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/>
    <p:restoredTop sz="94667"/>
  </p:normalViewPr>
  <p:slideViewPr>
    <p:cSldViewPr snapToGrid="0">
      <p:cViewPr varScale="1">
        <p:scale>
          <a:sx n="137" d="100"/>
          <a:sy n="137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EA029-C8AF-2645-B6A7-C36C6B92A845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12196-C0A6-0546-9D3A-3BD85B99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24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612196-C0A6-0546-9D3A-3BD85B99E5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88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9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0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0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4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5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0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9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8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4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24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7" r:id="rId6"/>
    <p:sldLayoutId id="2147483782" r:id="rId7"/>
    <p:sldLayoutId id="2147483783" r:id="rId8"/>
    <p:sldLayoutId id="2147483784" r:id="rId9"/>
    <p:sldLayoutId id="2147483786" r:id="rId10"/>
    <p:sldLayoutId id="21474837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shayuta/MIMIC_NL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SCzxSBgcyzsaD8oLUruKOfZgH8OFw3u4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gZnydQV1C_BCPV0sVhUP1kzgntYTrNTN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Ulo0Qf5ZQMTGeFoPLaPbwWOFOeAAn96i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BmfOeOaVUDVcaG7HOZzixCDtiMZ_qUhm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Iza_W40ctVmhGKIC56_yfDwNaQinEmtj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9CFD5882-66AE-F2E5-EDB3-A6629D5369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04" r="16259" b="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9096D7-29AB-728C-F5E8-A01E36040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4000"/>
              <a:t>MIMIC NLP assignment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3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DBA54-9FAB-D7DF-C814-E500953E8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3600" dirty="0" err="1"/>
              <a:t>Github</a:t>
            </a:r>
            <a:r>
              <a:rPr lang="en-US" sz="3600" dirty="0"/>
              <a:t> link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1065-F801-DFF1-9402-01A5DB4D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https://github.com/akshayuta/MIMIC_NLP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38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DA0A57-2B4C-8D85-7A07-B9D61F3A084F}"/>
              </a:ext>
            </a:extLst>
          </p:cNvPr>
          <p:cNvSpPr txBox="1"/>
          <p:nvPr/>
        </p:nvSpPr>
        <p:spPr>
          <a:xfrm>
            <a:off x="1222745" y="988828"/>
            <a:ext cx="1053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Extract_notes.ipynb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b="1" dirty="0" err="1">
                <a:solidFill>
                  <a:srgbClr val="0070C0"/>
                </a:solidFill>
                <a:hlinkClick r:id="rId2"/>
              </a:rPr>
              <a:t>colab.research.google.com</a:t>
            </a:r>
            <a:r>
              <a:rPr lang="en-US" b="1" dirty="0">
                <a:solidFill>
                  <a:srgbClr val="0070C0"/>
                </a:solidFill>
                <a:hlinkClick r:id="rId2"/>
              </a:rPr>
              <a:t>/drive/1SCzxSBgcyzsaD8oLUruKOfZgH8OFw3u4?usp=sharing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8CDF07-A758-FBC2-36A1-F3353B9BEE6E}"/>
              </a:ext>
            </a:extLst>
          </p:cNvPr>
          <p:cNvSpPr txBox="1"/>
          <p:nvPr/>
        </p:nvSpPr>
        <p:spPr>
          <a:xfrm>
            <a:off x="1222744" y="1786269"/>
            <a:ext cx="734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file contains code which does following tasks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8311A-E9F1-A11C-DF5C-ADB3C663E863}"/>
              </a:ext>
            </a:extLst>
          </p:cNvPr>
          <p:cNvSpPr txBox="1"/>
          <p:nvPr/>
        </p:nvSpPr>
        <p:spPr>
          <a:xfrm>
            <a:off x="1318438" y="2700670"/>
            <a:ext cx="103029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Upload </a:t>
            </a:r>
            <a:r>
              <a:rPr lang="en-US" b="0" dirty="0" err="1">
                <a:effectLst/>
                <a:latin typeface="+mj-lt"/>
              </a:rPr>
              <a:t>DIAGNOSES_ICD.csv.gz</a:t>
            </a:r>
            <a:r>
              <a:rPr lang="en-US" dirty="0">
                <a:latin typeface="+mj-lt"/>
              </a:rPr>
              <a:t> from MIMIC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effectLst/>
                <a:latin typeface="+mj-lt"/>
              </a:rPr>
              <a:t>Extract record with ICD9_CODE=490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Upload </a:t>
            </a:r>
            <a:r>
              <a:rPr lang="en-US" b="0" dirty="0" err="1">
                <a:effectLst/>
                <a:latin typeface="+mj-lt"/>
              </a:rPr>
              <a:t>NOTEEVENTS.csv.gz</a:t>
            </a: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Since the </a:t>
            </a:r>
            <a:r>
              <a:rPr lang="en-US" b="0" dirty="0" err="1">
                <a:effectLst/>
                <a:latin typeface="+mj-lt"/>
              </a:rPr>
              <a:t>NOTEEVENTS.csv.gz</a:t>
            </a:r>
            <a:r>
              <a:rPr lang="en-US" dirty="0">
                <a:latin typeface="+mj-lt"/>
              </a:rPr>
              <a:t> is too big, we select 10 random records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effectLst/>
                <a:latin typeface="+mj-lt"/>
              </a:rPr>
              <a:t>Convert the </a:t>
            </a:r>
            <a:r>
              <a:rPr lang="en-US" b="0" dirty="0" err="1">
                <a:effectLst/>
                <a:latin typeface="+mj-lt"/>
              </a:rPr>
              <a:t>dataframe</a:t>
            </a:r>
            <a:r>
              <a:rPr lang="en-US" b="0" dirty="0">
                <a:effectLst/>
                <a:latin typeface="+mj-lt"/>
              </a:rPr>
              <a:t> into csv and download the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File name is ICD9-430_Patients_DischargeSummary_Random.csv</a:t>
            </a: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502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400BD-8D14-0A08-9320-212A03958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67080A-5046-04AD-E2CE-23E5C365E8DC}"/>
              </a:ext>
            </a:extLst>
          </p:cNvPr>
          <p:cNvSpPr txBox="1"/>
          <p:nvPr/>
        </p:nvSpPr>
        <p:spPr>
          <a:xfrm>
            <a:off x="1222745" y="988828"/>
            <a:ext cx="9983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Spacy_NLP.ipynb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b="1" dirty="0" err="1">
                <a:solidFill>
                  <a:srgbClr val="0070C0"/>
                </a:solidFill>
                <a:hlinkClick r:id="rId2"/>
              </a:rPr>
              <a:t>colab.research.google.com</a:t>
            </a:r>
            <a:r>
              <a:rPr lang="en-US" b="1" dirty="0">
                <a:solidFill>
                  <a:srgbClr val="0070C0"/>
                </a:solidFill>
                <a:hlinkClick r:id="rId2"/>
              </a:rPr>
              <a:t>/drive/1gZnydQV1C_BCPV0sVhUP1kzgntYTrNTN?usp=sharing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051EF-A671-CA51-3448-3A3B4BE031C7}"/>
              </a:ext>
            </a:extLst>
          </p:cNvPr>
          <p:cNvSpPr txBox="1"/>
          <p:nvPr/>
        </p:nvSpPr>
        <p:spPr>
          <a:xfrm>
            <a:off x="1222744" y="1786269"/>
            <a:ext cx="734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file contains code which does following tasks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AA473-F9A9-3872-AE5C-A9D7440B21A3}"/>
              </a:ext>
            </a:extLst>
          </p:cNvPr>
          <p:cNvSpPr txBox="1"/>
          <p:nvPr/>
        </p:nvSpPr>
        <p:spPr>
          <a:xfrm>
            <a:off x="1318438" y="2700670"/>
            <a:ext cx="103029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Install Spacy and libraries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Upload file ICD9-430_Patients_DischargeSummary_Random.csv to google </a:t>
            </a:r>
            <a:r>
              <a:rPr lang="en-US" dirty="0" err="1">
                <a:latin typeface="+mj-lt"/>
              </a:rPr>
              <a:t>colab</a:t>
            </a:r>
            <a:endParaRPr lang="en-US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effectLst/>
                <a:latin typeface="+mj-lt"/>
              </a:rPr>
              <a:t>Using spacy print label, 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Perform </a:t>
            </a:r>
            <a:r>
              <a:rPr lang="en-US" b="0" dirty="0">
                <a:effectLst/>
                <a:latin typeface="+mj-lt"/>
              </a:rPr>
              <a:t>lemmatization, POS Tagging, naming Entities, visualizing entities and create a dependence tree</a:t>
            </a: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  <a:latin typeface="+mj-lt"/>
            </a:endParaRPr>
          </a:p>
          <a:p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Note: I Tried to use </a:t>
            </a:r>
            <a:r>
              <a:rPr lang="en-US" dirty="0" err="1">
                <a:effectLst/>
                <a:highlight>
                  <a:srgbClr val="FFFF00"/>
                </a:highlight>
                <a:latin typeface="+mj-lt"/>
              </a:rPr>
              <a:t>scispacy</a:t>
            </a: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 and spacy in this file but having difficulty hence using </a:t>
            </a:r>
            <a:r>
              <a:rPr lang="en-US" dirty="0" err="1">
                <a:effectLst/>
                <a:highlight>
                  <a:srgbClr val="FFFF00"/>
                </a:highlight>
                <a:latin typeface="+mj-lt"/>
              </a:rPr>
              <a:t>scispacy</a:t>
            </a: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 in </a:t>
            </a:r>
            <a:r>
              <a:rPr lang="en-US" dirty="0" err="1">
                <a:effectLst/>
                <a:highlight>
                  <a:srgbClr val="FFFF00"/>
                </a:highlight>
                <a:latin typeface="+mj-lt"/>
              </a:rPr>
              <a:t>diferrent</a:t>
            </a: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 file. Added the code which was giving error, just to highlight the issue. For evaluation of </a:t>
            </a:r>
            <a:r>
              <a:rPr lang="en-US" dirty="0" err="1">
                <a:effectLst/>
                <a:highlight>
                  <a:srgbClr val="FFFF00"/>
                </a:highlight>
                <a:latin typeface="+mj-lt"/>
              </a:rPr>
              <a:t>scispacy</a:t>
            </a: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 </a:t>
            </a:r>
            <a:r>
              <a:rPr lang="en-US" dirty="0" err="1">
                <a:effectLst/>
                <a:highlight>
                  <a:srgbClr val="FFFF00"/>
                </a:highlight>
                <a:latin typeface="+mj-lt"/>
              </a:rPr>
              <a:t>usecase</a:t>
            </a: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 refer </a:t>
            </a:r>
            <a:r>
              <a:rPr lang="en-US" dirty="0" err="1">
                <a:highlight>
                  <a:srgbClr val="FFFF00"/>
                </a:highlight>
                <a:latin typeface="+mj-lt"/>
              </a:rPr>
              <a:t>Scispacy_NLP.ipynb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 </a:t>
            </a: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file.</a:t>
            </a: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089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0336C-9E94-3790-E933-3C333C757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B330B5-A7F1-3859-BE93-4464F2364438}"/>
              </a:ext>
            </a:extLst>
          </p:cNvPr>
          <p:cNvSpPr txBox="1"/>
          <p:nvPr/>
        </p:nvSpPr>
        <p:spPr>
          <a:xfrm>
            <a:off x="1222744" y="988828"/>
            <a:ext cx="9918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Scispacy_NLP.ipynb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b="1" dirty="0" err="1">
                <a:solidFill>
                  <a:srgbClr val="0070C0"/>
                </a:solidFill>
                <a:hlinkClick r:id="rId2"/>
              </a:rPr>
              <a:t>colab.research.google.com</a:t>
            </a:r>
            <a:r>
              <a:rPr lang="en-US" b="1" dirty="0">
                <a:solidFill>
                  <a:srgbClr val="0070C0"/>
                </a:solidFill>
                <a:hlinkClick r:id="rId2"/>
              </a:rPr>
              <a:t>/drive/1Ulo0Qf5ZQMTGeFoPLaPbwWOFOeAAn96i?usp=sharing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01E9B-B14B-1317-F453-651BD75C9BE7}"/>
              </a:ext>
            </a:extLst>
          </p:cNvPr>
          <p:cNvSpPr txBox="1"/>
          <p:nvPr/>
        </p:nvSpPr>
        <p:spPr>
          <a:xfrm>
            <a:off x="1120107" y="1983248"/>
            <a:ext cx="734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file contains code which does following tasks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12669-607A-ABF5-848C-887B08329D66}"/>
              </a:ext>
            </a:extLst>
          </p:cNvPr>
          <p:cNvSpPr txBox="1"/>
          <p:nvPr/>
        </p:nvSpPr>
        <p:spPr>
          <a:xfrm>
            <a:off x="1318438" y="2700670"/>
            <a:ext cx="103029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Install </a:t>
            </a:r>
            <a:r>
              <a:rPr lang="en-US" b="0" dirty="0" err="1">
                <a:effectLst/>
                <a:latin typeface="+mj-lt"/>
              </a:rPr>
              <a:t>scispacy</a:t>
            </a:r>
            <a:r>
              <a:rPr lang="en-US" b="0" dirty="0">
                <a:effectLst/>
                <a:latin typeface="+mj-lt"/>
              </a:rPr>
              <a:t>==0.5.1</a:t>
            </a:r>
            <a:r>
              <a:rPr lang="en-US" dirty="0">
                <a:latin typeface="+mj-lt"/>
              </a:rPr>
              <a:t>, and</a:t>
            </a:r>
            <a:r>
              <a:rPr lang="en-US" b="0" dirty="0">
                <a:effectLst/>
                <a:latin typeface="+mj-lt"/>
              </a:rPr>
              <a:t> spacy==3.0.0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Install libraries: </a:t>
            </a:r>
            <a:r>
              <a:rPr lang="en-US" b="0" dirty="0">
                <a:effectLst/>
                <a:latin typeface="+mj-lt"/>
              </a:rPr>
              <a:t>en_ner_bc5cdr_md-0.5.1, en_ner_bionlp13cg_md-0.5.1,en_ner_jnlpba_md-0.5.1,en_core_sci_lg-0.5.1,en_core_sci_md-0.5.1,and en_core_sci_sm-0.5.1</a:t>
            </a:r>
            <a:endParaRPr lang="en-US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Upload file ICD9-430_Patients_DischargeSummary_Random.csv to google </a:t>
            </a:r>
            <a:r>
              <a:rPr lang="en-US" dirty="0" err="1">
                <a:latin typeface="+mj-lt"/>
              </a:rPr>
              <a:t>colab</a:t>
            </a:r>
            <a:endParaRPr lang="en-US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effectLst/>
                <a:latin typeface="+mj-lt"/>
              </a:rPr>
              <a:t>Used each of these libraries to visualizing entities </a:t>
            </a: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81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276C1-723C-E701-C215-AD5AD23E4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563538-763E-466F-623B-E53E9446E6B7}"/>
              </a:ext>
            </a:extLst>
          </p:cNvPr>
          <p:cNvSpPr txBox="1"/>
          <p:nvPr/>
        </p:nvSpPr>
        <p:spPr>
          <a:xfrm>
            <a:off x="1222744" y="988828"/>
            <a:ext cx="10398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Word2vec_tsne_NLP.ipynb</a:t>
            </a:r>
          </a:p>
          <a:p>
            <a:r>
              <a:rPr lang="en-US" b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b="1" dirty="0" err="1">
                <a:solidFill>
                  <a:srgbClr val="0070C0"/>
                </a:solidFill>
                <a:hlinkClick r:id="rId2"/>
              </a:rPr>
              <a:t>colab.research.google.com</a:t>
            </a:r>
            <a:r>
              <a:rPr lang="en-US" b="1" dirty="0">
                <a:solidFill>
                  <a:srgbClr val="0070C0"/>
                </a:solidFill>
                <a:hlinkClick r:id="rId2"/>
              </a:rPr>
              <a:t>/drive/1BmfOeOaVUDVcaG7HOZzixCDtiMZ_qUhm?usp=sharing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93691-D1DF-CE6D-D2F3-A8D13C8C5A5D}"/>
              </a:ext>
            </a:extLst>
          </p:cNvPr>
          <p:cNvSpPr txBox="1"/>
          <p:nvPr/>
        </p:nvSpPr>
        <p:spPr>
          <a:xfrm>
            <a:off x="1222744" y="1786269"/>
            <a:ext cx="734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file contains code which does following tasks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9EA84-2E28-2FD6-5359-C81EA5290ED6}"/>
              </a:ext>
            </a:extLst>
          </p:cNvPr>
          <p:cNvSpPr txBox="1"/>
          <p:nvPr/>
        </p:nvSpPr>
        <p:spPr>
          <a:xfrm>
            <a:off x="1318438" y="2700670"/>
            <a:ext cx="103029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Install spacy, </a:t>
            </a:r>
            <a:r>
              <a:rPr lang="en-US" dirty="0" err="1">
                <a:latin typeface="+mj-lt"/>
              </a:rPr>
              <a:t>numpy,and</a:t>
            </a:r>
            <a:r>
              <a:rPr lang="en-US" dirty="0">
                <a:latin typeface="+mj-lt"/>
              </a:rPr>
              <a:t> use models from </a:t>
            </a:r>
            <a:r>
              <a:rPr lang="en-US" b="0" dirty="0">
                <a:effectLst/>
                <a:latin typeface="+mj-lt"/>
              </a:rPr>
              <a:t>word2vec and TSNE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Upload file ICD9-430_Patients_DischargeSummary_Random.csv to google </a:t>
            </a:r>
            <a:r>
              <a:rPr lang="en-US" dirty="0" err="1">
                <a:latin typeface="+mj-lt"/>
              </a:rPr>
              <a:t>colab</a:t>
            </a:r>
            <a:endParaRPr lang="en-US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Built a corpus from TEXT column from csv file.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effectLst/>
                <a:latin typeface="+mj-lt"/>
              </a:rPr>
              <a:t>Used model from </a:t>
            </a:r>
            <a:r>
              <a:rPr lang="en-US" b="0" dirty="0" err="1">
                <a:effectLst/>
                <a:latin typeface="+mj-lt"/>
              </a:rPr>
              <a:t>gensim.models</a:t>
            </a:r>
            <a:r>
              <a:rPr lang="en-US" b="0" dirty="0">
                <a:effectLst/>
                <a:latin typeface="+mj-lt"/>
              </a:rPr>
              <a:t> by importing Word2Vec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dirty="0">
                <a:effectLst/>
                <a:latin typeface="+mj-lt"/>
              </a:rPr>
              <a:t>Creates TSNE model and plots it</a:t>
            </a: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b="0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735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49FF2-B324-CBB0-29F8-FB5A3BC56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2DB93F-D95E-806B-743D-649BCDF35130}"/>
              </a:ext>
            </a:extLst>
          </p:cNvPr>
          <p:cNvSpPr txBox="1"/>
          <p:nvPr/>
        </p:nvSpPr>
        <p:spPr>
          <a:xfrm>
            <a:off x="1222744" y="988828"/>
            <a:ext cx="9862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Other_NLP_tools.ipynb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b="1" dirty="0" err="1">
                <a:solidFill>
                  <a:srgbClr val="0070C0"/>
                </a:solidFill>
                <a:hlinkClick r:id="rId2"/>
              </a:rPr>
              <a:t>colab.research.google.com</a:t>
            </a:r>
            <a:r>
              <a:rPr lang="en-US" b="1" dirty="0">
                <a:solidFill>
                  <a:srgbClr val="0070C0"/>
                </a:solidFill>
                <a:hlinkClick r:id="rId2"/>
              </a:rPr>
              <a:t>/drive/1Iza_W40ctVmhGKIC56_yfDwNaQinEmtj?usp=sharing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E0D89-D03F-E19B-7A74-E545DFD6F1BB}"/>
              </a:ext>
            </a:extLst>
          </p:cNvPr>
          <p:cNvSpPr txBox="1"/>
          <p:nvPr/>
        </p:nvSpPr>
        <p:spPr>
          <a:xfrm>
            <a:off x="1222744" y="1786269"/>
            <a:ext cx="7347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file contains code which does following tasks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711CD-C21B-1133-49B3-AD7AB26D6C81}"/>
              </a:ext>
            </a:extLst>
          </p:cNvPr>
          <p:cNvSpPr txBox="1"/>
          <p:nvPr/>
        </p:nvSpPr>
        <p:spPr>
          <a:xfrm>
            <a:off x="1318438" y="2700670"/>
            <a:ext cx="10302948" cy="4052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Install spacy, </a:t>
            </a:r>
            <a:r>
              <a:rPr lang="en-US" dirty="0" err="1">
                <a:latin typeface="+mj-lt"/>
              </a:rPr>
              <a:t>medspacy</a:t>
            </a:r>
            <a:endParaRPr lang="en-US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+mj-lt"/>
              </a:rPr>
              <a:t>Upload file ICD9-430_Patients_DischargeSummary_Random.csv to google </a:t>
            </a:r>
            <a:r>
              <a:rPr lang="en-US" dirty="0" err="1">
                <a:latin typeface="+mj-lt"/>
              </a:rPr>
              <a:t>colab</a:t>
            </a:r>
            <a:endParaRPr lang="en-US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  <a:latin typeface="+mj-lt"/>
              </a:rPr>
              <a:t>Used </a:t>
            </a:r>
            <a:r>
              <a:rPr lang="en-US" dirty="0" err="1">
                <a:effectLst/>
                <a:latin typeface="+mj-lt"/>
              </a:rPr>
              <a:t>medspacy.visualization</a:t>
            </a:r>
            <a:r>
              <a:rPr lang="en-US" dirty="0">
                <a:effectLst/>
                <a:latin typeface="+mj-lt"/>
              </a:rPr>
              <a:t> </a:t>
            </a:r>
            <a:r>
              <a:rPr lang="en-US" dirty="0">
                <a:latin typeface="+mj-lt"/>
              </a:rPr>
              <a:t>to</a:t>
            </a:r>
            <a:r>
              <a:rPr lang="en-US" dirty="0">
                <a:effectLst/>
                <a:latin typeface="+mj-lt"/>
              </a:rPr>
              <a:t> visualize </a:t>
            </a:r>
            <a:r>
              <a:rPr lang="en-US" dirty="0" err="1">
                <a:effectLst/>
                <a:latin typeface="+mj-lt"/>
              </a:rPr>
              <a:t>ent</a:t>
            </a:r>
            <a:endParaRPr lang="en-US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  <a:latin typeface="+mj-lt"/>
            </a:endParaRPr>
          </a:p>
          <a:p>
            <a:endParaRPr lang="en-US" dirty="0">
              <a:effectLst/>
              <a:highlight>
                <a:srgbClr val="FFFF00"/>
              </a:highlight>
              <a:latin typeface="+mj-lt"/>
            </a:endParaRPr>
          </a:p>
          <a:p>
            <a:pPr>
              <a:lnSpc>
                <a:spcPts val="1350"/>
              </a:lnSpc>
            </a:pP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Note: 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 </a:t>
            </a: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Tried using BERT however it seems we need to have access/signup for </a:t>
            </a:r>
            <a:r>
              <a:rPr lang="en-US" dirty="0" err="1">
                <a:effectLst/>
                <a:highlight>
                  <a:srgbClr val="FFFF00"/>
                </a:highlight>
                <a:latin typeface="+mj-lt"/>
              </a:rPr>
              <a:t>BioBERT</a:t>
            </a: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 or </a:t>
            </a:r>
            <a:r>
              <a:rPr lang="en-US" dirty="0" err="1">
                <a:effectLst/>
                <a:highlight>
                  <a:srgbClr val="FFFF00"/>
                </a:highlight>
                <a:latin typeface="+mj-lt"/>
              </a:rPr>
              <a:t>BlueBERT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. So used </a:t>
            </a:r>
            <a:r>
              <a:rPr lang="en-US" dirty="0" err="1">
                <a:effectLst/>
                <a:highlight>
                  <a:srgbClr val="FFFF00"/>
                </a:highlight>
                <a:latin typeface="+mj-lt"/>
              </a:rPr>
              <a:t>ClinicalBERT</a:t>
            </a:r>
            <a:r>
              <a:rPr lang="en-US" dirty="0">
                <a:effectLst/>
                <a:highlight>
                  <a:srgbClr val="FFFF00"/>
                </a:highlight>
                <a:latin typeface="+mj-lt"/>
              </a:rPr>
              <a:t> with some random medical text.</a:t>
            </a:r>
          </a:p>
          <a:p>
            <a:endParaRPr lang="en-US" dirty="0">
              <a:effectLst/>
              <a:highlight>
                <a:srgbClr val="FFFF00"/>
              </a:highlight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295688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519</Words>
  <Application>Microsoft Macintosh PowerPoint</Application>
  <PresentationFormat>Widescreen</PresentationFormat>
  <Paragraphs>67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Calisto MT</vt:lpstr>
      <vt:lpstr>Univers Condensed</vt:lpstr>
      <vt:lpstr>ChronicleVTI</vt:lpstr>
      <vt:lpstr>MIMIC NLP assignment</vt:lpstr>
      <vt:lpstr>Github link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Pawar, Akshay</dc:creator>
  <cp:lastModifiedBy>Pawar, Akshay</cp:lastModifiedBy>
  <cp:revision>9</cp:revision>
  <dcterms:created xsi:type="dcterms:W3CDTF">2025-02-24T08:22:44Z</dcterms:created>
  <dcterms:modified xsi:type="dcterms:W3CDTF">2025-02-24T08:56:55Z</dcterms:modified>
</cp:coreProperties>
</file>