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503E-619F-4B12-8B7A-AA8D8A6FA386}" type="datetimeFigureOut">
              <a:rPr lang="en-IN" smtClean="0"/>
              <a:t>08-03-2018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A520-499C-4709-97FD-F951663C1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89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503E-619F-4B12-8B7A-AA8D8A6FA386}" type="datetimeFigureOut">
              <a:rPr lang="en-IN" smtClean="0"/>
              <a:t>08-03-2018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A520-499C-4709-97FD-F951663C1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10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503E-619F-4B12-8B7A-AA8D8A6FA386}" type="datetimeFigureOut">
              <a:rPr lang="en-IN" smtClean="0"/>
              <a:t>08-03-2018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A520-499C-4709-97FD-F951663C1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83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503E-619F-4B12-8B7A-AA8D8A6FA386}" type="datetimeFigureOut">
              <a:rPr lang="en-IN" smtClean="0"/>
              <a:t>08-03-2018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A520-499C-4709-97FD-F951663C1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40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503E-619F-4B12-8B7A-AA8D8A6FA386}" type="datetimeFigureOut">
              <a:rPr lang="en-IN" smtClean="0"/>
              <a:t>08-03-2018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A520-499C-4709-97FD-F951663C1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72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503E-619F-4B12-8B7A-AA8D8A6FA386}" type="datetimeFigureOut">
              <a:rPr lang="en-IN" smtClean="0"/>
              <a:t>08-03-2018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A520-499C-4709-97FD-F951663C1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1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503E-619F-4B12-8B7A-AA8D8A6FA386}" type="datetimeFigureOut">
              <a:rPr lang="en-IN" smtClean="0"/>
              <a:t>08-03-2018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A520-499C-4709-97FD-F951663C1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79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503E-619F-4B12-8B7A-AA8D8A6FA386}" type="datetimeFigureOut">
              <a:rPr lang="en-IN" smtClean="0"/>
              <a:t>08-03-2018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A520-499C-4709-97FD-F951663C1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62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503E-619F-4B12-8B7A-AA8D8A6FA386}" type="datetimeFigureOut">
              <a:rPr lang="en-IN" smtClean="0"/>
              <a:t>08-03-2018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A520-499C-4709-97FD-F951663C1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96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503E-619F-4B12-8B7A-AA8D8A6FA386}" type="datetimeFigureOut">
              <a:rPr lang="en-IN" smtClean="0"/>
              <a:t>08-03-2018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A520-499C-4709-97FD-F951663C1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9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503E-619F-4B12-8B7A-AA8D8A6FA386}" type="datetimeFigureOut">
              <a:rPr lang="en-IN" smtClean="0"/>
              <a:t>08-03-2018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A520-499C-4709-97FD-F951663C1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30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B503E-619F-4B12-8B7A-AA8D8A6FA386}" type="datetimeFigureOut">
              <a:rPr lang="en-IN" smtClean="0"/>
              <a:t>08-03-2018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1A520-499C-4709-97FD-F951663C1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91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Docking of AKR with RCC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896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F:\new GKVK\Os10t0113900_err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036495" cy="674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65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72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3652"/>
            <a:ext cx="9144000" cy="475069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40152" y="1556792"/>
            <a:ext cx="956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Acrolein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32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0558"/>
            <a:ext cx="9144000" cy="507688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92080" y="1556792"/>
            <a:ext cx="2282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 err="1"/>
              <a:t>Malondialdehyde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518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new GKVK\Os05t0474600_prote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166813"/>
            <a:ext cx="815340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619672" y="620688"/>
            <a:ext cx="2952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Os05t0474600 Protein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194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new GKVK\Os05t0474600a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166813"/>
            <a:ext cx="815340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619672" y="620688"/>
            <a:ext cx="2952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Os05t0474600  Active site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86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:\new GKVK\Os05t0474600as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166813"/>
            <a:ext cx="815340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619672" y="620688"/>
            <a:ext cx="2952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Os05t0474600  Active site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266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:\new GKVK\Os05t0474600as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166813"/>
            <a:ext cx="815340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619672" y="620688"/>
            <a:ext cx="2952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Os05t0474600  Active site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521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:\new GKVK\Os05t0474600as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166813"/>
            <a:ext cx="815340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619672" y="620688"/>
            <a:ext cx="2952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Os05t0474600  Active site 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594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:\new GKVK\Os05t0474600as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166813"/>
            <a:ext cx="815340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619672" y="620688"/>
            <a:ext cx="2952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Os05t0474600  Active site 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982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F:\new GKVK\Os05t0474600_dock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166813"/>
            <a:ext cx="815340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619672" y="620688"/>
            <a:ext cx="4536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Os05t0474600  docked with </a:t>
            </a:r>
            <a:r>
              <a:rPr lang="en-IN" dirty="0" err="1" smtClean="0"/>
              <a:t>malonialdehyde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789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observation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 lnSpcReduction="10000"/>
          </a:bodyPr>
          <a:lstStyle/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Different active sites on any given protein (AKR) show  differential binding ability with different RCC’s.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Binding with high </a:t>
            </a:r>
            <a:r>
              <a:rPr lang="en-US" sz="2000" dirty="0" err="1" smtClean="0"/>
              <a:t>efficency</a:t>
            </a:r>
            <a:r>
              <a:rPr lang="en-US" sz="2000" dirty="0" smtClean="0"/>
              <a:t>:	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Glycoldehyde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IN" sz="2000" dirty="0" err="1"/>
              <a:t>Malondialdehyde</a:t>
            </a:r>
            <a:endParaRPr lang="en-IN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Glucosone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Binding with least efficiency: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Acrolein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IN" sz="2000" dirty="0" err="1" smtClean="0"/>
              <a:t>Glyoxal</a:t>
            </a:r>
            <a:endParaRPr lang="en-IN" sz="2000" dirty="0"/>
          </a:p>
          <a:p>
            <a:pPr marL="457200" indent="-457200">
              <a:buFont typeface="+mj-lt"/>
              <a:buAutoNum type="arabicPeriod"/>
            </a:pPr>
            <a:r>
              <a:rPr lang="en-IN" sz="2000" dirty="0" err="1" smtClean="0"/>
              <a:t>Crotonaldehyde</a:t>
            </a:r>
            <a:endParaRPr lang="en-IN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4695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58</Words>
  <Application>Microsoft Office PowerPoint</Application>
  <PresentationFormat>On-screen Show (4:3)</PresentationFormat>
  <Paragraphs>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Docking of AKR with RCC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Initial observation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BIO</cp:lastModifiedBy>
  <cp:revision>7</cp:revision>
  <dcterms:created xsi:type="dcterms:W3CDTF">2018-03-08T00:23:43Z</dcterms:created>
  <dcterms:modified xsi:type="dcterms:W3CDTF">2018-03-08T02:26:50Z</dcterms:modified>
</cp:coreProperties>
</file>