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2" r:id="rId4"/>
    <p:sldId id="264" r:id="rId5"/>
    <p:sldId id="262" r:id="rId6"/>
    <p:sldId id="263" r:id="rId7"/>
    <p:sldId id="271" r:id="rId8"/>
    <p:sldId id="273" r:id="rId9"/>
    <p:sldId id="267" r:id="rId10"/>
    <p:sldId id="268" r:id="rId11"/>
    <p:sldId id="266" r:id="rId12"/>
    <p:sldId id="274" r:id="rId13"/>
    <p:sldId id="257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4BAF-F660-4115-B860-F644B09EF0EB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6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zinc.docking.org/synonym/Guanidine,N-1H-benzimidazol-2-yl-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zinc.docking.org/synonym/2-(1H-Indol-2-yl)ethanamin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zinc.docking.org/synonym/3-amino-4-anilino-4-oxo-butanoi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zinc.docking.org/synonym/2-%5B%284aS%2C9aR%29-6-oxo-2%2C3%2C4%2C4a%2C5%2C8%2C9%2C9a-octahydro-1H-pyrido%5B4%2C3-d%5Dazepin-7-yl%5Dacetamid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zinc.docking.org/synonym/C-(2,3-Dimethyl-1H-indol-5-yl)-methylamin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zinc.docking.org/synonym/N,1-dimethyl-4,5,6,7-tetrahydro-1H-indazol-3-amin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zinc.docking.org/substance/,4,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inc.docking.org/synonym/2-%5b(6-methyl-2,3,4,9-tetrahydro-1H-carbazol-1-yl)amino%5dethano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zinc.docking.org/synonym/3-Oxo-2,3-dihydro-1H-pyrazolo%5b4,3-c%5dquinoline-8-carboxylic%20aci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zinc.docking.org/synonym/1-methyl-1H-indole-2,3-dione%203-thiosemicarbazon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zinc.docking.org/synonym/LS-13379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zinc.docking.org/synonym/1-Hydroxymethyl-tetrahydro-beta-carboline-3-carboxylic%20acid;%20CCRIS%206485;%20LS-18875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zinc.docking.org/synonym/hydroxy%28trimethyl%29BLAHcarboxyli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zinc.docking.org/synonym/%282S%29-2-amino-3-%281H-imidazol-4-yl%29propanehydrazid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zinc.docking.org/synonym/bicyclo%5B6.1.0%5Dnonane-9%2C9-dicarboxyli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 of small molecule docking with transcription factors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24912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Os04g0637000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ZINC05425566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-8.107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ZINC00403086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-8.094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ZINC68604642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-7.892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ZINC00260352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-7.881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ZINC08553156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-7.856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Transcription factor TGAL6 (</a:t>
            </a:r>
            <a:r>
              <a:rPr lang="en-US" b="1" dirty="0"/>
              <a:t>Os04g0637000</a:t>
            </a:r>
            <a:r>
              <a:rPr lang="en-US" dirty="0" smtClean="0"/>
              <a:t> 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7313" y="2587408"/>
            <a:ext cx="616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IN" dirty="0">
                <a:hlinkClick r:id="rId2" tooltip="Search for molecules with the same name…"/>
              </a:rPr>
              <a:t>Guanidine,N-1H-benzimidazol-2-yl- 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ZINC05425566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40" y="3451475"/>
            <a:ext cx="6808022" cy="3297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" y="3451476"/>
            <a:ext cx="5058178" cy="32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55320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Os02g0766700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ZINC00901392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-6.563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ZINC00057058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-6.435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ZINC02583632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-6.384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ZINC68606211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-6.375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ZINC04348885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-6.372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659332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bZIP</a:t>
            </a:r>
            <a:r>
              <a:rPr lang="en-US" b="1" dirty="0" smtClean="0"/>
              <a:t> transcription factor 23 (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Os02g0766700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2904" y="2659332"/>
            <a:ext cx="5793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IN" dirty="0">
                <a:hlinkClick r:id="rId2" tooltip="Search for molecules with the same name…"/>
              </a:rPr>
              <a:t>2-(1H-Indol-2-yl)</a:t>
            </a:r>
            <a:r>
              <a:rPr lang="en-IN" dirty="0" err="1">
                <a:hlinkClick r:id="rId2" tooltip="Search for molecules with the same name…"/>
              </a:rPr>
              <a:t>ethanamine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ZINC00901392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65" y="3421636"/>
            <a:ext cx="6890197" cy="3326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2" y="3406488"/>
            <a:ext cx="5071586" cy="33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52283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Os12g0612700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ZINC06061643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-7.835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ZINC00399545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-7.56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ZINC03852717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-7.543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ZINC13516175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-7.512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ZINC00085488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-7.467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HSF-DNA containing domain (Os12g0612700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7003" y="2587408"/>
            <a:ext cx="7194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</a:t>
            </a:r>
            <a:r>
              <a:rPr lang="en-IN" dirty="0">
                <a:hlinkClick r:id="rId2" tooltip="Search for molecules with the same name…"/>
              </a:rPr>
              <a:t>3-amino-4-anilino-4-oxo-butanoic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ZINC06061643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38" y="3233739"/>
            <a:ext cx="6685646" cy="3450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" y="3233739"/>
            <a:ext cx="5277119" cy="35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20" y="3288922"/>
            <a:ext cx="6586570" cy="3420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922"/>
            <a:ext cx="5447763" cy="342097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05514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Os01g0165000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ZINC15673032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-7.708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ZINC00967921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-7.668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ZINC13481200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-7.667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ZINC03847878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-7.619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ZINC04234544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-7.565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3737" y="2567065"/>
            <a:ext cx="4671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Dehydration-responsive element-binding protein 2A (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Os01g0165000)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813" y="2402742"/>
            <a:ext cx="5793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</a:t>
            </a:r>
            <a:r>
              <a:rPr lang="en-IN" dirty="0">
                <a:hlinkClick r:id="rId4" tooltip="Search for molecules with the same name…"/>
              </a:rPr>
              <a:t>2-[(4aS,9aR)-6-oxo-2,3,4,4a,5,8,9,9a-octahydro-1H-pyrido[4,3-d]azepin-7-yl]</a:t>
            </a:r>
            <a:r>
              <a:rPr lang="en-IN" dirty="0" err="1">
                <a:hlinkClick r:id="rId4" tooltip="Search for molecules with the same name…"/>
              </a:rPr>
              <a:t>acetamide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ZINC15673032</a:t>
            </a:r>
            <a:r>
              <a:rPr lang="en-US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72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25514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s01g0734000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ZINC00142398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-7.547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ZINC19942853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-7.373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ZINC13543134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-7.365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ZINC03781686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-7.246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ZINC00039103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-7.115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WRKY23 (os01g0734000</a:t>
            </a:r>
            <a:r>
              <a:rPr lang="en-US" dirty="0" smtClean="0"/>
              <a:t> 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513649"/>
            <a:ext cx="5793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IN" dirty="0">
                <a:hlinkClick r:id="rId2" tooltip="Search for molecules with the same name…"/>
              </a:rPr>
              <a:t>C-(2,3-Dimethyl-1H-indol-5-yl)-methylamine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ZINC00142398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5" y="3436979"/>
            <a:ext cx="6787167" cy="3324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3436979"/>
            <a:ext cx="5125791" cy="33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58745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Os06g0140700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ZINC00000757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-7.311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ZINC00077278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-7.291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ZINC04899521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-7.253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ZINC00120144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-7.11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ZINC14591882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-7.043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Homeobox</a:t>
            </a:r>
            <a:r>
              <a:rPr lang="en-US" b="1" dirty="0" smtClean="0"/>
              <a:t> leucine zipper protein (Os06g0140700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9583" y="2725907"/>
            <a:ext cx="6615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IN" dirty="0">
                <a:hlinkClick r:id="rId2" tooltip="Search for molecules with the same name…"/>
              </a:rPr>
              <a:t>N,1-dimethyl-4,5,6,7-tetrahydro-1H-indazol-3-amine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ZINC00000757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10" y="3372238"/>
            <a:ext cx="6719552" cy="3389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3372238"/>
            <a:ext cx="5144362" cy="33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12584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Os06g0245900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ZINC00039103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-6.864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ZINC24717761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-6.855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ZINC06067123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-6.748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ZINC32223363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-6.675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ZINC00335289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-6.668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EF2 family transcription factor protein(Os06g0245900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7313" y="2587408"/>
            <a:ext cx="6164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</a:t>
            </a:r>
            <a:r>
              <a:rPr lang="en-IN" dirty="0">
                <a:hlinkClick r:id="rId2" action="ppaction://hlinkfile" tooltip="Search for molecules with the same name…"/>
              </a:rPr>
              <a:t>2,2',4,4'-</a:t>
            </a:r>
            <a:r>
              <a:rPr lang="en-IN" dirty="0" smtClean="0">
                <a:hlinkClick r:id="rId2" action="ppaction://hlinkfile" tooltip="Search for molecules with the same name…"/>
              </a:rPr>
              <a:t>Tetrahydroxybenzophenone</a:t>
            </a:r>
            <a:r>
              <a:rPr lang="en-IN" dirty="0" smtClean="0"/>
              <a:t> 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ZINC00039103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48" y="3233738"/>
            <a:ext cx="6747835" cy="3527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0" y="3233739"/>
            <a:ext cx="5032949" cy="35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42972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s01g0224100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ZINC01824866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-7.056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ZINC13512135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ZINC01735747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-6.879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ZINC13588698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-6.745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ZINC00185679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-6.697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1619" y="2690034"/>
            <a:ext cx="4671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AP2 domain containing protein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s01g0224100)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4661" y="2690035"/>
            <a:ext cx="5793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Search for molecules with the same name…"/>
              </a:rPr>
              <a:t>2-[(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Search for molecules with the same name…"/>
              </a:rPr>
              <a:t>6-methyl-2,3,4,9-tetrahydro-1H-carbazol-1-yl)amino]ethanol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(ZINC01824866)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52" y="3446152"/>
            <a:ext cx="6296596" cy="3250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7" y="3446152"/>
            <a:ext cx="5547362" cy="32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29137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Os09g0455200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ZINC19702752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-7.984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ZINC03847659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-7.731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ZINC02038513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-7.648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ZINC00901972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-7.647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ZINC00297421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-7.637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HSF-DNA containing domain (Os09g0455200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5288" y="2587408"/>
            <a:ext cx="719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b="1" dirty="0" smtClean="0"/>
              <a:t>Binding </a:t>
            </a:r>
            <a:r>
              <a:rPr lang="en-IN" dirty="0">
                <a:hlinkClick r:id="rId2" tooltip="Search for molecules with the same name…"/>
              </a:rPr>
              <a:t>3-Oxo-2,3-dihydro-1H-pyrazolo[4,3-c]quinoline-8-carboxylic acid 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Liberation Sans1"/>
              </a:rPr>
              <a:t>ZINC19702752)</a:t>
            </a:r>
            <a:endParaRPr lang="en-IN" dirty="0">
              <a:solidFill>
                <a:srgbClr val="000000"/>
              </a:solidFill>
              <a:latin typeface="Liberation Sans1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85" y="3381255"/>
            <a:ext cx="6766404" cy="3354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" y="3381255"/>
            <a:ext cx="5019541" cy="33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03437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Os01g0657400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ZINC13516175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-8.521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ZINC02558198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-7.676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ZINC04899521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-7.649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ZINC00142398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-7.639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ZINC00077278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-7.622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Protein containing AP2 domain (Os01g0657400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513649"/>
            <a:ext cx="5793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IN" dirty="0">
                <a:hlinkClick r:id="rId2"/>
              </a:rPr>
              <a:t>1-methyl-1H-indole-2,3-dione 3-thiosemicarbazone 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ZINC13516175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14" y="3436978"/>
            <a:ext cx="6783947" cy="332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" y="3436978"/>
            <a:ext cx="5116029" cy="33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10177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Os01g0302500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ZINC06067123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-6.79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ZINC03850772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-6.725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ZINC00056657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-6.657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ZINC00200993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-6.503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ZINC00374964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-6.424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4671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Homeobox</a:t>
            </a:r>
            <a:r>
              <a:rPr lang="en-US" b="1" dirty="0" smtClean="0"/>
              <a:t> domain containing protein(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Os01g0302500)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864406"/>
            <a:ext cx="5793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IN" dirty="0">
                <a:hlinkClick r:id="rId2" tooltip="Search for molecules with the same name…"/>
              </a:rPr>
              <a:t>LS-133790</a:t>
            </a:r>
            <a:r>
              <a:rPr lang="en-US" dirty="0" smtClean="0"/>
              <a:t> 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ZINC06067123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44" y="3510736"/>
            <a:ext cx="6877318" cy="3237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1" y="3510737"/>
            <a:ext cx="4938730" cy="3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19936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s01g0625300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ZINC01871556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-7.597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ZINC13516175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-7.538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ZINC00193842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-7.417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ZINC02508265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-7.398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ZINC14614807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4671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HSF-DNA binding protein (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os01g0625300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513649"/>
            <a:ext cx="5793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IN" dirty="0">
                <a:hlinkClick r:id="rId2" tooltip="Search for molecules with the same name…"/>
              </a:rPr>
              <a:t>1-Hydroxymethyl-tetrahydro-beta-carboline-3-carboxylic acid 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ZINC01871556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37" y="3376087"/>
            <a:ext cx="6263846" cy="3346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3376088"/>
            <a:ext cx="5653066" cy="33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3019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Os07g0129700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ZINC35458064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-7.891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ZINC00149855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-7.593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ZINC00241993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-7.59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ZINC02128966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-7.516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ZINC04098855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-7.453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Homeobox</a:t>
            </a:r>
            <a:r>
              <a:rPr lang="en-US" b="1" dirty="0" smtClean="0"/>
              <a:t> domain containing domain (Os07g0129700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7313" y="2587408"/>
            <a:ext cx="6164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</a:t>
            </a:r>
            <a:r>
              <a:rPr lang="en-IN" dirty="0" err="1">
                <a:hlinkClick r:id="rId2" tooltip="Search for molecules with the same name…"/>
              </a:rPr>
              <a:t>hydroxy</a:t>
            </a:r>
            <a:r>
              <a:rPr lang="en-IN" dirty="0">
                <a:hlinkClick r:id="rId2" tooltip="Search for molecules with the same name…"/>
              </a:rPr>
              <a:t>(</a:t>
            </a:r>
            <a:r>
              <a:rPr lang="en-IN" dirty="0" err="1">
                <a:hlinkClick r:id="rId2" tooltip="Search for molecules with the same name…"/>
              </a:rPr>
              <a:t>trimethyl</a:t>
            </a:r>
            <a:r>
              <a:rPr lang="en-IN" dirty="0">
                <a:hlinkClick r:id="rId2" tooltip="Search for molecules with the same name…"/>
              </a:rPr>
              <a:t>)</a:t>
            </a:r>
            <a:r>
              <a:rPr lang="en-IN" dirty="0" err="1">
                <a:hlinkClick r:id="rId2" tooltip="Search for molecules with the same name…"/>
              </a:rPr>
              <a:t>BLAHcarboxylic</a:t>
            </a:r>
            <a:r>
              <a:rPr lang="en-IN" dirty="0">
                <a:hlinkClick r:id="rId2" tooltip="Search for molecules with the same name…"/>
              </a:rPr>
              <a:t> 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ZINC35458064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11" y="3381255"/>
            <a:ext cx="6694372" cy="3367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" y="3381255"/>
            <a:ext cx="5242876" cy="33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33824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Os09g0526600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ZINC13508258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-8.306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ZINC13516175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-8.172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ZINC00896081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-7.932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ZINC00032354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-7.837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ZINC13829304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-7.681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HSF-DNA containing domain (Os09g0526600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158" y="2633574"/>
            <a:ext cx="719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</a:t>
            </a:r>
            <a:r>
              <a:rPr lang="en-IN" dirty="0">
                <a:hlinkClick r:id="rId2" tooltip="Search for molecules with the same name…"/>
              </a:rPr>
              <a:t>(2S)-2-amino-3-(1H-imidazol-4-yl)</a:t>
            </a:r>
            <a:r>
              <a:rPr lang="en-IN" dirty="0" err="1">
                <a:hlinkClick r:id="rId2" tooltip="Search for molecules with the same name…"/>
              </a:rPr>
              <a:t>propanehydrazide</a:t>
            </a:r>
            <a:r>
              <a:rPr lang="en-IN" dirty="0">
                <a:hlinkClick r:id="rId2" tooltip="Search for molecules with the same name…"/>
              </a:rPr>
              <a:t> </a:t>
            </a:r>
            <a:r>
              <a:rPr lang="en-US" dirty="0" smtClean="0"/>
              <a:t>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ZINC13508258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67" y="3381254"/>
            <a:ext cx="6842216" cy="3380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" y="3381255"/>
            <a:ext cx="5124823" cy="33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20194"/>
              </p:ext>
            </p:extLst>
          </p:nvPr>
        </p:nvGraphicFramePr>
        <p:xfrm>
          <a:off x="437883" y="263361"/>
          <a:ext cx="6346708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</a:tblGrid>
              <a:tr h="3109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s03g0769800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ZINC03852246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-7.715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ZINC04349874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-7.567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ZINC04349879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-7.565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ZINC08740049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-7.454</a:t>
                      </a:r>
                    </a:p>
                  </a:txBody>
                  <a:tcPr marL="9525" marR="9525" marT="9525" marB="0" anchor="ctr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ZINC18127213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-7.306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Homeobox</a:t>
            </a:r>
            <a:r>
              <a:rPr lang="en-US" b="1" dirty="0" smtClean="0"/>
              <a:t> domain containing protein </a:t>
            </a:r>
            <a:r>
              <a:rPr lang="en-US" b="1" dirty="0" smtClean="0"/>
              <a:t>(</a:t>
            </a:r>
            <a:r>
              <a:rPr lang="en-US" b="1" dirty="0"/>
              <a:t>O</a:t>
            </a:r>
            <a:r>
              <a:rPr lang="en-US" b="1" dirty="0" smtClean="0"/>
              <a:t>s03g0769800</a:t>
            </a:r>
            <a:r>
              <a:rPr lang="en-US" dirty="0" smtClean="0"/>
              <a:t> 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864407"/>
            <a:ext cx="5793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IN" dirty="0" err="1">
                <a:hlinkClick r:id="rId2" tooltip="Search for molecules with the same name…"/>
              </a:rPr>
              <a:t>bicyclo</a:t>
            </a:r>
            <a:r>
              <a:rPr lang="en-IN" dirty="0">
                <a:hlinkClick r:id="rId2" tooltip="Search for molecules with the same name…"/>
              </a:rPr>
              <a:t>[6.1.0]nonane-9,9-dicarboxylic</a:t>
            </a:r>
            <a:r>
              <a:rPr lang="en-US" dirty="0" smtClean="0"/>
              <a:t> (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ZINC03852246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20" y="3503644"/>
            <a:ext cx="6841342" cy="3244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" y="3503644"/>
            <a:ext cx="5058706" cy="32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705</Words>
  <Application>Microsoft Office PowerPoint</Application>
  <PresentationFormat>Widescreen</PresentationFormat>
  <Paragraphs>406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Liberation Sans1</vt:lpstr>
      <vt:lpstr>Times New Roman</vt:lpstr>
      <vt:lpstr>Office Theme</vt:lpstr>
      <vt:lpstr>Visualization of small molecule docking with transcription factors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</dc:creator>
  <cp:lastModifiedBy>BIO</cp:lastModifiedBy>
  <cp:revision>61</cp:revision>
  <dcterms:created xsi:type="dcterms:W3CDTF">2017-12-13T04:03:34Z</dcterms:created>
  <dcterms:modified xsi:type="dcterms:W3CDTF">2018-02-01T00:00:53Z</dcterms:modified>
</cp:coreProperties>
</file>