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E94B-1BA4-40EB-B96B-A1BD67D58E30}" type="datetimeFigureOut">
              <a:rPr lang="en-IN" smtClean="0"/>
              <a:pPr/>
              <a:t>01-02-2018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734-8DB1-4EDC-8806-C14ECDE105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62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E94B-1BA4-40EB-B96B-A1BD67D58E30}" type="datetimeFigureOut">
              <a:rPr lang="en-IN" smtClean="0"/>
              <a:pPr/>
              <a:t>01-02-2018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734-8DB1-4EDC-8806-C14ECDE105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82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E94B-1BA4-40EB-B96B-A1BD67D58E30}" type="datetimeFigureOut">
              <a:rPr lang="en-IN" smtClean="0"/>
              <a:pPr/>
              <a:t>01-02-2018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734-8DB1-4EDC-8806-C14ECDE105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34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E94B-1BA4-40EB-B96B-A1BD67D58E30}" type="datetimeFigureOut">
              <a:rPr lang="en-IN" smtClean="0"/>
              <a:pPr/>
              <a:t>01-02-2018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734-8DB1-4EDC-8806-C14ECDE105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1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E94B-1BA4-40EB-B96B-A1BD67D58E30}" type="datetimeFigureOut">
              <a:rPr lang="en-IN" smtClean="0"/>
              <a:pPr/>
              <a:t>01-02-2018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734-8DB1-4EDC-8806-C14ECDE105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06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E94B-1BA4-40EB-B96B-A1BD67D58E30}" type="datetimeFigureOut">
              <a:rPr lang="en-IN" smtClean="0"/>
              <a:pPr/>
              <a:t>01-02-2018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734-8DB1-4EDC-8806-C14ECDE105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E94B-1BA4-40EB-B96B-A1BD67D58E30}" type="datetimeFigureOut">
              <a:rPr lang="en-IN" smtClean="0"/>
              <a:pPr/>
              <a:t>01-02-2018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734-8DB1-4EDC-8806-C14ECDE105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57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E94B-1BA4-40EB-B96B-A1BD67D58E30}" type="datetimeFigureOut">
              <a:rPr lang="en-IN" smtClean="0"/>
              <a:pPr/>
              <a:t>01-02-2018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734-8DB1-4EDC-8806-C14ECDE105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24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E94B-1BA4-40EB-B96B-A1BD67D58E30}" type="datetimeFigureOut">
              <a:rPr lang="en-IN" smtClean="0"/>
              <a:pPr/>
              <a:t>01-02-2018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734-8DB1-4EDC-8806-C14ECDE105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36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E94B-1BA4-40EB-B96B-A1BD67D58E30}" type="datetimeFigureOut">
              <a:rPr lang="en-IN" smtClean="0"/>
              <a:pPr/>
              <a:t>01-02-2018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734-8DB1-4EDC-8806-C14ECDE105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57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E94B-1BA4-40EB-B96B-A1BD67D58E30}" type="datetimeFigureOut">
              <a:rPr lang="en-IN" smtClean="0"/>
              <a:pPr/>
              <a:t>01-02-2018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2734-8DB1-4EDC-8806-C14ECDE105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3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E94B-1BA4-40EB-B96B-A1BD67D58E30}" type="datetimeFigureOut">
              <a:rPr lang="en-IN" smtClean="0"/>
              <a:pPr/>
              <a:t>01-02-2018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82734-8DB1-4EDC-8806-C14ECDE105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66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3" y="998424"/>
            <a:ext cx="6476190" cy="1790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3" y="4362561"/>
            <a:ext cx="6476190" cy="17904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13668" y="3787168"/>
            <a:ext cx="2583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Frequency of nucleotides</a:t>
            </a:r>
          </a:p>
        </p:txBody>
      </p:sp>
    </p:spTree>
    <p:extLst>
      <p:ext uri="{BB962C8B-B14F-4D97-AF65-F5344CB8AC3E}">
        <p14:creationId xmlns:p14="http://schemas.microsoft.com/office/powerpoint/2010/main" val="31342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3" y="4092106"/>
            <a:ext cx="6476190" cy="1790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3" y="370111"/>
            <a:ext cx="6476190" cy="17904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61828" y="3555349"/>
            <a:ext cx="2583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Frequency of nucleotides</a:t>
            </a:r>
          </a:p>
        </p:txBody>
      </p:sp>
    </p:spTree>
    <p:extLst>
      <p:ext uri="{BB962C8B-B14F-4D97-AF65-F5344CB8AC3E}">
        <p14:creationId xmlns:p14="http://schemas.microsoft.com/office/powerpoint/2010/main" val="14805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98" y="524658"/>
            <a:ext cx="6476190" cy="1790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98" y="4298168"/>
            <a:ext cx="6476190" cy="17904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13668" y="3787168"/>
            <a:ext cx="2583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Frequency of nucleotides</a:t>
            </a:r>
          </a:p>
        </p:txBody>
      </p:sp>
    </p:spTree>
    <p:extLst>
      <p:ext uri="{BB962C8B-B14F-4D97-AF65-F5344CB8AC3E}">
        <p14:creationId xmlns:p14="http://schemas.microsoft.com/office/powerpoint/2010/main" val="330006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9" y="524658"/>
            <a:ext cx="6476190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9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6" y="576173"/>
            <a:ext cx="6476190" cy="1790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6" y="4298167"/>
            <a:ext cx="6476190" cy="17904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13668" y="3787168"/>
            <a:ext cx="2583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Frequency of nucleotides</a:t>
            </a:r>
          </a:p>
        </p:txBody>
      </p:sp>
    </p:spTree>
    <p:extLst>
      <p:ext uri="{BB962C8B-B14F-4D97-AF65-F5344CB8AC3E}">
        <p14:creationId xmlns:p14="http://schemas.microsoft.com/office/powerpoint/2010/main" val="211171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46" y="4362561"/>
            <a:ext cx="6476190" cy="1790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46" y="537537"/>
            <a:ext cx="6476190" cy="17904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13668" y="3787168"/>
            <a:ext cx="2583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Frequency of nucleotides</a:t>
            </a:r>
          </a:p>
        </p:txBody>
      </p:sp>
    </p:spTree>
    <p:extLst>
      <p:ext uri="{BB962C8B-B14F-4D97-AF65-F5344CB8AC3E}">
        <p14:creationId xmlns:p14="http://schemas.microsoft.com/office/powerpoint/2010/main" val="251818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2" y="679204"/>
            <a:ext cx="6476190" cy="1790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2" y="4272410"/>
            <a:ext cx="6476190" cy="17904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13668" y="3787168"/>
            <a:ext cx="2583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Frequency of nucleotides</a:t>
            </a:r>
          </a:p>
        </p:txBody>
      </p:sp>
    </p:spTree>
    <p:extLst>
      <p:ext uri="{BB962C8B-B14F-4D97-AF65-F5344CB8AC3E}">
        <p14:creationId xmlns:p14="http://schemas.microsoft.com/office/powerpoint/2010/main" val="180308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6" y="4362562"/>
            <a:ext cx="6476190" cy="1790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6" y="447385"/>
            <a:ext cx="6476190" cy="17904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13668" y="3787168"/>
            <a:ext cx="2583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Frequency of nucleotides</a:t>
            </a:r>
          </a:p>
        </p:txBody>
      </p:sp>
    </p:spTree>
    <p:extLst>
      <p:ext uri="{BB962C8B-B14F-4D97-AF65-F5344CB8AC3E}">
        <p14:creationId xmlns:p14="http://schemas.microsoft.com/office/powerpoint/2010/main" val="84041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19" y="807993"/>
            <a:ext cx="6476190" cy="1790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19" y="4092106"/>
            <a:ext cx="6476190" cy="17904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13668" y="3787168"/>
            <a:ext cx="2583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Frequency of nucleotides</a:t>
            </a:r>
          </a:p>
        </p:txBody>
      </p:sp>
    </p:spTree>
    <p:extLst>
      <p:ext uri="{BB962C8B-B14F-4D97-AF65-F5344CB8AC3E}">
        <p14:creationId xmlns:p14="http://schemas.microsoft.com/office/powerpoint/2010/main" val="322294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24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BIO</dc:creator>
  <cp:lastModifiedBy>BIO</cp:lastModifiedBy>
  <cp:revision>15</cp:revision>
  <dcterms:created xsi:type="dcterms:W3CDTF">2018-01-11T10:53:10Z</dcterms:created>
  <dcterms:modified xsi:type="dcterms:W3CDTF">2018-02-01T00:01:57Z</dcterms:modified>
</cp:coreProperties>
</file>