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0"/>
  </p:notesMasterIdLst>
  <p:handoutMasterIdLst>
    <p:handoutMasterId r:id="rId31"/>
  </p:handoutMasterIdLst>
  <p:sldIdLst>
    <p:sldId id="256" r:id="rId5"/>
    <p:sldId id="257" r:id="rId6"/>
    <p:sldId id="259" r:id="rId7"/>
    <p:sldId id="258" r:id="rId8"/>
    <p:sldId id="264" r:id="rId9"/>
    <p:sldId id="265" r:id="rId10"/>
    <p:sldId id="266" r:id="rId11"/>
    <p:sldId id="267" r:id="rId12"/>
    <p:sldId id="268" r:id="rId13"/>
    <p:sldId id="269" r:id="rId14"/>
    <p:sldId id="270" r:id="rId15"/>
    <p:sldId id="273" r:id="rId16"/>
    <p:sldId id="271" r:id="rId17"/>
    <p:sldId id="272" r:id="rId18"/>
    <p:sldId id="274" r:id="rId19"/>
    <p:sldId id="276" r:id="rId20"/>
    <p:sldId id="277" r:id="rId21"/>
    <p:sldId id="278" r:id="rId22"/>
    <p:sldId id="280" r:id="rId23"/>
    <p:sldId id="285" r:id="rId24"/>
    <p:sldId id="281" r:id="rId25"/>
    <p:sldId id="282" r:id="rId26"/>
    <p:sldId id="283"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eman Sayyed" userId="6aef03f1eadfc900" providerId="LiveId" clId="{E1C86961-1D8F-4452-AFE1-22E87318FBCD}"/>
    <pc:docChg chg="undo redo custSel addSld delSld modSld sldOrd">
      <pc:chgData name="Suleman Sayyed" userId="6aef03f1eadfc900" providerId="LiveId" clId="{E1C86961-1D8F-4452-AFE1-22E87318FBCD}" dt="2021-06-17T17:57:54.062" v="1807" actId="114"/>
      <pc:docMkLst>
        <pc:docMk/>
      </pc:docMkLst>
      <pc:sldChg chg="modSp mod">
        <pc:chgData name="Suleman Sayyed" userId="6aef03f1eadfc900" providerId="LiveId" clId="{E1C86961-1D8F-4452-AFE1-22E87318FBCD}" dt="2021-06-15T10:05:17.780" v="1638" actId="20577"/>
        <pc:sldMkLst>
          <pc:docMk/>
          <pc:sldMk cId="1819359268" sldId="256"/>
        </pc:sldMkLst>
        <pc:spChg chg="mod">
          <ac:chgData name="Suleman Sayyed" userId="6aef03f1eadfc900" providerId="LiveId" clId="{E1C86961-1D8F-4452-AFE1-22E87318FBCD}" dt="2021-06-15T10:05:17.780" v="1638" actId="20577"/>
          <ac:spMkLst>
            <pc:docMk/>
            <pc:sldMk cId="1819359268" sldId="256"/>
            <ac:spMk id="3" creationId="{2E78725B-6E40-4D82-B375-7831D81C29EE}"/>
          </ac:spMkLst>
        </pc:spChg>
      </pc:sldChg>
      <pc:sldChg chg="modSp">
        <pc:chgData name="Suleman Sayyed" userId="6aef03f1eadfc900" providerId="LiveId" clId="{E1C86961-1D8F-4452-AFE1-22E87318FBCD}" dt="2021-06-17T17:18:09.889" v="1641" actId="478"/>
        <pc:sldMkLst>
          <pc:docMk/>
          <pc:sldMk cId="1193417028" sldId="259"/>
        </pc:sldMkLst>
        <pc:graphicFrameChg chg="mod">
          <ac:chgData name="Suleman Sayyed" userId="6aef03f1eadfc900" providerId="LiveId" clId="{E1C86961-1D8F-4452-AFE1-22E87318FBCD}" dt="2021-06-17T17:18:09.889" v="1641" actId="478"/>
          <ac:graphicFrameMkLst>
            <pc:docMk/>
            <pc:sldMk cId="1193417028" sldId="259"/>
            <ac:graphicFrameMk id="4" creationId="{242FA989-6B7C-488C-85ED-CB8D01BA3254}"/>
          </ac:graphicFrameMkLst>
        </pc:graphicFrameChg>
      </pc:sldChg>
      <pc:sldChg chg="del">
        <pc:chgData name="Suleman Sayyed" userId="6aef03f1eadfc900" providerId="LiveId" clId="{E1C86961-1D8F-4452-AFE1-22E87318FBCD}" dt="2021-06-17T17:18:58.069" v="1642" actId="47"/>
        <pc:sldMkLst>
          <pc:docMk/>
          <pc:sldMk cId="1398410914" sldId="260"/>
        </pc:sldMkLst>
      </pc:sldChg>
      <pc:sldChg chg="del">
        <pc:chgData name="Suleman Sayyed" userId="6aef03f1eadfc900" providerId="LiveId" clId="{E1C86961-1D8F-4452-AFE1-22E87318FBCD}" dt="2021-06-17T17:18:59.814" v="1643" actId="47"/>
        <pc:sldMkLst>
          <pc:docMk/>
          <pc:sldMk cId="1348318116" sldId="261"/>
        </pc:sldMkLst>
      </pc:sldChg>
      <pc:sldChg chg="del">
        <pc:chgData name="Suleman Sayyed" userId="6aef03f1eadfc900" providerId="LiveId" clId="{E1C86961-1D8F-4452-AFE1-22E87318FBCD}" dt="2021-06-17T17:19:01.460" v="1644" actId="47"/>
        <pc:sldMkLst>
          <pc:docMk/>
          <pc:sldMk cId="2919556985" sldId="262"/>
        </pc:sldMkLst>
      </pc:sldChg>
      <pc:sldChg chg="del">
        <pc:chgData name="Suleman Sayyed" userId="6aef03f1eadfc900" providerId="LiveId" clId="{E1C86961-1D8F-4452-AFE1-22E87318FBCD}" dt="2021-06-17T17:19:03.228" v="1645" actId="47"/>
        <pc:sldMkLst>
          <pc:docMk/>
          <pc:sldMk cId="1902613301" sldId="263"/>
        </pc:sldMkLst>
      </pc:sldChg>
      <pc:sldChg chg="modSp mod">
        <pc:chgData name="Suleman Sayyed" userId="6aef03f1eadfc900" providerId="LiveId" clId="{E1C86961-1D8F-4452-AFE1-22E87318FBCD}" dt="2021-06-06T05:18:21.671" v="1619" actId="313"/>
        <pc:sldMkLst>
          <pc:docMk/>
          <pc:sldMk cId="3884066773" sldId="264"/>
        </pc:sldMkLst>
        <pc:spChg chg="mod">
          <ac:chgData name="Suleman Sayyed" userId="6aef03f1eadfc900" providerId="LiveId" clId="{E1C86961-1D8F-4452-AFE1-22E87318FBCD}" dt="2021-06-06T05:18:21.671" v="1619" actId="313"/>
          <ac:spMkLst>
            <pc:docMk/>
            <pc:sldMk cId="3884066773" sldId="264"/>
            <ac:spMk id="2" creationId="{AA1ED9E9-E619-4608-8772-A54CC885CEAE}"/>
          </ac:spMkLst>
        </pc:spChg>
      </pc:sldChg>
      <pc:sldChg chg="addSp delSp modSp mod">
        <pc:chgData name="Suleman Sayyed" userId="6aef03f1eadfc900" providerId="LiveId" clId="{E1C86961-1D8F-4452-AFE1-22E87318FBCD}" dt="2021-06-05T13:58:34.094" v="48" actId="20577"/>
        <pc:sldMkLst>
          <pc:docMk/>
          <pc:sldMk cId="2996230357" sldId="266"/>
        </pc:sldMkLst>
        <pc:spChg chg="add del mod">
          <ac:chgData name="Suleman Sayyed" userId="6aef03f1eadfc900" providerId="LiveId" clId="{E1C86961-1D8F-4452-AFE1-22E87318FBCD}" dt="2021-06-05T13:57:02.095" v="10" actId="478"/>
          <ac:spMkLst>
            <pc:docMk/>
            <pc:sldMk cId="2996230357" sldId="266"/>
            <ac:spMk id="10" creationId="{4657E116-C0FE-4EA2-B90B-91A2317D3410}"/>
          </ac:spMkLst>
        </pc:spChg>
        <pc:graphicFrameChg chg="add del mod">
          <ac:chgData name="Suleman Sayyed" userId="6aef03f1eadfc900" providerId="LiveId" clId="{E1C86961-1D8F-4452-AFE1-22E87318FBCD}" dt="2021-06-05T13:58:34.094" v="48" actId="20577"/>
          <ac:graphicFrameMkLst>
            <pc:docMk/>
            <pc:sldMk cId="2996230357" sldId="266"/>
            <ac:graphicFrameMk id="8" creationId="{BFE978A1-8B3B-4AC1-BA4D-6DB3E2D4BAC6}"/>
          </ac:graphicFrameMkLst>
        </pc:graphicFrameChg>
      </pc:sldChg>
      <pc:sldChg chg="addSp modSp new mod">
        <pc:chgData name="Suleman Sayyed" userId="6aef03f1eadfc900" providerId="LiveId" clId="{E1C86961-1D8F-4452-AFE1-22E87318FBCD}" dt="2021-06-06T03:50:20.963" v="173" actId="14100"/>
        <pc:sldMkLst>
          <pc:docMk/>
          <pc:sldMk cId="3173347608" sldId="267"/>
        </pc:sldMkLst>
        <pc:spChg chg="mod">
          <ac:chgData name="Suleman Sayyed" userId="6aef03f1eadfc900" providerId="LiveId" clId="{E1C86961-1D8F-4452-AFE1-22E87318FBCD}" dt="2021-06-06T03:16:32.774" v="65" actId="20577"/>
          <ac:spMkLst>
            <pc:docMk/>
            <pc:sldMk cId="3173347608" sldId="267"/>
            <ac:spMk id="2" creationId="{FFD834E8-2280-42C3-90A5-E184BF7A82DA}"/>
          </ac:spMkLst>
        </pc:spChg>
        <pc:spChg chg="mod">
          <ac:chgData name="Suleman Sayyed" userId="6aef03f1eadfc900" providerId="LiveId" clId="{E1C86961-1D8F-4452-AFE1-22E87318FBCD}" dt="2021-06-06T03:21:03.628" v="91" actId="14100"/>
          <ac:spMkLst>
            <pc:docMk/>
            <pc:sldMk cId="3173347608" sldId="267"/>
            <ac:spMk id="3" creationId="{7C1C3EFC-9B6A-4141-8545-3C5F3734538D}"/>
          </ac:spMkLst>
        </pc:spChg>
        <pc:graphicFrameChg chg="add mod modGraphic">
          <ac:chgData name="Suleman Sayyed" userId="6aef03f1eadfc900" providerId="LiveId" clId="{E1C86961-1D8F-4452-AFE1-22E87318FBCD}" dt="2021-06-06T03:50:20.963" v="173" actId="14100"/>
          <ac:graphicFrameMkLst>
            <pc:docMk/>
            <pc:sldMk cId="3173347608" sldId="267"/>
            <ac:graphicFrameMk id="4" creationId="{C376B877-BFB2-4587-A029-1B5897D64157}"/>
          </ac:graphicFrameMkLst>
        </pc:graphicFrameChg>
      </pc:sldChg>
      <pc:sldChg chg="addSp delSp modSp new mod">
        <pc:chgData name="Suleman Sayyed" userId="6aef03f1eadfc900" providerId="LiveId" clId="{E1C86961-1D8F-4452-AFE1-22E87318FBCD}" dt="2021-06-06T04:27:33.656" v="571" actId="1076"/>
        <pc:sldMkLst>
          <pc:docMk/>
          <pc:sldMk cId="3686855662" sldId="268"/>
        </pc:sldMkLst>
        <pc:spChg chg="mod">
          <ac:chgData name="Suleman Sayyed" userId="6aef03f1eadfc900" providerId="LiveId" clId="{E1C86961-1D8F-4452-AFE1-22E87318FBCD}" dt="2021-06-06T03:59:59.986" v="200" actId="20577"/>
          <ac:spMkLst>
            <pc:docMk/>
            <pc:sldMk cId="3686855662" sldId="268"/>
            <ac:spMk id="2" creationId="{0DB7408F-6FD7-4664-8E7F-06F4EEA29E0D}"/>
          </ac:spMkLst>
        </pc:spChg>
        <pc:spChg chg="del">
          <ac:chgData name="Suleman Sayyed" userId="6aef03f1eadfc900" providerId="LiveId" clId="{E1C86961-1D8F-4452-AFE1-22E87318FBCD}" dt="2021-06-06T03:59:53.072" v="196" actId="478"/>
          <ac:spMkLst>
            <pc:docMk/>
            <pc:sldMk cId="3686855662" sldId="268"/>
            <ac:spMk id="3" creationId="{38BF21F5-0CB8-4B6A-BD48-3099EFFC374B}"/>
          </ac:spMkLst>
        </pc:spChg>
        <pc:spChg chg="add del mod">
          <ac:chgData name="Suleman Sayyed" userId="6aef03f1eadfc900" providerId="LiveId" clId="{E1C86961-1D8F-4452-AFE1-22E87318FBCD}" dt="2021-06-06T04:01:51.862" v="208" actId="11529"/>
          <ac:spMkLst>
            <pc:docMk/>
            <pc:sldMk cId="3686855662" sldId="268"/>
            <ac:spMk id="4" creationId="{5EE5AC1C-8BEE-4D14-A7AC-9721ECD236AF}"/>
          </ac:spMkLst>
        </pc:spChg>
        <pc:spChg chg="add mod">
          <ac:chgData name="Suleman Sayyed" userId="6aef03f1eadfc900" providerId="LiveId" clId="{E1C86961-1D8F-4452-AFE1-22E87318FBCD}" dt="2021-06-06T04:11:51.566" v="322" actId="1076"/>
          <ac:spMkLst>
            <pc:docMk/>
            <pc:sldMk cId="3686855662" sldId="268"/>
            <ac:spMk id="5" creationId="{CEB4A00E-F114-4747-A1A1-A82A53515544}"/>
          </ac:spMkLst>
        </pc:spChg>
        <pc:spChg chg="add mod">
          <ac:chgData name="Suleman Sayyed" userId="6aef03f1eadfc900" providerId="LiveId" clId="{E1C86961-1D8F-4452-AFE1-22E87318FBCD}" dt="2021-06-06T04:20:39.677" v="411" actId="313"/>
          <ac:spMkLst>
            <pc:docMk/>
            <pc:sldMk cId="3686855662" sldId="268"/>
            <ac:spMk id="6" creationId="{077DE56D-653B-4D33-8D5B-D7E86D924BD4}"/>
          </ac:spMkLst>
        </pc:spChg>
        <pc:spChg chg="add mod">
          <ac:chgData name="Suleman Sayyed" userId="6aef03f1eadfc900" providerId="LiveId" clId="{E1C86961-1D8F-4452-AFE1-22E87318FBCD}" dt="2021-06-06T04:03:47.063" v="250" actId="20577"/>
          <ac:spMkLst>
            <pc:docMk/>
            <pc:sldMk cId="3686855662" sldId="268"/>
            <ac:spMk id="7" creationId="{EF34AF97-F625-4C30-9E40-7891928BE5A5}"/>
          </ac:spMkLst>
        </pc:spChg>
        <pc:spChg chg="add mod">
          <ac:chgData name="Suleman Sayyed" userId="6aef03f1eadfc900" providerId="LiveId" clId="{E1C86961-1D8F-4452-AFE1-22E87318FBCD}" dt="2021-06-06T04:04:11.184" v="259" actId="20577"/>
          <ac:spMkLst>
            <pc:docMk/>
            <pc:sldMk cId="3686855662" sldId="268"/>
            <ac:spMk id="8" creationId="{B65CC360-121A-470B-9949-1ABE555EF8E2}"/>
          </ac:spMkLst>
        </pc:spChg>
        <pc:spChg chg="add del mod">
          <ac:chgData name="Suleman Sayyed" userId="6aef03f1eadfc900" providerId="LiveId" clId="{E1C86961-1D8F-4452-AFE1-22E87318FBCD}" dt="2021-06-06T04:04:24.824" v="262" actId="478"/>
          <ac:spMkLst>
            <pc:docMk/>
            <pc:sldMk cId="3686855662" sldId="268"/>
            <ac:spMk id="9" creationId="{163A5E42-F185-4336-8143-7E1C3AD43F59}"/>
          </ac:spMkLst>
        </pc:spChg>
        <pc:spChg chg="add mod">
          <ac:chgData name="Suleman Sayyed" userId="6aef03f1eadfc900" providerId="LiveId" clId="{E1C86961-1D8F-4452-AFE1-22E87318FBCD}" dt="2021-06-06T04:04:46.285" v="269" actId="20577"/>
          <ac:spMkLst>
            <pc:docMk/>
            <pc:sldMk cId="3686855662" sldId="268"/>
            <ac:spMk id="10" creationId="{54A85634-4F4E-489F-8463-7985D91971FA}"/>
          </ac:spMkLst>
        </pc:spChg>
        <pc:spChg chg="add del mod">
          <ac:chgData name="Suleman Sayyed" userId="6aef03f1eadfc900" providerId="LiveId" clId="{E1C86961-1D8F-4452-AFE1-22E87318FBCD}" dt="2021-06-06T04:13:04.854" v="336" actId="478"/>
          <ac:spMkLst>
            <pc:docMk/>
            <pc:sldMk cId="3686855662" sldId="268"/>
            <ac:spMk id="45" creationId="{0BFF7CB3-A5DB-4968-B2B2-F39F582259EE}"/>
          </ac:spMkLst>
        </pc:spChg>
        <pc:spChg chg="add mod">
          <ac:chgData name="Suleman Sayyed" userId="6aef03f1eadfc900" providerId="LiveId" clId="{E1C86961-1D8F-4452-AFE1-22E87318FBCD}" dt="2021-06-06T04:20:13.634" v="408" actId="1076"/>
          <ac:spMkLst>
            <pc:docMk/>
            <pc:sldMk cId="3686855662" sldId="268"/>
            <ac:spMk id="57" creationId="{6781BD08-5F1D-42DC-A6BE-F4F1315FE246}"/>
          </ac:spMkLst>
        </pc:spChg>
        <pc:spChg chg="add del mod">
          <ac:chgData name="Suleman Sayyed" userId="6aef03f1eadfc900" providerId="LiveId" clId="{E1C86961-1D8F-4452-AFE1-22E87318FBCD}" dt="2021-06-06T04:19:20.298" v="376" actId="478"/>
          <ac:spMkLst>
            <pc:docMk/>
            <pc:sldMk cId="3686855662" sldId="268"/>
            <ac:spMk id="58" creationId="{6CBB0092-417B-435F-9F5A-4A3721EED341}"/>
          </ac:spMkLst>
        </pc:spChg>
        <pc:spChg chg="add mod">
          <ac:chgData name="Suleman Sayyed" userId="6aef03f1eadfc900" providerId="LiveId" clId="{E1C86961-1D8F-4452-AFE1-22E87318FBCD}" dt="2021-06-06T04:20:22.743" v="410" actId="404"/>
          <ac:spMkLst>
            <pc:docMk/>
            <pc:sldMk cId="3686855662" sldId="268"/>
            <ac:spMk id="59" creationId="{3BF6EA3A-071E-4558-8756-F144F9B3CA0B}"/>
          </ac:spMkLst>
        </pc:spChg>
        <pc:spChg chg="add mod">
          <ac:chgData name="Suleman Sayyed" userId="6aef03f1eadfc900" providerId="LiveId" clId="{E1C86961-1D8F-4452-AFE1-22E87318FBCD}" dt="2021-06-06T04:21:06.534" v="434" actId="1076"/>
          <ac:spMkLst>
            <pc:docMk/>
            <pc:sldMk cId="3686855662" sldId="268"/>
            <ac:spMk id="60" creationId="{AE2A9BF2-4333-419A-BDA9-89D8CCB02BED}"/>
          </ac:spMkLst>
        </pc:spChg>
        <pc:spChg chg="add mod">
          <ac:chgData name="Suleman Sayyed" userId="6aef03f1eadfc900" providerId="LiveId" clId="{E1C86961-1D8F-4452-AFE1-22E87318FBCD}" dt="2021-06-06T04:21:41.485" v="452" actId="1076"/>
          <ac:spMkLst>
            <pc:docMk/>
            <pc:sldMk cId="3686855662" sldId="268"/>
            <ac:spMk id="61" creationId="{DB6C3720-69BC-4C26-B796-05970A035EA6}"/>
          </ac:spMkLst>
        </pc:spChg>
        <pc:spChg chg="add mod">
          <ac:chgData name="Suleman Sayyed" userId="6aef03f1eadfc900" providerId="LiveId" clId="{E1C86961-1D8F-4452-AFE1-22E87318FBCD}" dt="2021-06-06T04:22:34.761" v="476" actId="1076"/>
          <ac:spMkLst>
            <pc:docMk/>
            <pc:sldMk cId="3686855662" sldId="268"/>
            <ac:spMk id="62" creationId="{58E0AF77-5566-4053-9230-835A0565097C}"/>
          </ac:spMkLst>
        </pc:spChg>
        <pc:spChg chg="add mod">
          <ac:chgData name="Suleman Sayyed" userId="6aef03f1eadfc900" providerId="LiveId" clId="{E1C86961-1D8F-4452-AFE1-22E87318FBCD}" dt="2021-06-06T04:27:33.656" v="571" actId="1076"/>
          <ac:spMkLst>
            <pc:docMk/>
            <pc:sldMk cId="3686855662" sldId="268"/>
            <ac:spMk id="63" creationId="{608D5472-C96B-4353-9A7B-FD445FEA6A32}"/>
          </ac:spMkLst>
        </pc:spChg>
        <pc:spChg chg="add mod">
          <ac:chgData name="Suleman Sayyed" userId="6aef03f1eadfc900" providerId="LiveId" clId="{E1C86961-1D8F-4452-AFE1-22E87318FBCD}" dt="2021-06-06T04:23:57.700" v="532" actId="1076"/>
          <ac:spMkLst>
            <pc:docMk/>
            <pc:sldMk cId="3686855662" sldId="268"/>
            <ac:spMk id="64" creationId="{100EF0FA-6217-439D-89AD-A47568D12521}"/>
          </ac:spMkLst>
        </pc:spChg>
        <pc:spChg chg="add mod">
          <ac:chgData name="Suleman Sayyed" userId="6aef03f1eadfc900" providerId="LiveId" clId="{E1C86961-1D8F-4452-AFE1-22E87318FBCD}" dt="2021-06-06T04:24:37.340" v="563" actId="1076"/>
          <ac:spMkLst>
            <pc:docMk/>
            <pc:sldMk cId="3686855662" sldId="268"/>
            <ac:spMk id="65" creationId="{6C334054-7833-477E-8768-7989D07EC507}"/>
          </ac:spMkLst>
        </pc:spChg>
        <pc:cxnChg chg="add del mod">
          <ac:chgData name="Suleman Sayyed" userId="6aef03f1eadfc900" providerId="LiveId" clId="{E1C86961-1D8F-4452-AFE1-22E87318FBCD}" dt="2021-06-06T04:07:57.442" v="301" actId="11529"/>
          <ac:cxnSpMkLst>
            <pc:docMk/>
            <pc:sldMk cId="3686855662" sldId="268"/>
            <ac:cxnSpMk id="12" creationId="{9E039E97-27AE-428F-991F-36B2A832BD8D}"/>
          </ac:cxnSpMkLst>
        </pc:cxnChg>
        <pc:cxnChg chg="add del mod">
          <ac:chgData name="Suleman Sayyed" userId="6aef03f1eadfc900" providerId="LiveId" clId="{E1C86961-1D8F-4452-AFE1-22E87318FBCD}" dt="2021-06-06T04:07:55.157" v="298" actId="11529"/>
          <ac:cxnSpMkLst>
            <pc:docMk/>
            <pc:sldMk cId="3686855662" sldId="268"/>
            <ac:cxnSpMk id="16" creationId="{A389089B-EC8D-465C-A877-3204279710EC}"/>
          </ac:cxnSpMkLst>
        </pc:cxnChg>
        <pc:cxnChg chg="add del mod">
          <ac:chgData name="Suleman Sayyed" userId="6aef03f1eadfc900" providerId="LiveId" clId="{E1C86961-1D8F-4452-AFE1-22E87318FBCD}" dt="2021-06-06T04:07:52.242" v="293" actId="11529"/>
          <ac:cxnSpMkLst>
            <pc:docMk/>
            <pc:sldMk cId="3686855662" sldId="268"/>
            <ac:cxnSpMk id="21" creationId="{BB96CA7E-F8DC-4199-94A4-77185B40AA27}"/>
          </ac:cxnSpMkLst>
        </pc:cxnChg>
        <pc:cxnChg chg="add del mod">
          <ac:chgData name="Suleman Sayyed" userId="6aef03f1eadfc900" providerId="LiveId" clId="{E1C86961-1D8F-4452-AFE1-22E87318FBCD}" dt="2021-06-06T04:12:13.078" v="324" actId="478"/>
          <ac:cxnSpMkLst>
            <pc:docMk/>
            <pc:sldMk cId="3686855662" sldId="268"/>
            <ac:cxnSpMk id="29" creationId="{C203ED13-AFCE-4630-8870-DEB14554C049}"/>
          </ac:cxnSpMkLst>
        </pc:cxnChg>
        <pc:cxnChg chg="add del mod">
          <ac:chgData name="Suleman Sayyed" userId="6aef03f1eadfc900" providerId="LiveId" clId="{E1C86961-1D8F-4452-AFE1-22E87318FBCD}" dt="2021-06-06T04:09:55.820" v="305" actId="11529"/>
          <ac:cxnSpMkLst>
            <pc:docMk/>
            <pc:sldMk cId="3686855662" sldId="268"/>
            <ac:cxnSpMk id="33" creationId="{8D4E8CC4-0557-4161-956B-3977E35E47B2}"/>
          </ac:cxnSpMkLst>
        </pc:cxnChg>
        <pc:cxnChg chg="add del">
          <ac:chgData name="Suleman Sayyed" userId="6aef03f1eadfc900" providerId="LiveId" clId="{E1C86961-1D8F-4452-AFE1-22E87318FBCD}" dt="2021-06-06T04:10:17.564" v="307" actId="478"/>
          <ac:cxnSpMkLst>
            <pc:docMk/>
            <pc:sldMk cId="3686855662" sldId="268"/>
            <ac:cxnSpMk id="35" creationId="{5C3D1D28-C559-472A-AAE7-1A9DE5A1044B}"/>
          </ac:cxnSpMkLst>
        </pc:cxnChg>
        <pc:cxnChg chg="add del mod">
          <ac:chgData name="Suleman Sayyed" userId="6aef03f1eadfc900" providerId="LiveId" clId="{E1C86961-1D8F-4452-AFE1-22E87318FBCD}" dt="2021-06-06T04:11:54.572" v="323" actId="478"/>
          <ac:cxnSpMkLst>
            <pc:docMk/>
            <pc:sldMk cId="3686855662" sldId="268"/>
            <ac:cxnSpMk id="37" creationId="{53FFA02E-D454-40CB-B4F5-AAB0DC336101}"/>
          </ac:cxnSpMkLst>
        </pc:cxnChg>
        <pc:cxnChg chg="add mod">
          <ac:chgData name="Suleman Sayyed" userId="6aef03f1eadfc900" providerId="LiveId" clId="{E1C86961-1D8F-4452-AFE1-22E87318FBCD}" dt="2021-06-06T04:16:32.829" v="351" actId="1076"/>
          <ac:cxnSpMkLst>
            <pc:docMk/>
            <pc:sldMk cId="3686855662" sldId="268"/>
            <ac:cxnSpMk id="43" creationId="{01A0C553-AD75-4A4F-9861-BD9916D50050}"/>
          </ac:cxnSpMkLst>
        </pc:cxnChg>
        <pc:cxnChg chg="add del mod">
          <ac:chgData name="Suleman Sayyed" userId="6aef03f1eadfc900" providerId="LiveId" clId="{E1C86961-1D8F-4452-AFE1-22E87318FBCD}" dt="2021-06-06T04:14:00.174" v="339" actId="11529"/>
          <ac:cxnSpMkLst>
            <pc:docMk/>
            <pc:sldMk cId="3686855662" sldId="268"/>
            <ac:cxnSpMk id="47" creationId="{DEC73CAF-A8D4-4DBC-B2AC-B7C500A8EC02}"/>
          </ac:cxnSpMkLst>
        </pc:cxnChg>
        <pc:cxnChg chg="add mod">
          <ac:chgData name="Suleman Sayyed" userId="6aef03f1eadfc900" providerId="LiveId" clId="{E1C86961-1D8F-4452-AFE1-22E87318FBCD}" dt="2021-06-06T04:16:22.170" v="350" actId="13822"/>
          <ac:cxnSpMkLst>
            <pc:docMk/>
            <pc:sldMk cId="3686855662" sldId="268"/>
            <ac:cxnSpMk id="49" creationId="{779DD1D8-E48B-45AE-8302-81D97651FA40}"/>
          </ac:cxnSpMkLst>
        </pc:cxnChg>
        <pc:cxnChg chg="add mod">
          <ac:chgData name="Suleman Sayyed" userId="6aef03f1eadfc900" providerId="LiveId" clId="{E1C86961-1D8F-4452-AFE1-22E87318FBCD}" dt="2021-06-06T04:16:22.170" v="350" actId="13822"/>
          <ac:cxnSpMkLst>
            <pc:docMk/>
            <pc:sldMk cId="3686855662" sldId="268"/>
            <ac:cxnSpMk id="51" creationId="{F42738BD-A1A1-47B4-BFDE-59F2239471F7}"/>
          </ac:cxnSpMkLst>
        </pc:cxnChg>
        <pc:cxnChg chg="add mod">
          <ac:chgData name="Suleman Sayyed" userId="6aef03f1eadfc900" providerId="LiveId" clId="{E1C86961-1D8F-4452-AFE1-22E87318FBCD}" dt="2021-06-06T04:16:22.170" v="350" actId="13822"/>
          <ac:cxnSpMkLst>
            <pc:docMk/>
            <pc:sldMk cId="3686855662" sldId="268"/>
            <ac:cxnSpMk id="53" creationId="{200FF2F7-EF60-4772-99C1-459B115DCE53}"/>
          </ac:cxnSpMkLst>
        </pc:cxnChg>
      </pc:sldChg>
      <pc:sldChg chg="addSp delSp modSp new mod">
        <pc:chgData name="Suleman Sayyed" userId="6aef03f1eadfc900" providerId="LiveId" clId="{E1C86961-1D8F-4452-AFE1-22E87318FBCD}" dt="2021-06-17T17:24:46.519" v="1679" actId="1076"/>
        <pc:sldMkLst>
          <pc:docMk/>
          <pc:sldMk cId="4030483384" sldId="269"/>
        </pc:sldMkLst>
        <pc:spChg chg="mod">
          <ac:chgData name="Suleman Sayyed" userId="6aef03f1eadfc900" providerId="LiveId" clId="{E1C86961-1D8F-4452-AFE1-22E87318FBCD}" dt="2021-06-17T17:24:43.315" v="1678" actId="1076"/>
          <ac:spMkLst>
            <pc:docMk/>
            <pc:sldMk cId="4030483384" sldId="269"/>
            <ac:spMk id="2" creationId="{AC6C4C6F-F4DB-45B9-9A4A-6EC38384B641}"/>
          </ac:spMkLst>
        </pc:spChg>
        <pc:spChg chg="del">
          <ac:chgData name="Suleman Sayyed" userId="6aef03f1eadfc900" providerId="LiveId" clId="{E1C86961-1D8F-4452-AFE1-22E87318FBCD}" dt="2021-06-17T17:22:44.188" v="1646" actId="22"/>
          <ac:spMkLst>
            <pc:docMk/>
            <pc:sldMk cId="4030483384" sldId="269"/>
            <ac:spMk id="3" creationId="{5A9F7C7C-6084-4952-942B-348F3094E1A1}"/>
          </ac:spMkLst>
        </pc:spChg>
        <pc:picChg chg="add mod ord">
          <ac:chgData name="Suleman Sayyed" userId="6aef03f1eadfc900" providerId="LiveId" clId="{E1C86961-1D8F-4452-AFE1-22E87318FBCD}" dt="2021-06-17T17:24:46.519" v="1679" actId="1076"/>
          <ac:picMkLst>
            <pc:docMk/>
            <pc:sldMk cId="4030483384" sldId="269"/>
            <ac:picMk id="5" creationId="{AC579DB6-E51F-4302-8AB6-03234F9F7B1B}"/>
          </ac:picMkLst>
        </pc:picChg>
      </pc:sldChg>
      <pc:sldChg chg="addSp delSp modSp new mod">
        <pc:chgData name="Suleman Sayyed" userId="6aef03f1eadfc900" providerId="LiveId" clId="{E1C86961-1D8F-4452-AFE1-22E87318FBCD}" dt="2021-06-06T04:40:30.789" v="792" actId="1076"/>
        <pc:sldMkLst>
          <pc:docMk/>
          <pc:sldMk cId="2976777715" sldId="270"/>
        </pc:sldMkLst>
        <pc:spChg chg="mod">
          <ac:chgData name="Suleman Sayyed" userId="6aef03f1eadfc900" providerId="LiveId" clId="{E1C86961-1D8F-4452-AFE1-22E87318FBCD}" dt="2021-06-06T04:30:52.981" v="601" actId="20577"/>
          <ac:spMkLst>
            <pc:docMk/>
            <pc:sldMk cId="2976777715" sldId="270"/>
            <ac:spMk id="2" creationId="{43A71A3F-6108-4607-A6F1-7ACC98C0950F}"/>
          </ac:spMkLst>
        </pc:spChg>
        <pc:spChg chg="del">
          <ac:chgData name="Suleman Sayyed" userId="6aef03f1eadfc900" providerId="LiveId" clId="{E1C86961-1D8F-4452-AFE1-22E87318FBCD}" dt="2021-06-06T04:32:10.003" v="602" actId="478"/>
          <ac:spMkLst>
            <pc:docMk/>
            <pc:sldMk cId="2976777715" sldId="270"/>
            <ac:spMk id="3" creationId="{87DE3BD6-E5CC-45EF-AA3B-0523EF5E3DDB}"/>
          </ac:spMkLst>
        </pc:spChg>
        <pc:spChg chg="add mod">
          <ac:chgData name="Suleman Sayyed" userId="6aef03f1eadfc900" providerId="LiveId" clId="{E1C86961-1D8F-4452-AFE1-22E87318FBCD}" dt="2021-06-06T04:33:39.096" v="621" actId="1076"/>
          <ac:spMkLst>
            <pc:docMk/>
            <pc:sldMk cId="2976777715" sldId="270"/>
            <ac:spMk id="4" creationId="{BC773D6B-152E-4B20-9D37-9EA24E485547}"/>
          </ac:spMkLst>
        </pc:spChg>
        <pc:spChg chg="add mod">
          <ac:chgData name="Suleman Sayyed" userId="6aef03f1eadfc900" providerId="LiveId" clId="{E1C86961-1D8F-4452-AFE1-22E87318FBCD}" dt="2021-06-06T04:35:14.245" v="652" actId="20577"/>
          <ac:spMkLst>
            <pc:docMk/>
            <pc:sldMk cId="2976777715" sldId="270"/>
            <ac:spMk id="5" creationId="{03AF6F2F-C5F5-489D-B5DA-1A90041576AF}"/>
          </ac:spMkLst>
        </pc:spChg>
        <pc:spChg chg="add del mod">
          <ac:chgData name="Suleman Sayyed" userId="6aef03f1eadfc900" providerId="LiveId" clId="{E1C86961-1D8F-4452-AFE1-22E87318FBCD}" dt="2021-06-06T04:34:14.388" v="634" actId="478"/>
          <ac:spMkLst>
            <pc:docMk/>
            <pc:sldMk cId="2976777715" sldId="270"/>
            <ac:spMk id="6" creationId="{A1AEC0B0-261D-49D8-B7FC-198240D2C4A1}"/>
          </ac:spMkLst>
        </pc:spChg>
        <pc:spChg chg="add del mod">
          <ac:chgData name="Suleman Sayyed" userId="6aef03f1eadfc900" providerId="LiveId" clId="{E1C86961-1D8F-4452-AFE1-22E87318FBCD}" dt="2021-06-06T04:34:03.628" v="630" actId="478"/>
          <ac:spMkLst>
            <pc:docMk/>
            <pc:sldMk cId="2976777715" sldId="270"/>
            <ac:spMk id="7" creationId="{45125EF3-7376-437B-8B95-5530618DC341}"/>
          </ac:spMkLst>
        </pc:spChg>
        <pc:spChg chg="add del mod">
          <ac:chgData name="Suleman Sayyed" userId="6aef03f1eadfc900" providerId="LiveId" clId="{E1C86961-1D8F-4452-AFE1-22E87318FBCD}" dt="2021-06-06T04:34:24.995" v="638" actId="478"/>
          <ac:spMkLst>
            <pc:docMk/>
            <pc:sldMk cId="2976777715" sldId="270"/>
            <ac:spMk id="8" creationId="{017B82A8-5B61-4EA8-AB37-94795950863A}"/>
          </ac:spMkLst>
        </pc:spChg>
        <pc:spChg chg="add mod">
          <ac:chgData name="Suleman Sayyed" userId="6aef03f1eadfc900" providerId="LiveId" clId="{E1C86961-1D8F-4452-AFE1-22E87318FBCD}" dt="2021-06-06T04:35:21.958" v="667" actId="20577"/>
          <ac:spMkLst>
            <pc:docMk/>
            <pc:sldMk cId="2976777715" sldId="270"/>
            <ac:spMk id="9" creationId="{133BA3A1-5D0C-4AE5-B900-FC0860AC4771}"/>
          </ac:spMkLst>
        </pc:spChg>
        <pc:spChg chg="add mod">
          <ac:chgData name="Suleman Sayyed" userId="6aef03f1eadfc900" providerId="LiveId" clId="{E1C86961-1D8F-4452-AFE1-22E87318FBCD}" dt="2021-06-06T04:36:25.563" v="724" actId="20577"/>
          <ac:spMkLst>
            <pc:docMk/>
            <pc:sldMk cId="2976777715" sldId="270"/>
            <ac:spMk id="10" creationId="{1B70E568-5E7B-4F90-93E0-811984C2C2ED}"/>
          </ac:spMkLst>
        </pc:spChg>
        <pc:spChg chg="add mod">
          <ac:chgData name="Suleman Sayyed" userId="6aef03f1eadfc900" providerId="LiveId" clId="{E1C86961-1D8F-4452-AFE1-22E87318FBCD}" dt="2021-06-06T04:35:41.964" v="680" actId="20577"/>
          <ac:spMkLst>
            <pc:docMk/>
            <pc:sldMk cId="2976777715" sldId="270"/>
            <ac:spMk id="11" creationId="{B3B4286F-94C2-4016-A6B4-DB1EDBD9C8A5}"/>
          </ac:spMkLst>
        </pc:spChg>
        <pc:spChg chg="add mod">
          <ac:chgData name="Suleman Sayyed" userId="6aef03f1eadfc900" providerId="LiveId" clId="{E1C86961-1D8F-4452-AFE1-22E87318FBCD}" dt="2021-06-06T04:35:59.843" v="700" actId="20577"/>
          <ac:spMkLst>
            <pc:docMk/>
            <pc:sldMk cId="2976777715" sldId="270"/>
            <ac:spMk id="12" creationId="{528D770B-0149-4E6F-83EB-A1029916F01F}"/>
          </ac:spMkLst>
        </pc:spChg>
        <pc:spChg chg="add mod">
          <ac:chgData name="Suleman Sayyed" userId="6aef03f1eadfc900" providerId="LiveId" clId="{E1C86961-1D8F-4452-AFE1-22E87318FBCD}" dt="2021-06-06T04:36:37.661" v="736" actId="20577"/>
          <ac:spMkLst>
            <pc:docMk/>
            <pc:sldMk cId="2976777715" sldId="270"/>
            <ac:spMk id="13" creationId="{C9F4EEF5-1902-4EB0-BAB0-90E1AD2BE68B}"/>
          </ac:spMkLst>
        </pc:spChg>
        <pc:spChg chg="add mod">
          <ac:chgData name="Suleman Sayyed" userId="6aef03f1eadfc900" providerId="LiveId" clId="{E1C86961-1D8F-4452-AFE1-22E87318FBCD}" dt="2021-06-06T04:40:30.789" v="792" actId="1076"/>
          <ac:spMkLst>
            <pc:docMk/>
            <pc:sldMk cId="2976777715" sldId="270"/>
            <ac:spMk id="32" creationId="{ED3020BC-07C4-4BE9-978B-A5B192D0E559}"/>
          </ac:spMkLst>
        </pc:spChg>
        <pc:cxnChg chg="add mod">
          <ac:chgData name="Suleman Sayyed" userId="6aef03f1eadfc900" providerId="LiveId" clId="{E1C86961-1D8F-4452-AFE1-22E87318FBCD}" dt="2021-06-06T04:38:22.143" v="751" actId="208"/>
          <ac:cxnSpMkLst>
            <pc:docMk/>
            <pc:sldMk cId="2976777715" sldId="270"/>
            <ac:cxnSpMk id="15" creationId="{97B2FC9A-850D-4FCD-8167-BD094321AABD}"/>
          </ac:cxnSpMkLst>
        </pc:cxnChg>
        <pc:cxnChg chg="add mod">
          <ac:chgData name="Suleman Sayyed" userId="6aef03f1eadfc900" providerId="LiveId" clId="{E1C86961-1D8F-4452-AFE1-22E87318FBCD}" dt="2021-06-06T04:38:22.143" v="751" actId="208"/>
          <ac:cxnSpMkLst>
            <pc:docMk/>
            <pc:sldMk cId="2976777715" sldId="270"/>
            <ac:cxnSpMk id="18" creationId="{06A2FF8A-AF12-4793-9E39-B9B256CD747E}"/>
          </ac:cxnSpMkLst>
        </pc:cxnChg>
        <pc:cxnChg chg="add mod">
          <ac:chgData name="Suleman Sayyed" userId="6aef03f1eadfc900" providerId="LiveId" clId="{E1C86961-1D8F-4452-AFE1-22E87318FBCD}" dt="2021-06-06T04:38:22.143" v="751" actId="208"/>
          <ac:cxnSpMkLst>
            <pc:docMk/>
            <pc:sldMk cId="2976777715" sldId="270"/>
            <ac:cxnSpMk id="21" creationId="{92F0CD14-88E5-4201-839D-C889B326A5EC}"/>
          </ac:cxnSpMkLst>
        </pc:cxnChg>
        <pc:cxnChg chg="add mod">
          <ac:chgData name="Suleman Sayyed" userId="6aef03f1eadfc900" providerId="LiveId" clId="{E1C86961-1D8F-4452-AFE1-22E87318FBCD}" dt="2021-06-06T04:38:22.143" v="751" actId="208"/>
          <ac:cxnSpMkLst>
            <pc:docMk/>
            <pc:sldMk cId="2976777715" sldId="270"/>
            <ac:cxnSpMk id="24" creationId="{A3D82F74-52C0-4515-9DF3-37D8B1239B17}"/>
          </ac:cxnSpMkLst>
        </pc:cxnChg>
        <pc:cxnChg chg="add mod">
          <ac:chgData name="Suleman Sayyed" userId="6aef03f1eadfc900" providerId="LiveId" clId="{E1C86961-1D8F-4452-AFE1-22E87318FBCD}" dt="2021-06-06T04:38:22.143" v="751" actId="208"/>
          <ac:cxnSpMkLst>
            <pc:docMk/>
            <pc:sldMk cId="2976777715" sldId="270"/>
            <ac:cxnSpMk id="27" creationId="{339304F3-AF92-4DBD-8694-C235340A38F8}"/>
          </ac:cxnSpMkLst>
        </pc:cxnChg>
        <pc:cxnChg chg="add mod">
          <ac:chgData name="Suleman Sayyed" userId="6aef03f1eadfc900" providerId="LiveId" clId="{E1C86961-1D8F-4452-AFE1-22E87318FBCD}" dt="2021-06-06T04:38:22.143" v="751" actId="208"/>
          <ac:cxnSpMkLst>
            <pc:docMk/>
            <pc:sldMk cId="2976777715" sldId="270"/>
            <ac:cxnSpMk id="30" creationId="{5F7EA40A-7B92-4FEA-B245-65A40020FD40}"/>
          </ac:cxnSpMkLst>
        </pc:cxnChg>
      </pc:sldChg>
      <pc:sldChg chg="addSp delSp modSp new mod">
        <pc:chgData name="Suleman Sayyed" userId="6aef03f1eadfc900" providerId="LiveId" clId="{E1C86961-1D8F-4452-AFE1-22E87318FBCD}" dt="2021-06-06T04:58:37.906" v="1183" actId="20577"/>
        <pc:sldMkLst>
          <pc:docMk/>
          <pc:sldMk cId="3900308226" sldId="271"/>
        </pc:sldMkLst>
        <pc:spChg chg="mod">
          <ac:chgData name="Suleman Sayyed" userId="6aef03f1eadfc900" providerId="LiveId" clId="{E1C86961-1D8F-4452-AFE1-22E87318FBCD}" dt="2021-06-06T04:48:37.101" v="947" actId="20577"/>
          <ac:spMkLst>
            <pc:docMk/>
            <pc:sldMk cId="3900308226" sldId="271"/>
            <ac:spMk id="2" creationId="{973913D5-D0D0-4B84-97F1-BF18AB817E97}"/>
          </ac:spMkLst>
        </pc:spChg>
        <pc:spChg chg="del">
          <ac:chgData name="Suleman Sayyed" userId="6aef03f1eadfc900" providerId="LiveId" clId="{E1C86961-1D8F-4452-AFE1-22E87318FBCD}" dt="2021-06-06T04:40:48.462" v="793" actId="478"/>
          <ac:spMkLst>
            <pc:docMk/>
            <pc:sldMk cId="3900308226" sldId="271"/>
            <ac:spMk id="3" creationId="{219267AC-0969-40A1-8AE7-9E0B49B85C51}"/>
          </ac:spMkLst>
        </pc:spChg>
        <pc:spChg chg="add mod">
          <ac:chgData name="Suleman Sayyed" userId="6aef03f1eadfc900" providerId="LiveId" clId="{E1C86961-1D8F-4452-AFE1-22E87318FBCD}" dt="2021-06-06T04:54:49.210" v="1135" actId="207"/>
          <ac:spMkLst>
            <pc:docMk/>
            <pc:sldMk cId="3900308226" sldId="271"/>
            <ac:spMk id="4" creationId="{A0ED3D92-266E-4D3B-B2EF-2C7384FAEB51}"/>
          </ac:spMkLst>
        </pc:spChg>
        <pc:spChg chg="add mod">
          <ac:chgData name="Suleman Sayyed" userId="6aef03f1eadfc900" providerId="LiveId" clId="{E1C86961-1D8F-4452-AFE1-22E87318FBCD}" dt="2021-06-06T04:54:49.210" v="1135" actId="207"/>
          <ac:spMkLst>
            <pc:docMk/>
            <pc:sldMk cId="3900308226" sldId="271"/>
            <ac:spMk id="5" creationId="{421C91A0-49FC-4A4A-A408-24560030A844}"/>
          </ac:spMkLst>
        </pc:spChg>
        <pc:spChg chg="add mod">
          <ac:chgData name="Suleman Sayyed" userId="6aef03f1eadfc900" providerId="LiveId" clId="{E1C86961-1D8F-4452-AFE1-22E87318FBCD}" dt="2021-06-06T04:54:49.210" v="1135" actId="207"/>
          <ac:spMkLst>
            <pc:docMk/>
            <pc:sldMk cId="3900308226" sldId="271"/>
            <ac:spMk id="6" creationId="{2B845637-A9DA-4F0D-926D-6F2132FA35FC}"/>
          </ac:spMkLst>
        </pc:spChg>
        <pc:spChg chg="add mod">
          <ac:chgData name="Suleman Sayyed" userId="6aef03f1eadfc900" providerId="LiveId" clId="{E1C86961-1D8F-4452-AFE1-22E87318FBCD}" dt="2021-06-06T04:54:49.210" v="1135" actId="207"/>
          <ac:spMkLst>
            <pc:docMk/>
            <pc:sldMk cId="3900308226" sldId="271"/>
            <ac:spMk id="7" creationId="{8DD03DDC-601A-43E1-969F-79067AC1B1AE}"/>
          </ac:spMkLst>
        </pc:spChg>
        <pc:spChg chg="add mod">
          <ac:chgData name="Suleman Sayyed" userId="6aef03f1eadfc900" providerId="LiveId" clId="{E1C86961-1D8F-4452-AFE1-22E87318FBCD}" dt="2021-06-06T04:54:49.210" v="1135" actId="207"/>
          <ac:spMkLst>
            <pc:docMk/>
            <pc:sldMk cId="3900308226" sldId="271"/>
            <ac:spMk id="8" creationId="{D4C321B1-F32D-4308-ACAD-5369CB63965B}"/>
          </ac:spMkLst>
        </pc:spChg>
        <pc:spChg chg="add mod">
          <ac:chgData name="Suleman Sayyed" userId="6aef03f1eadfc900" providerId="LiveId" clId="{E1C86961-1D8F-4452-AFE1-22E87318FBCD}" dt="2021-06-06T04:54:49.210" v="1135" actId="207"/>
          <ac:spMkLst>
            <pc:docMk/>
            <pc:sldMk cId="3900308226" sldId="271"/>
            <ac:spMk id="9" creationId="{A07CFE6F-840F-4373-BE48-C6E6A9D44C71}"/>
          </ac:spMkLst>
        </pc:spChg>
        <pc:spChg chg="add mod">
          <ac:chgData name="Suleman Sayyed" userId="6aef03f1eadfc900" providerId="LiveId" clId="{E1C86961-1D8F-4452-AFE1-22E87318FBCD}" dt="2021-06-06T04:57:26.477" v="1148" actId="313"/>
          <ac:spMkLst>
            <pc:docMk/>
            <pc:sldMk cId="3900308226" sldId="271"/>
            <ac:spMk id="10" creationId="{24ABCB63-6AE4-4A4E-9703-E88D868DD27E}"/>
          </ac:spMkLst>
        </pc:spChg>
        <pc:spChg chg="add mod">
          <ac:chgData name="Suleman Sayyed" userId="6aef03f1eadfc900" providerId="LiveId" clId="{E1C86961-1D8F-4452-AFE1-22E87318FBCD}" dt="2021-06-06T04:54:49.210" v="1135" actId="207"/>
          <ac:spMkLst>
            <pc:docMk/>
            <pc:sldMk cId="3900308226" sldId="271"/>
            <ac:spMk id="11" creationId="{DADC17B5-810E-4B30-B5D0-A435855AB2B9}"/>
          </ac:spMkLst>
        </pc:spChg>
        <pc:spChg chg="add mod">
          <ac:chgData name="Suleman Sayyed" userId="6aef03f1eadfc900" providerId="LiveId" clId="{E1C86961-1D8F-4452-AFE1-22E87318FBCD}" dt="2021-06-06T04:53:28.239" v="1133" actId="571"/>
          <ac:spMkLst>
            <pc:docMk/>
            <pc:sldMk cId="3900308226" sldId="271"/>
            <ac:spMk id="12" creationId="{EE64FA12-1A94-4F37-9FEB-B35B622C2626}"/>
          </ac:spMkLst>
        </pc:spChg>
        <pc:spChg chg="add mod">
          <ac:chgData name="Suleman Sayyed" userId="6aef03f1eadfc900" providerId="LiveId" clId="{E1C86961-1D8F-4452-AFE1-22E87318FBCD}" dt="2021-06-06T04:53:28.239" v="1133" actId="571"/>
          <ac:spMkLst>
            <pc:docMk/>
            <pc:sldMk cId="3900308226" sldId="271"/>
            <ac:spMk id="13" creationId="{264EB3F0-51AA-4F6A-8A2C-277F70AF0133}"/>
          </ac:spMkLst>
        </pc:spChg>
        <pc:spChg chg="add mod">
          <ac:chgData name="Suleman Sayyed" userId="6aef03f1eadfc900" providerId="LiveId" clId="{E1C86961-1D8F-4452-AFE1-22E87318FBCD}" dt="2021-06-06T04:53:28.239" v="1133" actId="571"/>
          <ac:spMkLst>
            <pc:docMk/>
            <pc:sldMk cId="3900308226" sldId="271"/>
            <ac:spMk id="14" creationId="{583C9C20-8658-4CA9-B3EB-C144A942A5EC}"/>
          </ac:spMkLst>
        </pc:spChg>
        <pc:spChg chg="add mod">
          <ac:chgData name="Suleman Sayyed" userId="6aef03f1eadfc900" providerId="LiveId" clId="{E1C86961-1D8F-4452-AFE1-22E87318FBCD}" dt="2021-06-06T04:53:28.239" v="1133" actId="571"/>
          <ac:spMkLst>
            <pc:docMk/>
            <pc:sldMk cId="3900308226" sldId="271"/>
            <ac:spMk id="15" creationId="{EA35C340-69E6-4AD4-924D-D405A0B25BB5}"/>
          </ac:spMkLst>
        </pc:spChg>
        <pc:spChg chg="add mod">
          <ac:chgData name="Suleman Sayyed" userId="6aef03f1eadfc900" providerId="LiveId" clId="{E1C86961-1D8F-4452-AFE1-22E87318FBCD}" dt="2021-06-06T04:58:37.906" v="1183" actId="20577"/>
          <ac:spMkLst>
            <pc:docMk/>
            <pc:sldMk cId="3900308226" sldId="271"/>
            <ac:spMk id="33" creationId="{D3A5720E-560C-4A35-AA7A-5BA1FB1A2834}"/>
          </ac:spMkLst>
        </pc:spChg>
        <pc:cxnChg chg="add mod">
          <ac:chgData name="Suleman Sayyed" userId="6aef03f1eadfc900" providerId="LiveId" clId="{E1C86961-1D8F-4452-AFE1-22E87318FBCD}" dt="2021-06-06T04:56:41.333" v="1147" actId="17032"/>
          <ac:cxnSpMkLst>
            <pc:docMk/>
            <pc:sldMk cId="3900308226" sldId="271"/>
            <ac:cxnSpMk id="17" creationId="{085F9C2F-F030-4B9D-A535-3A62DC8296D4}"/>
          </ac:cxnSpMkLst>
        </pc:cxnChg>
        <pc:cxnChg chg="add mod">
          <ac:chgData name="Suleman Sayyed" userId="6aef03f1eadfc900" providerId="LiveId" clId="{E1C86961-1D8F-4452-AFE1-22E87318FBCD}" dt="2021-06-06T04:56:41.333" v="1147" actId="17032"/>
          <ac:cxnSpMkLst>
            <pc:docMk/>
            <pc:sldMk cId="3900308226" sldId="271"/>
            <ac:cxnSpMk id="19" creationId="{241BD67E-4C79-4792-9180-434158CE8C72}"/>
          </ac:cxnSpMkLst>
        </pc:cxnChg>
        <pc:cxnChg chg="add mod">
          <ac:chgData name="Suleman Sayyed" userId="6aef03f1eadfc900" providerId="LiveId" clId="{E1C86961-1D8F-4452-AFE1-22E87318FBCD}" dt="2021-06-06T04:56:41.333" v="1147" actId="17032"/>
          <ac:cxnSpMkLst>
            <pc:docMk/>
            <pc:sldMk cId="3900308226" sldId="271"/>
            <ac:cxnSpMk id="21" creationId="{2DA80B86-40C7-427A-A803-871BA2112C32}"/>
          </ac:cxnSpMkLst>
        </pc:cxnChg>
        <pc:cxnChg chg="add mod">
          <ac:chgData name="Suleman Sayyed" userId="6aef03f1eadfc900" providerId="LiveId" clId="{E1C86961-1D8F-4452-AFE1-22E87318FBCD}" dt="2021-06-06T04:56:41.333" v="1147" actId="17032"/>
          <ac:cxnSpMkLst>
            <pc:docMk/>
            <pc:sldMk cId="3900308226" sldId="271"/>
            <ac:cxnSpMk id="23" creationId="{AED829AA-95E0-48E6-95C9-376B3913E610}"/>
          </ac:cxnSpMkLst>
        </pc:cxnChg>
        <pc:cxnChg chg="add mod">
          <ac:chgData name="Suleman Sayyed" userId="6aef03f1eadfc900" providerId="LiveId" clId="{E1C86961-1D8F-4452-AFE1-22E87318FBCD}" dt="2021-06-06T04:56:41.333" v="1147" actId="17032"/>
          <ac:cxnSpMkLst>
            <pc:docMk/>
            <pc:sldMk cId="3900308226" sldId="271"/>
            <ac:cxnSpMk id="25" creationId="{C3975E1F-F9D5-4393-A082-8CC5FD444F61}"/>
          </ac:cxnSpMkLst>
        </pc:cxnChg>
        <pc:cxnChg chg="add mod">
          <ac:chgData name="Suleman Sayyed" userId="6aef03f1eadfc900" providerId="LiveId" clId="{E1C86961-1D8F-4452-AFE1-22E87318FBCD}" dt="2021-06-06T04:56:41.333" v="1147" actId="17032"/>
          <ac:cxnSpMkLst>
            <pc:docMk/>
            <pc:sldMk cId="3900308226" sldId="271"/>
            <ac:cxnSpMk id="28" creationId="{B4B7DC34-DEA9-4720-A2EF-4A397FA9256A}"/>
          </ac:cxnSpMkLst>
        </pc:cxnChg>
        <pc:cxnChg chg="add del mod">
          <ac:chgData name="Suleman Sayyed" userId="6aef03f1eadfc900" providerId="LiveId" clId="{E1C86961-1D8F-4452-AFE1-22E87318FBCD}" dt="2021-06-06T04:55:59.490" v="1144" actId="11529"/>
          <ac:cxnSpMkLst>
            <pc:docMk/>
            <pc:sldMk cId="3900308226" sldId="271"/>
            <ac:cxnSpMk id="30" creationId="{EC0853B4-E83B-4E26-81B7-F6A82B73BA94}"/>
          </ac:cxnSpMkLst>
        </pc:cxnChg>
        <pc:cxnChg chg="add mod">
          <ac:chgData name="Suleman Sayyed" userId="6aef03f1eadfc900" providerId="LiveId" clId="{E1C86961-1D8F-4452-AFE1-22E87318FBCD}" dt="2021-06-06T04:56:41.333" v="1147" actId="17032"/>
          <ac:cxnSpMkLst>
            <pc:docMk/>
            <pc:sldMk cId="3900308226" sldId="271"/>
            <ac:cxnSpMk id="32" creationId="{E0F53F27-A5D9-49D5-87D7-141F53E1E44D}"/>
          </ac:cxnSpMkLst>
        </pc:cxnChg>
      </pc:sldChg>
      <pc:sldChg chg="addSp delSp modSp new mod">
        <pc:chgData name="Suleman Sayyed" userId="6aef03f1eadfc900" providerId="LiveId" clId="{E1C86961-1D8F-4452-AFE1-22E87318FBCD}" dt="2021-06-06T05:11:09.039" v="1437" actId="12385"/>
        <pc:sldMkLst>
          <pc:docMk/>
          <pc:sldMk cId="2575884538" sldId="272"/>
        </pc:sldMkLst>
        <pc:spChg chg="mod">
          <ac:chgData name="Suleman Sayyed" userId="6aef03f1eadfc900" providerId="LiveId" clId="{E1C86961-1D8F-4452-AFE1-22E87318FBCD}" dt="2021-06-06T05:04:17.752" v="1208" actId="20577"/>
          <ac:spMkLst>
            <pc:docMk/>
            <pc:sldMk cId="2575884538" sldId="272"/>
            <ac:spMk id="2" creationId="{2FDABFF8-CF3B-4819-8F85-75AE20A20256}"/>
          </ac:spMkLst>
        </pc:spChg>
        <pc:spChg chg="del">
          <ac:chgData name="Suleman Sayyed" userId="6aef03f1eadfc900" providerId="LiveId" clId="{E1C86961-1D8F-4452-AFE1-22E87318FBCD}" dt="2021-06-06T05:05:06.709" v="1209" actId="3680"/>
          <ac:spMkLst>
            <pc:docMk/>
            <pc:sldMk cId="2575884538" sldId="272"/>
            <ac:spMk id="3" creationId="{BD0889FF-FB0F-4FF2-80A9-45598DD93F2E}"/>
          </ac:spMkLst>
        </pc:spChg>
        <pc:graphicFrameChg chg="add mod ord modGraphic">
          <ac:chgData name="Suleman Sayyed" userId="6aef03f1eadfc900" providerId="LiveId" clId="{E1C86961-1D8F-4452-AFE1-22E87318FBCD}" dt="2021-06-06T05:11:09.039" v="1437" actId="12385"/>
          <ac:graphicFrameMkLst>
            <pc:docMk/>
            <pc:sldMk cId="2575884538" sldId="272"/>
            <ac:graphicFrameMk id="4" creationId="{F06C1185-BF8D-4F2E-B3B3-346ADD4E0166}"/>
          </ac:graphicFrameMkLst>
        </pc:graphicFrameChg>
      </pc:sldChg>
      <pc:sldChg chg="modSp add mod">
        <pc:chgData name="Suleman Sayyed" userId="6aef03f1eadfc900" providerId="LiveId" clId="{E1C86961-1D8F-4452-AFE1-22E87318FBCD}" dt="2021-06-06T04:47:09.387" v="928" actId="20577"/>
        <pc:sldMkLst>
          <pc:docMk/>
          <pc:sldMk cId="124928620" sldId="273"/>
        </pc:sldMkLst>
        <pc:spChg chg="mod">
          <ac:chgData name="Suleman Sayyed" userId="6aef03f1eadfc900" providerId="LiveId" clId="{E1C86961-1D8F-4452-AFE1-22E87318FBCD}" dt="2021-06-06T04:42:05.390" v="847" actId="20577"/>
          <ac:spMkLst>
            <pc:docMk/>
            <pc:sldMk cId="124928620" sldId="273"/>
            <ac:spMk id="4" creationId="{BC773D6B-152E-4B20-9D37-9EA24E485547}"/>
          </ac:spMkLst>
        </pc:spChg>
        <pc:spChg chg="mod">
          <ac:chgData name="Suleman Sayyed" userId="6aef03f1eadfc900" providerId="LiveId" clId="{E1C86961-1D8F-4452-AFE1-22E87318FBCD}" dt="2021-06-06T04:42:13.290" v="853" actId="20577"/>
          <ac:spMkLst>
            <pc:docMk/>
            <pc:sldMk cId="124928620" sldId="273"/>
            <ac:spMk id="5" creationId="{03AF6F2F-C5F5-489D-B5DA-1A90041576AF}"/>
          </ac:spMkLst>
        </pc:spChg>
        <pc:spChg chg="mod">
          <ac:chgData name="Suleman Sayyed" userId="6aef03f1eadfc900" providerId="LiveId" clId="{E1C86961-1D8F-4452-AFE1-22E87318FBCD}" dt="2021-06-06T04:42:41.122" v="892" actId="20577"/>
          <ac:spMkLst>
            <pc:docMk/>
            <pc:sldMk cId="124928620" sldId="273"/>
            <ac:spMk id="9" creationId="{133BA3A1-5D0C-4AE5-B900-FC0860AC4771}"/>
          </ac:spMkLst>
        </pc:spChg>
        <pc:spChg chg="mod">
          <ac:chgData name="Suleman Sayyed" userId="6aef03f1eadfc900" providerId="LiveId" clId="{E1C86961-1D8F-4452-AFE1-22E87318FBCD}" dt="2021-06-06T04:42:55.931" v="905" actId="20577"/>
          <ac:spMkLst>
            <pc:docMk/>
            <pc:sldMk cId="124928620" sldId="273"/>
            <ac:spMk id="11" creationId="{B3B4286F-94C2-4016-A6B4-DB1EDBD9C8A5}"/>
          </ac:spMkLst>
        </pc:spChg>
        <pc:spChg chg="mod">
          <ac:chgData name="Suleman Sayyed" userId="6aef03f1eadfc900" providerId="LiveId" clId="{E1C86961-1D8F-4452-AFE1-22E87318FBCD}" dt="2021-06-06T04:43:03.852" v="921" actId="20577"/>
          <ac:spMkLst>
            <pc:docMk/>
            <pc:sldMk cId="124928620" sldId="273"/>
            <ac:spMk id="12" creationId="{528D770B-0149-4E6F-83EB-A1029916F01F}"/>
          </ac:spMkLst>
        </pc:spChg>
        <pc:spChg chg="mod">
          <ac:chgData name="Suleman Sayyed" userId="6aef03f1eadfc900" providerId="LiveId" clId="{E1C86961-1D8F-4452-AFE1-22E87318FBCD}" dt="2021-06-06T04:47:09.387" v="928" actId="20577"/>
          <ac:spMkLst>
            <pc:docMk/>
            <pc:sldMk cId="124928620" sldId="273"/>
            <ac:spMk id="13" creationId="{C9F4EEF5-1902-4EB0-BAB0-90E1AD2BE68B}"/>
          </ac:spMkLst>
        </pc:spChg>
        <pc:spChg chg="mod">
          <ac:chgData name="Suleman Sayyed" userId="6aef03f1eadfc900" providerId="LiveId" clId="{E1C86961-1D8F-4452-AFE1-22E87318FBCD}" dt="2021-06-06T04:41:41.345" v="837" actId="20577"/>
          <ac:spMkLst>
            <pc:docMk/>
            <pc:sldMk cId="124928620" sldId="273"/>
            <ac:spMk id="32" creationId="{ED3020BC-07C4-4BE9-978B-A5B192D0E559}"/>
          </ac:spMkLst>
        </pc:spChg>
        <pc:cxnChg chg="mod">
          <ac:chgData name="Suleman Sayyed" userId="6aef03f1eadfc900" providerId="LiveId" clId="{E1C86961-1D8F-4452-AFE1-22E87318FBCD}" dt="2021-06-06T04:41:53.118" v="838" actId="1076"/>
          <ac:cxnSpMkLst>
            <pc:docMk/>
            <pc:sldMk cId="124928620" sldId="273"/>
            <ac:cxnSpMk id="15" creationId="{97B2FC9A-850D-4FCD-8167-BD094321AABD}"/>
          </ac:cxnSpMkLst>
        </pc:cxnChg>
        <pc:cxnChg chg="mod">
          <ac:chgData name="Suleman Sayyed" userId="6aef03f1eadfc900" providerId="LiveId" clId="{E1C86961-1D8F-4452-AFE1-22E87318FBCD}" dt="2021-06-06T04:41:53.118" v="838" actId="1076"/>
          <ac:cxnSpMkLst>
            <pc:docMk/>
            <pc:sldMk cId="124928620" sldId="273"/>
            <ac:cxnSpMk id="18" creationId="{06A2FF8A-AF12-4793-9E39-B9B256CD747E}"/>
          </ac:cxnSpMkLst>
        </pc:cxnChg>
      </pc:sldChg>
      <pc:sldChg chg="addSp delSp modSp new mod">
        <pc:chgData name="Suleman Sayyed" userId="6aef03f1eadfc900" providerId="LiveId" clId="{E1C86961-1D8F-4452-AFE1-22E87318FBCD}" dt="2021-06-17T17:27:48.690" v="1683" actId="14100"/>
        <pc:sldMkLst>
          <pc:docMk/>
          <pc:sldMk cId="1830806379" sldId="274"/>
        </pc:sldMkLst>
        <pc:spChg chg="mod">
          <ac:chgData name="Suleman Sayyed" userId="6aef03f1eadfc900" providerId="LiveId" clId="{E1C86961-1D8F-4452-AFE1-22E87318FBCD}" dt="2021-06-06T05:12:42.002" v="1454" actId="20577"/>
          <ac:spMkLst>
            <pc:docMk/>
            <pc:sldMk cId="1830806379" sldId="274"/>
            <ac:spMk id="2" creationId="{C6AAF221-86CC-41BA-9622-4C59DFBBB125}"/>
          </ac:spMkLst>
        </pc:spChg>
        <pc:spChg chg="del">
          <ac:chgData name="Suleman Sayyed" userId="6aef03f1eadfc900" providerId="LiveId" clId="{E1C86961-1D8F-4452-AFE1-22E87318FBCD}" dt="2021-06-17T17:27:36.069" v="1680" actId="931"/>
          <ac:spMkLst>
            <pc:docMk/>
            <pc:sldMk cId="1830806379" sldId="274"/>
            <ac:spMk id="3" creationId="{92BD0C66-432B-4F73-9A38-5AA1BB395563}"/>
          </ac:spMkLst>
        </pc:spChg>
        <pc:picChg chg="add mod">
          <ac:chgData name="Suleman Sayyed" userId="6aef03f1eadfc900" providerId="LiveId" clId="{E1C86961-1D8F-4452-AFE1-22E87318FBCD}" dt="2021-06-17T17:27:48.690" v="1683" actId="14100"/>
          <ac:picMkLst>
            <pc:docMk/>
            <pc:sldMk cId="1830806379" sldId="274"/>
            <ac:picMk id="5" creationId="{789C715D-B7E1-4E6A-A40D-77CCF78EF98D}"/>
          </ac:picMkLst>
        </pc:picChg>
      </pc:sldChg>
      <pc:sldChg chg="modSp new del mod">
        <pc:chgData name="Suleman Sayyed" userId="6aef03f1eadfc900" providerId="LiveId" clId="{E1C86961-1D8F-4452-AFE1-22E87318FBCD}" dt="2021-06-17T17:30:07.628" v="1684" actId="47"/>
        <pc:sldMkLst>
          <pc:docMk/>
          <pc:sldMk cId="1317362296" sldId="275"/>
        </pc:sldMkLst>
        <pc:spChg chg="mod">
          <ac:chgData name="Suleman Sayyed" userId="6aef03f1eadfc900" providerId="LiveId" clId="{E1C86961-1D8F-4452-AFE1-22E87318FBCD}" dt="2021-06-06T05:12:58.713" v="1462" actId="20577"/>
          <ac:spMkLst>
            <pc:docMk/>
            <pc:sldMk cId="1317362296" sldId="275"/>
            <ac:spMk id="2" creationId="{356935A4-753D-443E-8C42-30A0884E49DC}"/>
          </ac:spMkLst>
        </pc:spChg>
      </pc:sldChg>
      <pc:sldChg chg="addSp delSp modSp new mod">
        <pc:chgData name="Suleman Sayyed" userId="6aef03f1eadfc900" providerId="LiveId" clId="{E1C86961-1D8F-4452-AFE1-22E87318FBCD}" dt="2021-06-17T17:39:38.918" v="1707" actId="1076"/>
        <pc:sldMkLst>
          <pc:docMk/>
          <pc:sldMk cId="1616797165" sldId="276"/>
        </pc:sldMkLst>
        <pc:spChg chg="mod">
          <ac:chgData name="Suleman Sayyed" userId="6aef03f1eadfc900" providerId="LiveId" clId="{E1C86961-1D8F-4452-AFE1-22E87318FBCD}" dt="2021-06-06T05:13:35.995" v="1471" actId="20577"/>
          <ac:spMkLst>
            <pc:docMk/>
            <pc:sldMk cId="1616797165" sldId="276"/>
            <ac:spMk id="2" creationId="{88E59C30-4260-4D5D-96AF-BB542D6A3F19}"/>
          </ac:spMkLst>
        </pc:spChg>
        <pc:spChg chg="del">
          <ac:chgData name="Suleman Sayyed" userId="6aef03f1eadfc900" providerId="LiveId" clId="{E1C86961-1D8F-4452-AFE1-22E87318FBCD}" dt="2021-06-17T17:31:57.495" v="1685" actId="931"/>
          <ac:spMkLst>
            <pc:docMk/>
            <pc:sldMk cId="1616797165" sldId="276"/>
            <ac:spMk id="3" creationId="{CCDE3F86-18BA-4CEB-BACA-BABD3BBE5C91}"/>
          </ac:spMkLst>
        </pc:spChg>
        <pc:picChg chg="add mod modCrop">
          <ac:chgData name="Suleman Sayyed" userId="6aef03f1eadfc900" providerId="LiveId" clId="{E1C86961-1D8F-4452-AFE1-22E87318FBCD}" dt="2021-06-17T17:39:38.918" v="1707" actId="1076"/>
          <ac:picMkLst>
            <pc:docMk/>
            <pc:sldMk cId="1616797165" sldId="276"/>
            <ac:picMk id="5" creationId="{C80F308D-8651-408A-957B-A12B8ABA87F3}"/>
          </ac:picMkLst>
        </pc:picChg>
      </pc:sldChg>
      <pc:sldChg chg="addSp delSp modSp new mod">
        <pc:chgData name="Suleman Sayyed" userId="6aef03f1eadfc900" providerId="LiveId" clId="{E1C86961-1D8F-4452-AFE1-22E87318FBCD}" dt="2021-06-17T17:39:34.488" v="1706" actId="1076"/>
        <pc:sldMkLst>
          <pc:docMk/>
          <pc:sldMk cId="999623397" sldId="277"/>
        </pc:sldMkLst>
        <pc:spChg chg="mod">
          <ac:chgData name="Suleman Sayyed" userId="6aef03f1eadfc900" providerId="LiveId" clId="{E1C86961-1D8F-4452-AFE1-22E87318FBCD}" dt="2021-06-06T05:13:52.896" v="1483" actId="20577"/>
          <ac:spMkLst>
            <pc:docMk/>
            <pc:sldMk cId="999623397" sldId="277"/>
            <ac:spMk id="2" creationId="{D24D95F9-7000-4120-A77F-9BC55A5EDD44}"/>
          </ac:spMkLst>
        </pc:spChg>
        <pc:spChg chg="del">
          <ac:chgData name="Suleman Sayyed" userId="6aef03f1eadfc900" providerId="LiveId" clId="{E1C86961-1D8F-4452-AFE1-22E87318FBCD}" dt="2021-06-17T17:34:54.865" v="1694" actId="931"/>
          <ac:spMkLst>
            <pc:docMk/>
            <pc:sldMk cId="999623397" sldId="277"/>
            <ac:spMk id="3" creationId="{262C7E0B-35D1-4B34-8CF4-9333B2A77962}"/>
          </ac:spMkLst>
        </pc:spChg>
        <pc:picChg chg="add mod modCrop">
          <ac:chgData name="Suleman Sayyed" userId="6aef03f1eadfc900" providerId="LiveId" clId="{E1C86961-1D8F-4452-AFE1-22E87318FBCD}" dt="2021-06-17T17:39:34.488" v="1706" actId="1076"/>
          <ac:picMkLst>
            <pc:docMk/>
            <pc:sldMk cId="999623397" sldId="277"/>
            <ac:picMk id="5" creationId="{4FB22EB5-697F-4D04-A154-35EB91BD923F}"/>
          </ac:picMkLst>
        </pc:picChg>
      </pc:sldChg>
      <pc:sldChg chg="addSp delSp modSp new mod">
        <pc:chgData name="Suleman Sayyed" userId="6aef03f1eadfc900" providerId="LiveId" clId="{E1C86961-1D8F-4452-AFE1-22E87318FBCD}" dt="2021-06-17T17:39:28.578" v="1705" actId="1076"/>
        <pc:sldMkLst>
          <pc:docMk/>
          <pc:sldMk cId="4046029348" sldId="278"/>
        </pc:sldMkLst>
        <pc:spChg chg="mod">
          <ac:chgData name="Suleman Sayyed" userId="6aef03f1eadfc900" providerId="LiveId" clId="{E1C86961-1D8F-4452-AFE1-22E87318FBCD}" dt="2021-06-06T05:18:05.889" v="1618" actId="313"/>
          <ac:spMkLst>
            <pc:docMk/>
            <pc:sldMk cId="4046029348" sldId="278"/>
            <ac:spMk id="2" creationId="{031327C4-F38B-42A6-B650-B9BE8D30DB7E}"/>
          </ac:spMkLst>
        </pc:spChg>
        <pc:spChg chg="del">
          <ac:chgData name="Suleman Sayyed" userId="6aef03f1eadfc900" providerId="LiveId" clId="{E1C86961-1D8F-4452-AFE1-22E87318FBCD}" dt="2021-06-17T17:39:10.068" v="1700" actId="931"/>
          <ac:spMkLst>
            <pc:docMk/>
            <pc:sldMk cId="4046029348" sldId="278"/>
            <ac:spMk id="3" creationId="{66DCFE32-31E8-4045-B394-F67E575FA78B}"/>
          </ac:spMkLst>
        </pc:spChg>
        <pc:picChg chg="add mod modCrop">
          <ac:chgData name="Suleman Sayyed" userId="6aef03f1eadfc900" providerId="LiveId" clId="{E1C86961-1D8F-4452-AFE1-22E87318FBCD}" dt="2021-06-17T17:39:28.578" v="1705" actId="1076"/>
          <ac:picMkLst>
            <pc:docMk/>
            <pc:sldMk cId="4046029348" sldId="278"/>
            <ac:picMk id="5" creationId="{EBB68EA3-3D4E-4DC4-8F9D-A8824744E9D9}"/>
          </ac:picMkLst>
        </pc:picChg>
      </pc:sldChg>
      <pc:sldChg chg="modSp new del mod">
        <pc:chgData name="Suleman Sayyed" userId="6aef03f1eadfc900" providerId="LiveId" clId="{E1C86961-1D8F-4452-AFE1-22E87318FBCD}" dt="2021-06-17T17:35:38.118" v="1699" actId="47"/>
        <pc:sldMkLst>
          <pc:docMk/>
          <pc:sldMk cId="4181112000" sldId="279"/>
        </pc:sldMkLst>
        <pc:spChg chg="mod">
          <ac:chgData name="Suleman Sayyed" userId="6aef03f1eadfc900" providerId="LiveId" clId="{E1C86961-1D8F-4452-AFE1-22E87318FBCD}" dt="2021-06-06T05:17:56.233" v="1617" actId="313"/>
          <ac:spMkLst>
            <pc:docMk/>
            <pc:sldMk cId="4181112000" sldId="279"/>
            <ac:spMk id="2" creationId="{3B2058DF-9C41-4F2E-B7C8-41D7A7F577C5}"/>
          </ac:spMkLst>
        </pc:spChg>
      </pc:sldChg>
      <pc:sldChg chg="addSp delSp modSp new mod">
        <pc:chgData name="Suleman Sayyed" userId="6aef03f1eadfc900" providerId="LiveId" clId="{E1C86961-1D8F-4452-AFE1-22E87318FBCD}" dt="2021-06-17T17:42:32.403" v="1727" actId="11529"/>
        <pc:sldMkLst>
          <pc:docMk/>
          <pc:sldMk cId="4079503482" sldId="280"/>
        </pc:sldMkLst>
        <pc:spChg chg="mod">
          <ac:chgData name="Suleman Sayyed" userId="6aef03f1eadfc900" providerId="LiveId" clId="{E1C86961-1D8F-4452-AFE1-22E87318FBCD}" dt="2021-06-06T05:14:52.781" v="1529" actId="20577"/>
          <ac:spMkLst>
            <pc:docMk/>
            <pc:sldMk cId="4079503482" sldId="280"/>
            <ac:spMk id="2" creationId="{F7A77D40-A7AA-4435-8294-3B4F2573FD17}"/>
          </ac:spMkLst>
        </pc:spChg>
        <pc:spChg chg="del">
          <ac:chgData name="Suleman Sayyed" userId="6aef03f1eadfc900" providerId="LiveId" clId="{E1C86961-1D8F-4452-AFE1-22E87318FBCD}" dt="2021-06-17T17:40:09.974" v="1708" actId="931"/>
          <ac:spMkLst>
            <pc:docMk/>
            <pc:sldMk cId="4079503482" sldId="280"/>
            <ac:spMk id="3" creationId="{084AB36D-CC32-4687-AA80-5757CD9DB65E}"/>
          </ac:spMkLst>
        </pc:spChg>
        <pc:spChg chg="add del mod">
          <ac:chgData name="Suleman Sayyed" userId="6aef03f1eadfc900" providerId="LiveId" clId="{E1C86961-1D8F-4452-AFE1-22E87318FBCD}" dt="2021-06-17T17:40:38.716" v="1710" actId="931"/>
          <ac:spMkLst>
            <pc:docMk/>
            <pc:sldMk cId="4079503482" sldId="280"/>
            <ac:spMk id="7" creationId="{A225A4E2-B6B2-40DC-9F24-D8A7ED31BEEA}"/>
          </ac:spMkLst>
        </pc:spChg>
        <pc:spChg chg="add">
          <ac:chgData name="Suleman Sayyed" userId="6aef03f1eadfc900" providerId="LiveId" clId="{E1C86961-1D8F-4452-AFE1-22E87318FBCD}" dt="2021-06-17T17:42:32.403" v="1727" actId="11529"/>
          <ac:spMkLst>
            <pc:docMk/>
            <pc:sldMk cId="4079503482" sldId="280"/>
            <ac:spMk id="15" creationId="{7B48A7F9-11E5-4C06-BF1F-2F967D4366F4}"/>
          </ac:spMkLst>
        </pc:spChg>
        <pc:grpChg chg="add del mod">
          <ac:chgData name="Suleman Sayyed" userId="6aef03f1eadfc900" providerId="LiveId" clId="{E1C86961-1D8F-4452-AFE1-22E87318FBCD}" dt="2021-06-17T17:41:55.637" v="1725"/>
          <ac:grpSpMkLst>
            <pc:docMk/>
            <pc:sldMk cId="4079503482" sldId="280"/>
            <ac:grpSpMk id="12" creationId="{F740D50A-AB90-48A6-BC37-0C2FDA92C47A}"/>
          </ac:grpSpMkLst>
        </pc:grpChg>
        <pc:grpChg chg="mod">
          <ac:chgData name="Suleman Sayyed" userId="6aef03f1eadfc900" providerId="LiveId" clId="{E1C86961-1D8F-4452-AFE1-22E87318FBCD}" dt="2021-06-17T17:41:55.083" v="1723"/>
          <ac:grpSpMkLst>
            <pc:docMk/>
            <pc:sldMk cId="4079503482" sldId="280"/>
            <ac:grpSpMk id="14" creationId="{9AC162B0-1092-43AB-8328-F99E82C749D0}"/>
          </ac:grpSpMkLst>
        </pc:grpChg>
        <pc:picChg chg="add del mod">
          <ac:chgData name="Suleman Sayyed" userId="6aef03f1eadfc900" providerId="LiveId" clId="{E1C86961-1D8F-4452-AFE1-22E87318FBCD}" dt="2021-06-17T17:40:15.022" v="1709" actId="478"/>
          <ac:picMkLst>
            <pc:docMk/>
            <pc:sldMk cId="4079503482" sldId="280"/>
            <ac:picMk id="5" creationId="{7EF79DE3-795B-4799-8252-684B45E34E1A}"/>
          </ac:picMkLst>
        </pc:picChg>
        <pc:picChg chg="add mod modCrop">
          <ac:chgData name="Suleman Sayyed" userId="6aef03f1eadfc900" providerId="LiveId" clId="{E1C86961-1D8F-4452-AFE1-22E87318FBCD}" dt="2021-06-17T17:41:26.172" v="1716" actId="1076"/>
          <ac:picMkLst>
            <pc:docMk/>
            <pc:sldMk cId="4079503482" sldId="280"/>
            <ac:picMk id="9" creationId="{AEC05642-1CCD-431F-A95D-F57055091F37}"/>
          </ac:picMkLst>
        </pc:picChg>
        <pc:inkChg chg="add del mod">
          <ac:chgData name="Suleman Sayyed" userId="6aef03f1eadfc900" providerId="LiveId" clId="{E1C86961-1D8F-4452-AFE1-22E87318FBCD}" dt="2021-06-17T17:41:57.172" v="1726" actId="9405"/>
          <ac:inkMkLst>
            <pc:docMk/>
            <pc:sldMk cId="4079503482" sldId="280"/>
            <ac:inkMk id="10" creationId="{F5B84C1E-3B6C-4178-84A2-97A91F00B866}"/>
          </ac:inkMkLst>
        </pc:inkChg>
        <pc:inkChg chg="add del mod">
          <ac:chgData name="Suleman Sayyed" userId="6aef03f1eadfc900" providerId="LiveId" clId="{E1C86961-1D8F-4452-AFE1-22E87318FBCD}" dt="2021-06-17T17:41:55.637" v="1725"/>
          <ac:inkMkLst>
            <pc:docMk/>
            <pc:sldMk cId="4079503482" sldId="280"/>
            <ac:inkMk id="11" creationId="{FD0EB568-027C-4E5D-9AC7-45433004FDC2}"/>
          </ac:inkMkLst>
        </pc:inkChg>
        <pc:inkChg chg="add del mod">
          <ac:chgData name="Suleman Sayyed" userId="6aef03f1eadfc900" providerId="LiveId" clId="{E1C86961-1D8F-4452-AFE1-22E87318FBCD}" dt="2021-06-17T17:41:55.083" v="1723"/>
          <ac:inkMkLst>
            <pc:docMk/>
            <pc:sldMk cId="4079503482" sldId="280"/>
            <ac:inkMk id="13" creationId="{B1E6F496-6F2C-4FE6-A61B-B332F545E53A}"/>
          </ac:inkMkLst>
        </pc:inkChg>
      </pc:sldChg>
      <pc:sldChg chg="addSp delSp modSp new mod">
        <pc:chgData name="Suleman Sayyed" userId="6aef03f1eadfc900" providerId="LiveId" clId="{E1C86961-1D8F-4452-AFE1-22E87318FBCD}" dt="2021-06-17T17:47:53.467" v="1746" actId="1076"/>
        <pc:sldMkLst>
          <pc:docMk/>
          <pc:sldMk cId="2521723422" sldId="281"/>
        </pc:sldMkLst>
        <pc:spChg chg="mod">
          <ac:chgData name="Suleman Sayyed" userId="6aef03f1eadfc900" providerId="LiveId" clId="{E1C86961-1D8F-4452-AFE1-22E87318FBCD}" dt="2021-06-06T05:17:44.514" v="1616" actId="313"/>
          <ac:spMkLst>
            <pc:docMk/>
            <pc:sldMk cId="2521723422" sldId="281"/>
            <ac:spMk id="2" creationId="{705A5304-261A-4D29-B373-11467A1906E4}"/>
          </ac:spMkLst>
        </pc:spChg>
        <pc:spChg chg="del">
          <ac:chgData name="Suleman Sayyed" userId="6aef03f1eadfc900" providerId="LiveId" clId="{E1C86961-1D8F-4452-AFE1-22E87318FBCD}" dt="2021-06-17T17:47:47.663" v="1744" actId="931"/>
          <ac:spMkLst>
            <pc:docMk/>
            <pc:sldMk cId="2521723422" sldId="281"/>
            <ac:spMk id="3" creationId="{52A080A8-AF3E-473B-A14F-F83F26453B7F}"/>
          </ac:spMkLst>
        </pc:spChg>
        <pc:picChg chg="add mod">
          <ac:chgData name="Suleman Sayyed" userId="6aef03f1eadfc900" providerId="LiveId" clId="{E1C86961-1D8F-4452-AFE1-22E87318FBCD}" dt="2021-06-17T17:47:53.467" v="1746" actId="1076"/>
          <ac:picMkLst>
            <pc:docMk/>
            <pc:sldMk cId="2521723422" sldId="281"/>
            <ac:picMk id="5" creationId="{69FBB1DD-4BE4-4E16-99C1-6FCF320FA22E}"/>
          </ac:picMkLst>
        </pc:picChg>
      </pc:sldChg>
      <pc:sldChg chg="addSp delSp modSp new mod">
        <pc:chgData name="Suleman Sayyed" userId="6aef03f1eadfc900" providerId="LiveId" clId="{E1C86961-1D8F-4452-AFE1-22E87318FBCD}" dt="2021-06-17T17:51:53.296" v="1759" actId="208"/>
        <pc:sldMkLst>
          <pc:docMk/>
          <pc:sldMk cId="486507807" sldId="282"/>
        </pc:sldMkLst>
        <pc:spChg chg="mod">
          <ac:chgData name="Suleman Sayyed" userId="6aef03f1eadfc900" providerId="LiveId" clId="{E1C86961-1D8F-4452-AFE1-22E87318FBCD}" dt="2021-06-06T05:16:51.645" v="1588" actId="20577"/>
          <ac:spMkLst>
            <pc:docMk/>
            <pc:sldMk cId="486507807" sldId="282"/>
            <ac:spMk id="2" creationId="{CBDCE2BB-5FA5-47E3-8977-EB0507FE8CA9}"/>
          </ac:spMkLst>
        </pc:spChg>
        <pc:spChg chg="del">
          <ac:chgData name="Suleman Sayyed" userId="6aef03f1eadfc900" providerId="LiveId" clId="{E1C86961-1D8F-4452-AFE1-22E87318FBCD}" dt="2021-06-17T17:50:30.940" v="1750" actId="931"/>
          <ac:spMkLst>
            <pc:docMk/>
            <pc:sldMk cId="486507807" sldId="282"/>
            <ac:spMk id="3" creationId="{F02C2382-01B3-42F5-9B3D-DD749DA1457A}"/>
          </ac:spMkLst>
        </pc:spChg>
        <pc:spChg chg="add mod">
          <ac:chgData name="Suleman Sayyed" userId="6aef03f1eadfc900" providerId="LiveId" clId="{E1C86961-1D8F-4452-AFE1-22E87318FBCD}" dt="2021-06-17T17:51:53.296" v="1759" actId="208"/>
          <ac:spMkLst>
            <pc:docMk/>
            <pc:sldMk cId="486507807" sldId="282"/>
            <ac:spMk id="9" creationId="{97BED1AF-DAED-4C21-A67D-3855B36D767F}"/>
          </ac:spMkLst>
        </pc:spChg>
        <pc:picChg chg="add mod">
          <ac:chgData name="Suleman Sayyed" userId="6aef03f1eadfc900" providerId="LiveId" clId="{E1C86961-1D8F-4452-AFE1-22E87318FBCD}" dt="2021-06-17T17:50:38.829" v="1752" actId="1076"/>
          <ac:picMkLst>
            <pc:docMk/>
            <pc:sldMk cId="486507807" sldId="282"/>
            <ac:picMk id="5" creationId="{BF3F56DF-A7C2-4E10-9189-47E72DB86EBD}"/>
          </ac:picMkLst>
        </pc:picChg>
        <pc:inkChg chg="add del">
          <ac:chgData name="Suleman Sayyed" userId="6aef03f1eadfc900" providerId="LiveId" clId="{E1C86961-1D8F-4452-AFE1-22E87318FBCD}" dt="2021-06-17T17:51:00.921" v="1754" actId="9405"/>
          <ac:inkMkLst>
            <pc:docMk/>
            <pc:sldMk cId="486507807" sldId="282"/>
            <ac:inkMk id="6" creationId="{6A7D1FA2-C02B-4342-A76A-05D1ED3F3D61}"/>
          </ac:inkMkLst>
        </pc:inkChg>
        <pc:inkChg chg="add del">
          <ac:chgData name="Suleman Sayyed" userId="6aef03f1eadfc900" providerId="LiveId" clId="{E1C86961-1D8F-4452-AFE1-22E87318FBCD}" dt="2021-06-17T17:51:18.266" v="1756" actId="9405"/>
          <ac:inkMkLst>
            <pc:docMk/>
            <pc:sldMk cId="486507807" sldId="282"/>
            <ac:inkMk id="7" creationId="{B265230C-6911-47CB-8A2B-7891048D8068}"/>
          </ac:inkMkLst>
        </pc:inkChg>
        <pc:inkChg chg="add">
          <ac:chgData name="Suleman Sayyed" userId="6aef03f1eadfc900" providerId="LiveId" clId="{E1C86961-1D8F-4452-AFE1-22E87318FBCD}" dt="2021-06-17T17:51:31.424" v="1757" actId="9405"/>
          <ac:inkMkLst>
            <pc:docMk/>
            <pc:sldMk cId="486507807" sldId="282"/>
            <ac:inkMk id="8" creationId="{7A3E2453-5D44-4903-A21F-6BEFA0F2DC6A}"/>
          </ac:inkMkLst>
        </pc:inkChg>
      </pc:sldChg>
      <pc:sldChg chg="addSp delSp modSp new mod">
        <pc:chgData name="Suleman Sayyed" userId="6aef03f1eadfc900" providerId="LiveId" clId="{E1C86961-1D8F-4452-AFE1-22E87318FBCD}" dt="2021-06-17T17:54:37.215" v="1774" actId="1076"/>
        <pc:sldMkLst>
          <pc:docMk/>
          <pc:sldMk cId="652479768" sldId="283"/>
        </pc:sldMkLst>
        <pc:spChg chg="mod">
          <ac:chgData name="Suleman Sayyed" userId="6aef03f1eadfc900" providerId="LiveId" clId="{E1C86961-1D8F-4452-AFE1-22E87318FBCD}" dt="2021-06-17T17:52:22.114" v="1769" actId="20577"/>
          <ac:spMkLst>
            <pc:docMk/>
            <pc:sldMk cId="652479768" sldId="283"/>
            <ac:spMk id="2" creationId="{C1FCFDF9-0C86-4A32-B32D-A990B3675878}"/>
          </ac:spMkLst>
        </pc:spChg>
        <pc:spChg chg="del">
          <ac:chgData name="Suleman Sayyed" userId="6aef03f1eadfc900" providerId="LiveId" clId="{E1C86961-1D8F-4452-AFE1-22E87318FBCD}" dt="2021-06-17T17:54:21.270" v="1770" actId="931"/>
          <ac:spMkLst>
            <pc:docMk/>
            <pc:sldMk cId="652479768" sldId="283"/>
            <ac:spMk id="3" creationId="{B6CFBC9C-1C43-4C6D-8341-6C4DF3CED3CF}"/>
          </ac:spMkLst>
        </pc:spChg>
        <pc:picChg chg="add mod">
          <ac:chgData name="Suleman Sayyed" userId="6aef03f1eadfc900" providerId="LiveId" clId="{E1C86961-1D8F-4452-AFE1-22E87318FBCD}" dt="2021-06-17T17:54:37.215" v="1774" actId="1076"/>
          <ac:picMkLst>
            <pc:docMk/>
            <pc:sldMk cId="652479768" sldId="283"/>
            <ac:picMk id="5" creationId="{488F2D78-81CC-4271-BA0C-CE7C98784C74}"/>
          </ac:picMkLst>
        </pc:picChg>
        <pc:picChg chg="add mod">
          <ac:chgData name="Suleman Sayyed" userId="6aef03f1eadfc900" providerId="LiveId" clId="{E1C86961-1D8F-4452-AFE1-22E87318FBCD}" dt="2021-06-17T17:54:33.814" v="1773" actId="1076"/>
          <ac:picMkLst>
            <pc:docMk/>
            <pc:sldMk cId="652479768" sldId="283"/>
            <ac:picMk id="7" creationId="{6747DB7A-FA8B-474D-B99A-6AEC62AD02D1}"/>
          </ac:picMkLst>
        </pc:picChg>
      </pc:sldChg>
      <pc:sldChg chg="new del">
        <pc:chgData name="Suleman Sayyed" userId="6aef03f1eadfc900" providerId="LiveId" clId="{E1C86961-1D8F-4452-AFE1-22E87318FBCD}" dt="2021-06-06T05:17:21.749" v="1615" actId="47"/>
        <pc:sldMkLst>
          <pc:docMk/>
          <pc:sldMk cId="4219342250" sldId="284"/>
        </pc:sldMkLst>
      </pc:sldChg>
      <pc:sldChg chg="addSp delSp modSp new mod ord">
        <pc:chgData name="Suleman Sayyed" userId="6aef03f1eadfc900" providerId="LiveId" clId="{E1C86961-1D8F-4452-AFE1-22E87318FBCD}" dt="2021-06-17T17:49:30.496" v="1749" actId="208"/>
        <pc:sldMkLst>
          <pc:docMk/>
          <pc:sldMk cId="3988266025" sldId="285"/>
        </pc:sldMkLst>
        <pc:spChg chg="mod">
          <ac:chgData name="Suleman Sayyed" userId="6aef03f1eadfc900" providerId="LiveId" clId="{E1C86961-1D8F-4452-AFE1-22E87318FBCD}" dt="2021-06-06T05:15:29.365" v="1549" actId="20577"/>
          <ac:spMkLst>
            <pc:docMk/>
            <pc:sldMk cId="3988266025" sldId="285"/>
            <ac:spMk id="2" creationId="{D8172E04-0923-4E70-8953-FCA66702D73D}"/>
          </ac:spMkLst>
        </pc:spChg>
        <pc:spChg chg="del">
          <ac:chgData name="Suleman Sayyed" userId="6aef03f1eadfc900" providerId="LiveId" clId="{E1C86961-1D8F-4452-AFE1-22E87318FBCD}" dt="2021-06-17T17:43:22.992" v="1728" actId="931"/>
          <ac:spMkLst>
            <pc:docMk/>
            <pc:sldMk cId="3988266025" sldId="285"/>
            <ac:spMk id="3" creationId="{18098E97-2A48-4FA0-B754-C846B19C25FE}"/>
          </ac:spMkLst>
        </pc:spChg>
        <pc:spChg chg="add del mod">
          <ac:chgData name="Suleman Sayyed" userId="6aef03f1eadfc900" providerId="LiveId" clId="{E1C86961-1D8F-4452-AFE1-22E87318FBCD}" dt="2021-06-17T17:47:18.259" v="1742" actId="931"/>
          <ac:spMkLst>
            <pc:docMk/>
            <pc:sldMk cId="3988266025" sldId="285"/>
            <ac:spMk id="9" creationId="{42069A24-1286-4D53-94BC-EE705A239892}"/>
          </ac:spMkLst>
        </pc:spChg>
        <pc:spChg chg="add mod">
          <ac:chgData name="Suleman Sayyed" userId="6aef03f1eadfc900" providerId="LiveId" clId="{E1C86961-1D8F-4452-AFE1-22E87318FBCD}" dt="2021-06-17T17:49:30.496" v="1749" actId="208"/>
          <ac:spMkLst>
            <pc:docMk/>
            <pc:sldMk cId="3988266025" sldId="285"/>
            <ac:spMk id="12" creationId="{BBA7ABCB-1CD4-4557-8B07-0C17330449E6}"/>
          </ac:spMkLst>
        </pc:spChg>
        <pc:picChg chg="add del mod">
          <ac:chgData name="Suleman Sayyed" userId="6aef03f1eadfc900" providerId="LiveId" clId="{E1C86961-1D8F-4452-AFE1-22E87318FBCD}" dt="2021-06-17T17:47:06.049" v="1741" actId="478"/>
          <ac:picMkLst>
            <pc:docMk/>
            <pc:sldMk cId="3988266025" sldId="285"/>
            <ac:picMk id="5" creationId="{D0E51FD7-4F74-4D9A-B5B8-D21FF06D5845}"/>
          </ac:picMkLst>
        </pc:picChg>
        <pc:picChg chg="add mod">
          <ac:chgData name="Suleman Sayyed" userId="6aef03f1eadfc900" providerId="LiveId" clId="{E1C86961-1D8F-4452-AFE1-22E87318FBCD}" dt="2021-06-17T17:46:41.401" v="1739" actId="1076"/>
          <ac:picMkLst>
            <pc:docMk/>
            <pc:sldMk cId="3988266025" sldId="285"/>
            <ac:picMk id="7" creationId="{F3D1190F-F5A0-4A1C-9DE1-DA1FD7621E56}"/>
          </ac:picMkLst>
        </pc:picChg>
        <pc:picChg chg="add mod">
          <ac:chgData name="Suleman Sayyed" userId="6aef03f1eadfc900" providerId="LiveId" clId="{E1C86961-1D8F-4452-AFE1-22E87318FBCD}" dt="2021-06-17T17:47:22.364" v="1743" actId="1076"/>
          <ac:picMkLst>
            <pc:docMk/>
            <pc:sldMk cId="3988266025" sldId="285"/>
            <ac:picMk id="11" creationId="{DED0C7A9-EB0F-494E-95C1-463AFBA71D93}"/>
          </ac:picMkLst>
        </pc:picChg>
      </pc:sldChg>
      <pc:sldChg chg="modSp new mod">
        <pc:chgData name="Suleman Sayyed" userId="6aef03f1eadfc900" providerId="LiveId" clId="{E1C86961-1D8F-4452-AFE1-22E87318FBCD}" dt="2021-06-17T17:56:25.434" v="1788" actId="20577"/>
        <pc:sldMkLst>
          <pc:docMk/>
          <pc:sldMk cId="2183833709" sldId="286"/>
        </pc:sldMkLst>
        <pc:spChg chg="mod">
          <ac:chgData name="Suleman Sayyed" userId="6aef03f1eadfc900" providerId="LiveId" clId="{E1C86961-1D8F-4452-AFE1-22E87318FBCD}" dt="2021-06-17T17:54:58.013" v="1785" actId="20577"/>
          <ac:spMkLst>
            <pc:docMk/>
            <pc:sldMk cId="2183833709" sldId="286"/>
            <ac:spMk id="2" creationId="{1EFB4399-FF41-47F9-BB05-15DF27C2389C}"/>
          </ac:spMkLst>
        </pc:spChg>
        <pc:spChg chg="mod">
          <ac:chgData name="Suleman Sayyed" userId="6aef03f1eadfc900" providerId="LiveId" clId="{E1C86961-1D8F-4452-AFE1-22E87318FBCD}" dt="2021-06-17T17:56:25.434" v="1788" actId="20577"/>
          <ac:spMkLst>
            <pc:docMk/>
            <pc:sldMk cId="2183833709" sldId="286"/>
            <ac:spMk id="3" creationId="{FB1CC85B-4E37-4E1D-8B94-E6F92B93A952}"/>
          </ac:spMkLst>
        </pc:spChg>
      </pc:sldChg>
      <pc:sldChg chg="addSp delSp modSp new mod modClrScheme chgLayout">
        <pc:chgData name="Suleman Sayyed" userId="6aef03f1eadfc900" providerId="LiveId" clId="{E1C86961-1D8F-4452-AFE1-22E87318FBCD}" dt="2021-06-17T17:57:54.062" v="1807" actId="114"/>
        <pc:sldMkLst>
          <pc:docMk/>
          <pc:sldMk cId="4058232710" sldId="287"/>
        </pc:sldMkLst>
        <pc:spChg chg="del mod ord">
          <ac:chgData name="Suleman Sayyed" userId="6aef03f1eadfc900" providerId="LiveId" clId="{E1C86961-1D8F-4452-AFE1-22E87318FBCD}" dt="2021-06-17T17:56:50.725" v="1790" actId="700"/>
          <ac:spMkLst>
            <pc:docMk/>
            <pc:sldMk cId="4058232710" sldId="287"/>
            <ac:spMk id="2" creationId="{73E451C3-C15D-4104-875E-8DBC8336645C}"/>
          </ac:spMkLst>
        </pc:spChg>
        <pc:spChg chg="del">
          <ac:chgData name="Suleman Sayyed" userId="6aef03f1eadfc900" providerId="LiveId" clId="{E1C86961-1D8F-4452-AFE1-22E87318FBCD}" dt="2021-06-17T17:56:50.725" v="1790" actId="700"/>
          <ac:spMkLst>
            <pc:docMk/>
            <pc:sldMk cId="4058232710" sldId="287"/>
            <ac:spMk id="3" creationId="{2CBE5DEC-C0FE-4D63-AF2B-562E83D6132F}"/>
          </ac:spMkLst>
        </pc:spChg>
        <pc:spChg chg="add mod ord">
          <ac:chgData name="Suleman Sayyed" userId="6aef03f1eadfc900" providerId="LiveId" clId="{E1C86961-1D8F-4452-AFE1-22E87318FBCD}" dt="2021-06-17T17:57:54.062" v="1807" actId="114"/>
          <ac:spMkLst>
            <pc:docMk/>
            <pc:sldMk cId="4058232710" sldId="287"/>
            <ac:spMk id="4" creationId="{F698398B-860A-452D-836F-2F743972ACA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Management of attendance data.</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Every schools, colleges, and many institutes too.</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For ease to work flow.</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By ML model with max accuracy</a:t>
          </a:r>
        </a:p>
      </dgm:t>
    </dgm:pt>
    <dgm:pt modelId="{EE0C23C2-8A0C-497A-A914-ED60FDCA930F}" type="sibTrans" cxnId="{764A7F40-FC93-4B5E-82E4-B29F920B2D30}">
      <dgm:prSet/>
      <dgm:spPr/>
      <dgm:t>
        <a:bodyPr/>
        <a:lstStyle/>
        <a:p>
          <a:endParaRPr lang="en-US"/>
        </a:p>
      </dgm:t>
    </dgm:pt>
    <dgm:pt modelId="{52C86CAF-440B-4BB7-BD46-805908EC2D17}" type="par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custLinFactNeighborX="0" custLinFactNeighborY="-7046">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Solution #1</a:t>
          </a: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What materials does this solution require?</a:t>
          </a: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6EE89B4E-BAED-4A90-B29D-70AF11256801}">
      <dgm:prSet phldrT="[Text]"/>
      <dgm:spPr/>
      <dgm:t>
        <a:bodyPr/>
        <a:lstStyle/>
        <a:p>
          <a:pPr algn="ct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Barriers like unavailability of training and testing dataset required for model.</a:t>
          </a:r>
        </a:p>
      </dgm:t>
    </dgm:pt>
    <dgm:pt modelId="{E71503C3-CFB7-4144-AD9F-7A42A87A3A6B}" type="sibTrans" cxnId="{CA949A5F-9945-4C59-A233-D70AFFF70BDA}">
      <dgm:prSet/>
      <dgm:spPr/>
      <dgm:t>
        <a:bodyPr/>
        <a:lstStyle/>
        <a:p>
          <a:endParaRPr lang="en-US"/>
        </a:p>
      </dgm:t>
    </dgm:pt>
    <dgm:pt modelId="{39BF20C7-31E5-452B-8EA2-17224A13C7FB}" type="parTrans" cxnId="{CA949A5F-9945-4C59-A233-D70AFFF70BDA}">
      <dgm:prSet/>
      <dgm:spPr/>
      <dgm:t>
        <a:bodyPr/>
        <a:lstStyle/>
        <a:p>
          <a:endParaRPr lang="en-US"/>
        </a:p>
      </dgm:t>
    </dgm:pt>
    <dgm:pt modelId="{DA5DFAD8-E443-4F53-9341-A0903BBBD378}">
      <dgm:prSet phldrT="[Text]"/>
      <dgm:spPr/>
      <dgm:t>
        <a:bodyPr/>
        <a:lstStyle/>
        <a:p>
          <a:pPr>
            <a:buFont typeface="Wingdings" panose="05000000000000000000" pitchFamily="2" charset="2"/>
            <a:buChar char=""/>
          </a:pPr>
          <a:r>
            <a:rPr lang="en-US"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76D9F54E-47B3-4FE0-B465-AD673964072E}" type="sibTrans" cxnId="{0073D4C3-F488-4F79-B637-186FAECF6BAD}">
      <dgm:prSet/>
      <dgm:spPr/>
      <dgm:t>
        <a:bodyPr/>
        <a:lstStyle/>
        <a:p>
          <a:endParaRPr lang="en-US"/>
        </a:p>
      </dgm:t>
    </dgm:pt>
    <dgm:pt modelId="{F6012B3B-01B0-4E7C-A363-0177B95D3DD8}" type="parTrans" cxnId="{0073D4C3-F488-4F79-B637-186FAECF6BAD}">
      <dgm:prSet/>
      <dgm:spPr/>
      <dgm:t>
        <a:bodyPr/>
        <a:lstStyle/>
        <a:p>
          <a:endParaRPr lang="en-US"/>
        </a:p>
      </dgm:t>
    </dgm:pt>
    <dgm:pt modelId="{E26CB2D3-A3FF-4DE5-A2B3-EFF44F1F9CC1}">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1.PYTHON IDE like - Jupyter_Notebook</a:t>
          </a:r>
        </a:p>
      </dgm:t>
    </dgm:pt>
    <dgm:pt modelId="{D2B71654-62BE-4201-82DB-40E845CFCEE2}" type="parTrans" cxnId="{DEC6D573-B700-4775-B23A-2DC0D80E18FB}">
      <dgm:prSet/>
      <dgm:spPr/>
      <dgm:t>
        <a:bodyPr/>
        <a:lstStyle/>
        <a:p>
          <a:endParaRPr lang="en-IN"/>
        </a:p>
      </dgm:t>
    </dgm:pt>
    <dgm:pt modelId="{9FADEAAD-CC96-4E55-8BC0-49711AF98396}" type="sibTrans" cxnId="{DEC6D573-B700-4775-B23A-2DC0D80E18FB}">
      <dgm:prSet/>
      <dgm:spPr/>
      <dgm:t>
        <a:bodyPr/>
        <a:lstStyle/>
        <a:p>
          <a:endParaRPr lang="en-IN"/>
        </a:p>
      </dgm:t>
    </dgm:pt>
    <dgm:pt modelId="{B5E65237-9CC2-4DAA-B1B3-8249CB4DF30D}">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2.MYSQL</a:t>
          </a:r>
        </a:p>
      </dgm:t>
    </dgm:pt>
    <dgm:pt modelId="{222F0D2E-6173-45C5-B042-09A137C98277}" type="parTrans" cxnId="{F0976317-9643-45D3-831C-9DDA3E9601FB}">
      <dgm:prSet/>
      <dgm:spPr/>
      <dgm:t>
        <a:bodyPr/>
        <a:lstStyle/>
        <a:p>
          <a:endParaRPr lang="en-IN"/>
        </a:p>
      </dgm:t>
    </dgm:pt>
    <dgm:pt modelId="{87C127AF-3FA3-4A11-B8DF-ED78D406C497}" type="sibTrans" cxnId="{F0976317-9643-45D3-831C-9DDA3E9601FB}">
      <dgm:prSet/>
      <dgm:spPr/>
      <dgm:t>
        <a:bodyPr/>
        <a:lstStyle/>
        <a:p>
          <a:endParaRPr lang="en-IN"/>
        </a:p>
      </dgm:t>
    </dgm:pt>
    <dgm:pt modelId="{0569CB6F-98AA-4638-81B6-A227E1ED7604}">
      <dgm:prSet phldrT="[Text]"/>
      <dgm:spPr/>
      <dgm:t>
        <a:bodyPr/>
        <a:lstStyle/>
        <a:p>
          <a:pPr>
            <a:buFont typeface="Wingdings" panose="05000000000000000000" pitchFamily="2" charset="2"/>
            <a:buNone/>
          </a:pPr>
          <a:endParaRPr lang="en-US" dirty="0">
            <a:latin typeface="Tahoma" panose="020B0604030504040204" pitchFamily="34" charset="0"/>
            <a:ea typeface="Tahoma" panose="020B0604030504040204" pitchFamily="34" charset="0"/>
            <a:cs typeface="Tahoma" panose="020B0604030504040204" pitchFamily="34" charset="0"/>
          </a:endParaRPr>
        </a:p>
      </dgm:t>
    </dgm:pt>
    <dgm:pt modelId="{68805BF5-42FF-470E-9305-3D0FBBAB9F97}" type="parTrans" cxnId="{A0E22E2E-92D5-431D-B7A8-1A499A6AA43D}">
      <dgm:prSet/>
      <dgm:spPr/>
      <dgm:t>
        <a:bodyPr/>
        <a:lstStyle/>
        <a:p>
          <a:endParaRPr lang="en-IN"/>
        </a:p>
      </dgm:t>
    </dgm:pt>
    <dgm:pt modelId="{5B5B0D2D-4F4D-4761-A88D-ED3324CDAC0F}" type="sibTrans" cxnId="{A0E22E2E-92D5-431D-B7A8-1A499A6AA43D}">
      <dgm:prSet/>
      <dgm:spPr/>
      <dgm:t>
        <a:bodyPr/>
        <a:lstStyle/>
        <a:p>
          <a:endParaRPr lang="en-IN"/>
        </a:p>
      </dgm:t>
    </dgm:pt>
    <dgm:pt modelId="{A151CB48-11C4-4F42-92BE-58736B6CFDD1}">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   PyCharm</a:t>
          </a:r>
        </a:p>
      </dgm:t>
    </dgm:pt>
    <dgm:pt modelId="{EC3E65BA-F621-4136-9FAC-FE5760A1CF26}" type="parTrans" cxnId="{CDC46C0B-214D-4243-A346-BD9E7EE26347}">
      <dgm:prSet/>
      <dgm:spPr/>
      <dgm:t>
        <a:bodyPr/>
        <a:lstStyle/>
        <a:p>
          <a:endParaRPr lang="en-IN"/>
        </a:p>
      </dgm:t>
    </dgm:pt>
    <dgm:pt modelId="{0D031472-EC31-48E6-8283-7272D3AB212A}" type="sibTrans" cxnId="{CDC46C0B-214D-4243-A346-BD9E7EE26347}">
      <dgm:prSet/>
      <dgm:spPr/>
      <dgm:t>
        <a:bodyPr/>
        <a:lstStyle/>
        <a:p>
          <a:endParaRPr lang="en-IN"/>
        </a:p>
      </dgm:t>
    </dgm:pt>
    <dgm:pt modelId="{33AD9140-7FF6-4051-A11B-9BEA3EF5DF1B}">
      <dgm:prSet phldrT="[Text]"/>
      <dgm:spPr/>
      <dgm:t>
        <a:bodyPr/>
        <a:lstStyle/>
        <a:p>
          <a:pP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   Spyder</a:t>
          </a:r>
        </a:p>
      </dgm:t>
    </dgm:pt>
    <dgm:pt modelId="{B72E30B0-3692-4F8F-8F6D-52CDE54D3B0E}" type="parTrans" cxnId="{7679F097-253D-425A-834E-F09792B82242}">
      <dgm:prSet/>
      <dgm:spPr/>
      <dgm:t>
        <a:bodyPr/>
        <a:lstStyle/>
        <a:p>
          <a:endParaRPr lang="en-IN"/>
        </a:p>
      </dgm:t>
    </dgm:pt>
    <dgm:pt modelId="{8B0DF1F4-E897-4484-847F-5BC6DFBD8206}" type="sibTrans" cxnId="{7679F097-253D-425A-834E-F09792B82242}">
      <dgm:prSet/>
      <dgm:spPr/>
      <dgm:t>
        <a:bodyPr/>
        <a:lstStyle/>
        <a:p>
          <a:endParaRPr lang="en-IN"/>
        </a:p>
      </dgm:t>
    </dgm:pt>
    <dgm:pt modelId="{AE6E0F99-41C3-40F4-8E42-ABD60C6FEB39}">
      <dgm:prSet phldrT="[Text]"/>
      <dgm:spPr/>
      <dgm:t>
        <a:bodyPr/>
        <a:lstStyle/>
        <a:p>
          <a:pPr algn="ct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Dataset splitting.</a:t>
          </a:r>
        </a:p>
      </dgm:t>
    </dgm:pt>
    <dgm:pt modelId="{BE2E73B6-3FBE-458C-8F57-11A4556D6107}" type="parTrans" cxnId="{A9299665-A8CF-4ECC-9369-8E83B553A855}">
      <dgm:prSet/>
      <dgm:spPr/>
      <dgm:t>
        <a:bodyPr/>
        <a:lstStyle/>
        <a:p>
          <a:endParaRPr lang="en-IN"/>
        </a:p>
      </dgm:t>
    </dgm:pt>
    <dgm:pt modelId="{C405961F-BF3C-4812-82B2-7FE7DBB38670}" type="sibTrans" cxnId="{A9299665-A8CF-4ECC-9369-8E83B553A855}">
      <dgm:prSet/>
      <dgm:spPr/>
      <dgm:t>
        <a:bodyPr/>
        <a:lstStyle/>
        <a:p>
          <a:endParaRPr lang="en-IN"/>
        </a:p>
      </dgm:t>
    </dgm:pt>
    <dgm:pt modelId="{6864CA60-8F4B-472B-8D00-A612AA3AF53E}">
      <dgm:prSet phldrT="[Text]"/>
      <dgm:spPr/>
      <dgm:t>
        <a:bodyPr/>
        <a:lstStyle/>
        <a:p>
          <a:pPr algn="ct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Data feeding to SQl through python codes.</a:t>
          </a:r>
        </a:p>
      </dgm:t>
    </dgm:pt>
    <dgm:pt modelId="{B743F968-0994-413F-B8C2-485A6E90F57B}" type="parTrans" cxnId="{88B56D59-7B23-46ED-BF54-9655E53D63B8}">
      <dgm:prSet/>
      <dgm:spPr/>
      <dgm:t>
        <a:bodyPr/>
        <a:lstStyle/>
        <a:p>
          <a:endParaRPr lang="en-IN"/>
        </a:p>
      </dgm:t>
    </dgm:pt>
    <dgm:pt modelId="{32314F3F-2489-4F6D-BF89-CA7CCEEC53EA}" type="sibTrans" cxnId="{88B56D59-7B23-46ED-BF54-9655E53D63B8}">
      <dgm:prSet/>
      <dgm:spPr/>
      <dgm:t>
        <a:bodyPr/>
        <a:lstStyle/>
        <a:p>
          <a:endParaRPr lang="en-IN"/>
        </a:p>
      </dgm:t>
    </dgm:pt>
    <dgm:pt modelId="{D9E569B7-59F3-4492-A322-B3D0627A3DC9}">
      <dgm:prSet phldrT="[Text]"/>
      <dgm:spPr/>
      <dgm:t>
        <a:bodyPr/>
        <a:lstStyle/>
        <a:p>
          <a:pPr algn="ctr">
            <a:buFont typeface="Wingdings" panose="05000000000000000000" pitchFamily="2" charset="2"/>
            <a:buNone/>
          </a:pPr>
          <a:r>
            <a:rPr lang="en-US" dirty="0">
              <a:latin typeface="Tahoma" panose="020B0604030504040204" pitchFamily="34" charset="0"/>
              <a:ea typeface="Tahoma" panose="020B0604030504040204" pitchFamily="34" charset="0"/>
              <a:cs typeface="Tahoma" panose="020B0604030504040204" pitchFamily="34" charset="0"/>
            </a:rPr>
            <a:t>And some minor programming errors.  </a:t>
          </a:r>
        </a:p>
      </dgm:t>
    </dgm:pt>
    <dgm:pt modelId="{0A32B723-67C1-4E1C-AEB4-FCCD7BB8F5D4}" type="parTrans" cxnId="{92F3DD32-E765-4520-B647-56A8391FC257}">
      <dgm:prSet/>
      <dgm:spPr/>
      <dgm:t>
        <a:bodyPr/>
        <a:lstStyle/>
        <a:p>
          <a:endParaRPr lang="en-IN"/>
        </a:p>
      </dgm:t>
    </dgm:pt>
    <dgm:pt modelId="{2DF3D024-CC5E-4A81-A8D0-F7D101CDA59E}" type="sibTrans" cxnId="{92F3DD32-E765-4520-B647-56A8391FC257}">
      <dgm:prSet/>
      <dgm:spPr/>
      <dgm:t>
        <a:bodyPr/>
        <a:lstStyle/>
        <a:p>
          <a:endParaRPr lang="en-IN"/>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2">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2">
        <dgm:presLayoutVars>
          <dgm:bulletEnabled val="1"/>
        </dgm:presLayoutVars>
      </dgm:prSet>
      <dgm:spPr/>
    </dgm:pt>
    <dgm:pt modelId="{3FA24A66-31D3-4A69-B628-8BE88627B97D}" type="pres">
      <dgm:prSet presAssocID="{F087F24E-A7D7-4DCE-B2A7-9B941289621A}"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1" presStyleCnt="2">
        <dgm:presLayoutVars>
          <dgm:chMax val="0"/>
          <dgm:chPref val="0"/>
          <dgm:bulletEnabled val="1"/>
        </dgm:presLayoutVars>
      </dgm:prSet>
      <dgm:spPr/>
    </dgm:pt>
    <dgm:pt modelId="{EA81ED6A-A7EA-4137-A3DC-D16E79F1B938}" type="pres">
      <dgm:prSet presAssocID="{DA5DFAD8-E443-4F53-9341-A0903BBBD378}" presName="desTx" presStyleLbl="alignAccFollowNode1" presStyleIdx="1" presStyleCnt="2" custLinFactNeighborY="2072">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DC46C0B-214D-4243-A346-BD9E7EE26347}" srcId="{6857B86A-DEC1-407C-A1BB-5BF9ACCBCA6A}" destId="{A151CB48-11C4-4F42-92BE-58736B6CFDD1}" srcOrd="2" destOrd="0" parTransId="{EC3E65BA-F621-4136-9FAC-FE5760A1CF26}" sibTransId="{0D031472-EC31-48E6-8283-7272D3AB212A}"/>
    <dgm:cxn modelId="{80AC3217-8160-445D-ADE2-FBFEE40024CA}" type="presOf" srcId="{0569CB6F-98AA-4638-81B6-A227E1ED7604}" destId="{17CA1487-CDD9-4364-92F6-A11DBDAFE16C}" srcOrd="0" destOrd="5" presId="urn:microsoft.com/office/officeart/2005/8/layout/hList1"/>
    <dgm:cxn modelId="{F0976317-9643-45D3-831C-9DDA3E9601FB}" srcId="{6857B86A-DEC1-407C-A1BB-5BF9ACCBCA6A}" destId="{B5E65237-9CC2-4DAA-B1B3-8249CB4DF30D}" srcOrd="4" destOrd="0" parTransId="{222F0D2E-6173-45C5-B042-09A137C98277}" sibTransId="{87C127AF-3FA3-4A11-B8DF-ED78D406C497}"/>
    <dgm:cxn modelId="{EDEF4027-0363-44F9-9E24-5255EC79F284}" type="presOf" srcId="{D9E569B7-59F3-4492-A322-B3D0627A3DC9}" destId="{EA81ED6A-A7EA-4137-A3DC-D16E79F1B938}" srcOrd="0" destOrd="3" presId="urn:microsoft.com/office/officeart/2005/8/layout/hList1"/>
    <dgm:cxn modelId="{A0E22E2E-92D5-431D-B7A8-1A499A6AA43D}" srcId="{6857B86A-DEC1-407C-A1BB-5BF9ACCBCA6A}" destId="{0569CB6F-98AA-4638-81B6-A227E1ED7604}" srcOrd="5" destOrd="0" parTransId="{68805BF5-42FF-470E-9305-3D0FBBAB9F97}" sibTransId="{5B5B0D2D-4F4D-4761-A88D-ED3324CDAC0F}"/>
    <dgm:cxn modelId="{92F3DD32-E765-4520-B647-56A8391FC257}" srcId="{DA5DFAD8-E443-4F53-9341-A0903BBBD378}" destId="{D9E569B7-59F3-4492-A322-B3D0627A3DC9}" srcOrd="3" destOrd="0" parTransId="{0A32B723-67C1-4E1C-AEB4-FCCD7BB8F5D4}" sibTransId="{2DF3D024-CC5E-4A81-A8D0-F7D101CDA59E}"/>
    <dgm:cxn modelId="{CA949A5F-9945-4C59-A233-D70AFFF70BDA}" srcId="{DA5DFAD8-E443-4F53-9341-A0903BBBD378}" destId="{6EE89B4E-BAED-4A90-B29D-70AF11256801}" srcOrd="0" destOrd="0" parTransId="{39BF20C7-31E5-452B-8EA2-17224A13C7FB}" sibTransId="{E71503C3-CFB7-4144-AD9F-7A42A87A3A6B}"/>
    <dgm:cxn modelId="{A9299665-A8CF-4ECC-9369-8E83B553A855}" srcId="{DA5DFAD8-E443-4F53-9341-A0903BBBD378}" destId="{AE6E0F99-41C3-40F4-8E42-ABD60C6FEB39}" srcOrd="1" destOrd="0" parTransId="{BE2E73B6-3FBE-458C-8F57-11A4556D6107}" sibTransId="{C405961F-BF3C-4812-82B2-7FE7DBB38670}"/>
    <dgm:cxn modelId="{149B3348-4EF6-43DB-9592-468C685E4C1F}" type="presOf" srcId="{A151CB48-11C4-4F42-92BE-58736B6CFDD1}" destId="{17CA1487-CDD9-4364-92F6-A11DBDAFE16C}" srcOrd="0" destOrd="2" presId="urn:microsoft.com/office/officeart/2005/8/layout/hList1"/>
    <dgm:cxn modelId="{6E1B424A-D620-4C0C-93B7-FBE543232C4B}" type="presOf" srcId="{33AD9140-7FF6-4051-A11B-9BEA3EF5DF1B}" destId="{17CA1487-CDD9-4364-92F6-A11DBDAFE16C}" srcOrd="0" destOrd="3" presId="urn:microsoft.com/office/officeart/2005/8/layout/hList1"/>
    <dgm:cxn modelId="{DEC6D573-B700-4775-B23A-2DC0D80E18FB}" srcId="{6857B86A-DEC1-407C-A1BB-5BF9ACCBCA6A}" destId="{E26CB2D3-A3FF-4DE5-A2B3-EFF44F1F9CC1}" srcOrd="1" destOrd="0" parTransId="{D2B71654-62BE-4201-82DB-40E845CFCEE2}" sibTransId="{9FADEAAD-CC96-4E55-8BC0-49711AF98396}"/>
    <dgm:cxn modelId="{88B56D59-7B23-46ED-BF54-9655E53D63B8}" srcId="{DA5DFAD8-E443-4F53-9341-A0903BBBD378}" destId="{6864CA60-8F4B-472B-8D00-A612AA3AF53E}" srcOrd="2" destOrd="0" parTransId="{B743F968-0994-413F-B8C2-485A6E90F57B}" sibTransId="{32314F3F-2489-4F6D-BF89-CA7CCEEC53E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7679F097-253D-425A-834E-F09792B82242}" srcId="{6857B86A-DEC1-407C-A1BB-5BF9ACCBCA6A}" destId="{33AD9140-7FF6-4051-A11B-9BEA3EF5DF1B}" srcOrd="3" destOrd="0" parTransId="{B72E30B0-3692-4F8F-8F6D-52CDE54D3B0E}" sibTransId="{8B0DF1F4-E897-4484-847F-5BC6DFBD8206}"/>
    <dgm:cxn modelId="{4BF1EEA1-6E89-4F91-BAE8-11038685C515}" type="presOf" srcId="{4C8BFA56-3F75-4CAD-90A3-2F214D699322}" destId="{17CA1487-CDD9-4364-92F6-A11DBDAFE16C}" srcOrd="0" destOrd="0" presId="urn:microsoft.com/office/officeart/2005/8/layout/hList1"/>
    <dgm:cxn modelId="{5EBF5FA2-AD0B-4D38-9EBD-02D1A6C46E5F}" type="presOf" srcId="{AE6E0F99-41C3-40F4-8E42-ABD60C6FEB39}" destId="{EA81ED6A-A7EA-4137-A3DC-D16E79F1B938}" srcOrd="0" destOrd="1" presId="urn:microsoft.com/office/officeart/2005/8/layout/hList1"/>
    <dgm:cxn modelId="{8755DCA5-EDB4-4532-AF03-7FED21961A57}" type="presOf" srcId="{6864CA60-8F4B-472B-8D00-A612AA3AF53E}" destId="{EA81ED6A-A7EA-4137-A3DC-D16E79F1B938}"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1" destOrd="0" parTransId="{F6012B3B-01B0-4E7C-A363-0177B95D3DD8}" sibTransId="{76D9F54E-47B3-4FE0-B465-AD673964072E}"/>
    <dgm:cxn modelId="{B3CBC0CF-4BB6-4B36-974D-7115CFE83CEC}" type="presOf" srcId="{E26CB2D3-A3FF-4DE5-A2B3-EFF44F1F9CC1}" destId="{17CA1487-CDD9-4364-92F6-A11DBDAFE16C}" srcOrd="0" destOrd="1"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B9F2DCE5-45CE-461E-941F-380103070EF2}" type="presOf" srcId="{B5E65237-9CC2-4DAA-B1B3-8249CB4DF30D}" destId="{17CA1487-CDD9-4364-92F6-A11DBDAFE16C}" srcOrd="0" destOrd="4" presId="urn:microsoft.com/office/officeart/2005/8/layout/hList1"/>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C0F7FF12-72ED-4C65-8A42-67FCEE3903CF}" type="presParOf" srcId="{DE3F77CF-6A8C-4783-A2CE-00E88C4199CB}" destId="{173DA3A6-F783-42D4-9ED8-FD330979BCEA}" srcOrd="2"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E79759-BC61-4BF4-8020-715BB37F314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E14DED13-2D35-4835-BA59-1CB079BB6DA4}">
      <dgm:prSet phldrT="[Text]"/>
      <dgm:spPr/>
      <dgm:t>
        <a:bodyPr/>
        <a:lstStyle/>
        <a:p>
          <a:r>
            <a:rPr lang="en-IN" b="0" dirty="0"/>
            <a:t>Dataset Collection</a:t>
          </a:r>
        </a:p>
      </dgm:t>
    </dgm:pt>
    <dgm:pt modelId="{792F5BB9-B81B-46C6-A027-D72939DD4A30}" type="parTrans" cxnId="{B118F478-B738-4E69-97EF-7B4AEE9FF367}">
      <dgm:prSet/>
      <dgm:spPr/>
      <dgm:t>
        <a:bodyPr/>
        <a:lstStyle/>
        <a:p>
          <a:endParaRPr lang="en-IN" b="0"/>
        </a:p>
      </dgm:t>
    </dgm:pt>
    <dgm:pt modelId="{73EDB975-0238-4137-B22B-65A381C41615}" type="sibTrans" cxnId="{B118F478-B738-4E69-97EF-7B4AEE9FF367}">
      <dgm:prSet/>
      <dgm:spPr/>
      <dgm:t>
        <a:bodyPr/>
        <a:lstStyle/>
        <a:p>
          <a:endParaRPr lang="en-IN" b="0"/>
        </a:p>
      </dgm:t>
    </dgm:pt>
    <dgm:pt modelId="{E47EEE1D-0560-43EB-B217-7A39E0383817}">
      <dgm:prSet phldrT="[Text]"/>
      <dgm:spPr/>
      <dgm:t>
        <a:bodyPr/>
        <a:lstStyle/>
        <a:p>
          <a:r>
            <a:rPr lang="en-IN" b="1" dirty="0"/>
            <a:t>Status</a:t>
          </a:r>
          <a:r>
            <a:rPr lang="en-IN" b="0" dirty="0"/>
            <a:t>: </a:t>
          </a:r>
          <a:r>
            <a:rPr lang="en-IN" b="1" dirty="0"/>
            <a:t>Complete</a:t>
          </a:r>
        </a:p>
      </dgm:t>
    </dgm:pt>
    <dgm:pt modelId="{D053DAE0-7B78-41ED-9CF3-695B17913939}" type="parTrans" cxnId="{47E02D7C-642A-40B3-B566-7C14FFB0BD0A}">
      <dgm:prSet/>
      <dgm:spPr/>
      <dgm:t>
        <a:bodyPr/>
        <a:lstStyle/>
        <a:p>
          <a:endParaRPr lang="en-IN" b="0"/>
        </a:p>
      </dgm:t>
    </dgm:pt>
    <dgm:pt modelId="{E1AF4512-3FE2-4BA6-930D-077E1796287E}" type="sibTrans" cxnId="{47E02D7C-642A-40B3-B566-7C14FFB0BD0A}">
      <dgm:prSet/>
      <dgm:spPr/>
      <dgm:t>
        <a:bodyPr/>
        <a:lstStyle/>
        <a:p>
          <a:endParaRPr lang="en-IN" b="0"/>
        </a:p>
      </dgm:t>
    </dgm:pt>
    <dgm:pt modelId="{5FA36829-10DD-439E-A489-E971A2C080A6}">
      <dgm:prSet phldrT="[Text]"/>
      <dgm:spPr/>
      <dgm:t>
        <a:bodyPr/>
        <a:lstStyle/>
        <a:p>
          <a:endParaRPr lang="en-IN" b="0" dirty="0"/>
        </a:p>
      </dgm:t>
    </dgm:pt>
    <dgm:pt modelId="{10E339EF-D6FD-4BFD-B8D4-7D54DA3B57BB}" type="parTrans" cxnId="{BDCF3EB4-594A-4A59-A377-F0298D94BAFA}">
      <dgm:prSet/>
      <dgm:spPr/>
      <dgm:t>
        <a:bodyPr/>
        <a:lstStyle/>
        <a:p>
          <a:endParaRPr lang="en-IN" b="0"/>
        </a:p>
      </dgm:t>
    </dgm:pt>
    <dgm:pt modelId="{1C2CD39C-6E32-4D84-8EEF-5B83431B7A1C}" type="sibTrans" cxnId="{BDCF3EB4-594A-4A59-A377-F0298D94BAFA}">
      <dgm:prSet/>
      <dgm:spPr/>
      <dgm:t>
        <a:bodyPr/>
        <a:lstStyle/>
        <a:p>
          <a:endParaRPr lang="en-IN" b="0"/>
        </a:p>
      </dgm:t>
    </dgm:pt>
    <dgm:pt modelId="{AE8BF3E6-AF60-4207-80BA-9555501A8B51}">
      <dgm:prSet phldrT="[Text]"/>
      <dgm:spPr/>
      <dgm:t>
        <a:bodyPr/>
        <a:lstStyle/>
        <a:p>
          <a:r>
            <a:rPr lang="en-IN" b="0" dirty="0"/>
            <a:t>Model Designing </a:t>
          </a:r>
        </a:p>
      </dgm:t>
    </dgm:pt>
    <dgm:pt modelId="{6F17B561-AB61-422A-A006-72CD37985941}" type="parTrans" cxnId="{E7A23DA2-2B13-462E-BD45-4C33D81C05EE}">
      <dgm:prSet/>
      <dgm:spPr/>
      <dgm:t>
        <a:bodyPr/>
        <a:lstStyle/>
        <a:p>
          <a:endParaRPr lang="en-IN" b="0"/>
        </a:p>
      </dgm:t>
    </dgm:pt>
    <dgm:pt modelId="{A6A5C075-98DC-4A7A-83D4-F3C469A01230}" type="sibTrans" cxnId="{E7A23DA2-2B13-462E-BD45-4C33D81C05EE}">
      <dgm:prSet/>
      <dgm:spPr/>
      <dgm:t>
        <a:bodyPr/>
        <a:lstStyle/>
        <a:p>
          <a:endParaRPr lang="en-IN" b="0"/>
        </a:p>
      </dgm:t>
    </dgm:pt>
    <dgm:pt modelId="{EA07F1A6-8A1B-42E8-ABB0-BCEC0B9F9ACA}">
      <dgm:prSet phldrT="[Text]"/>
      <dgm:spPr/>
      <dgm:t>
        <a:bodyPr/>
        <a:lstStyle/>
        <a:p>
          <a:r>
            <a:rPr lang="en-IN" b="1" dirty="0"/>
            <a:t>Status: Complete</a:t>
          </a:r>
        </a:p>
      </dgm:t>
    </dgm:pt>
    <dgm:pt modelId="{3CC13081-DC50-4FF2-AA51-FBD65D1BB1A4}" type="parTrans" cxnId="{CF557AED-A807-44BD-98D3-164FEB9CCD99}">
      <dgm:prSet/>
      <dgm:spPr/>
      <dgm:t>
        <a:bodyPr/>
        <a:lstStyle/>
        <a:p>
          <a:endParaRPr lang="en-IN" b="0"/>
        </a:p>
      </dgm:t>
    </dgm:pt>
    <dgm:pt modelId="{FB839D52-F116-4AC4-B9BC-4816F26EE1A9}" type="sibTrans" cxnId="{CF557AED-A807-44BD-98D3-164FEB9CCD99}">
      <dgm:prSet/>
      <dgm:spPr/>
      <dgm:t>
        <a:bodyPr/>
        <a:lstStyle/>
        <a:p>
          <a:endParaRPr lang="en-IN" b="0"/>
        </a:p>
      </dgm:t>
    </dgm:pt>
    <dgm:pt modelId="{432E1D3B-7756-4CFC-9B81-AC917203BF45}">
      <dgm:prSet phldrT="[Text]"/>
      <dgm:spPr/>
      <dgm:t>
        <a:bodyPr/>
        <a:lstStyle/>
        <a:p>
          <a:endParaRPr lang="en-IN" b="0" dirty="0"/>
        </a:p>
      </dgm:t>
    </dgm:pt>
    <dgm:pt modelId="{8222FD36-845E-4B3B-87A4-3E2639D5B70C}" type="parTrans" cxnId="{A5557814-8928-48EB-BC4D-BBB4D8D22461}">
      <dgm:prSet/>
      <dgm:spPr/>
      <dgm:t>
        <a:bodyPr/>
        <a:lstStyle/>
        <a:p>
          <a:endParaRPr lang="en-IN" b="0"/>
        </a:p>
      </dgm:t>
    </dgm:pt>
    <dgm:pt modelId="{AE0CEEF9-66FD-4F2A-BA5D-1DE06C958052}" type="sibTrans" cxnId="{A5557814-8928-48EB-BC4D-BBB4D8D22461}">
      <dgm:prSet/>
      <dgm:spPr/>
      <dgm:t>
        <a:bodyPr/>
        <a:lstStyle/>
        <a:p>
          <a:endParaRPr lang="en-IN" b="0"/>
        </a:p>
      </dgm:t>
    </dgm:pt>
    <dgm:pt modelId="{23648A9E-08BF-465B-98CE-E04C0AA6B450}">
      <dgm:prSet phldrT="[Text]"/>
      <dgm:spPr/>
      <dgm:t>
        <a:bodyPr/>
        <a:lstStyle/>
        <a:p>
          <a:r>
            <a:rPr lang="en-IN" b="0" dirty="0"/>
            <a:t>Coding</a:t>
          </a:r>
        </a:p>
      </dgm:t>
    </dgm:pt>
    <dgm:pt modelId="{95EEF612-FE7A-4806-AAF6-4D34FBE21814}" type="parTrans" cxnId="{C72A8B41-C328-449D-AC43-59D3EB91D254}">
      <dgm:prSet/>
      <dgm:spPr/>
      <dgm:t>
        <a:bodyPr/>
        <a:lstStyle/>
        <a:p>
          <a:endParaRPr lang="en-IN" b="0"/>
        </a:p>
      </dgm:t>
    </dgm:pt>
    <dgm:pt modelId="{E50D9BA2-8A9B-4AD5-9D68-280D13E7952E}" type="sibTrans" cxnId="{C72A8B41-C328-449D-AC43-59D3EB91D254}">
      <dgm:prSet/>
      <dgm:spPr/>
      <dgm:t>
        <a:bodyPr/>
        <a:lstStyle/>
        <a:p>
          <a:endParaRPr lang="en-IN" b="0"/>
        </a:p>
      </dgm:t>
    </dgm:pt>
    <dgm:pt modelId="{4E426978-5DAC-4FC9-9BCC-299E89553650}">
      <dgm:prSet phldrT="[Text]"/>
      <dgm:spPr/>
      <dgm:t>
        <a:bodyPr/>
        <a:lstStyle/>
        <a:p>
          <a:r>
            <a:rPr lang="en-IN" b="1" dirty="0"/>
            <a:t>Status: Complete</a:t>
          </a:r>
        </a:p>
      </dgm:t>
    </dgm:pt>
    <dgm:pt modelId="{873FEEA0-2383-41BB-988A-87DFDB9A5E04}" type="parTrans" cxnId="{0285226B-279F-43A8-8CEA-19516ABF870D}">
      <dgm:prSet/>
      <dgm:spPr/>
      <dgm:t>
        <a:bodyPr/>
        <a:lstStyle/>
        <a:p>
          <a:endParaRPr lang="en-IN" b="0"/>
        </a:p>
      </dgm:t>
    </dgm:pt>
    <dgm:pt modelId="{A96DD57B-406D-4B58-94A1-653B99C7D655}" type="sibTrans" cxnId="{0285226B-279F-43A8-8CEA-19516ABF870D}">
      <dgm:prSet/>
      <dgm:spPr/>
      <dgm:t>
        <a:bodyPr/>
        <a:lstStyle/>
        <a:p>
          <a:endParaRPr lang="en-IN" b="0"/>
        </a:p>
      </dgm:t>
    </dgm:pt>
    <dgm:pt modelId="{D915549F-E4EA-4DB4-9D1F-2DDA846043B3}">
      <dgm:prSet phldrT="[Text]"/>
      <dgm:spPr/>
      <dgm:t>
        <a:bodyPr/>
        <a:lstStyle/>
        <a:p>
          <a:endParaRPr lang="en-IN" b="0" dirty="0"/>
        </a:p>
      </dgm:t>
    </dgm:pt>
    <dgm:pt modelId="{CA116A62-40D6-4B83-A699-99180BE6F33A}" type="parTrans" cxnId="{449C23BC-A7E7-4D32-B926-0780987765AA}">
      <dgm:prSet/>
      <dgm:spPr/>
      <dgm:t>
        <a:bodyPr/>
        <a:lstStyle/>
        <a:p>
          <a:endParaRPr lang="en-IN" b="0"/>
        </a:p>
      </dgm:t>
    </dgm:pt>
    <dgm:pt modelId="{ACF7A9FB-38C5-4736-B511-639EBCFF6615}" type="sibTrans" cxnId="{449C23BC-A7E7-4D32-B926-0780987765AA}">
      <dgm:prSet/>
      <dgm:spPr/>
      <dgm:t>
        <a:bodyPr/>
        <a:lstStyle/>
        <a:p>
          <a:endParaRPr lang="en-IN" b="0"/>
        </a:p>
      </dgm:t>
    </dgm:pt>
    <dgm:pt modelId="{B4601536-B6F4-4CF9-9900-8D920CEEFCB1}" type="pres">
      <dgm:prSet presAssocID="{4FE79759-BC61-4BF4-8020-715BB37F3146}" presName="Name0" presStyleCnt="0">
        <dgm:presLayoutVars>
          <dgm:chMax/>
          <dgm:chPref val="3"/>
          <dgm:dir/>
          <dgm:animOne val="branch"/>
          <dgm:animLvl val="lvl"/>
        </dgm:presLayoutVars>
      </dgm:prSet>
      <dgm:spPr/>
    </dgm:pt>
    <dgm:pt modelId="{084766A3-D7DB-428F-9DCD-C74C5ECCE0BB}" type="pres">
      <dgm:prSet presAssocID="{E14DED13-2D35-4835-BA59-1CB079BB6DA4}" presName="composite" presStyleCnt="0"/>
      <dgm:spPr/>
    </dgm:pt>
    <dgm:pt modelId="{D1D8F365-3788-4D95-806D-89F7BFE3DD42}" type="pres">
      <dgm:prSet presAssocID="{E14DED13-2D35-4835-BA59-1CB079BB6DA4}" presName="FirstChild" presStyleLbl="revTx" presStyleIdx="0" presStyleCnt="6">
        <dgm:presLayoutVars>
          <dgm:chMax val="0"/>
          <dgm:chPref val="0"/>
          <dgm:bulletEnabled val="1"/>
        </dgm:presLayoutVars>
      </dgm:prSet>
      <dgm:spPr/>
    </dgm:pt>
    <dgm:pt modelId="{FA151B00-AF42-4904-8E86-923F12A26148}" type="pres">
      <dgm:prSet presAssocID="{E14DED13-2D35-4835-BA59-1CB079BB6DA4}" presName="Parent" presStyleLbl="alignNode1" presStyleIdx="0" presStyleCnt="3">
        <dgm:presLayoutVars>
          <dgm:chMax val="3"/>
          <dgm:chPref val="3"/>
          <dgm:bulletEnabled val="1"/>
        </dgm:presLayoutVars>
      </dgm:prSet>
      <dgm:spPr/>
    </dgm:pt>
    <dgm:pt modelId="{A6BC5D7F-9AC2-4C98-8719-BA4EB58FABA6}" type="pres">
      <dgm:prSet presAssocID="{E14DED13-2D35-4835-BA59-1CB079BB6DA4}" presName="Accent" presStyleLbl="parChTrans1D1" presStyleIdx="0" presStyleCnt="3"/>
      <dgm:spPr/>
    </dgm:pt>
    <dgm:pt modelId="{4B00D739-AB8B-4AD5-9DFE-E8F5F90582B5}" type="pres">
      <dgm:prSet presAssocID="{E14DED13-2D35-4835-BA59-1CB079BB6DA4}" presName="Child" presStyleLbl="revTx" presStyleIdx="1" presStyleCnt="6">
        <dgm:presLayoutVars>
          <dgm:chMax val="0"/>
          <dgm:chPref val="0"/>
          <dgm:bulletEnabled val="1"/>
        </dgm:presLayoutVars>
      </dgm:prSet>
      <dgm:spPr/>
    </dgm:pt>
    <dgm:pt modelId="{B6C8DBC2-81B5-403D-8F7E-ABD71701FFD3}" type="pres">
      <dgm:prSet presAssocID="{73EDB975-0238-4137-B22B-65A381C41615}" presName="sibTrans" presStyleCnt="0"/>
      <dgm:spPr/>
    </dgm:pt>
    <dgm:pt modelId="{436E6F1F-DC87-4C47-89A4-F6AA3A755A10}" type="pres">
      <dgm:prSet presAssocID="{AE8BF3E6-AF60-4207-80BA-9555501A8B51}" presName="composite" presStyleCnt="0"/>
      <dgm:spPr/>
    </dgm:pt>
    <dgm:pt modelId="{417DC181-64DC-42C5-8564-6BECEF812259}" type="pres">
      <dgm:prSet presAssocID="{AE8BF3E6-AF60-4207-80BA-9555501A8B51}" presName="FirstChild" presStyleLbl="revTx" presStyleIdx="2" presStyleCnt="6">
        <dgm:presLayoutVars>
          <dgm:chMax val="0"/>
          <dgm:chPref val="0"/>
          <dgm:bulletEnabled val="1"/>
        </dgm:presLayoutVars>
      </dgm:prSet>
      <dgm:spPr/>
    </dgm:pt>
    <dgm:pt modelId="{8DF76F06-9ED2-4D7F-B2F7-C07DF151598B}" type="pres">
      <dgm:prSet presAssocID="{AE8BF3E6-AF60-4207-80BA-9555501A8B51}" presName="Parent" presStyleLbl="alignNode1" presStyleIdx="1" presStyleCnt="3">
        <dgm:presLayoutVars>
          <dgm:chMax val="3"/>
          <dgm:chPref val="3"/>
          <dgm:bulletEnabled val="1"/>
        </dgm:presLayoutVars>
      </dgm:prSet>
      <dgm:spPr/>
    </dgm:pt>
    <dgm:pt modelId="{C44FBA82-B35A-4532-9A9E-2A1F0DD07CB1}" type="pres">
      <dgm:prSet presAssocID="{AE8BF3E6-AF60-4207-80BA-9555501A8B51}" presName="Accent" presStyleLbl="parChTrans1D1" presStyleIdx="1" presStyleCnt="3"/>
      <dgm:spPr/>
    </dgm:pt>
    <dgm:pt modelId="{920121C0-EB22-4DCD-9704-7C85F310C672}" type="pres">
      <dgm:prSet presAssocID="{AE8BF3E6-AF60-4207-80BA-9555501A8B51}" presName="Child" presStyleLbl="revTx" presStyleIdx="3" presStyleCnt="6">
        <dgm:presLayoutVars>
          <dgm:chMax val="0"/>
          <dgm:chPref val="0"/>
          <dgm:bulletEnabled val="1"/>
        </dgm:presLayoutVars>
      </dgm:prSet>
      <dgm:spPr/>
    </dgm:pt>
    <dgm:pt modelId="{4C453E6E-1ECE-46F4-91A1-26EA5D0474E0}" type="pres">
      <dgm:prSet presAssocID="{A6A5C075-98DC-4A7A-83D4-F3C469A01230}" presName="sibTrans" presStyleCnt="0"/>
      <dgm:spPr/>
    </dgm:pt>
    <dgm:pt modelId="{409773DB-10C2-4624-A6F5-6C5A2F973D27}" type="pres">
      <dgm:prSet presAssocID="{23648A9E-08BF-465B-98CE-E04C0AA6B450}" presName="composite" presStyleCnt="0"/>
      <dgm:spPr/>
    </dgm:pt>
    <dgm:pt modelId="{D91285CD-C593-4224-9F8E-E7C93C37C538}" type="pres">
      <dgm:prSet presAssocID="{23648A9E-08BF-465B-98CE-E04C0AA6B450}" presName="FirstChild" presStyleLbl="revTx" presStyleIdx="4" presStyleCnt="6">
        <dgm:presLayoutVars>
          <dgm:chMax val="0"/>
          <dgm:chPref val="0"/>
          <dgm:bulletEnabled val="1"/>
        </dgm:presLayoutVars>
      </dgm:prSet>
      <dgm:spPr/>
    </dgm:pt>
    <dgm:pt modelId="{892269EB-0B2B-4792-A8DD-64851C6BE585}" type="pres">
      <dgm:prSet presAssocID="{23648A9E-08BF-465B-98CE-E04C0AA6B450}" presName="Parent" presStyleLbl="alignNode1" presStyleIdx="2" presStyleCnt="3">
        <dgm:presLayoutVars>
          <dgm:chMax val="3"/>
          <dgm:chPref val="3"/>
          <dgm:bulletEnabled val="1"/>
        </dgm:presLayoutVars>
      </dgm:prSet>
      <dgm:spPr/>
    </dgm:pt>
    <dgm:pt modelId="{8D105313-7323-4C16-92C6-10A7C4420671}" type="pres">
      <dgm:prSet presAssocID="{23648A9E-08BF-465B-98CE-E04C0AA6B450}" presName="Accent" presStyleLbl="parChTrans1D1" presStyleIdx="2" presStyleCnt="3"/>
      <dgm:spPr/>
    </dgm:pt>
    <dgm:pt modelId="{DC7F1D15-0593-44E1-869B-0694DCA0C146}" type="pres">
      <dgm:prSet presAssocID="{23648A9E-08BF-465B-98CE-E04C0AA6B450}" presName="Child" presStyleLbl="revTx" presStyleIdx="5" presStyleCnt="6">
        <dgm:presLayoutVars>
          <dgm:chMax val="0"/>
          <dgm:chPref val="0"/>
          <dgm:bulletEnabled val="1"/>
        </dgm:presLayoutVars>
      </dgm:prSet>
      <dgm:spPr/>
    </dgm:pt>
  </dgm:ptLst>
  <dgm:cxnLst>
    <dgm:cxn modelId="{C4319105-FAB2-4553-913D-654C7AB964D0}" type="presOf" srcId="{4E426978-5DAC-4FC9-9BCC-299E89553650}" destId="{D91285CD-C593-4224-9F8E-E7C93C37C538}" srcOrd="0" destOrd="0" presId="urn:microsoft.com/office/officeart/2011/layout/TabList"/>
    <dgm:cxn modelId="{B9014C0F-13B0-4BDF-A32D-EE2C2B28B6C1}" type="presOf" srcId="{432E1D3B-7756-4CFC-9B81-AC917203BF45}" destId="{920121C0-EB22-4DCD-9704-7C85F310C672}" srcOrd="0" destOrd="0" presId="urn:microsoft.com/office/officeart/2011/layout/TabList"/>
    <dgm:cxn modelId="{A5557814-8928-48EB-BC4D-BBB4D8D22461}" srcId="{AE8BF3E6-AF60-4207-80BA-9555501A8B51}" destId="{432E1D3B-7756-4CFC-9B81-AC917203BF45}" srcOrd="1" destOrd="0" parTransId="{8222FD36-845E-4B3B-87A4-3E2639D5B70C}" sibTransId="{AE0CEEF9-66FD-4F2A-BA5D-1DE06C958052}"/>
    <dgm:cxn modelId="{B0AFEF22-0C79-43C3-97C1-76DDBB855742}" type="presOf" srcId="{E47EEE1D-0560-43EB-B217-7A39E0383817}" destId="{D1D8F365-3788-4D95-806D-89F7BFE3DD42}" srcOrd="0" destOrd="0" presId="urn:microsoft.com/office/officeart/2011/layout/TabList"/>
    <dgm:cxn modelId="{C233BE33-E1FC-4D39-B40A-FBBB6BAD3ECA}" type="presOf" srcId="{5FA36829-10DD-439E-A489-E971A2C080A6}" destId="{4B00D739-AB8B-4AD5-9DFE-E8F5F90582B5}" srcOrd="0" destOrd="0" presId="urn:microsoft.com/office/officeart/2011/layout/TabList"/>
    <dgm:cxn modelId="{C72A8B41-C328-449D-AC43-59D3EB91D254}" srcId="{4FE79759-BC61-4BF4-8020-715BB37F3146}" destId="{23648A9E-08BF-465B-98CE-E04C0AA6B450}" srcOrd="2" destOrd="0" parTransId="{95EEF612-FE7A-4806-AAF6-4D34FBE21814}" sibTransId="{E50D9BA2-8A9B-4AD5-9D68-280D13E7952E}"/>
    <dgm:cxn modelId="{C9755F67-3A87-41EE-806C-FEA02268DC6E}" type="presOf" srcId="{D915549F-E4EA-4DB4-9D1F-2DDA846043B3}" destId="{DC7F1D15-0593-44E1-869B-0694DCA0C146}" srcOrd="0" destOrd="0" presId="urn:microsoft.com/office/officeart/2011/layout/TabList"/>
    <dgm:cxn modelId="{0285226B-279F-43A8-8CEA-19516ABF870D}" srcId="{23648A9E-08BF-465B-98CE-E04C0AA6B450}" destId="{4E426978-5DAC-4FC9-9BCC-299E89553650}" srcOrd="0" destOrd="0" parTransId="{873FEEA0-2383-41BB-988A-87DFDB9A5E04}" sibTransId="{A96DD57B-406D-4B58-94A1-653B99C7D655}"/>
    <dgm:cxn modelId="{C27DCC52-F1CF-4A09-A0D0-D240CF449B0F}" type="presOf" srcId="{EA07F1A6-8A1B-42E8-ABB0-BCEC0B9F9ACA}" destId="{417DC181-64DC-42C5-8564-6BECEF812259}" srcOrd="0" destOrd="0" presId="urn:microsoft.com/office/officeart/2011/layout/TabList"/>
    <dgm:cxn modelId="{B118F478-B738-4E69-97EF-7B4AEE9FF367}" srcId="{4FE79759-BC61-4BF4-8020-715BB37F3146}" destId="{E14DED13-2D35-4835-BA59-1CB079BB6DA4}" srcOrd="0" destOrd="0" parTransId="{792F5BB9-B81B-46C6-A027-D72939DD4A30}" sibTransId="{73EDB975-0238-4137-B22B-65A381C41615}"/>
    <dgm:cxn modelId="{47E02D7C-642A-40B3-B566-7C14FFB0BD0A}" srcId="{E14DED13-2D35-4835-BA59-1CB079BB6DA4}" destId="{E47EEE1D-0560-43EB-B217-7A39E0383817}" srcOrd="0" destOrd="0" parTransId="{D053DAE0-7B78-41ED-9CF3-695B17913939}" sibTransId="{E1AF4512-3FE2-4BA6-930D-077E1796287E}"/>
    <dgm:cxn modelId="{64C7E693-CE04-43B7-A369-9531A9A8C288}" type="presOf" srcId="{AE8BF3E6-AF60-4207-80BA-9555501A8B51}" destId="{8DF76F06-9ED2-4D7F-B2F7-C07DF151598B}" srcOrd="0" destOrd="0" presId="urn:microsoft.com/office/officeart/2011/layout/TabList"/>
    <dgm:cxn modelId="{E7A23DA2-2B13-462E-BD45-4C33D81C05EE}" srcId="{4FE79759-BC61-4BF4-8020-715BB37F3146}" destId="{AE8BF3E6-AF60-4207-80BA-9555501A8B51}" srcOrd="1" destOrd="0" parTransId="{6F17B561-AB61-422A-A006-72CD37985941}" sibTransId="{A6A5C075-98DC-4A7A-83D4-F3C469A01230}"/>
    <dgm:cxn modelId="{BDCF3EB4-594A-4A59-A377-F0298D94BAFA}" srcId="{E14DED13-2D35-4835-BA59-1CB079BB6DA4}" destId="{5FA36829-10DD-439E-A489-E971A2C080A6}" srcOrd="1" destOrd="0" parTransId="{10E339EF-D6FD-4BFD-B8D4-7D54DA3B57BB}" sibTransId="{1C2CD39C-6E32-4D84-8EEF-5B83431B7A1C}"/>
    <dgm:cxn modelId="{476CE3B6-E98C-44BE-805F-BF868F4C07C0}" type="presOf" srcId="{4FE79759-BC61-4BF4-8020-715BB37F3146}" destId="{B4601536-B6F4-4CF9-9900-8D920CEEFCB1}" srcOrd="0" destOrd="0" presId="urn:microsoft.com/office/officeart/2011/layout/TabList"/>
    <dgm:cxn modelId="{449C23BC-A7E7-4D32-B926-0780987765AA}" srcId="{23648A9E-08BF-465B-98CE-E04C0AA6B450}" destId="{D915549F-E4EA-4DB4-9D1F-2DDA846043B3}" srcOrd="1" destOrd="0" parTransId="{CA116A62-40D6-4B83-A699-99180BE6F33A}" sibTransId="{ACF7A9FB-38C5-4736-B511-639EBCFF6615}"/>
    <dgm:cxn modelId="{E6C46BBC-E7AE-40E6-A6A0-61077E1B76AB}" type="presOf" srcId="{E14DED13-2D35-4835-BA59-1CB079BB6DA4}" destId="{FA151B00-AF42-4904-8E86-923F12A26148}" srcOrd="0" destOrd="0" presId="urn:microsoft.com/office/officeart/2011/layout/TabList"/>
    <dgm:cxn modelId="{6E8A36C4-EEB9-47B3-A885-00FEBCE165D7}" type="presOf" srcId="{23648A9E-08BF-465B-98CE-E04C0AA6B450}" destId="{892269EB-0B2B-4792-A8DD-64851C6BE585}" srcOrd="0" destOrd="0" presId="urn:microsoft.com/office/officeart/2011/layout/TabList"/>
    <dgm:cxn modelId="{CF557AED-A807-44BD-98D3-164FEB9CCD99}" srcId="{AE8BF3E6-AF60-4207-80BA-9555501A8B51}" destId="{EA07F1A6-8A1B-42E8-ABB0-BCEC0B9F9ACA}" srcOrd="0" destOrd="0" parTransId="{3CC13081-DC50-4FF2-AA51-FBD65D1BB1A4}" sibTransId="{FB839D52-F116-4AC4-B9BC-4816F26EE1A9}"/>
    <dgm:cxn modelId="{83491678-CE64-4BA8-A8AD-DC699BFEA60E}" type="presParOf" srcId="{B4601536-B6F4-4CF9-9900-8D920CEEFCB1}" destId="{084766A3-D7DB-428F-9DCD-C74C5ECCE0BB}" srcOrd="0" destOrd="0" presId="urn:microsoft.com/office/officeart/2011/layout/TabList"/>
    <dgm:cxn modelId="{7A9C820E-EC69-427D-881F-A923795C1DB0}" type="presParOf" srcId="{084766A3-D7DB-428F-9DCD-C74C5ECCE0BB}" destId="{D1D8F365-3788-4D95-806D-89F7BFE3DD42}" srcOrd="0" destOrd="0" presId="urn:microsoft.com/office/officeart/2011/layout/TabList"/>
    <dgm:cxn modelId="{C86C0E3E-88A9-432A-810D-121F7B694417}" type="presParOf" srcId="{084766A3-D7DB-428F-9DCD-C74C5ECCE0BB}" destId="{FA151B00-AF42-4904-8E86-923F12A26148}" srcOrd="1" destOrd="0" presId="urn:microsoft.com/office/officeart/2011/layout/TabList"/>
    <dgm:cxn modelId="{C5A29AFA-BC25-488A-ACED-955D58E9104B}" type="presParOf" srcId="{084766A3-D7DB-428F-9DCD-C74C5ECCE0BB}" destId="{A6BC5D7F-9AC2-4C98-8719-BA4EB58FABA6}" srcOrd="2" destOrd="0" presId="urn:microsoft.com/office/officeart/2011/layout/TabList"/>
    <dgm:cxn modelId="{C6B7647A-7AEC-4E5D-9B03-6AD437F5D600}" type="presParOf" srcId="{B4601536-B6F4-4CF9-9900-8D920CEEFCB1}" destId="{4B00D739-AB8B-4AD5-9DFE-E8F5F90582B5}" srcOrd="1" destOrd="0" presId="urn:microsoft.com/office/officeart/2011/layout/TabList"/>
    <dgm:cxn modelId="{516C8D70-89D8-49A2-9B0C-8047293CFDB5}" type="presParOf" srcId="{B4601536-B6F4-4CF9-9900-8D920CEEFCB1}" destId="{B6C8DBC2-81B5-403D-8F7E-ABD71701FFD3}" srcOrd="2" destOrd="0" presId="urn:microsoft.com/office/officeart/2011/layout/TabList"/>
    <dgm:cxn modelId="{34E6DC20-071A-4159-957F-99E82A621CCC}" type="presParOf" srcId="{B4601536-B6F4-4CF9-9900-8D920CEEFCB1}" destId="{436E6F1F-DC87-4C47-89A4-F6AA3A755A10}" srcOrd="3" destOrd="0" presId="urn:microsoft.com/office/officeart/2011/layout/TabList"/>
    <dgm:cxn modelId="{D632537D-3C8D-4CC2-B155-B97BDC8C443B}" type="presParOf" srcId="{436E6F1F-DC87-4C47-89A4-F6AA3A755A10}" destId="{417DC181-64DC-42C5-8564-6BECEF812259}" srcOrd="0" destOrd="0" presId="urn:microsoft.com/office/officeart/2011/layout/TabList"/>
    <dgm:cxn modelId="{5A122FAC-8BF3-41B3-9D33-14B34EBD0974}" type="presParOf" srcId="{436E6F1F-DC87-4C47-89A4-F6AA3A755A10}" destId="{8DF76F06-9ED2-4D7F-B2F7-C07DF151598B}" srcOrd="1" destOrd="0" presId="urn:microsoft.com/office/officeart/2011/layout/TabList"/>
    <dgm:cxn modelId="{0EC9230A-DBEB-47FE-AA46-F17E0549806A}" type="presParOf" srcId="{436E6F1F-DC87-4C47-89A4-F6AA3A755A10}" destId="{C44FBA82-B35A-4532-9A9E-2A1F0DD07CB1}" srcOrd="2" destOrd="0" presId="urn:microsoft.com/office/officeart/2011/layout/TabList"/>
    <dgm:cxn modelId="{223A9631-0806-4D94-971A-6D0873A04F27}" type="presParOf" srcId="{B4601536-B6F4-4CF9-9900-8D920CEEFCB1}" destId="{920121C0-EB22-4DCD-9704-7C85F310C672}" srcOrd="4" destOrd="0" presId="urn:microsoft.com/office/officeart/2011/layout/TabList"/>
    <dgm:cxn modelId="{A354970E-DBC1-431F-8119-D6426D7FC580}" type="presParOf" srcId="{B4601536-B6F4-4CF9-9900-8D920CEEFCB1}" destId="{4C453E6E-1ECE-46F4-91A1-26EA5D0474E0}" srcOrd="5" destOrd="0" presId="urn:microsoft.com/office/officeart/2011/layout/TabList"/>
    <dgm:cxn modelId="{976232A9-A79A-495B-917A-9EC716866BFF}" type="presParOf" srcId="{B4601536-B6F4-4CF9-9900-8D920CEEFCB1}" destId="{409773DB-10C2-4624-A6F5-6C5A2F973D27}" srcOrd="6" destOrd="0" presId="urn:microsoft.com/office/officeart/2011/layout/TabList"/>
    <dgm:cxn modelId="{2C5CCA8D-5EBA-46B8-A457-4C388032421C}" type="presParOf" srcId="{409773DB-10C2-4624-A6F5-6C5A2F973D27}" destId="{D91285CD-C593-4224-9F8E-E7C93C37C538}" srcOrd="0" destOrd="0" presId="urn:microsoft.com/office/officeart/2011/layout/TabList"/>
    <dgm:cxn modelId="{63EB0721-E1AD-4D54-A848-FB039AC42553}" type="presParOf" srcId="{409773DB-10C2-4624-A6F5-6C5A2F973D27}" destId="{892269EB-0B2B-4792-A8DD-64851C6BE585}" srcOrd="1" destOrd="0" presId="urn:microsoft.com/office/officeart/2011/layout/TabList"/>
    <dgm:cxn modelId="{AB1C131A-D82D-41A4-B6E1-7FC4FD8EA56D}" type="presParOf" srcId="{409773DB-10C2-4624-A6F5-6C5A2F973D27}" destId="{8D105313-7323-4C16-92C6-10A7C4420671}" srcOrd="2" destOrd="0" presId="urn:microsoft.com/office/officeart/2011/layout/TabList"/>
    <dgm:cxn modelId="{0227B4FF-089F-4CE0-9C1F-0E36979C244C}" type="presParOf" srcId="{B4601536-B6F4-4CF9-9900-8D920CEEFCB1}" destId="{DC7F1D15-0593-44E1-869B-0694DCA0C146}"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BEDFCB-9E3F-446F-8AF7-5A3DF7898A26}"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IN"/>
        </a:p>
      </dgm:t>
    </dgm:pt>
    <dgm:pt modelId="{8C2CCCD6-1AD3-4878-A04E-BCC6C139D8BC}">
      <dgm:prSet phldrT="[Text]" custT="1"/>
      <dgm:spPr/>
      <dgm:t>
        <a:bodyPr/>
        <a:lstStyle/>
        <a:p>
          <a:r>
            <a:rPr lang="en-IN" sz="1200" b="1" dirty="0">
              <a:solidFill>
                <a:srgbClr val="FFC000"/>
              </a:solidFill>
            </a:rPr>
            <a:t>Requirements</a:t>
          </a:r>
          <a:r>
            <a:rPr lang="en-IN" sz="1200" dirty="0"/>
            <a:t> </a:t>
          </a:r>
        </a:p>
      </dgm:t>
    </dgm:pt>
    <dgm:pt modelId="{BBB303B0-3965-473C-9135-E157642439FF}" type="parTrans" cxnId="{EE7887F2-33C8-496A-8653-10FA7EB98D25}">
      <dgm:prSet/>
      <dgm:spPr/>
      <dgm:t>
        <a:bodyPr/>
        <a:lstStyle/>
        <a:p>
          <a:endParaRPr lang="en-IN"/>
        </a:p>
      </dgm:t>
    </dgm:pt>
    <dgm:pt modelId="{0006B162-909E-4FC0-A40A-88108429FF5F}" type="sibTrans" cxnId="{EE7887F2-33C8-496A-8653-10FA7EB98D25}">
      <dgm:prSet/>
      <dgm:spPr/>
      <dgm:t>
        <a:bodyPr/>
        <a:lstStyle/>
        <a:p>
          <a:endParaRPr lang="en-IN"/>
        </a:p>
      </dgm:t>
    </dgm:pt>
    <dgm:pt modelId="{35837175-AEDA-4116-BF48-E5D10277C049}">
      <dgm:prSet phldrT="[Text]" custT="1"/>
      <dgm:spPr/>
      <dgm:t>
        <a:bodyPr/>
        <a:lstStyle/>
        <a:p>
          <a:r>
            <a:rPr lang="en-IN" sz="2000" dirty="0">
              <a:solidFill>
                <a:srgbClr val="FFC000"/>
              </a:solidFill>
            </a:rPr>
            <a:t>Design</a:t>
          </a:r>
          <a:endParaRPr lang="en-IN" sz="2600" dirty="0">
            <a:solidFill>
              <a:srgbClr val="FFC000"/>
            </a:solidFill>
          </a:endParaRPr>
        </a:p>
      </dgm:t>
    </dgm:pt>
    <dgm:pt modelId="{988A0B52-C296-4DD5-91BC-77407DB4332D}" type="parTrans" cxnId="{7E1E72BC-DE03-473D-B3B8-A8F2B8F3DD08}">
      <dgm:prSet/>
      <dgm:spPr/>
      <dgm:t>
        <a:bodyPr/>
        <a:lstStyle/>
        <a:p>
          <a:endParaRPr lang="en-IN"/>
        </a:p>
      </dgm:t>
    </dgm:pt>
    <dgm:pt modelId="{1516E62F-32D6-4EEA-A68B-68B7BF1A1111}" type="sibTrans" cxnId="{7E1E72BC-DE03-473D-B3B8-A8F2B8F3DD08}">
      <dgm:prSet/>
      <dgm:spPr/>
      <dgm:t>
        <a:bodyPr/>
        <a:lstStyle/>
        <a:p>
          <a:endParaRPr lang="en-IN"/>
        </a:p>
      </dgm:t>
    </dgm:pt>
    <dgm:pt modelId="{25B4707F-632B-4A98-8E9E-852DFF3B3E30}">
      <dgm:prSet phldrT="[Text]" custT="1"/>
      <dgm:spPr/>
      <dgm:t>
        <a:bodyPr/>
        <a:lstStyle/>
        <a:p>
          <a:r>
            <a:rPr lang="en-IN" sz="1400" dirty="0">
              <a:solidFill>
                <a:srgbClr val="FFC000"/>
              </a:solidFill>
            </a:rPr>
            <a:t>Implementation</a:t>
          </a:r>
        </a:p>
      </dgm:t>
    </dgm:pt>
    <dgm:pt modelId="{1D80EDCE-869B-4B12-8046-8105A64000E0}" type="parTrans" cxnId="{F6B8045A-1918-46D4-BB7A-D2E6ABBD922F}">
      <dgm:prSet/>
      <dgm:spPr/>
      <dgm:t>
        <a:bodyPr/>
        <a:lstStyle/>
        <a:p>
          <a:endParaRPr lang="en-IN"/>
        </a:p>
      </dgm:t>
    </dgm:pt>
    <dgm:pt modelId="{0F2E693A-E00B-424E-8C32-DDCA751DB798}" type="sibTrans" cxnId="{F6B8045A-1918-46D4-BB7A-D2E6ABBD922F}">
      <dgm:prSet/>
      <dgm:spPr/>
      <dgm:t>
        <a:bodyPr/>
        <a:lstStyle/>
        <a:p>
          <a:endParaRPr lang="en-IN"/>
        </a:p>
      </dgm:t>
    </dgm:pt>
    <dgm:pt modelId="{50404A25-200D-4E18-B8CD-8E58D4588ED2}">
      <dgm:prSet phldrT="[Text]" custT="1"/>
      <dgm:spPr/>
      <dgm:t>
        <a:bodyPr/>
        <a:lstStyle/>
        <a:p>
          <a:r>
            <a:rPr lang="en-IN" sz="1400" dirty="0">
              <a:solidFill>
                <a:srgbClr val="FFC000"/>
              </a:solidFill>
            </a:rPr>
            <a:t>Verification</a:t>
          </a:r>
        </a:p>
      </dgm:t>
    </dgm:pt>
    <dgm:pt modelId="{B5F0B0D6-14CD-4352-9889-4B0D11DCEB50}" type="parTrans" cxnId="{FEE2B547-EB52-4404-944B-5BF38EBFB77F}">
      <dgm:prSet/>
      <dgm:spPr/>
      <dgm:t>
        <a:bodyPr/>
        <a:lstStyle/>
        <a:p>
          <a:endParaRPr lang="en-IN"/>
        </a:p>
      </dgm:t>
    </dgm:pt>
    <dgm:pt modelId="{699DE896-8844-4CB5-8279-98DB5F6C1FBD}" type="sibTrans" cxnId="{FEE2B547-EB52-4404-944B-5BF38EBFB77F}">
      <dgm:prSet/>
      <dgm:spPr/>
      <dgm:t>
        <a:bodyPr/>
        <a:lstStyle/>
        <a:p>
          <a:endParaRPr lang="en-IN"/>
        </a:p>
      </dgm:t>
    </dgm:pt>
    <dgm:pt modelId="{77C9101C-46A0-4165-90D7-BBF08AB4A511}">
      <dgm:prSet phldrT="[Text]" custT="1"/>
      <dgm:spPr/>
      <dgm:t>
        <a:bodyPr/>
        <a:lstStyle/>
        <a:p>
          <a:r>
            <a:rPr lang="en-IN" sz="1400" dirty="0">
              <a:solidFill>
                <a:srgbClr val="FFC000"/>
              </a:solidFill>
            </a:rPr>
            <a:t>Maintenance</a:t>
          </a:r>
          <a:endParaRPr lang="en-IN" sz="1200" dirty="0">
            <a:solidFill>
              <a:srgbClr val="FFC000"/>
            </a:solidFill>
          </a:endParaRPr>
        </a:p>
      </dgm:t>
    </dgm:pt>
    <dgm:pt modelId="{1A21C3A7-D364-41EA-96C0-1CE9945E7956}" type="parTrans" cxnId="{7B313D91-0B0A-493D-A051-2847394D6566}">
      <dgm:prSet/>
      <dgm:spPr/>
      <dgm:t>
        <a:bodyPr/>
        <a:lstStyle/>
        <a:p>
          <a:endParaRPr lang="en-IN"/>
        </a:p>
      </dgm:t>
    </dgm:pt>
    <dgm:pt modelId="{E5089376-C123-4758-8289-AA3E48026085}" type="sibTrans" cxnId="{7B313D91-0B0A-493D-A051-2847394D6566}">
      <dgm:prSet/>
      <dgm:spPr/>
      <dgm:t>
        <a:bodyPr/>
        <a:lstStyle/>
        <a:p>
          <a:endParaRPr lang="en-IN"/>
        </a:p>
      </dgm:t>
    </dgm:pt>
    <dgm:pt modelId="{5862DC51-AB26-420B-85B6-7F563CF469DC}" type="pres">
      <dgm:prSet presAssocID="{74BEDFCB-9E3F-446F-8AF7-5A3DF7898A26}" presName="Name0" presStyleCnt="0">
        <dgm:presLayoutVars>
          <dgm:chMax val="7"/>
          <dgm:chPref val="7"/>
          <dgm:dir/>
          <dgm:animLvl val="lvl"/>
        </dgm:presLayoutVars>
      </dgm:prSet>
      <dgm:spPr/>
    </dgm:pt>
    <dgm:pt modelId="{FE63E8A2-AB4A-42EF-981F-42CB71353A42}" type="pres">
      <dgm:prSet presAssocID="{8C2CCCD6-1AD3-4878-A04E-BCC6C139D8BC}" presName="Accent1" presStyleCnt="0"/>
      <dgm:spPr/>
    </dgm:pt>
    <dgm:pt modelId="{28E30BDD-222F-4541-95C1-9E261A9D148A}" type="pres">
      <dgm:prSet presAssocID="{8C2CCCD6-1AD3-4878-A04E-BCC6C139D8BC}" presName="Accent" presStyleLbl="node1" presStyleIdx="0" presStyleCnt="5"/>
      <dgm:spPr/>
    </dgm:pt>
    <dgm:pt modelId="{AD57C008-9B10-449E-9475-3B8866024407}" type="pres">
      <dgm:prSet presAssocID="{8C2CCCD6-1AD3-4878-A04E-BCC6C139D8BC}" presName="Parent1" presStyleLbl="revTx" presStyleIdx="0" presStyleCnt="5">
        <dgm:presLayoutVars>
          <dgm:chMax val="1"/>
          <dgm:chPref val="1"/>
          <dgm:bulletEnabled val="1"/>
        </dgm:presLayoutVars>
      </dgm:prSet>
      <dgm:spPr/>
    </dgm:pt>
    <dgm:pt modelId="{D82A7B7C-ED8A-43D1-93C9-0F495CA7A271}" type="pres">
      <dgm:prSet presAssocID="{35837175-AEDA-4116-BF48-E5D10277C049}" presName="Accent2" presStyleCnt="0"/>
      <dgm:spPr/>
    </dgm:pt>
    <dgm:pt modelId="{2F598E78-6669-47A1-83D5-A8ED078D221C}" type="pres">
      <dgm:prSet presAssocID="{35837175-AEDA-4116-BF48-E5D10277C049}" presName="Accent" presStyleLbl="node1" presStyleIdx="1" presStyleCnt="5"/>
      <dgm:spPr/>
    </dgm:pt>
    <dgm:pt modelId="{0E141FFD-7C64-4733-85BB-839C6E8C1BD9}" type="pres">
      <dgm:prSet presAssocID="{35837175-AEDA-4116-BF48-E5D10277C049}" presName="Parent2" presStyleLbl="revTx" presStyleIdx="1" presStyleCnt="5">
        <dgm:presLayoutVars>
          <dgm:chMax val="1"/>
          <dgm:chPref val="1"/>
          <dgm:bulletEnabled val="1"/>
        </dgm:presLayoutVars>
      </dgm:prSet>
      <dgm:spPr/>
    </dgm:pt>
    <dgm:pt modelId="{83474A33-5B0D-48F8-9963-DFEA1BA1BF28}" type="pres">
      <dgm:prSet presAssocID="{25B4707F-632B-4A98-8E9E-852DFF3B3E30}" presName="Accent3" presStyleCnt="0"/>
      <dgm:spPr/>
    </dgm:pt>
    <dgm:pt modelId="{C8F9B83E-D6B1-48DA-AC21-6A4DB537C776}" type="pres">
      <dgm:prSet presAssocID="{25B4707F-632B-4A98-8E9E-852DFF3B3E30}" presName="Accent" presStyleLbl="node1" presStyleIdx="2" presStyleCnt="5"/>
      <dgm:spPr/>
    </dgm:pt>
    <dgm:pt modelId="{03467784-E1E0-4DFD-9968-CB3EFBB7939A}" type="pres">
      <dgm:prSet presAssocID="{25B4707F-632B-4A98-8E9E-852DFF3B3E30}" presName="Parent3" presStyleLbl="revTx" presStyleIdx="2" presStyleCnt="5">
        <dgm:presLayoutVars>
          <dgm:chMax val="1"/>
          <dgm:chPref val="1"/>
          <dgm:bulletEnabled val="1"/>
        </dgm:presLayoutVars>
      </dgm:prSet>
      <dgm:spPr/>
    </dgm:pt>
    <dgm:pt modelId="{4468C482-0A1C-421B-AF6E-337EBA2C6701}" type="pres">
      <dgm:prSet presAssocID="{50404A25-200D-4E18-B8CD-8E58D4588ED2}" presName="Accent4" presStyleCnt="0"/>
      <dgm:spPr/>
    </dgm:pt>
    <dgm:pt modelId="{BAFF7C9A-5D8F-4BF1-9B91-53DF6484D10D}" type="pres">
      <dgm:prSet presAssocID="{50404A25-200D-4E18-B8CD-8E58D4588ED2}" presName="Accent" presStyleLbl="node1" presStyleIdx="3" presStyleCnt="5"/>
      <dgm:spPr/>
    </dgm:pt>
    <dgm:pt modelId="{035843B8-A671-4B56-ACB3-B5BB11348D5F}" type="pres">
      <dgm:prSet presAssocID="{50404A25-200D-4E18-B8CD-8E58D4588ED2}" presName="Parent4" presStyleLbl="revTx" presStyleIdx="3" presStyleCnt="5">
        <dgm:presLayoutVars>
          <dgm:chMax val="1"/>
          <dgm:chPref val="1"/>
          <dgm:bulletEnabled val="1"/>
        </dgm:presLayoutVars>
      </dgm:prSet>
      <dgm:spPr/>
    </dgm:pt>
    <dgm:pt modelId="{34D0A158-4D4C-4C29-B6B9-240B6DEE74B8}" type="pres">
      <dgm:prSet presAssocID="{77C9101C-46A0-4165-90D7-BBF08AB4A511}" presName="Accent5" presStyleCnt="0"/>
      <dgm:spPr/>
    </dgm:pt>
    <dgm:pt modelId="{C5B94AA5-ABF3-4E86-81FC-F2668D324CC7}" type="pres">
      <dgm:prSet presAssocID="{77C9101C-46A0-4165-90D7-BBF08AB4A511}" presName="Accent" presStyleLbl="node1" presStyleIdx="4" presStyleCnt="5"/>
      <dgm:spPr/>
    </dgm:pt>
    <dgm:pt modelId="{31445046-4A56-476D-A05D-A27C8895296B}" type="pres">
      <dgm:prSet presAssocID="{77C9101C-46A0-4165-90D7-BBF08AB4A511}" presName="Parent5" presStyleLbl="revTx" presStyleIdx="4" presStyleCnt="5">
        <dgm:presLayoutVars>
          <dgm:chMax val="1"/>
          <dgm:chPref val="1"/>
          <dgm:bulletEnabled val="1"/>
        </dgm:presLayoutVars>
      </dgm:prSet>
      <dgm:spPr/>
    </dgm:pt>
  </dgm:ptLst>
  <dgm:cxnLst>
    <dgm:cxn modelId="{64AF1A00-C75C-4577-A314-23CABCA6FDE9}" type="presOf" srcId="{77C9101C-46A0-4165-90D7-BBF08AB4A511}" destId="{31445046-4A56-476D-A05D-A27C8895296B}" srcOrd="0" destOrd="0" presId="urn:microsoft.com/office/officeart/2009/layout/CircleArrowProcess"/>
    <dgm:cxn modelId="{DA468916-7CBE-47D2-B32D-35BABE8E618F}" type="presOf" srcId="{74BEDFCB-9E3F-446F-8AF7-5A3DF7898A26}" destId="{5862DC51-AB26-420B-85B6-7F563CF469DC}" srcOrd="0" destOrd="0" presId="urn:microsoft.com/office/officeart/2009/layout/CircleArrowProcess"/>
    <dgm:cxn modelId="{B5F1D02C-D87B-4276-9ECF-9739E537AD65}" type="presOf" srcId="{35837175-AEDA-4116-BF48-E5D10277C049}" destId="{0E141FFD-7C64-4733-85BB-839C6E8C1BD9}" srcOrd="0" destOrd="0" presId="urn:microsoft.com/office/officeart/2009/layout/CircleArrowProcess"/>
    <dgm:cxn modelId="{FEE2B547-EB52-4404-944B-5BF38EBFB77F}" srcId="{74BEDFCB-9E3F-446F-8AF7-5A3DF7898A26}" destId="{50404A25-200D-4E18-B8CD-8E58D4588ED2}" srcOrd="3" destOrd="0" parTransId="{B5F0B0D6-14CD-4352-9889-4B0D11DCEB50}" sibTransId="{699DE896-8844-4CB5-8279-98DB5F6C1FBD}"/>
    <dgm:cxn modelId="{F6B8045A-1918-46D4-BB7A-D2E6ABBD922F}" srcId="{74BEDFCB-9E3F-446F-8AF7-5A3DF7898A26}" destId="{25B4707F-632B-4A98-8E9E-852DFF3B3E30}" srcOrd="2" destOrd="0" parTransId="{1D80EDCE-869B-4B12-8046-8105A64000E0}" sibTransId="{0F2E693A-E00B-424E-8C32-DDCA751DB798}"/>
    <dgm:cxn modelId="{1BF1547D-5B9A-4464-908E-8A069940C3AF}" type="presOf" srcId="{50404A25-200D-4E18-B8CD-8E58D4588ED2}" destId="{035843B8-A671-4B56-ACB3-B5BB11348D5F}" srcOrd="0" destOrd="0" presId="urn:microsoft.com/office/officeart/2009/layout/CircleArrowProcess"/>
    <dgm:cxn modelId="{7B313D91-0B0A-493D-A051-2847394D6566}" srcId="{74BEDFCB-9E3F-446F-8AF7-5A3DF7898A26}" destId="{77C9101C-46A0-4165-90D7-BBF08AB4A511}" srcOrd="4" destOrd="0" parTransId="{1A21C3A7-D364-41EA-96C0-1CE9945E7956}" sibTransId="{E5089376-C123-4758-8289-AA3E48026085}"/>
    <dgm:cxn modelId="{7E1E72BC-DE03-473D-B3B8-A8F2B8F3DD08}" srcId="{74BEDFCB-9E3F-446F-8AF7-5A3DF7898A26}" destId="{35837175-AEDA-4116-BF48-E5D10277C049}" srcOrd="1" destOrd="0" parTransId="{988A0B52-C296-4DD5-91BC-77407DB4332D}" sibTransId="{1516E62F-32D6-4EEA-A68B-68B7BF1A1111}"/>
    <dgm:cxn modelId="{7A2C80D7-6795-4153-A857-AF0C288D8114}" type="presOf" srcId="{8C2CCCD6-1AD3-4878-A04E-BCC6C139D8BC}" destId="{AD57C008-9B10-449E-9475-3B8866024407}" srcOrd="0" destOrd="0" presId="urn:microsoft.com/office/officeart/2009/layout/CircleArrowProcess"/>
    <dgm:cxn modelId="{94C24BE9-9C07-4EB3-817D-F0B7786C5885}" type="presOf" srcId="{25B4707F-632B-4A98-8E9E-852DFF3B3E30}" destId="{03467784-E1E0-4DFD-9968-CB3EFBB7939A}" srcOrd="0" destOrd="0" presId="urn:microsoft.com/office/officeart/2009/layout/CircleArrowProcess"/>
    <dgm:cxn modelId="{EE7887F2-33C8-496A-8653-10FA7EB98D25}" srcId="{74BEDFCB-9E3F-446F-8AF7-5A3DF7898A26}" destId="{8C2CCCD6-1AD3-4878-A04E-BCC6C139D8BC}" srcOrd="0" destOrd="0" parTransId="{BBB303B0-3965-473C-9135-E157642439FF}" sibTransId="{0006B162-909E-4FC0-A40A-88108429FF5F}"/>
    <dgm:cxn modelId="{A8965E29-5F54-4B71-8BE2-D8DB457DCF9E}" type="presParOf" srcId="{5862DC51-AB26-420B-85B6-7F563CF469DC}" destId="{FE63E8A2-AB4A-42EF-981F-42CB71353A42}" srcOrd="0" destOrd="0" presId="urn:microsoft.com/office/officeart/2009/layout/CircleArrowProcess"/>
    <dgm:cxn modelId="{F25E0F18-0EFC-4A81-9C13-2B05FBE740CD}" type="presParOf" srcId="{FE63E8A2-AB4A-42EF-981F-42CB71353A42}" destId="{28E30BDD-222F-4541-95C1-9E261A9D148A}" srcOrd="0" destOrd="0" presId="urn:microsoft.com/office/officeart/2009/layout/CircleArrowProcess"/>
    <dgm:cxn modelId="{58551C8C-6BC4-4E86-804A-415D0AF84E5F}" type="presParOf" srcId="{5862DC51-AB26-420B-85B6-7F563CF469DC}" destId="{AD57C008-9B10-449E-9475-3B8866024407}" srcOrd="1" destOrd="0" presId="urn:microsoft.com/office/officeart/2009/layout/CircleArrowProcess"/>
    <dgm:cxn modelId="{A7958DF8-3CFB-4EFC-BD8A-D853F139E81D}" type="presParOf" srcId="{5862DC51-AB26-420B-85B6-7F563CF469DC}" destId="{D82A7B7C-ED8A-43D1-93C9-0F495CA7A271}" srcOrd="2" destOrd="0" presId="urn:microsoft.com/office/officeart/2009/layout/CircleArrowProcess"/>
    <dgm:cxn modelId="{F09FEF82-FE67-44D0-865A-54DED7DD4DF5}" type="presParOf" srcId="{D82A7B7C-ED8A-43D1-93C9-0F495CA7A271}" destId="{2F598E78-6669-47A1-83D5-A8ED078D221C}" srcOrd="0" destOrd="0" presId="urn:microsoft.com/office/officeart/2009/layout/CircleArrowProcess"/>
    <dgm:cxn modelId="{A1173EDA-DB3F-4718-94EA-A846D3733970}" type="presParOf" srcId="{5862DC51-AB26-420B-85B6-7F563CF469DC}" destId="{0E141FFD-7C64-4733-85BB-839C6E8C1BD9}" srcOrd="3" destOrd="0" presId="urn:microsoft.com/office/officeart/2009/layout/CircleArrowProcess"/>
    <dgm:cxn modelId="{F0DFA290-7B1E-4819-A7D9-E327585C254B}" type="presParOf" srcId="{5862DC51-AB26-420B-85B6-7F563CF469DC}" destId="{83474A33-5B0D-48F8-9963-DFEA1BA1BF28}" srcOrd="4" destOrd="0" presId="urn:microsoft.com/office/officeart/2009/layout/CircleArrowProcess"/>
    <dgm:cxn modelId="{00AC9AD8-903D-453C-B53F-0D45A7DEE31B}" type="presParOf" srcId="{83474A33-5B0D-48F8-9963-DFEA1BA1BF28}" destId="{C8F9B83E-D6B1-48DA-AC21-6A4DB537C776}" srcOrd="0" destOrd="0" presId="urn:microsoft.com/office/officeart/2009/layout/CircleArrowProcess"/>
    <dgm:cxn modelId="{A5AD8548-BE2E-4277-AA40-15FF949A356F}" type="presParOf" srcId="{5862DC51-AB26-420B-85B6-7F563CF469DC}" destId="{03467784-E1E0-4DFD-9968-CB3EFBB7939A}" srcOrd="5" destOrd="0" presId="urn:microsoft.com/office/officeart/2009/layout/CircleArrowProcess"/>
    <dgm:cxn modelId="{067E6818-D081-4783-92AE-EE0569916821}" type="presParOf" srcId="{5862DC51-AB26-420B-85B6-7F563CF469DC}" destId="{4468C482-0A1C-421B-AF6E-337EBA2C6701}" srcOrd="6" destOrd="0" presId="urn:microsoft.com/office/officeart/2009/layout/CircleArrowProcess"/>
    <dgm:cxn modelId="{90DAF148-29B7-4258-94CB-95A37A15F7A8}" type="presParOf" srcId="{4468C482-0A1C-421B-AF6E-337EBA2C6701}" destId="{BAFF7C9A-5D8F-4BF1-9B91-53DF6484D10D}" srcOrd="0" destOrd="0" presId="urn:microsoft.com/office/officeart/2009/layout/CircleArrowProcess"/>
    <dgm:cxn modelId="{15015EC3-BC5A-4050-A594-7D5340511908}" type="presParOf" srcId="{5862DC51-AB26-420B-85B6-7F563CF469DC}" destId="{035843B8-A671-4B56-ACB3-B5BB11348D5F}" srcOrd="7" destOrd="0" presId="urn:microsoft.com/office/officeart/2009/layout/CircleArrowProcess"/>
    <dgm:cxn modelId="{95660FD2-964F-4588-86C7-E2F51F70AD4A}" type="presParOf" srcId="{5862DC51-AB26-420B-85B6-7F563CF469DC}" destId="{34D0A158-4D4C-4C29-B6B9-240B6DEE74B8}" srcOrd="8" destOrd="0" presId="urn:microsoft.com/office/officeart/2009/layout/CircleArrowProcess"/>
    <dgm:cxn modelId="{9A0DA9C0-3B79-428F-AF78-781F21BF6A66}" type="presParOf" srcId="{34D0A158-4D4C-4C29-B6B9-240B6DEE74B8}" destId="{C5B94AA5-ABF3-4E86-81FC-F2668D324CC7}" srcOrd="0" destOrd="0" presId="urn:microsoft.com/office/officeart/2009/layout/CircleArrowProcess"/>
    <dgm:cxn modelId="{CF5D46CB-F6AE-4646-8ACC-6746E12BEF31}" type="presParOf" srcId="{5862DC51-AB26-420B-85B6-7F563CF469DC}" destId="{31445046-4A56-476D-A05D-A27C8895296B}"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Management of attendance data.</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Every schools, colleges, and many institutes too.</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41619" y="938590"/>
        <a:ext cx="3482922" cy="769332"/>
      </dsp:txXfrm>
    </dsp:sp>
    <dsp:sp modelId="{A66EBD3D-E7C5-421C-B8B5-728648057DDC}">
      <dsp:nvSpPr>
        <dsp:cNvPr id="0" name=""/>
        <dsp:cNvSpPr/>
      </dsp:nvSpPr>
      <dsp:spPr>
        <a:xfrm rot="5400000">
          <a:off x="6395051" y="-99952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For ease to work flow.</a:t>
          </a:r>
        </a:p>
      </dsp:txBody>
      <dsp:txXfrm rot="-5400000">
        <a:off x="3566160" y="1862664"/>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By ML model with max accuracy</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41619" y="2728988"/>
        <a:ext cx="3482922" cy="769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55" y="83326"/>
          <a:ext cx="5287072" cy="89435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Solution #1</a:t>
          </a:r>
        </a:p>
      </dsp:txBody>
      <dsp:txXfrm>
        <a:off x="55" y="83326"/>
        <a:ext cx="5287072" cy="894353"/>
      </dsp:txXfrm>
    </dsp:sp>
    <dsp:sp modelId="{17CA1487-CDD9-4364-92F6-A11DBDAFE16C}">
      <dsp:nvSpPr>
        <dsp:cNvPr id="0" name=""/>
        <dsp:cNvSpPr/>
      </dsp:nvSpPr>
      <dsp:spPr>
        <a:xfrm>
          <a:off x="55" y="977679"/>
          <a:ext cx="5287072" cy="3431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Font typeface="Wingdings" panose="05000000000000000000" pitchFamily="2" charset="2"/>
            <a:buChar char=""/>
          </a:pPr>
          <a:r>
            <a:rPr lang="en-US" sz="2500" kern="1200" dirty="0">
              <a:latin typeface="Tahoma" panose="020B0604030504040204" pitchFamily="34" charset="0"/>
              <a:ea typeface="Tahoma" panose="020B0604030504040204" pitchFamily="34" charset="0"/>
              <a:cs typeface="Tahoma" panose="020B0604030504040204" pitchFamily="34" charset="0"/>
            </a:rPr>
            <a:t>What materials does this solution require?</a:t>
          </a:r>
        </a:p>
        <a:p>
          <a:pPr marL="228600" lvl="1" indent="-228600" algn="l"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1.PYTHON IDE like - Jupyter_Notebook</a:t>
          </a:r>
        </a:p>
        <a:p>
          <a:pPr marL="228600" lvl="1" indent="-228600" algn="l"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   PyCharm</a:t>
          </a:r>
        </a:p>
        <a:p>
          <a:pPr marL="228600" lvl="1" indent="-228600" algn="l"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   Spyder</a:t>
          </a:r>
        </a:p>
        <a:p>
          <a:pPr marL="228600" lvl="1" indent="-228600" algn="l"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2.MYSQL</a:t>
          </a:r>
        </a:p>
        <a:p>
          <a:pPr marL="228600" lvl="1" indent="-228600" algn="l" defTabSz="1111250">
            <a:lnSpc>
              <a:spcPct val="90000"/>
            </a:lnSpc>
            <a:spcBef>
              <a:spcPct val="0"/>
            </a:spcBef>
            <a:spcAft>
              <a:spcPct val="15000"/>
            </a:spcAft>
            <a:buFont typeface="Wingdings" panose="05000000000000000000" pitchFamily="2" charset="2"/>
            <a:buNone/>
          </a:pPr>
          <a:endParaRPr lang="en-US" sz="2500" kern="1200" dirty="0">
            <a:latin typeface="Tahoma" panose="020B0604030504040204" pitchFamily="34" charset="0"/>
            <a:ea typeface="Tahoma" panose="020B0604030504040204" pitchFamily="34" charset="0"/>
            <a:cs typeface="Tahoma" panose="020B0604030504040204" pitchFamily="34" charset="0"/>
          </a:endParaRPr>
        </a:p>
      </dsp:txBody>
      <dsp:txXfrm>
        <a:off x="55" y="977679"/>
        <a:ext cx="5287072" cy="3431250"/>
      </dsp:txXfrm>
    </dsp:sp>
    <dsp:sp modelId="{23D06E36-F688-4B37-8BB8-73015E665B0E}">
      <dsp:nvSpPr>
        <dsp:cNvPr id="0" name=""/>
        <dsp:cNvSpPr/>
      </dsp:nvSpPr>
      <dsp:spPr>
        <a:xfrm>
          <a:off x="6027318" y="83326"/>
          <a:ext cx="5287072" cy="89435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What are some barriers you might come across with this solution?</a:t>
          </a:r>
          <a:endParaRPr lang="en-US" sz="25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6027318" y="83326"/>
        <a:ext cx="5287072" cy="894353"/>
      </dsp:txXfrm>
    </dsp:sp>
    <dsp:sp modelId="{EA81ED6A-A7EA-4137-A3DC-D16E79F1B938}">
      <dsp:nvSpPr>
        <dsp:cNvPr id="0" name=""/>
        <dsp:cNvSpPr/>
      </dsp:nvSpPr>
      <dsp:spPr>
        <a:xfrm>
          <a:off x="6027318" y="1048775"/>
          <a:ext cx="5287072" cy="3431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ctr"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Barriers like unavailability of training and testing dataset required for model.</a:t>
          </a:r>
        </a:p>
        <a:p>
          <a:pPr marL="228600" lvl="1" indent="-228600" algn="ctr"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Dataset splitting.</a:t>
          </a:r>
        </a:p>
        <a:p>
          <a:pPr marL="228600" lvl="1" indent="-228600" algn="ctr"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Data feeding to SQl through python codes.</a:t>
          </a:r>
        </a:p>
        <a:p>
          <a:pPr marL="228600" lvl="1" indent="-228600" algn="ctr" defTabSz="1111250">
            <a:lnSpc>
              <a:spcPct val="90000"/>
            </a:lnSpc>
            <a:spcBef>
              <a:spcPct val="0"/>
            </a:spcBef>
            <a:spcAft>
              <a:spcPct val="15000"/>
            </a:spcAft>
            <a:buFont typeface="Wingdings" panose="05000000000000000000" pitchFamily="2" charset="2"/>
            <a:buNone/>
          </a:pPr>
          <a:r>
            <a:rPr lang="en-US" sz="2500" kern="1200" dirty="0">
              <a:latin typeface="Tahoma" panose="020B0604030504040204" pitchFamily="34" charset="0"/>
              <a:ea typeface="Tahoma" panose="020B0604030504040204" pitchFamily="34" charset="0"/>
              <a:cs typeface="Tahoma" panose="020B0604030504040204" pitchFamily="34" charset="0"/>
            </a:rPr>
            <a:t>And some minor programming errors.  </a:t>
          </a:r>
        </a:p>
      </dsp:txBody>
      <dsp:txXfrm>
        <a:off x="6027318" y="1048775"/>
        <a:ext cx="5287072" cy="3431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05313-7323-4C16-92C6-10A7C4420671}">
      <dsp:nvSpPr>
        <dsp:cNvPr id="0" name=""/>
        <dsp:cNvSpPr/>
      </dsp:nvSpPr>
      <dsp:spPr>
        <a:xfrm>
          <a:off x="0" y="2763030"/>
          <a:ext cx="9906000"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FBA82-B35A-4532-9A9E-2A1F0DD07CB1}">
      <dsp:nvSpPr>
        <dsp:cNvPr id="0" name=""/>
        <dsp:cNvSpPr/>
      </dsp:nvSpPr>
      <dsp:spPr>
        <a:xfrm>
          <a:off x="0" y="1576265"/>
          <a:ext cx="9906000"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BC5D7F-9AC2-4C98-8719-BA4EB58FABA6}">
      <dsp:nvSpPr>
        <dsp:cNvPr id="0" name=""/>
        <dsp:cNvSpPr/>
      </dsp:nvSpPr>
      <dsp:spPr>
        <a:xfrm>
          <a:off x="0" y="389499"/>
          <a:ext cx="9906000"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D8F365-3788-4D95-806D-89F7BFE3DD42}">
      <dsp:nvSpPr>
        <dsp:cNvPr id="0" name=""/>
        <dsp:cNvSpPr/>
      </dsp:nvSpPr>
      <dsp:spPr>
        <a:xfrm>
          <a:off x="2575560" y="434"/>
          <a:ext cx="7330440" cy="389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b="1" kern="1200" dirty="0"/>
            <a:t>Status</a:t>
          </a:r>
          <a:r>
            <a:rPr lang="en-IN" sz="2200" b="0" kern="1200" dirty="0"/>
            <a:t>: </a:t>
          </a:r>
          <a:r>
            <a:rPr lang="en-IN" sz="2200" b="1" kern="1200" dirty="0"/>
            <a:t>Complete</a:t>
          </a:r>
        </a:p>
      </dsp:txBody>
      <dsp:txXfrm>
        <a:off x="2575560" y="434"/>
        <a:ext cx="7330440" cy="389065"/>
      </dsp:txXfrm>
    </dsp:sp>
    <dsp:sp modelId="{FA151B00-AF42-4904-8E86-923F12A26148}">
      <dsp:nvSpPr>
        <dsp:cNvPr id="0" name=""/>
        <dsp:cNvSpPr/>
      </dsp:nvSpPr>
      <dsp:spPr>
        <a:xfrm>
          <a:off x="0" y="434"/>
          <a:ext cx="2575560" cy="389065"/>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b="0" kern="1200" dirty="0"/>
            <a:t>Dataset Collection</a:t>
          </a:r>
        </a:p>
      </dsp:txBody>
      <dsp:txXfrm>
        <a:off x="18996" y="19430"/>
        <a:ext cx="2537568" cy="370069"/>
      </dsp:txXfrm>
    </dsp:sp>
    <dsp:sp modelId="{4B00D739-AB8B-4AD5-9DFE-E8F5F90582B5}">
      <dsp:nvSpPr>
        <dsp:cNvPr id="0" name=""/>
        <dsp:cNvSpPr/>
      </dsp:nvSpPr>
      <dsp:spPr>
        <a:xfrm>
          <a:off x="0" y="389499"/>
          <a:ext cx="9906000" cy="778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endParaRPr lang="en-IN" sz="1700" b="0" kern="1200" dirty="0"/>
        </a:p>
      </dsp:txBody>
      <dsp:txXfrm>
        <a:off x="0" y="389499"/>
        <a:ext cx="9906000" cy="778247"/>
      </dsp:txXfrm>
    </dsp:sp>
    <dsp:sp modelId="{417DC181-64DC-42C5-8564-6BECEF812259}">
      <dsp:nvSpPr>
        <dsp:cNvPr id="0" name=""/>
        <dsp:cNvSpPr/>
      </dsp:nvSpPr>
      <dsp:spPr>
        <a:xfrm>
          <a:off x="2575560" y="1187199"/>
          <a:ext cx="7330440" cy="389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b="1" kern="1200" dirty="0"/>
            <a:t>Status: Complete</a:t>
          </a:r>
        </a:p>
      </dsp:txBody>
      <dsp:txXfrm>
        <a:off x="2575560" y="1187199"/>
        <a:ext cx="7330440" cy="389065"/>
      </dsp:txXfrm>
    </dsp:sp>
    <dsp:sp modelId="{8DF76F06-9ED2-4D7F-B2F7-C07DF151598B}">
      <dsp:nvSpPr>
        <dsp:cNvPr id="0" name=""/>
        <dsp:cNvSpPr/>
      </dsp:nvSpPr>
      <dsp:spPr>
        <a:xfrm>
          <a:off x="0" y="1187199"/>
          <a:ext cx="2575560" cy="389065"/>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b="0" kern="1200" dirty="0"/>
            <a:t>Model Designing </a:t>
          </a:r>
        </a:p>
      </dsp:txBody>
      <dsp:txXfrm>
        <a:off x="18996" y="1206195"/>
        <a:ext cx="2537568" cy="370069"/>
      </dsp:txXfrm>
    </dsp:sp>
    <dsp:sp modelId="{920121C0-EB22-4DCD-9704-7C85F310C672}">
      <dsp:nvSpPr>
        <dsp:cNvPr id="0" name=""/>
        <dsp:cNvSpPr/>
      </dsp:nvSpPr>
      <dsp:spPr>
        <a:xfrm>
          <a:off x="0" y="1576265"/>
          <a:ext cx="9906000" cy="778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endParaRPr lang="en-IN" sz="1700" b="0" kern="1200" dirty="0"/>
        </a:p>
      </dsp:txBody>
      <dsp:txXfrm>
        <a:off x="0" y="1576265"/>
        <a:ext cx="9906000" cy="778247"/>
      </dsp:txXfrm>
    </dsp:sp>
    <dsp:sp modelId="{D91285CD-C593-4224-9F8E-E7C93C37C538}">
      <dsp:nvSpPr>
        <dsp:cNvPr id="0" name=""/>
        <dsp:cNvSpPr/>
      </dsp:nvSpPr>
      <dsp:spPr>
        <a:xfrm>
          <a:off x="2575560" y="2373965"/>
          <a:ext cx="7330440" cy="389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b="1" kern="1200" dirty="0"/>
            <a:t>Status: Complete</a:t>
          </a:r>
        </a:p>
      </dsp:txBody>
      <dsp:txXfrm>
        <a:off x="2575560" y="2373965"/>
        <a:ext cx="7330440" cy="389065"/>
      </dsp:txXfrm>
    </dsp:sp>
    <dsp:sp modelId="{892269EB-0B2B-4792-A8DD-64851C6BE585}">
      <dsp:nvSpPr>
        <dsp:cNvPr id="0" name=""/>
        <dsp:cNvSpPr/>
      </dsp:nvSpPr>
      <dsp:spPr>
        <a:xfrm>
          <a:off x="0" y="2373965"/>
          <a:ext cx="2575560" cy="389065"/>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en-IN" sz="2200" b="0" kern="1200" dirty="0"/>
            <a:t>Coding</a:t>
          </a:r>
        </a:p>
      </dsp:txBody>
      <dsp:txXfrm>
        <a:off x="18996" y="2392961"/>
        <a:ext cx="2537568" cy="370069"/>
      </dsp:txXfrm>
    </dsp:sp>
    <dsp:sp modelId="{DC7F1D15-0593-44E1-869B-0694DCA0C146}">
      <dsp:nvSpPr>
        <dsp:cNvPr id="0" name=""/>
        <dsp:cNvSpPr/>
      </dsp:nvSpPr>
      <dsp:spPr>
        <a:xfrm>
          <a:off x="0" y="2763030"/>
          <a:ext cx="9906000" cy="778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endParaRPr lang="en-IN" sz="1700" b="0" kern="1200" dirty="0"/>
        </a:p>
      </dsp:txBody>
      <dsp:txXfrm>
        <a:off x="0" y="2763030"/>
        <a:ext cx="9906000" cy="7782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30BDD-222F-4541-95C1-9E261A9D148A}">
      <dsp:nvSpPr>
        <dsp:cNvPr id="0" name=""/>
        <dsp:cNvSpPr/>
      </dsp:nvSpPr>
      <dsp:spPr>
        <a:xfrm>
          <a:off x="1975686" y="0"/>
          <a:ext cx="1674558" cy="1674642"/>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7C008-9B10-449E-9475-3B8866024407}">
      <dsp:nvSpPr>
        <dsp:cNvPr id="0" name=""/>
        <dsp:cNvSpPr/>
      </dsp:nvSpPr>
      <dsp:spPr>
        <a:xfrm>
          <a:off x="2345402" y="606503"/>
          <a:ext cx="934498" cy="46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rgbClr val="FFC000"/>
              </a:solidFill>
            </a:rPr>
            <a:t>Requirements</a:t>
          </a:r>
          <a:r>
            <a:rPr lang="en-IN" sz="1200" kern="1200" dirty="0"/>
            <a:t> </a:t>
          </a:r>
        </a:p>
      </dsp:txBody>
      <dsp:txXfrm>
        <a:off x="2345402" y="606503"/>
        <a:ext cx="934498" cy="467040"/>
      </dsp:txXfrm>
    </dsp:sp>
    <dsp:sp modelId="{2F598E78-6669-47A1-83D5-A8ED078D221C}">
      <dsp:nvSpPr>
        <dsp:cNvPr id="0" name=""/>
        <dsp:cNvSpPr/>
      </dsp:nvSpPr>
      <dsp:spPr>
        <a:xfrm>
          <a:off x="1510478" y="962189"/>
          <a:ext cx="1674558" cy="167464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41FFD-7C64-4733-85BB-839C6E8C1BD9}">
      <dsp:nvSpPr>
        <dsp:cNvPr id="0" name=""/>
        <dsp:cNvSpPr/>
      </dsp:nvSpPr>
      <dsp:spPr>
        <a:xfrm>
          <a:off x="1878310" y="1570856"/>
          <a:ext cx="934498" cy="46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rgbClr val="FFC000"/>
              </a:solidFill>
            </a:rPr>
            <a:t>Design</a:t>
          </a:r>
          <a:endParaRPr lang="en-IN" sz="2600" kern="1200" dirty="0">
            <a:solidFill>
              <a:srgbClr val="FFC000"/>
            </a:solidFill>
          </a:endParaRPr>
        </a:p>
      </dsp:txBody>
      <dsp:txXfrm>
        <a:off x="1878310" y="1570856"/>
        <a:ext cx="934498" cy="467040"/>
      </dsp:txXfrm>
    </dsp:sp>
    <dsp:sp modelId="{C8F9B83E-D6B1-48DA-AC21-6A4DB537C776}">
      <dsp:nvSpPr>
        <dsp:cNvPr id="0" name=""/>
        <dsp:cNvSpPr/>
      </dsp:nvSpPr>
      <dsp:spPr>
        <a:xfrm>
          <a:off x="1975686" y="1928704"/>
          <a:ext cx="1674558" cy="1674642"/>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67784-E1E0-4DFD-9968-CB3EFBB7939A}">
      <dsp:nvSpPr>
        <dsp:cNvPr id="0" name=""/>
        <dsp:cNvSpPr/>
      </dsp:nvSpPr>
      <dsp:spPr>
        <a:xfrm>
          <a:off x="2345402" y="2534667"/>
          <a:ext cx="934498" cy="46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C000"/>
              </a:solidFill>
            </a:rPr>
            <a:t>Implementation</a:t>
          </a:r>
        </a:p>
      </dsp:txBody>
      <dsp:txXfrm>
        <a:off x="2345402" y="2534667"/>
        <a:ext cx="934498" cy="467040"/>
      </dsp:txXfrm>
    </dsp:sp>
    <dsp:sp modelId="{BAFF7C9A-5D8F-4BF1-9B91-53DF6484D10D}">
      <dsp:nvSpPr>
        <dsp:cNvPr id="0" name=""/>
        <dsp:cNvSpPr/>
      </dsp:nvSpPr>
      <dsp:spPr>
        <a:xfrm>
          <a:off x="1510478" y="2892515"/>
          <a:ext cx="1674558" cy="167464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5843B8-A671-4B56-ACB3-B5BB11348D5F}">
      <dsp:nvSpPr>
        <dsp:cNvPr id="0" name=""/>
        <dsp:cNvSpPr/>
      </dsp:nvSpPr>
      <dsp:spPr>
        <a:xfrm>
          <a:off x="1878310" y="3499019"/>
          <a:ext cx="934498" cy="46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C000"/>
              </a:solidFill>
            </a:rPr>
            <a:t>Verification</a:t>
          </a:r>
        </a:p>
      </dsp:txBody>
      <dsp:txXfrm>
        <a:off x="1878310" y="3499019"/>
        <a:ext cx="934498" cy="467040"/>
      </dsp:txXfrm>
    </dsp:sp>
    <dsp:sp modelId="{C5B94AA5-ABF3-4E86-81FC-F2668D324CC7}">
      <dsp:nvSpPr>
        <dsp:cNvPr id="0" name=""/>
        <dsp:cNvSpPr/>
      </dsp:nvSpPr>
      <dsp:spPr>
        <a:xfrm>
          <a:off x="2094736" y="3966060"/>
          <a:ext cx="1438656" cy="1439500"/>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45046-4A56-476D-A05D-A27C8895296B}">
      <dsp:nvSpPr>
        <dsp:cNvPr id="0" name=""/>
        <dsp:cNvSpPr/>
      </dsp:nvSpPr>
      <dsp:spPr>
        <a:xfrm>
          <a:off x="2345402" y="4463371"/>
          <a:ext cx="934498" cy="46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C000"/>
              </a:solidFill>
            </a:rPr>
            <a:t>Maintenance</a:t>
          </a:r>
          <a:endParaRPr lang="en-IN" sz="1200" kern="1200" dirty="0">
            <a:solidFill>
              <a:srgbClr val="FFC000"/>
            </a:solidFill>
          </a:endParaRPr>
        </a:p>
      </dsp:txBody>
      <dsp:txXfrm>
        <a:off x="2345402" y="4463371"/>
        <a:ext cx="934498" cy="4670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6/17/2021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7T17:51:31.424"/>
    </inkml:context>
    <inkml:brush xml:id="br0">
      <inkml:brushProperty name="width" value="0.1" units="cm"/>
      <inkml:brushProperty name="height" value="0.1" units="cm"/>
      <inkml:brushProperty name="color" value="#FFFFFF"/>
      <inkml:brushProperty name="ignorePressure" value="1"/>
    </inkml:brush>
  </inkml:definitions>
  <inkml:trace contextRef="#ctx0" brushRef="#br0">5850 532,'-674'-187,"537"163,-176-10,-142 20,350 12,-1217-3,916 5,-307 44,533-33,-39 4,-13-2,-5 1,139 3,-111 34,105-31,2 0,98-19,-1 1,1 0,0 0,0 0,0 0,0 1,0 0,0 0,-5 6,-29 36,8-7,4-12,13-13,-1 1,2 0,0 1,0 0,-13 26,5 3,2 2,2 0,2 0,2 2,-8 69,10-10,5 148,8 1013,-4-713,2-514,2-1,16 76,35 76,-38-152,2-1,1 0,3-1,29 41,-20-33,-1-7,-22-29,0 0,0 0,6 12,32 66,59 84,-96-160,35 51,40 73,0 17,33 64,-74-140,14 30,-50-92,-1 0,-1 1,0 0,-1 0,3 19,-3-15,0 0,2-1,0 1,2-1,14 28,-11-25,-1 0,-1 1,8 31,-12-20,-1-1,-2 1,-3 56,-1-62,1 0,2 0,0 0,2 0,2 0,7 30,10 1,-11-31,-2 0,8 34,11 120,-27-178,0 1,0 0,1-1,0 1,0-1,0 0,0 1,1-1,0 0,-1-1,7 7,5 4,24 19,-15-14,-11-8,1-2,0 0,1 0,0-1,0-1,1 0,0-1,0 0,1-1,0-1,-1-1,19 2,293 19,1-22,-277-3,-8 0,1 1,77 12,-67-5,0-1,83-4,-4 0,-11 10,28 0,-81-10,166 8,42 7,-188-5,-53-6,38 1,527 47,101 0,-625-50,94 16,24 3,161-14,42 3,14 14,61 5,123 10,-214-21,1-21,-140 0,4128 1,-4026-21,-339 20,210-23,118-9,-94 21,239-46,-455 54,0-1,0-1,-1-1,1-1,-2-1,1-1,-2-2,1 0,-1-1,-1 0,-1-2,0-1,-1 0,26-29,-4-8,-2-1,-3-2,51-108,55-194,-65 114,10-27,-55 192,3 1,4 2,71-106,-92 158,0 0,2 1,0 1,2 1,0 1,1 1,1 1,1 1,1 1,0 1,45-20,-68 34,20-8,35-21,-50 25,0 0,0-1,0 1,0-2,-1 1,0-1,9-13,-1-1,-2-1,-1 0,0 0,-2-1,-1 0,0-1,-2 0,-1 0,4-36,-9 49,0-1,-1 1,0 0,-1-1,0 1,-1 0,0 0,-1 0,0 1,-1-1,0 1,0 0,-1 0,-14-17,-1 2,-2 1,0 0,-50-37,-57-32,112 81,-1 1,-1 1,0 1,0 1,-29-8,2 8,39 8,0-1,0 0,0 0,0-1,1 0,-1-1,1 0,-1 0,-9-6,-2-5,-30-29,-6-5,27 29,-1 1,0 1,-2 2,1 0,-2 3,-34-11,-81-33,138 51,2 0,-1 0,0-1,1 0,0-1,1 1,-1-1,1 0,1-1,-9-13,-21-25,-24-12,41 42,1-1,1 0,0-2,-16-25,-2-3,-1 1,-2 1,-51-46,31 32,-246-230,294 282,0 0,-1 1,-11-5,13 7,0 0,0-1,1 0,-1 0,1 0,-9-11,4 2,2-1,-1 0,-15-32,-18-57,17 39,-100-207,64 139,16 43,28 58,3-1,0 0,-10-36,17 47,0 0,-2 0,0 1,-1 0,-17-20,7 8,21 32,-78-113,63 94,0 1,-1 1,-30-25,20 22,0 2,-40-22,56 35,-1 0,-1 1,1 1,-1 0,0 0,0 2,0-1,-25 0,31 3,1-1,0 0,-1 0,1 0,0-1,0 0,0 0,0 0,0-1,-7-4,-4-4,-30-26,31 23,-32-19,14 12,-20-11,-93-41,97 57,42 14,0 0,0 0,0-1,1 0,-1 0,1-1,-1 0,1 0,1-1,-12-9,-5-7,-1 0,-1 1,0 2,-1 0,-54-25,-25-13,73 37,-1 1,-65-24,-186-36,200 51,1-3,-105-55,159 69,0 2,0 2,-1 0,-1 2,0 2,0 0,0 2,-1 2,0 0,-34 2,35 1,1-2,0-1,-29-8,-7-2,-71-5,-141-1,-142 17,418 3,-36-1,-57-11,41 5,-86-16,-34-4,-494-9,-923 37,1535 1,1 1,-1 3,1 3,-83 24,12-2,72-20,-79 28,-211 77,294-102,2 2,-71 33,63-25,-1-2,-1-3,-1-2,-1-3,-70 7,58-15,-117-6,76-2,-18 2,108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Face recognition ATTENDANCE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chor="b">
            <a:normAutofit lnSpcReduction="10000"/>
          </a:bodyPr>
          <a:lstStyle/>
          <a:p>
            <a:r>
              <a:rPr lang="en-US" sz="1800" dirty="0">
                <a:latin typeface="Tahoma" panose="020B0604030504040204" pitchFamily="34" charset="0"/>
                <a:ea typeface="Tahoma" panose="020B0604030504040204" pitchFamily="34" charset="0"/>
                <a:cs typeface="Tahoma" panose="020B0604030504040204" pitchFamily="34" charset="0"/>
              </a:rPr>
              <a:t>By-</a:t>
            </a:r>
          </a:p>
          <a:p>
            <a:r>
              <a:rPr lang="en-US" sz="1800" dirty="0">
                <a:latin typeface="Tahoma" panose="020B0604030504040204" pitchFamily="34" charset="0"/>
                <a:ea typeface="Tahoma" panose="020B0604030504040204" pitchFamily="34" charset="0"/>
                <a:cs typeface="Tahoma" panose="020B0604030504040204" pitchFamily="34" charset="0"/>
              </a:rPr>
              <a:t>Tanveer shikalgar</a:t>
            </a:r>
          </a:p>
          <a:p>
            <a:r>
              <a:rPr lang="en-US" sz="1800" dirty="0" err="1">
                <a:latin typeface="Tahoma" panose="020B0604030504040204" pitchFamily="34" charset="0"/>
                <a:ea typeface="Tahoma" panose="020B0604030504040204" pitchFamily="34" charset="0"/>
                <a:cs typeface="Tahoma" panose="020B0604030504040204" pitchFamily="34" charset="0"/>
              </a:rPr>
              <a:t>Akshay</a:t>
            </a:r>
            <a:r>
              <a:rPr lang="en-US" sz="1800" dirty="0">
                <a:latin typeface="Tahoma" panose="020B0604030504040204" pitchFamily="34" charset="0"/>
                <a:ea typeface="Tahoma" panose="020B0604030504040204" pitchFamily="34" charset="0"/>
                <a:cs typeface="Tahoma" panose="020B0604030504040204" pitchFamily="34" charset="0"/>
              </a:rPr>
              <a:t> vanjare</a:t>
            </a:r>
          </a:p>
          <a:p>
            <a:r>
              <a:rPr lang="en-US" sz="1800" dirty="0">
                <a:latin typeface="Tahoma" panose="020B0604030504040204" pitchFamily="34" charset="0"/>
                <a:ea typeface="Tahoma" panose="020B0604030504040204" pitchFamily="34" charset="0"/>
                <a:cs typeface="Tahoma" panose="020B0604030504040204" pitchFamily="34" charset="0"/>
              </a:rPr>
              <a:t>Suleman sayyed</a:t>
            </a:r>
          </a:p>
        </p:txBody>
      </p:sp>
      <p:sp>
        <p:nvSpPr>
          <p:cNvPr id="4" name="TextBox 3">
            <a:extLst>
              <a:ext uri="{FF2B5EF4-FFF2-40B4-BE49-F238E27FC236}">
                <a16:creationId xmlns:a16="http://schemas.microsoft.com/office/drawing/2014/main" id="{9AB2D3F4-6C14-48E8-970C-5663CB12842D}"/>
              </a:ext>
            </a:extLst>
          </p:cNvPr>
          <p:cNvSpPr txBox="1"/>
          <p:nvPr/>
        </p:nvSpPr>
        <p:spPr>
          <a:xfrm>
            <a:off x="8054235" y="5735637"/>
            <a:ext cx="4634631" cy="923330"/>
          </a:xfrm>
          <a:prstGeom prst="rect">
            <a:avLst/>
          </a:prstGeom>
          <a:noFill/>
        </p:spPr>
        <p:txBody>
          <a:bodyPr wrap="square" rtlCol="0">
            <a:spAutoFit/>
          </a:bodyPr>
          <a:lstStyle/>
          <a:p>
            <a:r>
              <a:rPr lang="en-IN" dirty="0"/>
              <a:t>Under the Guidance-</a:t>
            </a:r>
          </a:p>
          <a:p>
            <a:r>
              <a:rPr lang="en-IN" dirty="0"/>
              <a:t>Miss. Ankita Kanchan (Director at PiSyst              India Pvt . Ltd)</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4C6F-F4DB-45B9-9A4A-6EC38384B641}"/>
              </a:ext>
            </a:extLst>
          </p:cNvPr>
          <p:cNvSpPr>
            <a:spLocks noGrp="1"/>
          </p:cNvSpPr>
          <p:nvPr>
            <p:ph type="title"/>
          </p:nvPr>
        </p:nvSpPr>
        <p:spPr>
          <a:xfrm>
            <a:off x="960438" y="618518"/>
            <a:ext cx="9905998" cy="1478570"/>
          </a:xfrm>
        </p:spPr>
        <p:txBody>
          <a:bodyPr>
            <a:normAutofit fontScale="90000"/>
          </a:bodyPr>
          <a:lstStyle/>
          <a:p>
            <a:r>
              <a:rPr lang="en-IN" dirty="0"/>
              <a:t>Dfd</a:t>
            </a:r>
            <a:br>
              <a:rPr lang="en-IN" dirty="0"/>
            </a:br>
            <a:r>
              <a:rPr lang="en-IN" dirty="0"/>
              <a:t>(Data flow diagram) </a:t>
            </a:r>
            <a:br>
              <a:rPr lang="en-IN" dirty="0"/>
            </a:br>
            <a:r>
              <a:rPr lang="en-IN" dirty="0"/>
              <a:t>level</a:t>
            </a:r>
          </a:p>
        </p:txBody>
      </p:sp>
      <p:pic>
        <p:nvPicPr>
          <p:cNvPr id="5" name="Content Placeholder 4">
            <a:extLst>
              <a:ext uri="{FF2B5EF4-FFF2-40B4-BE49-F238E27FC236}">
                <a16:creationId xmlns:a16="http://schemas.microsoft.com/office/drawing/2014/main" id="{AC579DB6-E51F-4302-8AB6-03234F9F7B1B}"/>
              </a:ext>
            </a:extLst>
          </p:cNvPr>
          <p:cNvPicPr>
            <a:picLocks noGrp="1" noChangeAspect="1"/>
          </p:cNvPicPr>
          <p:nvPr>
            <p:ph idx="1"/>
          </p:nvPr>
        </p:nvPicPr>
        <p:blipFill>
          <a:blip r:embed="rId2"/>
          <a:stretch>
            <a:fillRect/>
          </a:stretch>
        </p:blipFill>
        <p:spPr>
          <a:xfrm>
            <a:off x="5638800" y="637947"/>
            <a:ext cx="4086225" cy="56015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0483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1A3F-6108-4607-A6F1-7ACC98C0950F}"/>
              </a:ext>
            </a:extLst>
          </p:cNvPr>
          <p:cNvSpPr>
            <a:spLocks noGrp="1"/>
          </p:cNvSpPr>
          <p:nvPr>
            <p:ph type="title"/>
          </p:nvPr>
        </p:nvSpPr>
        <p:spPr/>
        <p:txBody>
          <a:bodyPr/>
          <a:lstStyle/>
          <a:p>
            <a:r>
              <a:rPr lang="en-IN" dirty="0"/>
              <a:t>System Architecture</a:t>
            </a:r>
          </a:p>
        </p:txBody>
      </p:sp>
      <p:sp>
        <p:nvSpPr>
          <p:cNvPr id="4" name="Rectangle: Rounded Corners 3">
            <a:extLst>
              <a:ext uri="{FF2B5EF4-FFF2-40B4-BE49-F238E27FC236}">
                <a16:creationId xmlns:a16="http://schemas.microsoft.com/office/drawing/2014/main" id="{BC773D6B-152E-4B20-9D37-9EA24E485547}"/>
              </a:ext>
            </a:extLst>
          </p:cNvPr>
          <p:cNvSpPr/>
          <p:nvPr/>
        </p:nvSpPr>
        <p:spPr>
          <a:xfrm>
            <a:off x="1464658" y="2047910"/>
            <a:ext cx="2257678" cy="558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5" name="Rectangle: Rounded Corners 4">
            <a:extLst>
              <a:ext uri="{FF2B5EF4-FFF2-40B4-BE49-F238E27FC236}">
                <a16:creationId xmlns:a16="http://schemas.microsoft.com/office/drawing/2014/main" id="{03AF6F2F-C5F5-489D-B5DA-1A90041576AF}"/>
              </a:ext>
            </a:extLst>
          </p:cNvPr>
          <p:cNvSpPr/>
          <p:nvPr/>
        </p:nvSpPr>
        <p:spPr>
          <a:xfrm>
            <a:off x="1464658" y="3429000"/>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Webcam</a:t>
            </a:r>
          </a:p>
        </p:txBody>
      </p:sp>
      <p:sp>
        <p:nvSpPr>
          <p:cNvPr id="9" name="Rectangle: Rounded Corners 8">
            <a:extLst>
              <a:ext uri="{FF2B5EF4-FFF2-40B4-BE49-F238E27FC236}">
                <a16:creationId xmlns:a16="http://schemas.microsoft.com/office/drawing/2014/main" id="{133BA3A1-5D0C-4AE5-B900-FC0860AC4771}"/>
              </a:ext>
            </a:extLst>
          </p:cNvPr>
          <p:cNvSpPr/>
          <p:nvPr/>
        </p:nvSpPr>
        <p:spPr>
          <a:xfrm>
            <a:off x="1464658" y="4673297"/>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Capture image</a:t>
            </a:r>
          </a:p>
        </p:txBody>
      </p:sp>
      <p:sp>
        <p:nvSpPr>
          <p:cNvPr id="10" name="Rectangle: Rounded Corners 9">
            <a:extLst>
              <a:ext uri="{FF2B5EF4-FFF2-40B4-BE49-F238E27FC236}">
                <a16:creationId xmlns:a16="http://schemas.microsoft.com/office/drawing/2014/main" id="{1B70E568-5E7B-4F90-93E0-811984C2C2ED}"/>
              </a:ext>
            </a:extLst>
          </p:cNvPr>
          <p:cNvSpPr/>
          <p:nvPr/>
        </p:nvSpPr>
        <p:spPr>
          <a:xfrm>
            <a:off x="5223409" y="4673296"/>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 Faces</a:t>
            </a:r>
          </a:p>
        </p:txBody>
      </p:sp>
      <p:sp>
        <p:nvSpPr>
          <p:cNvPr id="11" name="Rectangle: Rounded Corners 10">
            <a:extLst>
              <a:ext uri="{FF2B5EF4-FFF2-40B4-BE49-F238E27FC236}">
                <a16:creationId xmlns:a16="http://schemas.microsoft.com/office/drawing/2014/main" id="{B3B4286F-94C2-4016-A6B4-DB1EDBD9C8A5}"/>
              </a:ext>
            </a:extLst>
          </p:cNvPr>
          <p:cNvSpPr/>
          <p:nvPr/>
        </p:nvSpPr>
        <p:spPr>
          <a:xfrm>
            <a:off x="5223409" y="2483868"/>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 </a:t>
            </a:r>
            <a:r>
              <a:rPr lang="en-IN" dirty="0" err="1"/>
              <a:t>Datails</a:t>
            </a:r>
            <a:endParaRPr lang="en-IN" dirty="0"/>
          </a:p>
        </p:txBody>
      </p:sp>
      <p:sp>
        <p:nvSpPr>
          <p:cNvPr id="12" name="Rectangle: Rounded Corners 11">
            <a:extLst>
              <a:ext uri="{FF2B5EF4-FFF2-40B4-BE49-F238E27FC236}">
                <a16:creationId xmlns:a16="http://schemas.microsoft.com/office/drawing/2014/main" id="{528D770B-0149-4E6F-83EB-A1029916F01F}"/>
              </a:ext>
            </a:extLst>
          </p:cNvPr>
          <p:cNvSpPr/>
          <p:nvPr/>
        </p:nvSpPr>
        <p:spPr>
          <a:xfrm>
            <a:off x="8309171" y="2483867"/>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Registered Student</a:t>
            </a:r>
          </a:p>
        </p:txBody>
      </p:sp>
      <p:sp>
        <p:nvSpPr>
          <p:cNvPr id="13" name="Rectangle: Rounded Corners 12">
            <a:extLst>
              <a:ext uri="{FF2B5EF4-FFF2-40B4-BE49-F238E27FC236}">
                <a16:creationId xmlns:a16="http://schemas.microsoft.com/office/drawing/2014/main" id="{C9F4EEF5-1902-4EB0-BAB0-90E1AD2BE68B}"/>
              </a:ext>
            </a:extLst>
          </p:cNvPr>
          <p:cNvSpPr/>
          <p:nvPr/>
        </p:nvSpPr>
        <p:spPr>
          <a:xfrm>
            <a:off x="8309171" y="4673295"/>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Training Set</a:t>
            </a:r>
          </a:p>
        </p:txBody>
      </p:sp>
      <p:cxnSp>
        <p:nvCxnSpPr>
          <p:cNvPr id="15" name="Straight Arrow Connector 14">
            <a:extLst>
              <a:ext uri="{FF2B5EF4-FFF2-40B4-BE49-F238E27FC236}">
                <a16:creationId xmlns:a16="http://schemas.microsoft.com/office/drawing/2014/main" id="{97B2FC9A-850D-4FCD-8167-BD094321AABD}"/>
              </a:ext>
            </a:extLst>
          </p:cNvPr>
          <p:cNvCxnSpPr>
            <a:cxnSpLocks/>
            <a:stCxn id="4" idx="3"/>
            <a:endCxn id="11" idx="1"/>
          </p:cNvCxnSpPr>
          <p:nvPr/>
        </p:nvCxnSpPr>
        <p:spPr>
          <a:xfrm>
            <a:off x="3722336" y="2327085"/>
            <a:ext cx="1501073" cy="435959"/>
          </a:xfrm>
          <a:prstGeom prst="bentConnector3">
            <a:avLst>
              <a:gd name="adj1" fmla="val 50000"/>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A2FF8A-AF12-4793-9E39-B9B256CD747E}"/>
              </a:ext>
            </a:extLst>
          </p:cNvPr>
          <p:cNvCxnSpPr>
            <a:cxnSpLocks/>
            <a:stCxn id="4" idx="2"/>
            <a:endCxn id="5" idx="0"/>
          </p:cNvCxnSpPr>
          <p:nvPr/>
        </p:nvCxnSpPr>
        <p:spPr>
          <a:xfrm>
            <a:off x="2593497" y="2606260"/>
            <a:ext cx="0" cy="822740"/>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2F0CD14-88E5-4201-839D-C889B326A5EC}"/>
              </a:ext>
            </a:extLst>
          </p:cNvPr>
          <p:cNvCxnSpPr>
            <a:cxnSpLocks/>
            <a:stCxn id="5" idx="2"/>
            <a:endCxn id="9" idx="0"/>
          </p:cNvCxnSpPr>
          <p:nvPr/>
        </p:nvCxnSpPr>
        <p:spPr>
          <a:xfrm>
            <a:off x="2593497" y="3987351"/>
            <a:ext cx="0" cy="68594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3D82F74-52C0-4515-9DF3-37D8B1239B17}"/>
              </a:ext>
            </a:extLst>
          </p:cNvPr>
          <p:cNvCxnSpPr>
            <a:cxnSpLocks/>
            <a:stCxn id="9" idx="3"/>
            <a:endCxn id="10" idx="1"/>
          </p:cNvCxnSpPr>
          <p:nvPr/>
        </p:nvCxnSpPr>
        <p:spPr>
          <a:xfrm flipV="1">
            <a:off x="3722336" y="4952472"/>
            <a:ext cx="1501073"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339304F3-AF92-4DBD-8694-C235340A38F8}"/>
              </a:ext>
            </a:extLst>
          </p:cNvPr>
          <p:cNvCxnSpPr>
            <a:cxnSpLocks/>
            <a:stCxn id="10" idx="3"/>
            <a:endCxn id="13" idx="1"/>
          </p:cNvCxnSpPr>
          <p:nvPr/>
        </p:nvCxnSpPr>
        <p:spPr>
          <a:xfrm flipV="1">
            <a:off x="7481087" y="4952471"/>
            <a:ext cx="828084"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F7EA40A-7B92-4FEA-B245-65A40020FD40}"/>
              </a:ext>
            </a:extLst>
          </p:cNvPr>
          <p:cNvCxnSpPr>
            <a:cxnSpLocks/>
            <a:stCxn id="11" idx="3"/>
            <a:endCxn id="12" idx="1"/>
          </p:cNvCxnSpPr>
          <p:nvPr/>
        </p:nvCxnSpPr>
        <p:spPr>
          <a:xfrm flipV="1">
            <a:off x="7481087" y="2763043"/>
            <a:ext cx="828084"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ED3020BC-07C4-4BE9-978B-A5B192D0E559}"/>
              </a:ext>
            </a:extLst>
          </p:cNvPr>
          <p:cNvSpPr txBox="1"/>
          <p:nvPr/>
        </p:nvSpPr>
        <p:spPr>
          <a:xfrm>
            <a:off x="4944233" y="1623110"/>
            <a:ext cx="4021742" cy="369332"/>
          </a:xfrm>
          <a:prstGeom prst="rect">
            <a:avLst/>
          </a:prstGeom>
          <a:noFill/>
        </p:spPr>
        <p:txBody>
          <a:bodyPr wrap="square" rtlCol="0">
            <a:spAutoFit/>
          </a:bodyPr>
          <a:lstStyle/>
          <a:p>
            <a:r>
              <a:rPr lang="en-IN" b="1" dirty="0">
                <a:solidFill>
                  <a:schemeClr val="accent1">
                    <a:lumMod val="50000"/>
                  </a:schemeClr>
                </a:solidFill>
                <a:effectLst>
                  <a:outerShdw blurRad="38100" dist="38100" dir="2700000" algn="tl">
                    <a:srgbClr val="000000">
                      <a:alpha val="43137"/>
                    </a:srgbClr>
                  </a:outerShdw>
                </a:effectLst>
              </a:rPr>
              <a:t>Training phase registration-</a:t>
            </a:r>
          </a:p>
        </p:txBody>
      </p:sp>
    </p:spTree>
    <p:extLst>
      <p:ext uri="{BB962C8B-B14F-4D97-AF65-F5344CB8AC3E}">
        <p14:creationId xmlns:p14="http://schemas.microsoft.com/office/powerpoint/2010/main" val="297677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71A3F-6108-4607-A6F1-7ACC98C0950F}"/>
              </a:ext>
            </a:extLst>
          </p:cNvPr>
          <p:cNvSpPr>
            <a:spLocks noGrp="1"/>
          </p:cNvSpPr>
          <p:nvPr>
            <p:ph type="title"/>
          </p:nvPr>
        </p:nvSpPr>
        <p:spPr/>
        <p:txBody>
          <a:bodyPr/>
          <a:lstStyle/>
          <a:p>
            <a:r>
              <a:rPr lang="en-IN" dirty="0"/>
              <a:t>System Architecture</a:t>
            </a:r>
          </a:p>
        </p:txBody>
      </p:sp>
      <p:sp>
        <p:nvSpPr>
          <p:cNvPr id="4" name="Rectangle: Rounded Corners 3">
            <a:extLst>
              <a:ext uri="{FF2B5EF4-FFF2-40B4-BE49-F238E27FC236}">
                <a16:creationId xmlns:a16="http://schemas.microsoft.com/office/drawing/2014/main" id="{BC773D6B-152E-4B20-9D37-9EA24E485547}"/>
              </a:ext>
            </a:extLst>
          </p:cNvPr>
          <p:cNvSpPr/>
          <p:nvPr/>
        </p:nvSpPr>
        <p:spPr>
          <a:xfrm>
            <a:off x="1464658" y="2069391"/>
            <a:ext cx="2257678" cy="5583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sp>
        <p:nvSpPr>
          <p:cNvPr id="5" name="Rectangle: Rounded Corners 4">
            <a:extLst>
              <a:ext uri="{FF2B5EF4-FFF2-40B4-BE49-F238E27FC236}">
                <a16:creationId xmlns:a16="http://schemas.microsoft.com/office/drawing/2014/main" id="{03AF6F2F-C5F5-489D-B5DA-1A90041576AF}"/>
              </a:ext>
            </a:extLst>
          </p:cNvPr>
          <p:cNvSpPr/>
          <p:nvPr/>
        </p:nvSpPr>
        <p:spPr>
          <a:xfrm>
            <a:off x="1464658" y="3429000"/>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Webcam</a:t>
            </a:r>
          </a:p>
        </p:txBody>
      </p:sp>
      <p:sp>
        <p:nvSpPr>
          <p:cNvPr id="9" name="Rectangle: Rounded Corners 8">
            <a:extLst>
              <a:ext uri="{FF2B5EF4-FFF2-40B4-BE49-F238E27FC236}">
                <a16:creationId xmlns:a16="http://schemas.microsoft.com/office/drawing/2014/main" id="{133BA3A1-5D0C-4AE5-B900-FC0860AC4771}"/>
              </a:ext>
            </a:extLst>
          </p:cNvPr>
          <p:cNvSpPr/>
          <p:nvPr/>
        </p:nvSpPr>
        <p:spPr>
          <a:xfrm>
            <a:off x="1464658" y="4673297"/>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Captured image of class</a:t>
            </a:r>
          </a:p>
        </p:txBody>
      </p:sp>
      <p:sp>
        <p:nvSpPr>
          <p:cNvPr id="10" name="Rectangle: Rounded Corners 9">
            <a:extLst>
              <a:ext uri="{FF2B5EF4-FFF2-40B4-BE49-F238E27FC236}">
                <a16:creationId xmlns:a16="http://schemas.microsoft.com/office/drawing/2014/main" id="{1B70E568-5E7B-4F90-93E0-811984C2C2ED}"/>
              </a:ext>
            </a:extLst>
          </p:cNvPr>
          <p:cNvSpPr/>
          <p:nvPr/>
        </p:nvSpPr>
        <p:spPr>
          <a:xfrm>
            <a:off x="5223409" y="4673296"/>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Detect Faces</a:t>
            </a:r>
          </a:p>
        </p:txBody>
      </p:sp>
      <p:sp>
        <p:nvSpPr>
          <p:cNvPr id="11" name="Rectangle: Rounded Corners 10">
            <a:extLst>
              <a:ext uri="{FF2B5EF4-FFF2-40B4-BE49-F238E27FC236}">
                <a16:creationId xmlns:a16="http://schemas.microsoft.com/office/drawing/2014/main" id="{B3B4286F-94C2-4016-A6B4-DB1EDBD9C8A5}"/>
              </a:ext>
            </a:extLst>
          </p:cNvPr>
          <p:cNvSpPr/>
          <p:nvPr/>
        </p:nvSpPr>
        <p:spPr>
          <a:xfrm>
            <a:off x="5223409" y="2483868"/>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 details</a:t>
            </a:r>
          </a:p>
        </p:txBody>
      </p:sp>
      <p:sp>
        <p:nvSpPr>
          <p:cNvPr id="12" name="Rectangle: Rounded Corners 11">
            <a:extLst>
              <a:ext uri="{FF2B5EF4-FFF2-40B4-BE49-F238E27FC236}">
                <a16:creationId xmlns:a16="http://schemas.microsoft.com/office/drawing/2014/main" id="{528D770B-0149-4E6F-83EB-A1029916F01F}"/>
              </a:ext>
            </a:extLst>
          </p:cNvPr>
          <p:cNvSpPr/>
          <p:nvPr/>
        </p:nvSpPr>
        <p:spPr>
          <a:xfrm>
            <a:off x="8309171" y="2483867"/>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Attendance sheet</a:t>
            </a:r>
          </a:p>
        </p:txBody>
      </p:sp>
      <p:sp>
        <p:nvSpPr>
          <p:cNvPr id="13" name="Rectangle: Rounded Corners 12">
            <a:extLst>
              <a:ext uri="{FF2B5EF4-FFF2-40B4-BE49-F238E27FC236}">
                <a16:creationId xmlns:a16="http://schemas.microsoft.com/office/drawing/2014/main" id="{C9F4EEF5-1902-4EB0-BAB0-90E1AD2BE68B}"/>
              </a:ext>
            </a:extLst>
          </p:cNvPr>
          <p:cNvSpPr/>
          <p:nvPr/>
        </p:nvSpPr>
        <p:spPr>
          <a:xfrm>
            <a:off x="8309171" y="4673295"/>
            <a:ext cx="2257678" cy="55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 Set</a:t>
            </a:r>
          </a:p>
        </p:txBody>
      </p:sp>
      <p:cxnSp>
        <p:nvCxnSpPr>
          <p:cNvPr id="15" name="Straight Arrow Connector 14">
            <a:extLst>
              <a:ext uri="{FF2B5EF4-FFF2-40B4-BE49-F238E27FC236}">
                <a16:creationId xmlns:a16="http://schemas.microsoft.com/office/drawing/2014/main" id="{97B2FC9A-850D-4FCD-8167-BD094321AABD}"/>
              </a:ext>
            </a:extLst>
          </p:cNvPr>
          <p:cNvCxnSpPr>
            <a:cxnSpLocks/>
            <a:stCxn id="4" idx="3"/>
            <a:endCxn id="11" idx="1"/>
          </p:cNvCxnSpPr>
          <p:nvPr/>
        </p:nvCxnSpPr>
        <p:spPr>
          <a:xfrm>
            <a:off x="3722336" y="2348566"/>
            <a:ext cx="1501073" cy="414478"/>
          </a:xfrm>
          <a:prstGeom prst="bentConnector3">
            <a:avLst>
              <a:gd name="adj1" fmla="val 50000"/>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A2FF8A-AF12-4793-9E39-B9B256CD747E}"/>
              </a:ext>
            </a:extLst>
          </p:cNvPr>
          <p:cNvCxnSpPr>
            <a:cxnSpLocks/>
            <a:stCxn id="4" idx="2"/>
            <a:endCxn id="5" idx="0"/>
          </p:cNvCxnSpPr>
          <p:nvPr/>
        </p:nvCxnSpPr>
        <p:spPr>
          <a:xfrm>
            <a:off x="2593497" y="2627741"/>
            <a:ext cx="0" cy="801259"/>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2F0CD14-88E5-4201-839D-C889B326A5EC}"/>
              </a:ext>
            </a:extLst>
          </p:cNvPr>
          <p:cNvCxnSpPr>
            <a:cxnSpLocks/>
            <a:stCxn id="5" idx="2"/>
            <a:endCxn id="9" idx="0"/>
          </p:cNvCxnSpPr>
          <p:nvPr/>
        </p:nvCxnSpPr>
        <p:spPr>
          <a:xfrm>
            <a:off x="2593497" y="3987351"/>
            <a:ext cx="0" cy="685946"/>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3D82F74-52C0-4515-9DF3-37D8B1239B17}"/>
              </a:ext>
            </a:extLst>
          </p:cNvPr>
          <p:cNvCxnSpPr>
            <a:cxnSpLocks/>
            <a:stCxn id="9" idx="3"/>
            <a:endCxn id="10" idx="1"/>
          </p:cNvCxnSpPr>
          <p:nvPr/>
        </p:nvCxnSpPr>
        <p:spPr>
          <a:xfrm flipV="1">
            <a:off x="3722336" y="4952472"/>
            <a:ext cx="1501073"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339304F3-AF92-4DBD-8694-C235340A38F8}"/>
              </a:ext>
            </a:extLst>
          </p:cNvPr>
          <p:cNvCxnSpPr>
            <a:cxnSpLocks/>
            <a:stCxn id="10" idx="3"/>
            <a:endCxn id="13" idx="1"/>
          </p:cNvCxnSpPr>
          <p:nvPr/>
        </p:nvCxnSpPr>
        <p:spPr>
          <a:xfrm flipV="1">
            <a:off x="7481087" y="4952471"/>
            <a:ext cx="828084"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F7EA40A-7B92-4FEA-B245-65A40020FD40}"/>
              </a:ext>
            </a:extLst>
          </p:cNvPr>
          <p:cNvCxnSpPr>
            <a:cxnSpLocks/>
            <a:stCxn id="11" idx="3"/>
            <a:endCxn id="12" idx="1"/>
          </p:cNvCxnSpPr>
          <p:nvPr/>
        </p:nvCxnSpPr>
        <p:spPr>
          <a:xfrm flipV="1">
            <a:off x="7481087" y="2763043"/>
            <a:ext cx="828084" cy="1"/>
          </a:xfrm>
          <a:prstGeom prst="straightConnector1">
            <a:avLst/>
          </a:prstGeom>
          <a:ln>
            <a:solidFill>
              <a:schemeClr val="bg1"/>
            </a:solidFill>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ED3020BC-07C4-4BE9-978B-A5B192D0E559}"/>
              </a:ext>
            </a:extLst>
          </p:cNvPr>
          <p:cNvSpPr txBox="1"/>
          <p:nvPr/>
        </p:nvSpPr>
        <p:spPr>
          <a:xfrm>
            <a:off x="4944233" y="1623110"/>
            <a:ext cx="4021742" cy="369332"/>
          </a:xfrm>
          <a:prstGeom prst="rect">
            <a:avLst/>
          </a:prstGeom>
          <a:noFill/>
        </p:spPr>
        <p:txBody>
          <a:bodyPr wrap="square" rtlCol="0">
            <a:spAutoFit/>
          </a:bodyPr>
          <a:lstStyle/>
          <a:p>
            <a:r>
              <a:rPr lang="en-IN" b="1" dirty="0">
                <a:solidFill>
                  <a:schemeClr val="accent1">
                    <a:lumMod val="50000"/>
                  </a:schemeClr>
                </a:solidFill>
                <a:effectLst>
                  <a:outerShdw blurRad="38100" dist="38100" dir="2700000" algn="tl">
                    <a:srgbClr val="000000">
                      <a:alpha val="43137"/>
                    </a:srgbClr>
                  </a:outerShdw>
                </a:effectLst>
              </a:rPr>
              <a:t>Testing phase: Attendance</a:t>
            </a:r>
          </a:p>
        </p:txBody>
      </p:sp>
    </p:spTree>
    <p:extLst>
      <p:ext uri="{BB962C8B-B14F-4D97-AF65-F5344CB8AC3E}">
        <p14:creationId xmlns:p14="http://schemas.microsoft.com/office/powerpoint/2010/main" val="124928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13D5-D0D0-4B84-97F1-BF18AB817E97}"/>
              </a:ext>
            </a:extLst>
          </p:cNvPr>
          <p:cNvSpPr>
            <a:spLocks noGrp="1"/>
          </p:cNvSpPr>
          <p:nvPr>
            <p:ph type="title"/>
          </p:nvPr>
        </p:nvSpPr>
        <p:spPr/>
        <p:txBody>
          <a:bodyPr/>
          <a:lstStyle/>
          <a:p>
            <a:r>
              <a:rPr lang="en-IN" dirty="0"/>
              <a:t>System architecture</a:t>
            </a:r>
          </a:p>
        </p:txBody>
      </p:sp>
      <p:sp>
        <p:nvSpPr>
          <p:cNvPr id="4" name="Rectangle 3">
            <a:extLst>
              <a:ext uri="{FF2B5EF4-FFF2-40B4-BE49-F238E27FC236}">
                <a16:creationId xmlns:a16="http://schemas.microsoft.com/office/drawing/2014/main" id="{A0ED3D92-266E-4D3B-B2EF-2C7384FAEB51}"/>
              </a:ext>
            </a:extLst>
          </p:cNvPr>
          <p:cNvSpPr/>
          <p:nvPr/>
        </p:nvSpPr>
        <p:spPr>
          <a:xfrm>
            <a:off x="1545577" y="2097088"/>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Training Set </a:t>
            </a:r>
          </a:p>
        </p:txBody>
      </p:sp>
      <p:sp>
        <p:nvSpPr>
          <p:cNvPr id="5" name="Rectangle 4">
            <a:extLst>
              <a:ext uri="{FF2B5EF4-FFF2-40B4-BE49-F238E27FC236}">
                <a16:creationId xmlns:a16="http://schemas.microsoft.com/office/drawing/2014/main" id="{421C91A0-49FC-4A4A-A408-24560030A844}"/>
              </a:ext>
            </a:extLst>
          </p:cNvPr>
          <p:cNvSpPr/>
          <p:nvPr/>
        </p:nvSpPr>
        <p:spPr>
          <a:xfrm>
            <a:off x="1545578" y="3026650"/>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Extraction </a:t>
            </a:r>
          </a:p>
        </p:txBody>
      </p:sp>
      <p:sp>
        <p:nvSpPr>
          <p:cNvPr id="6" name="Rectangle 5">
            <a:extLst>
              <a:ext uri="{FF2B5EF4-FFF2-40B4-BE49-F238E27FC236}">
                <a16:creationId xmlns:a16="http://schemas.microsoft.com/office/drawing/2014/main" id="{2B845637-A9DA-4F0D-926D-6F2132FA35FC}"/>
              </a:ext>
            </a:extLst>
          </p:cNvPr>
          <p:cNvSpPr/>
          <p:nvPr/>
        </p:nvSpPr>
        <p:spPr>
          <a:xfrm>
            <a:off x="1545577" y="3937401"/>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Classification</a:t>
            </a:r>
          </a:p>
        </p:txBody>
      </p:sp>
      <p:sp>
        <p:nvSpPr>
          <p:cNvPr id="7" name="Rectangle 6">
            <a:extLst>
              <a:ext uri="{FF2B5EF4-FFF2-40B4-BE49-F238E27FC236}">
                <a16:creationId xmlns:a16="http://schemas.microsoft.com/office/drawing/2014/main" id="{8DD03DDC-601A-43E1-969F-79067AC1B1AE}"/>
              </a:ext>
            </a:extLst>
          </p:cNvPr>
          <p:cNvSpPr/>
          <p:nvPr/>
        </p:nvSpPr>
        <p:spPr>
          <a:xfrm>
            <a:off x="8113614" y="2097088"/>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Testing Set</a:t>
            </a:r>
          </a:p>
        </p:txBody>
      </p:sp>
      <p:sp>
        <p:nvSpPr>
          <p:cNvPr id="8" name="Rectangle 7">
            <a:extLst>
              <a:ext uri="{FF2B5EF4-FFF2-40B4-BE49-F238E27FC236}">
                <a16:creationId xmlns:a16="http://schemas.microsoft.com/office/drawing/2014/main" id="{D4C321B1-F32D-4308-ACAD-5369CB63965B}"/>
              </a:ext>
            </a:extLst>
          </p:cNvPr>
          <p:cNvSpPr/>
          <p:nvPr/>
        </p:nvSpPr>
        <p:spPr>
          <a:xfrm>
            <a:off x="8113613" y="3026650"/>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Extraction</a:t>
            </a:r>
          </a:p>
        </p:txBody>
      </p:sp>
      <p:sp>
        <p:nvSpPr>
          <p:cNvPr id="9" name="Rectangle 8">
            <a:extLst>
              <a:ext uri="{FF2B5EF4-FFF2-40B4-BE49-F238E27FC236}">
                <a16:creationId xmlns:a16="http://schemas.microsoft.com/office/drawing/2014/main" id="{A07CFE6F-840F-4373-BE48-C6E6A9D44C71}"/>
              </a:ext>
            </a:extLst>
          </p:cNvPr>
          <p:cNvSpPr/>
          <p:nvPr/>
        </p:nvSpPr>
        <p:spPr>
          <a:xfrm>
            <a:off x="8113613" y="3937401"/>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Feature Classification</a:t>
            </a:r>
          </a:p>
        </p:txBody>
      </p:sp>
      <p:sp>
        <p:nvSpPr>
          <p:cNvPr id="10" name="Rectangle 9">
            <a:extLst>
              <a:ext uri="{FF2B5EF4-FFF2-40B4-BE49-F238E27FC236}">
                <a16:creationId xmlns:a16="http://schemas.microsoft.com/office/drawing/2014/main" id="{24ABCB63-6AE4-4A4E-9703-E88D868DD27E}"/>
              </a:ext>
            </a:extLst>
          </p:cNvPr>
          <p:cNvSpPr/>
          <p:nvPr/>
        </p:nvSpPr>
        <p:spPr>
          <a:xfrm>
            <a:off x="4828008" y="4903676"/>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Face Recognition</a:t>
            </a:r>
          </a:p>
        </p:txBody>
      </p:sp>
      <p:sp>
        <p:nvSpPr>
          <p:cNvPr id="11" name="Rectangle 10">
            <a:extLst>
              <a:ext uri="{FF2B5EF4-FFF2-40B4-BE49-F238E27FC236}">
                <a16:creationId xmlns:a16="http://schemas.microsoft.com/office/drawing/2014/main" id="{DADC17B5-810E-4B30-B5D0-A435855AB2B9}"/>
              </a:ext>
            </a:extLst>
          </p:cNvPr>
          <p:cNvSpPr/>
          <p:nvPr/>
        </p:nvSpPr>
        <p:spPr>
          <a:xfrm>
            <a:off x="4828008" y="5690474"/>
            <a:ext cx="2532807" cy="5490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Attendance Sheet</a:t>
            </a:r>
          </a:p>
        </p:txBody>
      </p:sp>
      <p:cxnSp>
        <p:nvCxnSpPr>
          <p:cNvPr id="17" name="Straight Arrow Connector 16">
            <a:extLst>
              <a:ext uri="{FF2B5EF4-FFF2-40B4-BE49-F238E27FC236}">
                <a16:creationId xmlns:a16="http://schemas.microsoft.com/office/drawing/2014/main" id="{085F9C2F-F030-4B9D-A535-3A62DC8296D4}"/>
              </a:ext>
            </a:extLst>
          </p:cNvPr>
          <p:cNvCxnSpPr>
            <a:stCxn id="4" idx="2"/>
            <a:endCxn id="5" idx="0"/>
          </p:cNvCxnSpPr>
          <p:nvPr/>
        </p:nvCxnSpPr>
        <p:spPr>
          <a:xfrm>
            <a:off x="2811981" y="2646096"/>
            <a:ext cx="1" cy="3805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41BD67E-4C79-4792-9180-434158CE8C72}"/>
              </a:ext>
            </a:extLst>
          </p:cNvPr>
          <p:cNvCxnSpPr>
            <a:stCxn id="5" idx="2"/>
            <a:endCxn id="6" idx="0"/>
          </p:cNvCxnSpPr>
          <p:nvPr/>
        </p:nvCxnSpPr>
        <p:spPr>
          <a:xfrm flipH="1">
            <a:off x="2811981" y="3575658"/>
            <a:ext cx="1" cy="3617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2DA80B86-40C7-427A-A803-871BA2112C32}"/>
              </a:ext>
            </a:extLst>
          </p:cNvPr>
          <p:cNvCxnSpPr>
            <a:stCxn id="7" idx="2"/>
            <a:endCxn id="8" idx="0"/>
          </p:cNvCxnSpPr>
          <p:nvPr/>
        </p:nvCxnSpPr>
        <p:spPr>
          <a:xfrm flipH="1">
            <a:off x="9380017" y="2646096"/>
            <a:ext cx="1" cy="38055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AED829AA-95E0-48E6-95C9-376B3913E610}"/>
              </a:ext>
            </a:extLst>
          </p:cNvPr>
          <p:cNvCxnSpPr>
            <a:stCxn id="8" idx="2"/>
            <a:endCxn id="9" idx="0"/>
          </p:cNvCxnSpPr>
          <p:nvPr/>
        </p:nvCxnSpPr>
        <p:spPr>
          <a:xfrm>
            <a:off x="9380017" y="3575658"/>
            <a:ext cx="0" cy="3617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C3975E1F-F9D5-4393-A082-8CC5FD444F61}"/>
              </a:ext>
            </a:extLst>
          </p:cNvPr>
          <p:cNvCxnSpPr>
            <a:cxnSpLocks/>
            <a:stCxn id="6" idx="2"/>
            <a:endCxn id="10" idx="1"/>
          </p:cNvCxnSpPr>
          <p:nvPr/>
        </p:nvCxnSpPr>
        <p:spPr>
          <a:xfrm rot="16200000" flipH="1">
            <a:off x="3474109" y="3824280"/>
            <a:ext cx="691771" cy="2016027"/>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nector: Elbow 27">
            <a:extLst>
              <a:ext uri="{FF2B5EF4-FFF2-40B4-BE49-F238E27FC236}">
                <a16:creationId xmlns:a16="http://schemas.microsoft.com/office/drawing/2014/main" id="{B4B7DC34-DEA9-4720-A2EF-4A397FA9256A}"/>
              </a:ext>
            </a:extLst>
          </p:cNvPr>
          <p:cNvCxnSpPr>
            <a:cxnSpLocks/>
          </p:cNvCxnSpPr>
          <p:nvPr/>
        </p:nvCxnSpPr>
        <p:spPr>
          <a:xfrm rot="5400000">
            <a:off x="8024530" y="3822694"/>
            <a:ext cx="691771" cy="2019202"/>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E0F53F27-A5D9-49D5-87D7-141F53E1E44D}"/>
              </a:ext>
            </a:extLst>
          </p:cNvPr>
          <p:cNvCxnSpPr>
            <a:stCxn id="10" idx="2"/>
            <a:endCxn id="11" idx="0"/>
          </p:cNvCxnSpPr>
          <p:nvPr/>
        </p:nvCxnSpPr>
        <p:spPr>
          <a:xfrm>
            <a:off x="6094412" y="5452684"/>
            <a:ext cx="0" cy="23779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D3A5720E-560C-4A35-AA7A-5BA1FB1A2834}"/>
              </a:ext>
            </a:extLst>
          </p:cNvPr>
          <p:cNvSpPr txBox="1"/>
          <p:nvPr/>
        </p:nvSpPr>
        <p:spPr>
          <a:xfrm>
            <a:off x="4928050" y="1679819"/>
            <a:ext cx="2432764" cy="369332"/>
          </a:xfrm>
          <a:prstGeom prst="rect">
            <a:avLst/>
          </a:prstGeom>
          <a:noFill/>
        </p:spPr>
        <p:txBody>
          <a:bodyPr wrap="square" rtlCol="0">
            <a:spAutoFit/>
          </a:bodyPr>
          <a:lstStyle/>
          <a:p>
            <a:r>
              <a:rPr lang="en-IN" b="1" dirty="0">
                <a:solidFill>
                  <a:schemeClr val="accent1">
                    <a:lumMod val="50000"/>
                  </a:schemeClr>
                </a:solidFill>
              </a:rPr>
              <a:t>Recognition Phase </a:t>
            </a:r>
          </a:p>
        </p:txBody>
      </p:sp>
    </p:spTree>
    <p:extLst>
      <p:ext uri="{BB962C8B-B14F-4D97-AF65-F5344CB8AC3E}">
        <p14:creationId xmlns:p14="http://schemas.microsoft.com/office/powerpoint/2010/main" val="3900308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FF8-CF3B-4819-8F85-75AE20A20256}"/>
              </a:ext>
            </a:extLst>
          </p:cNvPr>
          <p:cNvSpPr>
            <a:spLocks noGrp="1"/>
          </p:cNvSpPr>
          <p:nvPr>
            <p:ph type="title"/>
          </p:nvPr>
        </p:nvSpPr>
        <p:spPr/>
        <p:txBody>
          <a:bodyPr/>
          <a:lstStyle/>
          <a:p>
            <a:r>
              <a:rPr lang="en-IN" dirty="0"/>
              <a:t>Database dictionary</a:t>
            </a:r>
          </a:p>
        </p:txBody>
      </p:sp>
      <p:graphicFrame>
        <p:nvGraphicFramePr>
          <p:cNvPr id="4" name="Table 4">
            <a:extLst>
              <a:ext uri="{FF2B5EF4-FFF2-40B4-BE49-F238E27FC236}">
                <a16:creationId xmlns:a16="http://schemas.microsoft.com/office/drawing/2014/main" id="{F06C1185-BF8D-4F2E-B3B3-346ADD4E0166}"/>
              </a:ext>
            </a:extLst>
          </p:cNvPr>
          <p:cNvGraphicFramePr>
            <a:graphicFrameLocks noGrp="1"/>
          </p:cNvGraphicFramePr>
          <p:nvPr>
            <p:ph idx="1"/>
            <p:extLst>
              <p:ext uri="{D42A27DB-BD31-4B8C-83A1-F6EECF244321}">
                <p14:modId xmlns:p14="http://schemas.microsoft.com/office/powerpoint/2010/main" val="300749119"/>
              </p:ext>
            </p:extLst>
          </p:nvPr>
        </p:nvGraphicFramePr>
        <p:xfrm>
          <a:off x="1141413" y="2249487"/>
          <a:ext cx="9906000" cy="2201943"/>
        </p:xfrm>
        <a:graphic>
          <a:graphicData uri="http://schemas.openxmlformats.org/drawingml/2006/table">
            <a:tbl>
              <a:tblPr firstRow="1" bandRow="1">
                <a:tableStyleId>{8FD4443E-F989-4FC4-A0C8-D5A2AF1F390B}</a:tableStyleId>
              </a:tblPr>
              <a:tblGrid>
                <a:gridCol w="1537051">
                  <a:extLst>
                    <a:ext uri="{9D8B030D-6E8A-4147-A177-3AD203B41FA5}">
                      <a16:colId xmlns:a16="http://schemas.microsoft.com/office/drawing/2014/main" val="40716456"/>
                    </a:ext>
                  </a:extLst>
                </a:gridCol>
                <a:gridCol w="1934357">
                  <a:extLst>
                    <a:ext uri="{9D8B030D-6E8A-4147-A177-3AD203B41FA5}">
                      <a16:colId xmlns:a16="http://schemas.microsoft.com/office/drawing/2014/main" val="1832261685"/>
                    </a:ext>
                  </a:extLst>
                </a:gridCol>
                <a:gridCol w="1445079">
                  <a:extLst>
                    <a:ext uri="{9D8B030D-6E8A-4147-A177-3AD203B41FA5}">
                      <a16:colId xmlns:a16="http://schemas.microsoft.com/office/drawing/2014/main" val="3248653920"/>
                    </a:ext>
                  </a:extLst>
                </a:gridCol>
                <a:gridCol w="2188029">
                  <a:extLst>
                    <a:ext uri="{9D8B030D-6E8A-4147-A177-3AD203B41FA5}">
                      <a16:colId xmlns:a16="http://schemas.microsoft.com/office/drawing/2014/main" val="4276115845"/>
                    </a:ext>
                  </a:extLst>
                </a:gridCol>
                <a:gridCol w="2801484">
                  <a:extLst>
                    <a:ext uri="{9D8B030D-6E8A-4147-A177-3AD203B41FA5}">
                      <a16:colId xmlns:a16="http://schemas.microsoft.com/office/drawing/2014/main" val="1479480617"/>
                    </a:ext>
                  </a:extLst>
                </a:gridCol>
              </a:tblGrid>
              <a:tr h="520621">
                <a:tc>
                  <a:txBody>
                    <a:bodyPr/>
                    <a:lstStyle/>
                    <a:p>
                      <a:r>
                        <a:rPr lang="en-IN" dirty="0"/>
                        <a:t>Field Name</a:t>
                      </a:r>
                    </a:p>
                  </a:txBody>
                  <a:tcPr/>
                </a:tc>
                <a:tc>
                  <a:txBody>
                    <a:bodyPr/>
                    <a:lstStyle/>
                    <a:p>
                      <a:r>
                        <a:rPr lang="en-IN" dirty="0"/>
                        <a:t>Data Type</a:t>
                      </a:r>
                    </a:p>
                  </a:txBody>
                  <a:tcPr/>
                </a:tc>
                <a:tc>
                  <a:txBody>
                    <a:bodyPr/>
                    <a:lstStyle/>
                    <a:p>
                      <a:r>
                        <a:rPr lang="en-IN" dirty="0"/>
                        <a:t>Length</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1337014418"/>
                  </a:ext>
                </a:extLst>
              </a:tr>
              <a:tr h="520621">
                <a:tc>
                  <a:txBody>
                    <a:bodyPr/>
                    <a:lstStyle/>
                    <a:p>
                      <a:r>
                        <a:rPr lang="en-IN" dirty="0"/>
                        <a:t>Id</a:t>
                      </a:r>
                    </a:p>
                  </a:txBody>
                  <a:tcPr/>
                </a:tc>
                <a:tc>
                  <a:txBody>
                    <a:bodyPr/>
                    <a:lstStyle/>
                    <a:p>
                      <a:r>
                        <a:rPr lang="en-IN" dirty="0"/>
                        <a:t>Int </a:t>
                      </a:r>
                    </a:p>
                  </a:txBody>
                  <a:tcPr/>
                </a:tc>
                <a:tc>
                  <a:txBody>
                    <a:bodyPr/>
                    <a:lstStyle/>
                    <a:p>
                      <a:endParaRPr lang="en-IN" dirty="0"/>
                    </a:p>
                  </a:txBody>
                  <a:tcPr/>
                </a:tc>
                <a:tc>
                  <a:txBody>
                    <a:bodyPr/>
                    <a:lstStyle/>
                    <a:p>
                      <a:r>
                        <a:rPr lang="en-IN" dirty="0"/>
                        <a:t>Primary key</a:t>
                      </a:r>
                    </a:p>
                  </a:txBody>
                  <a:tcPr/>
                </a:tc>
                <a:tc>
                  <a:txBody>
                    <a:bodyPr/>
                    <a:lstStyle/>
                    <a:p>
                      <a:r>
                        <a:rPr lang="en-IN" dirty="0"/>
                        <a:t>Student Id</a:t>
                      </a:r>
                    </a:p>
                  </a:txBody>
                  <a:tcPr/>
                </a:tc>
                <a:extLst>
                  <a:ext uri="{0D108BD9-81ED-4DB2-BD59-A6C34878D82A}">
                    <a16:rowId xmlns:a16="http://schemas.microsoft.com/office/drawing/2014/main" val="4063401146"/>
                  </a:ext>
                </a:extLst>
              </a:tr>
              <a:tr h="520621">
                <a:tc>
                  <a:txBody>
                    <a:bodyPr/>
                    <a:lstStyle/>
                    <a:p>
                      <a:r>
                        <a:rPr lang="en-IN" dirty="0"/>
                        <a:t>Name </a:t>
                      </a:r>
                    </a:p>
                  </a:txBody>
                  <a:tcPr/>
                </a:tc>
                <a:tc>
                  <a:txBody>
                    <a:bodyPr/>
                    <a:lstStyle/>
                    <a:p>
                      <a:r>
                        <a:rPr lang="en-IN" dirty="0"/>
                        <a:t>varchar</a:t>
                      </a:r>
                    </a:p>
                  </a:txBody>
                  <a:tcPr/>
                </a:tc>
                <a:tc>
                  <a:txBody>
                    <a:bodyPr/>
                    <a:lstStyle/>
                    <a:p>
                      <a:endParaRPr lang="en-IN" dirty="0"/>
                    </a:p>
                  </a:txBody>
                  <a:tcPr/>
                </a:tc>
                <a:tc>
                  <a:txBody>
                    <a:bodyPr/>
                    <a:lstStyle/>
                    <a:p>
                      <a:r>
                        <a:rPr lang="en-IN" dirty="0"/>
                        <a:t>Not null</a:t>
                      </a:r>
                    </a:p>
                  </a:txBody>
                  <a:tcPr/>
                </a:tc>
                <a:tc>
                  <a:txBody>
                    <a:bodyPr/>
                    <a:lstStyle/>
                    <a:p>
                      <a:r>
                        <a:rPr lang="en-IN" dirty="0"/>
                        <a:t>Name of student</a:t>
                      </a:r>
                    </a:p>
                  </a:txBody>
                  <a:tcPr/>
                </a:tc>
                <a:extLst>
                  <a:ext uri="{0D108BD9-81ED-4DB2-BD59-A6C34878D82A}">
                    <a16:rowId xmlns:a16="http://schemas.microsoft.com/office/drawing/2014/main" val="3134807388"/>
                  </a:ext>
                </a:extLst>
              </a:tr>
              <a:tr h="520621">
                <a:tc>
                  <a:txBody>
                    <a:bodyPr/>
                    <a:lstStyle/>
                    <a:p>
                      <a:r>
                        <a:rPr lang="en-IN" dirty="0"/>
                        <a:t>Datetime </a:t>
                      </a:r>
                    </a:p>
                  </a:txBody>
                  <a:tcPr/>
                </a:tc>
                <a:tc>
                  <a:txBody>
                    <a:bodyPr/>
                    <a:lstStyle/>
                    <a:p>
                      <a:r>
                        <a:rPr lang="en-IN" dirty="0"/>
                        <a:t>datetime</a:t>
                      </a:r>
                    </a:p>
                  </a:txBody>
                  <a:tcPr/>
                </a:tc>
                <a:tc>
                  <a:txBody>
                    <a:bodyPr/>
                    <a:lstStyle/>
                    <a:p>
                      <a:r>
                        <a:rPr lang="en-IN" dirty="0"/>
                        <a:t>10</a:t>
                      </a:r>
                    </a:p>
                  </a:txBody>
                  <a:tcPr/>
                </a:tc>
                <a:tc>
                  <a:txBody>
                    <a:bodyPr/>
                    <a:lstStyle/>
                    <a:p>
                      <a:r>
                        <a:rPr lang="en-IN" dirty="0"/>
                        <a:t>Not null </a:t>
                      </a:r>
                    </a:p>
                  </a:txBody>
                  <a:tcPr/>
                </a:tc>
                <a:tc>
                  <a:txBody>
                    <a:bodyPr/>
                    <a:lstStyle/>
                    <a:p>
                      <a:r>
                        <a:rPr lang="en-IN" dirty="0"/>
                        <a:t>Date and time of the attendance</a:t>
                      </a:r>
                    </a:p>
                  </a:txBody>
                  <a:tcPr/>
                </a:tc>
                <a:extLst>
                  <a:ext uri="{0D108BD9-81ED-4DB2-BD59-A6C34878D82A}">
                    <a16:rowId xmlns:a16="http://schemas.microsoft.com/office/drawing/2014/main" val="3361336301"/>
                  </a:ext>
                </a:extLst>
              </a:tr>
            </a:tbl>
          </a:graphicData>
        </a:graphic>
      </p:graphicFrame>
    </p:spTree>
    <p:extLst>
      <p:ext uri="{BB962C8B-B14F-4D97-AF65-F5344CB8AC3E}">
        <p14:creationId xmlns:p14="http://schemas.microsoft.com/office/powerpoint/2010/main" val="2575884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F221-86CC-41BA-9622-4C59DFBBB125}"/>
              </a:ext>
            </a:extLst>
          </p:cNvPr>
          <p:cNvSpPr>
            <a:spLocks noGrp="1"/>
          </p:cNvSpPr>
          <p:nvPr>
            <p:ph type="title"/>
          </p:nvPr>
        </p:nvSpPr>
        <p:spPr/>
        <p:txBody>
          <a:bodyPr/>
          <a:lstStyle/>
          <a:p>
            <a:r>
              <a:rPr lang="en-IN" dirty="0"/>
              <a:t>Database Design</a:t>
            </a:r>
          </a:p>
        </p:txBody>
      </p:sp>
      <p:pic>
        <p:nvPicPr>
          <p:cNvPr id="5" name="Content Placeholder 4">
            <a:extLst>
              <a:ext uri="{FF2B5EF4-FFF2-40B4-BE49-F238E27FC236}">
                <a16:creationId xmlns:a16="http://schemas.microsoft.com/office/drawing/2014/main" id="{789C715D-B7E1-4E6A-A40D-77CCF78EF98D}"/>
              </a:ext>
            </a:extLst>
          </p:cNvPr>
          <p:cNvPicPr>
            <a:picLocks noGrp="1" noChangeAspect="1"/>
          </p:cNvPicPr>
          <p:nvPr>
            <p:ph idx="1"/>
          </p:nvPr>
        </p:nvPicPr>
        <p:blipFill>
          <a:blip r:embed="rId2"/>
          <a:stretch>
            <a:fillRect/>
          </a:stretch>
        </p:blipFill>
        <p:spPr>
          <a:xfrm>
            <a:off x="2066925" y="1746390"/>
            <a:ext cx="8105775" cy="4553166"/>
          </a:xfrm>
        </p:spPr>
      </p:pic>
    </p:spTree>
    <p:extLst>
      <p:ext uri="{BB962C8B-B14F-4D97-AF65-F5344CB8AC3E}">
        <p14:creationId xmlns:p14="http://schemas.microsoft.com/office/powerpoint/2010/main" val="183080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9C30-4260-4D5D-96AF-BB542D6A3F19}"/>
              </a:ext>
            </a:extLst>
          </p:cNvPr>
          <p:cNvSpPr>
            <a:spLocks noGrp="1"/>
          </p:cNvSpPr>
          <p:nvPr>
            <p:ph type="title"/>
          </p:nvPr>
        </p:nvSpPr>
        <p:spPr/>
        <p:txBody>
          <a:bodyPr/>
          <a:lstStyle/>
          <a:p>
            <a:r>
              <a:rPr lang="en-IN" dirty="0"/>
              <a:t>Home</a:t>
            </a:r>
          </a:p>
        </p:txBody>
      </p:sp>
      <p:pic>
        <p:nvPicPr>
          <p:cNvPr id="5" name="Content Placeholder 4">
            <a:extLst>
              <a:ext uri="{FF2B5EF4-FFF2-40B4-BE49-F238E27FC236}">
                <a16:creationId xmlns:a16="http://schemas.microsoft.com/office/drawing/2014/main" id="{C80F308D-8651-408A-957B-A12B8ABA87F3}"/>
              </a:ext>
            </a:extLst>
          </p:cNvPr>
          <p:cNvPicPr>
            <a:picLocks noGrp="1" noChangeAspect="1"/>
          </p:cNvPicPr>
          <p:nvPr>
            <p:ph idx="1"/>
          </p:nvPr>
        </p:nvPicPr>
        <p:blipFill rotWithShape="1">
          <a:blip r:embed="rId2"/>
          <a:srcRect l="20556" t="23673" r="20334" b="16420"/>
          <a:stretch/>
        </p:blipFill>
        <p:spPr>
          <a:xfrm>
            <a:off x="2535190" y="1919288"/>
            <a:ext cx="7118444" cy="4058179"/>
          </a:xfrm>
        </p:spPr>
      </p:pic>
    </p:spTree>
    <p:extLst>
      <p:ext uri="{BB962C8B-B14F-4D97-AF65-F5344CB8AC3E}">
        <p14:creationId xmlns:p14="http://schemas.microsoft.com/office/powerpoint/2010/main" val="161679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95F9-7000-4120-A77F-9BC55A5EDD44}"/>
              </a:ext>
            </a:extLst>
          </p:cNvPr>
          <p:cNvSpPr>
            <a:spLocks noGrp="1"/>
          </p:cNvSpPr>
          <p:nvPr>
            <p:ph type="title"/>
          </p:nvPr>
        </p:nvSpPr>
        <p:spPr/>
        <p:txBody>
          <a:bodyPr/>
          <a:lstStyle/>
          <a:p>
            <a:r>
              <a:rPr lang="en-IN" dirty="0"/>
              <a:t>Registration</a:t>
            </a:r>
          </a:p>
        </p:txBody>
      </p:sp>
      <p:pic>
        <p:nvPicPr>
          <p:cNvPr id="5" name="Content Placeholder 4">
            <a:extLst>
              <a:ext uri="{FF2B5EF4-FFF2-40B4-BE49-F238E27FC236}">
                <a16:creationId xmlns:a16="http://schemas.microsoft.com/office/drawing/2014/main" id="{4FB22EB5-697F-4D04-A154-35EB91BD923F}"/>
              </a:ext>
            </a:extLst>
          </p:cNvPr>
          <p:cNvPicPr>
            <a:picLocks noGrp="1" noChangeAspect="1"/>
          </p:cNvPicPr>
          <p:nvPr>
            <p:ph idx="1"/>
          </p:nvPr>
        </p:nvPicPr>
        <p:blipFill rotWithShape="1">
          <a:blip r:embed="rId2"/>
          <a:srcRect b="6879"/>
          <a:stretch/>
        </p:blipFill>
        <p:spPr>
          <a:xfrm>
            <a:off x="1806046" y="1746956"/>
            <a:ext cx="8576732" cy="4492526"/>
          </a:xfrm>
        </p:spPr>
      </p:pic>
    </p:spTree>
    <p:extLst>
      <p:ext uri="{BB962C8B-B14F-4D97-AF65-F5344CB8AC3E}">
        <p14:creationId xmlns:p14="http://schemas.microsoft.com/office/powerpoint/2010/main" val="99962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27C4-F38B-42A6-B650-B9BE8D30DB7E}"/>
              </a:ext>
            </a:extLst>
          </p:cNvPr>
          <p:cNvSpPr>
            <a:spLocks noGrp="1"/>
          </p:cNvSpPr>
          <p:nvPr>
            <p:ph type="title"/>
          </p:nvPr>
        </p:nvSpPr>
        <p:spPr/>
        <p:txBody>
          <a:bodyPr/>
          <a:lstStyle/>
          <a:p>
            <a:r>
              <a:rPr lang="en-IN" dirty="0"/>
              <a:t>Registering Image</a:t>
            </a:r>
          </a:p>
        </p:txBody>
      </p:sp>
      <p:pic>
        <p:nvPicPr>
          <p:cNvPr id="5" name="Content Placeholder 4">
            <a:extLst>
              <a:ext uri="{FF2B5EF4-FFF2-40B4-BE49-F238E27FC236}">
                <a16:creationId xmlns:a16="http://schemas.microsoft.com/office/drawing/2014/main" id="{EBB68EA3-3D4E-4DC4-8F9D-A8824744E9D9}"/>
              </a:ext>
            </a:extLst>
          </p:cNvPr>
          <p:cNvPicPr>
            <a:picLocks noGrp="1" noChangeAspect="1"/>
          </p:cNvPicPr>
          <p:nvPr>
            <p:ph idx="1"/>
          </p:nvPr>
        </p:nvPicPr>
        <p:blipFill rotWithShape="1">
          <a:blip r:embed="rId2"/>
          <a:srcRect b="5749"/>
          <a:stretch/>
        </p:blipFill>
        <p:spPr>
          <a:xfrm>
            <a:off x="2026178" y="1858533"/>
            <a:ext cx="8136467" cy="4313667"/>
          </a:xfrm>
        </p:spPr>
      </p:pic>
    </p:spTree>
    <p:extLst>
      <p:ext uri="{BB962C8B-B14F-4D97-AF65-F5344CB8AC3E}">
        <p14:creationId xmlns:p14="http://schemas.microsoft.com/office/powerpoint/2010/main" val="404602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7D40-A7AA-4435-8294-3B4F2573FD17}"/>
              </a:ext>
            </a:extLst>
          </p:cNvPr>
          <p:cNvSpPr>
            <a:spLocks noGrp="1"/>
          </p:cNvSpPr>
          <p:nvPr>
            <p:ph type="title"/>
          </p:nvPr>
        </p:nvSpPr>
        <p:spPr/>
        <p:txBody>
          <a:bodyPr/>
          <a:lstStyle/>
          <a:p>
            <a:r>
              <a:rPr lang="en-IN" dirty="0"/>
              <a:t>Training set</a:t>
            </a:r>
          </a:p>
        </p:txBody>
      </p:sp>
      <p:pic>
        <p:nvPicPr>
          <p:cNvPr id="9" name="Content Placeholder 8">
            <a:extLst>
              <a:ext uri="{FF2B5EF4-FFF2-40B4-BE49-F238E27FC236}">
                <a16:creationId xmlns:a16="http://schemas.microsoft.com/office/drawing/2014/main" id="{AEC05642-1CCD-431F-A95D-F57055091F37}"/>
              </a:ext>
            </a:extLst>
          </p:cNvPr>
          <p:cNvPicPr>
            <a:picLocks noGrp="1" noChangeAspect="1"/>
          </p:cNvPicPr>
          <p:nvPr>
            <p:ph idx="1"/>
          </p:nvPr>
        </p:nvPicPr>
        <p:blipFill rotWithShape="1">
          <a:blip r:embed="rId2"/>
          <a:srcRect l="8071" t="20583" r="22797" b="9210"/>
          <a:stretch/>
        </p:blipFill>
        <p:spPr>
          <a:xfrm>
            <a:off x="1942865" y="1714500"/>
            <a:ext cx="8303094" cy="4743168"/>
          </a:xfrm>
        </p:spPr>
      </p:pic>
      <p:sp>
        <p:nvSpPr>
          <p:cNvPr id="15" name="Arrow: Up 14">
            <a:extLst>
              <a:ext uri="{FF2B5EF4-FFF2-40B4-BE49-F238E27FC236}">
                <a16:creationId xmlns:a16="http://schemas.microsoft.com/office/drawing/2014/main" id="{7B48A7F9-11E5-4C06-BF1F-2F967D4366F4}"/>
              </a:ext>
            </a:extLst>
          </p:cNvPr>
          <p:cNvSpPr/>
          <p:nvPr/>
        </p:nvSpPr>
        <p:spPr>
          <a:xfrm>
            <a:off x="6372225" y="2714625"/>
            <a:ext cx="228600" cy="7143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950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41896863"/>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2E04-0923-4E70-8953-FCA66702D73D}"/>
              </a:ext>
            </a:extLst>
          </p:cNvPr>
          <p:cNvSpPr>
            <a:spLocks noGrp="1"/>
          </p:cNvSpPr>
          <p:nvPr>
            <p:ph type="title"/>
          </p:nvPr>
        </p:nvSpPr>
        <p:spPr/>
        <p:txBody>
          <a:bodyPr/>
          <a:lstStyle/>
          <a:p>
            <a:r>
              <a:rPr lang="en-IN" dirty="0"/>
              <a:t>Attendance time</a:t>
            </a:r>
          </a:p>
        </p:txBody>
      </p:sp>
      <p:pic>
        <p:nvPicPr>
          <p:cNvPr id="7" name="Picture 6">
            <a:extLst>
              <a:ext uri="{FF2B5EF4-FFF2-40B4-BE49-F238E27FC236}">
                <a16:creationId xmlns:a16="http://schemas.microsoft.com/office/drawing/2014/main" id="{F3D1190F-F5A0-4A1C-9DE1-DA1FD7621E56}"/>
              </a:ext>
            </a:extLst>
          </p:cNvPr>
          <p:cNvPicPr>
            <a:picLocks noChangeAspect="1"/>
          </p:cNvPicPr>
          <p:nvPr/>
        </p:nvPicPr>
        <p:blipFill>
          <a:blip r:embed="rId2"/>
          <a:stretch>
            <a:fillRect/>
          </a:stretch>
        </p:blipFill>
        <p:spPr>
          <a:xfrm>
            <a:off x="716890" y="2819413"/>
            <a:ext cx="5980835" cy="2842099"/>
          </a:xfrm>
          <a:prstGeom prst="rect">
            <a:avLst/>
          </a:prstGeom>
        </p:spPr>
      </p:pic>
      <p:pic>
        <p:nvPicPr>
          <p:cNvPr id="11" name="Content Placeholder 10">
            <a:extLst>
              <a:ext uri="{FF2B5EF4-FFF2-40B4-BE49-F238E27FC236}">
                <a16:creationId xmlns:a16="http://schemas.microsoft.com/office/drawing/2014/main" id="{DED0C7A9-EB0F-494E-95C1-463AFBA71D93}"/>
              </a:ext>
            </a:extLst>
          </p:cNvPr>
          <p:cNvPicPr>
            <a:picLocks noGrp="1" noChangeAspect="1"/>
          </p:cNvPicPr>
          <p:nvPr>
            <p:ph idx="1"/>
          </p:nvPr>
        </p:nvPicPr>
        <p:blipFill>
          <a:blip r:embed="rId3"/>
          <a:stretch>
            <a:fillRect/>
          </a:stretch>
        </p:blipFill>
        <p:spPr>
          <a:xfrm>
            <a:off x="5633287" y="506952"/>
            <a:ext cx="6305134" cy="3541712"/>
          </a:xfrm>
        </p:spPr>
      </p:pic>
      <p:sp>
        <p:nvSpPr>
          <p:cNvPr id="12" name="Arrow: Right 11">
            <a:extLst>
              <a:ext uri="{FF2B5EF4-FFF2-40B4-BE49-F238E27FC236}">
                <a16:creationId xmlns:a16="http://schemas.microsoft.com/office/drawing/2014/main" id="{BBA7ABCB-1CD4-4557-8B07-0C17330449E6}"/>
              </a:ext>
            </a:extLst>
          </p:cNvPr>
          <p:cNvSpPr/>
          <p:nvPr/>
        </p:nvSpPr>
        <p:spPr>
          <a:xfrm>
            <a:off x="6827122" y="2414840"/>
            <a:ext cx="1117807" cy="241539"/>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826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5304-261A-4D29-B373-11467A1906E4}"/>
              </a:ext>
            </a:extLst>
          </p:cNvPr>
          <p:cNvSpPr>
            <a:spLocks noGrp="1"/>
          </p:cNvSpPr>
          <p:nvPr>
            <p:ph type="title"/>
          </p:nvPr>
        </p:nvSpPr>
        <p:spPr/>
        <p:txBody>
          <a:bodyPr/>
          <a:lstStyle/>
          <a:p>
            <a:r>
              <a:rPr lang="en-IN" dirty="0"/>
              <a:t>Recognised faces</a:t>
            </a:r>
          </a:p>
        </p:txBody>
      </p:sp>
      <p:pic>
        <p:nvPicPr>
          <p:cNvPr id="5" name="Content Placeholder 4">
            <a:extLst>
              <a:ext uri="{FF2B5EF4-FFF2-40B4-BE49-F238E27FC236}">
                <a16:creationId xmlns:a16="http://schemas.microsoft.com/office/drawing/2014/main" id="{69FBB1DD-4BE4-4E16-99C1-6FCF320FA22E}"/>
              </a:ext>
            </a:extLst>
          </p:cNvPr>
          <p:cNvPicPr>
            <a:picLocks noGrp="1" noChangeAspect="1"/>
          </p:cNvPicPr>
          <p:nvPr>
            <p:ph idx="1"/>
          </p:nvPr>
        </p:nvPicPr>
        <p:blipFill>
          <a:blip r:embed="rId2"/>
          <a:stretch>
            <a:fillRect/>
          </a:stretch>
        </p:blipFill>
        <p:spPr>
          <a:xfrm>
            <a:off x="2474184" y="1785669"/>
            <a:ext cx="7243632" cy="4074543"/>
          </a:xfrm>
        </p:spPr>
      </p:pic>
    </p:spTree>
    <p:extLst>
      <p:ext uri="{BB962C8B-B14F-4D97-AF65-F5344CB8AC3E}">
        <p14:creationId xmlns:p14="http://schemas.microsoft.com/office/powerpoint/2010/main" val="252172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E2BB-5FA5-47E3-8977-EB0507FE8CA9}"/>
              </a:ext>
            </a:extLst>
          </p:cNvPr>
          <p:cNvSpPr>
            <a:spLocks noGrp="1"/>
          </p:cNvSpPr>
          <p:nvPr>
            <p:ph type="title"/>
          </p:nvPr>
        </p:nvSpPr>
        <p:spPr/>
        <p:txBody>
          <a:bodyPr/>
          <a:lstStyle/>
          <a:p>
            <a:r>
              <a:rPr lang="en-IN" dirty="0"/>
              <a:t>Generated attendance</a:t>
            </a:r>
          </a:p>
        </p:txBody>
      </p:sp>
      <p:pic>
        <p:nvPicPr>
          <p:cNvPr id="5" name="Content Placeholder 4">
            <a:extLst>
              <a:ext uri="{FF2B5EF4-FFF2-40B4-BE49-F238E27FC236}">
                <a16:creationId xmlns:a16="http://schemas.microsoft.com/office/drawing/2014/main" id="{BF3F56DF-A7C2-4E10-9189-47E72DB86EBD}"/>
              </a:ext>
            </a:extLst>
          </p:cNvPr>
          <p:cNvPicPr>
            <a:picLocks noGrp="1" noChangeAspect="1"/>
          </p:cNvPicPr>
          <p:nvPr>
            <p:ph idx="1"/>
          </p:nvPr>
        </p:nvPicPr>
        <p:blipFill>
          <a:blip r:embed="rId2"/>
          <a:stretch>
            <a:fillRect/>
          </a:stretch>
        </p:blipFill>
        <p:spPr>
          <a:xfrm>
            <a:off x="2211285" y="1877032"/>
            <a:ext cx="7766253" cy="4362450"/>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A3E2453-5D44-4903-A21F-6BEFA0F2DC6A}"/>
                  </a:ext>
                </a:extLst>
              </p14:cNvPr>
              <p14:cNvContentPartPr/>
              <p14:nvPr/>
            </p14:nvContentPartPr>
            <p14:xfrm>
              <a:off x="4456875" y="2875530"/>
              <a:ext cx="5895720" cy="2459160"/>
            </p14:xfrm>
          </p:contentPart>
        </mc:Choice>
        <mc:Fallback>
          <p:pic>
            <p:nvPicPr>
              <p:cNvPr id="8" name="Ink 7">
                <a:extLst>
                  <a:ext uri="{FF2B5EF4-FFF2-40B4-BE49-F238E27FC236}">
                    <a16:creationId xmlns:a16="http://schemas.microsoft.com/office/drawing/2014/main" id="{7A3E2453-5D44-4903-A21F-6BEFA0F2DC6A}"/>
                  </a:ext>
                </a:extLst>
              </p:cNvPr>
              <p:cNvPicPr/>
              <p:nvPr/>
            </p:nvPicPr>
            <p:blipFill>
              <a:blip r:embed="rId4"/>
              <a:stretch>
                <a:fillRect/>
              </a:stretch>
            </p:blipFill>
            <p:spPr>
              <a:xfrm>
                <a:off x="4439235" y="2857890"/>
                <a:ext cx="5931360" cy="2494800"/>
              </a:xfrm>
              <a:prstGeom prst="rect">
                <a:avLst/>
              </a:prstGeom>
            </p:spPr>
          </p:pic>
        </mc:Fallback>
      </mc:AlternateContent>
      <p:sp>
        <p:nvSpPr>
          <p:cNvPr id="9" name="Arrow: Down 8">
            <a:extLst>
              <a:ext uri="{FF2B5EF4-FFF2-40B4-BE49-F238E27FC236}">
                <a16:creationId xmlns:a16="http://schemas.microsoft.com/office/drawing/2014/main" id="{97BED1AF-DAED-4C21-A67D-3855B36D767F}"/>
              </a:ext>
            </a:extLst>
          </p:cNvPr>
          <p:cNvSpPr/>
          <p:nvPr/>
        </p:nvSpPr>
        <p:spPr>
          <a:xfrm>
            <a:off x="6505575" y="1990725"/>
            <a:ext cx="742950" cy="884805"/>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6507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FDF9-0C86-4A32-B32D-A990B3675878}"/>
              </a:ext>
            </a:extLst>
          </p:cNvPr>
          <p:cNvSpPr>
            <a:spLocks noGrp="1"/>
          </p:cNvSpPr>
          <p:nvPr>
            <p:ph type="title"/>
          </p:nvPr>
        </p:nvSpPr>
        <p:spPr/>
        <p:txBody>
          <a:bodyPr/>
          <a:lstStyle/>
          <a:p>
            <a:r>
              <a:rPr lang="en-IN" dirty="0"/>
              <a:t>Accuracy</a:t>
            </a:r>
          </a:p>
        </p:txBody>
      </p:sp>
      <p:pic>
        <p:nvPicPr>
          <p:cNvPr id="5" name="Content Placeholder 4">
            <a:extLst>
              <a:ext uri="{FF2B5EF4-FFF2-40B4-BE49-F238E27FC236}">
                <a16:creationId xmlns:a16="http://schemas.microsoft.com/office/drawing/2014/main" id="{488F2D78-81CC-4271-BA0C-CE7C98784C74}"/>
              </a:ext>
            </a:extLst>
          </p:cNvPr>
          <p:cNvPicPr>
            <a:picLocks noGrp="1" noChangeAspect="1"/>
          </p:cNvPicPr>
          <p:nvPr>
            <p:ph idx="1"/>
          </p:nvPr>
        </p:nvPicPr>
        <p:blipFill>
          <a:blip r:embed="rId2"/>
          <a:stretch>
            <a:fillRect/>
          </a:stretch>
        </p:blipFill>
        <p:spPr>
          <a:xfrm>
            <a:off x="6766142" y="2065319"/>
            <a:ext cx="5027216" cy="3541712"/>
          </a:xfrm>
        </p:spPr>
      </p:pic>
      <p:pic>
        <p:nvPicPr>
          <p:cNvPr id="7" name="Picture 6">
            <a:extLst>
              <a:ext uri="{FF2B5EF4-FFF2-40B4-BE49-F238E27FC236}">
                <a16:creationId xmlns:a16="http://schemas.microsoft.com/office/drawing/2014/main" id="{6747DB7A-FA8B-474D-B99A-6AEC62AD02D1}"/>
              </a:ext>
            </a:extLst>
          </p:cNvPr>
          <p:cNvPicPr>
            <a:picLocks noChangeAspect="1"/>
          </p:cNvPicPr>
          <p:nvPr/>
        </p:nvPicPr>
        <p:blipFill>
          <a:blip r:embed="rId3"/>
          <a:stretch>
            <a:fillRect/>
          </a:stretch>
        </p:blipFill>
        <p:spPr>
          <a:xfrm>
            <a:off x="778650" y="1883550"/>
            <a:ext cx="5715000" cy="3905250"/>
          </a:xfrm>
          <a:prstGeom prst="rect">
            <a:avLst/>
          </a:prstGeom>
        </p:spPr>
      </p:pic>
    </p:spTree>
    <p:extLst>
      <p:ext uri="{BB962C8B-B14F-4D97-AF65-F5344CB8AC3E}">
        <p14:creationId xmlns:p14="http://schemas.microsoft.com/office/powerpoint/2010/main" val="65247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4399-FF41-47F9-BB05-15DF27C2389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B1CC85B-4E37-4E1D-8B94-E6F92B93A952}"/>
              </a:ext>
            </a:extLst>
          </p:cNvPr>
          <p:cNvSpPr>
            <a:spLocks noGrp="1"/>
          </p:cNvSpPr>
          <p:nvPr>
            <p:ph idx="1"/>
          </p:nvPr>
        </p:nvSpPr>
        <p:spPr/>
        <p:txBody>
          <a:bodyPr/>
          <a:lstStyle/>
          <a:p>
            <a:r>
              <a:rPr lang="en-US" sz="1800" dirty="0">
                <a:latin typeface="Times New Roman" panose="02020603050405020304" pitchFamily="18" charset="0"/>
                <a:ea typeface="Segoe UI" panose="020B0502040204020203" pitchFamily="34" charset="0"/>
              </a:rPr>
              <a:t>T</a:t>
            </a:r>
            <a:r>
              <a:rPr lang="en-US" sz="1800" dirty="0">
                <a:effectLst/>
                <a:latin typeface="Times New Roman" panose="02020603050405020304" pitchFamily="18" charset="0"/>
                <a:ea typeface="Segoe UI" panose="020B0502040204020203" pitchFamily="34" charset="0"/>
              </a:rPr>
              <a:t>he facial recognition feature embedded in the attendance monitoring system can not only ensure attendance to be taken accurately and also eliminated the flaws in the previous system. By using technology to conquer the defects cannot merely save resources but also reduces human intervention in the whole process by handling all the complicated task to the machine. The only cost to this solution is to have sufficient space in to store all the faces into the database storage. In this project, the face database is successfully built.</a:t>
            </a:r>
            <a:endParaRPr lang="en-IN" dirty="0"/>
          </a:p>
        </p:txBody>
      </p:sp>
    </p:spTree>
    <p:extLst>
      <p:ext uri="{BB962C8B-B14F-4D97-AF65-F5344CB8AC3E}">
        <p14:creationId xmlns:p14="http://schemas.microsoft.com/office/powerpoint/2010/main" val="218383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8398B-860A-452D-836F-2F743972ACA6}"/>
              </a:ext>
            </a:extLst>
          </p:cNvPr>
          <p:cNvSpPr>
            <a:spLocks noGrp="1"/>
          </p:cNvSpPr>
          <p:nvPr>
            <p:ph type="title"/>
          </p:nvPr>
        </p:nvSpPr>
        <p:spPr>
          <a:xfrm>
            <a:off x="4071144" y="1981200"/>
            <a:ext cx="4049712" cy="1782763"/>
          </a:xfrm>
        </p:spPr>
        <p:txBody>
          <a:bodyPr/>
          <a:lstStyle/>
          <a:p>
            <a:pPr algn="ctr"/>
            <a:r>
              <a:rPr lang="en-IN" b="1" i="1" dirty="0">
                <a:solidFill>
                  <a:schemeClr val="accent2">
                    <a:lumMod val="50000"/>
                  </a:schemeClr>
                </a:solidFill>
                <a:latin typeface="Arial Black" panose="020B0A04020102020204" pitchFamily="34" charset="0"/>
              </a:rPr>
              <a:t>Thank you</a:t>
            </a:r>
          </a:p>
        </p:txBody>
      </p:sp>
    </p:spTree>
    <p:extLst>
      <p:ext uri="{BB962C8B-B14F-4D97-AF65-F5344CB8AC3E}">
        <p14:creationId xmlns:p14="http://schemas.microsoft.com/office/powerpoint/2010/main" val="4058232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Workable Solutions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69735039"/>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AGENDA</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816274"/>
            <a:ext cx="9905999" cy="4334005"/>
          </a:xfrm>
        </p:spPr>
        <p:txBody>
          <a:bodyPr>
            <a:normAutofit fontScale="700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Definition</a:t>
            </a:r>
          </a:p>
          <a:p>
            <a:r>
              <a:rPr lang="en-US" dirty="0">
                <a:latin typeface="Tahoma" panose="020B0604030504040204" pitchFamily="34" charset="0"/>
                <a:ea typeface="Tahoma" panose="020B0604030504040204" pitchFamily="34" charset="0"/>
                <a:cs typeface="Tahoma" panose="020B0604030504040204" pitchFamily="34" charset="0"/>
              </a:rPr>
              <a:t>Scope</a:t>
            </a:r>
          </a:p>
          <a:p>
            <a:r>
              <a:rPr lang="en-US" dirty="0">
                <a:latin typeface="Tahoma" panose="020B0604030504040204" pitchFamily="34" charset="0"/>
                <a:ea typeface="Tahoma" panose="020B0604030504040204" pitchFamily="34" charset="0"/>
                <a:cs typeface="Tahoma" panose="020B0604030504040204" pitchFamily="34" charset="0"/>
              </a:rPr>
              <a:t>Project Status</a:t>
            </a:r>
          </a:p>
          <a:p>
            <a:r>
              <a:rPr lang="en-US" dirty="0">
                <a:latin typeface="Tahoma" panose="020B0604030504040204" pitchFamily="34" charset="0"/>
                <a:ea typeface="Tahoma" panose="020B0604030504040204" pitchFamily="34" charset="0"/>
                <a:cs typeface="Tahoma" panose="020B0604030504040204" pitchFamily="34" charset="0"/>
              </a:rPr>
              <a:t>Methodology</a:t>
            </a:r>
          </a:p>
          <a:p>
            <a:r>
              <a:rPr lang="en-US" dirty="0">
                <a:latin typeface="Tahoma" panose="020B0604030504040204" pitchFamily="34" charset="0"/>
                <a:ea typeface="Tahoma" panose="020B0604030504040204" pitchFamily="34" charset="0"/>
                <a:cs typeface="Tahoma" panose="020B0604030504040204" pitchFamily="34" charset="0"/>
              </a:rPr>
              <a:t>Data Flow Diagrams</a:t>
            </a:r>
          </a:p>
          <a:p>
            <a:r>
              <a:rPr lang="en-US" dirty="0">
                <a:latin typeface="Tahoma" panose="020B0604030504040204" pitchFamily="34" charset="0"/>
                <a:ea typeface="Tahoma" panose="020B0604030504040204" pitchFamily="34" charset="0"/>
                <a:cs typeface="Tahoma" panose="020B0604030504040204" pitchFamily="34" charset="0"/>
              </a:rPr>
              <a:t>System Architecture</a:t>
            </a:r>
          </a:p>
          <a:p>
            <a:r>
              <a:rPr lang="en-US" dirty="0">
                <a:latin typeface="Tahoma" panose="020B0604030504040204" pitchFamily="34" charset="0"/>
                <a:ea typeface="Tahoma" panose="020B0604030504040204" pitchFamily="34" charset="0"/>
                <a:cs typeface="Tahoma" panose="020B0604030504040204" pitchFamily="34" charset="0"/>
              </a:rPr>
              <a:t>Database Dictionary</a:t>
            </a:r>
          </a:p>
          <a:p>
            <a:r>
              <a:rPr lang="en-US" dirty="0">
                <a:latin typeface="Tahoma" panose="020B0604030504040204" pitchFamily="34" charset="0"/>
                <a:ea typeface="Tahoma" panose="020B0604030504040204" pitchFamily="34" charset="0"/>
                <a:cs typeface="Tahoma" panose="020B0604030504040204" pitchFamily="34" charset="0"/>
              </a:rPr>
              <a:t>Database Diagram</a:t>
            </a:r>
          </a:p>
          <a:p>
            <a:r>
              <a:rPr lang="en-US" dirty="0">
                <a:latin typeface="Tahoma" panose="020B0604030504040204" pitchFamily="34" charset="0"/>
                <a:ea typeface="Tahoma" panose="020B0604030504040204" pitchFamily="34" charset="0"/>
                <a:cs typeface="Tahoma" panose="020B0604030504040204" pitchFamily="34" charset="0"/>
              </a:rPr>
              <a:t>Demo </a:t>
            </a:r>
          </a:p>
          <a:p>
            <a:r>
              <a:rPr lang="en-US" dirty="0">
                <a:latin typeface="Tahoma" panose="020B0604030504040204" pitchFamily="34" charset="0"/>
                <a:ea typeface="Tahoma" panose="020B0604030504040204" pitchFamily="34" charset="0"/>
                <a:cs typeface="Tahoma" panose="020B0604030504040204" pitchFamily="34" charset="0"/>
              </a:rPr>
              <a:t>Designing of System(Snaps)</a:t>
            </a:r>
          </a:p>
          <a:p>
            <a:r>
              <a:rPr lang="en-US" dirty="0">
                <a:latin typeface="Tahoma" panose="020B0604030504040204" pitchFamily="34" charset="0"/>
                <a:ea typeface="Tahoma" panose="020B0604030504040204" pitchFamily="34" charset="0"/>
                <a:cs typeface="Tahoma" panose="020B0604030504040204" pitchFamily="34" charset="0"/>
              </a:rPr>
              <a:t>Learning and Experience </a:t>
            </a:r>
          </a:p>
        </p:txBody>
      </p:sp>
    </p:spTree>
    <p:extLst>
      <p:ext uri="{BB962C8B-B14F-4D97-AF65-F5344CB8AC3E}">
        <p14:creationId xmlns:p14="http://schemas.microsoft.com/office/powerpoint/2010/main" val="21721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D9E9-E619-4608-8772-A54CC885CEAE}"/>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38F4C7E1-7FB0-4452-A37A-F5431F6B6000}"/>
              </a:ext>
            </a:extLst>
          </p:cNvPr>
          <p:cNvSpPr>
            <a:spLocks noGrp="1"/>
          </p:cNvSpPr>
          <p:nvPr>
            <p:ph idx="1"/>
          </p:nvPr>
        </p:nvSpPr>
        <p:spPr/>
        <p:txBody>
          <a:bodyPr/>
          <a:lstStyle/>
          <a:p>
            <a:pPr marL="0" indent="0">
              <a:buNone/>
            </a:pPr>
            <a:r>
              <a:rPr lang="en-US" b="1" dirty="0">
                <a:solidFill>
                  <a:schemeClr val="accent2">
                    <a:lumMod val="50000"/>
                  </a:schemeClr>
                </a:solidFill>
              </a:rPr>
              <a:t>Facial Recognition </a:t>
            </a:r>
            <a:r>
              <a:rPr lang="en-US" dirty="0"/>
              <a:t>is a way of identifying or confirming an individual's identity using their face. Facial recognition systems can be used to identify people in photos, videos, or in real-time. Facial recognition is a category of biometric security.</a:t>
            </a:r>
          </a:p>
          <a:p>
            <a:pPr marL="0" indent="0">
              <a:buNone/>
            </a:pPr>
            <a:r>
              <a:rPr lang="en-US" b="1" dirty="0">
                <a:solidFill>
                  <a:schemeClr val="accent2">
                    <a:lumMod val="50000"/>
                  </a:schemeClr>
                </a:solidFill>
              </a:rPr>
              <a:t>Face Recognition Attendance System </a:t>
            </a:r>
            <a:r>
              <a:rPr lang="en-US" dirty="0"/>
              <a:t>is marking attendance based on this technology</a:t>
            </a:r>
          </a:p>
          <a:p>
            <a:pPr marL="0" indent="0">
              <a:buNone/>
            </a:pPr>
            <a:endParaRPr lang="en-IN" dirty="0"/>
          </a:p>
        </p:txBody>
      </p:sp>
    </p:spTree>
    <p:extLst>
      <p:ext uri="{BB962C8B-B14F-4D97-AF65-F5344CB8AC3E}">
        <p14:creationId xmlns:p14="http://schemas.microsoft.com/office/powerpoint/2010/main" val="388406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9CB2-0529-4815-ADF8-E0166F04A91E}"/>
              </a:ext>
            </a:extLst>
          </p:cNvPr>
          <p:cNvSpPr>
            <a:spLocks noGrp="1"/>
          </p:cNvSpPr>
          <p:nvPr>
            <p:ph type="title"/>
          </p:nvPr>
        </p:nvSpPr>
        <p:spPr/>
        <p:txBody>
          <a:bodyPr/>
          <a:lstStyle/>
          <a:p>
            <a:r>
              <a:rPr lang="en-IN" dirty="0"/>
              <a:t>Scope </a:t>
            </a:r>
          </a:p>
        </p:txBody>
      </p:sp>
      <p:sp>
        <p:nvSpPr>
          <p:cNvPr id="3" name="Content Placeholder 2">
            <a:extLst>
              <a:ext uri="{FF2B5EF4-FFF2-40B4-BE49-F238E27FC236}">
                <a16:creationId xmlns:a16="http://schemas.microsoft.com/office/drawing/2014/main" id="{7DEF9BC5-7E21-4730-89C2-37EC29B3F307}"/>
              </a:ext>
            </a:extLst>
          </p:cNvPr>
          <p:cNvSpPr>
            <a:spLocks noGrp="1"/>
          </p:cNvSpPr>
          <p:nvPr>
            <p:ph idx="1"/>
          </p:nvPr>
        </p:nvSpPr>
        <p:spPr/>
        <p:txBody>
          <a:bodyPr/>
          <a:lstStyle/>
          <a:p>
            <a:r>
              <a:rPr lang="en-IN" dirty="0"/>
              <a:t>Helps to automate attendance system practically, which reliable and eliminate time loss of traditional attendance system.</a:t>
            </a:r>
          </a:p>
          <a:p>
            <a:r>
              <a:rPr lang="en-IN" dirty="0"/>
              <a:t>Provides system that can evaluate students performance depending on their attendance rate.</a:t>
            </a:r>
          </a:p>
        </p:txBody>
      </p:sp>
    </p:spTree>
    <p:extLst>
      <p:ext uri="{BB962C8B-B14F-4D97-AF65-F5344CB8AC3E}">
        <p14:creationId xmlns:p14="http://schemas.microsoft.com/office/powerpoint/2010/main" val="164032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CD6F-CFF0-4462-A71F-FF8B260E19B0}"/>
              </a:ext>
            </a:extLst>
          </p:cNvPr>
          <p:cNvSpPr>
            <a:spLocks noGrp="1"/>
          </p:cNvSpPr>
          <p:nvPr>
            <p:ph type="title"/>
          </p:nvPr>
        </p:nvSpPr>
        <p:spPr/>
        <p:txBody>
          <a:bodyPr/>
          <a:lstStyle/>
          <a:p>
            <a:r>
              <a:rPr lang="en-IN" dirty="0"/>
              <a:t>Project status: completed </a:t>
            </a:r>
          </a:p>
        </p:txBody>
      </p:sp>
      <p:graphicFrame>
        <p:nvGraphicFramePr>
          <p:cNvPr id="8" name="Content Placeholder 7">
            <a:extLst>
              <a:ext uri="{FF2B5EF4-FFF2-40B4-BE49-F238E27FC236}">
                <a16:creationId xmlns:a16="http://schemas.microsoft.com/office/drawing/2014/main" id="{BFE978A1-8B3B-4AC1-BA4D-6DB3E2D4BAC6}"/>
              </a:ext>
            </a:extLst>
          </p:cNvPr>
          <p:cNvGraphicFramePr>
            <a:graphicFrameLocks noGrp="1"/>
          </p:cNvGraphicFramePr>
          <p:nvPr>
            <p:ph idx="1"/>
            <p:extLst>
              <p:ext uri="{D42A27DB-BD31-4B8C-83A1-F6EECF244321}">
                <p14:modId xmlns:p14="http://schemas.microsoft.com/office/powerpoint/2010/main" val="150623095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23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34E8-2280-42C3-90A5-E184BF7A82D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C1C3EFC-9B6A-4141-8545-3C5F3734538D}"/>
              </a:ext>
            </a:extLst>
          </p:cNvPr>
          <p:cNvSpPr>
            <a:spLocks noGrp="1"/>
          </p:cNvSpPr>
          <p:nvPr>
            <p:ph idx="1"/>
          </p:nvPr>
        </p:nvSpPr>
        <p:spPr>
          <a:xfrm>
            <a:off x="1141413" y="1954059"/>
            <a:ext cx="5071498" cy="4285423"/>
          </a:xfrm>
        </p:spPr>
        <p:txBody>
          <a:bodyPr>
            <a:normAutofit lnSpcReduction="10000"/>
          </a:bodyPr>
          <a:lstStyle/>
          <a:p>
            <a:r>
              <a:rPr lang="en-US" dirty="0"/>
              <a:t>Waterfall model is a breakdown of project activities into linear sequential phases, where each phase depends on the deliverables of the previous one and corresponds to a specialization of tasks.</a:t>
            </a:r>
          </a:p>
          <a:p>
            <a:r>
              <a:rPr lang="en-US" dirty="0"/>
              <a:t>The waterfall model maintains that one should move to a phase only when its preceding phase is reviewed and verified.</a:t>
            </a:r>
            <a:endParaRPr lang="en-IN" dirty="0"/>
          </a:p>
        </p:txBody>
      </p:sp>
      <p:graphicFrame>
        <p:nvGraphicFramePr>
          <p:cNvPr id="4" name="Diagram 3">
            <a:extLst>
              <a:ext uri="{FF2B5EF4-FFF2-40B4-BE49-F238E27FC236}">
                <a16:creationId xmlns:a16="http://schemas.microsoft.com/office/drawing/2014/main" id="{C376B877-BFB2-4587-A029-1B5897D64157}"/>
              </a:ext>
            </a:extLst>
          </p:cNvPr>
          <p:cNvGraphicFramePr/>
          <p:nvPr>
            <p:extLst>
              <p:ext uri="{D42A27DB-BD31-4B8C-83A1-F6EECF244321}">
                <p14:modId xmlns:p14="http://schemas.microsoft.com/office/powerpoint/2010/main" val="1774673100"/>
              </p:ext>
            </p:extLst>
          </p:nvPr>
        </p:nvGraphicFramePr>
        <p:xfrm>
          <a:off x="5974914" y="719666"/>
          <a:ext cx="5160724" cy="5405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334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408F-6FD7-4664-8E7F-06F4EEA29E0D}"/>
              </a:ext>
            </a:extLst>
          </p:cNvPr>
          <p:cNvSpPr>
            <a:spLocks noGrp="1"/>
          </p:cNvSpPr>
          <p:nvPr>
            <p:ph type="title"/>
          </p:nvPr>
        </p:nvSpPr>
        <p:spPr/>
        <p:txBody>
          <a:bodyPr/>
          <a:lstStyle/>
          <a:p>
            <a:r>
              <a:rPr lang="en-IN" dirty="0"/>
              <a:t>System context diagram</a:t>
            </a:r>
          </a:p>
        </p:txBody>
      </p:sp>
      <p:sp>
        <p:nvSpPr>
          <p:cNvPr id="5" name="Oval 4">
            <a:extLst>
              <a:ext uri="{FF2B5EF4-FFF2-40B4-BE49-F238E27FC236}">
                <a16:creationId xmlns:a16="http://schemas.microsoft.com/office/drawing/2014/main" id="{CEB4A00E-F114-4747-A1A1-A82A53515544}"/>
              </a:ext>
            </a:extLst>
          </p:cNvPr>
          <p:cNvSpPr/>
          <p:nvPr/>
        </p:nvSpPr>
        <p:spPr>
          <a:xfrm>
            <a:off x="5258327" y="3807912"/>
            <a:ext cx="1866379" cy="108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Attendance System</a:t>
            </a:r>
          </a:p>
        </p:txBody>
      </p:sp>
      <p:sp>
        <p:nvSpPr>
          <p:cNvPr id="6" name="Flowchart: Preparation 5">
            <a:extLst>
              <a:ext uri="{FF2B5EF4-FFF2-40B4-BE49-F238E27FC236}">
                <a16:creationId xmlns:a16="http://schemas.microsoft.com/office/drawing/2014/main" id="{077DE56D-653B-4D33-8D5B-D7E86D924BD4}"/>
              </a:ext>
            </a:extLst>
          </p:cNvPr>
          <p:cNvSpPr/>
          <p:nvPr/>
        </p:nvSpPr>
        <p:spPr>
          <a:xfrm>
            <a:off x="1157247" y="3807912"/>
            <a:ext cx="2203036" cy="1089764"/>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553 w 10000"/>
              <a:gd name="connsiteY4" fmla="*/ 8719 h 10000"/>
              <a:gd name="connsiteX5" fmla="*/ 8000 w 10000"/>
              <a:gd name="connsiteY5" fmla="*/ 10000 h 10000"/>
              <a:gd name="connsiteX6" fmla="*/ 2000 w 10000"/>
              <a:gd name="connsiteY6" fmla="*/ 10000 h 10000"/>
              <a:gd name="connsiteX7" fmla="*/ 0 w 10000"/>
              <a:gd name="connsiteY7" fmla="*/ 5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0000">
                <a:moveTo>
                  <a:pt x="0" y="5000"/>
                </a:moveTo>
                <a:lnTo>
                  <a:pt x="2000" y="0"/>
                </a:lnTo>
                <a:lnTo>
                  <a:pt x="8000" y="0"/>
                </a:lnTo>
                <a:lnTo>
                  <a:pt x="10000" y="5000"/>
                </a:lnTo>
                <a:lnTo>
                  <a:pt x="8553" y="8719"/>
                </a:lnTo>
                <a:lnTo>
                  <a:pt x="8000" y="10000"/>
                </a:lnTo>
                <a:lnTo>
                  <a:pt x="2000" y="10000"/>
                </a:lnTo>
                <a:lnTo>
                  <a:pt x="0" y="5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Webcam</a:t>
            </a:r>
          </a:p>
        </p:txBody>
      </p:sp>
      <p:sp>
        <p:nvSpPr>
          <p:cNvPr id="7" name="Flowchart: Preparation 6">
            <a:extLst>
              <a:ext uri="{FF2B5EF4-FFF2-40B4-BE49-F238E27FC236}">
                <a16:creationId xmlns:a16="http://schemas.microsoft.com/office/drawing/2014/main" id="{EF34AF97-F625-4C30-9E40-7891928BE5A5}"/>
              </a:ext>
            </a:extLst>
          </p:cNvPr>
          <p:cNvSpPr/>
          <p:nvPr/>
        </p:nvSpPr>
        <p:spPr>
          <a:xfrm>
            <a:off x="3858016" y="1878904"/>
            <a:ext cx="1478072" cy="92692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8" name="Flowchart: Preparation 7">
            <a:extLst>
              <a:ext uri="{FF2B5EF4-FFF2-40B4-BE49-F238E27FC236}">
                <a16:creationId xmlns:a16="http://schemas.microsoft.com/office/drawing/2014/main" id="{B65CC360-121A-470B-9949-1ABE555EF8E2}"/>
              </a:ext>
            </a:extLst>
          </p:cNvPr>
          <p:cNvSpPr/>
          <p:nvPr/>
        </p:nvSpPr>
        <p:spPr>
          <a:xfrm>
            <a:off x="7027601" y="1878904"/>
            <a:ext cx="1791222" cy="92692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sp>
        <p:nvSpPr>
          <p:cNvPr id="10" name="Flowchart: Preparation 9">
            <a:extLst>
              <a:ext uri="{FF2B5EF4-FFF2-40B4-BE49-F238E27FC236}">
                <a16:creationId xmlns:a16="http://schemas.microsoft.com/office/drawing/2014/main" id="{54A85634-4F4E-489F-8463-7985D91971FA}"/>
              </a:ext>
            </a:extLst>
          </p:cNvPr>
          <p:cNvSpPr/>
          <p:nvPr/>
        </p:nvSpPr>
        <p:spPr>
          <a:xfrm>
            <a:off x="9043792" y="3807912"/>
            <a:ext cx="2392471" cy="1089764"/>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cxnSp>
        <p:nvCxnSpPr>
          <p:cNvPr id="43" name="Straight Arrow Connector 42">
            <a:extLst>
              <a:ext uri="{FF2B5EF4-FFF2-40B4-BE49-F238E27FC236}">
                <a16:creationId xmlns:a16="http://schemas.microsoft.com/office/drawing/2014/main" id="{01A0C553-AD75-4A4F-9861-BD9916D50050}"/>
              </a:ext>
            </a:extLst>
          </p:cNvPr>
          <p:cNvCxnSpPr>
            <a:cxnSpLocks/>
            <a:stCxn id="5" idx="2"/>
            <a:endCxn id="6" idx="3"/>
          </p:cNvCxnSpPr>
          <p:nvPr/>
        </p:nvCxnSpPr>
        <p:spPr>
          <a:xfrm flipH="1">
            <a:off x="3360283" y="4352794"/>
            <a:ext cx="189804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9" name="Connector: Elbow 48">
            <a:extLst>
              <a:ext uri="{FF2B5EF4-FFF2-40B4-BE49-F238E27FC236}">
                <a16:creationId xmlns:a16="http://schemas.microsoft.com/office/drawing/2014/main" id="{779DD1D8-E48B-45AE-8302-81D97651FA40}"/>
              </a:ext>
            </a:extLst>
          </p:cNvPr>
          <p:cNvCxnSpPr>
            <a:stCxn id="7" idx="2"/>
            <a:endCxn id="5" idx="1"/>
          </p:cNvCxnSpPr>
          <p:nvPr/>
        </p:nvCxnSpPr>
        <p:spPr>
          <a:xfrm rot="16200000" flipH="1">
            <a:off x="4483515" y="2919367"/>
            <a:ext cx="1161674" cy="934600"/>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Connector: Elbow 50">
            <a:extLst>
              <a:ext uri="{FF2B5EF4-FFF2-40B4-BE49-F238E27FC236}">
                <a16:creationId xmlns:a16="http://schemas.microsoft.com/office/drawing/2014/main" id="{F42738BD-A1A1-47B4-BFDE-59F2239471F7}"/>
              </a:ext>
            </a:extLst>
          </p:cNvPr>
          <p:cNvCxnSpPr>
            <a:cxnSpLocks/>
          </p:cNvCxnSpPr>
          <p:nvPr/>
        </p:nvCxnSpPr>
        <p:spPr>
          <a:xfrm rot="5400000">
            <a:off x="6806459" y="2850752"/>
            <a:ext cx="1161674" cy="1071831"/>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3" name="Connector: Elbow 52">
            <a:extLst>
              <a:ext uri="{FF2B5EF4-FFF2-40B4-BE49-F238E27FC236}">
                <a16:creationId xmlns:a16="http://schemas.microsoft.com/office/drawing/2014/main" id="{200FF2F7-EF60-4772-99C1-459B115DCE53}"/>
              </a:ext>
            </a:extLst>
          </p:cNvPr>
          <p:cNvCxnSpPr>
            <a:cxnSpLocks/>
            <a:stCxn id="5" idx="6"/>
            <a:endCxn id="10" idx="1"/>
          </p:cNvCxnSpPr>
          <p:nvPr/>
        </p:nvCxnSpPr>
        <p:spPr>
          <a:xfrm>
            <a:off x="7124706" y="4352794"/>
            <a:ext cx="191908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57" name="TextBox 56">
            <a:extLst>
              <a:ext uri="{FF2B5EF4-FFF2-40B4-BE49-F238E27FC236}">
                <a16:creationId xmlns:a16="http://schemas.microsoft.com/office/drawing/2014/main" id="{6781BD08-5F1D-42DC-A6BE-F4F1315FE246}"/>
              </a:ext>
            </a:extLst>
          </p:cNvPr>
          <p:cNvSpPr txBox="1"/>
          <p:nvPr/>
        </p:nvSpPr>
        <p:spPr>
          <a:xfrm>
            <a:off x="4609206" y="3124531"/>
            <a:ext cx="1370251" cy="276999"/>
          </a:xfrm>
          <a:prstGeom prst="rect">
            <a:avLst/>
          </a:prstGeom>
          <a:noFill/>
        </p:spPr>
        <p:txBody>
          <a:bodyPr wrap="square" rtlCol="0">
            <a:spAutoFit/>
          </a:bodyPr>
          <a:lstStyle/>
          <a:p>
            <a:r>
              <a:rPr lang="en-IN" sz="1200" dirty="0"/>
              <a:t>Enter details</a:t>
            </a:r>
          </a:p>
        </p:txBody>
      </p:sp>
      <p:sp>
        <p:nvSpPr>
          <p:cNvPr id="59" name="TextBox 58">
            <a:extLst>
              <a:ext uri="{FF2B5EF4-FFF2-40B4-BE49-F238E27FC236}">
                <a16:creationId xmlns:a16="http://schemas.microsoft.com/office/drawing/2014/main" id="{3BF6EA3A-071E-4558-8756-F144F9B3CA0B}"/>
              </a:ext>
            </a:extLst>
          </p:cNvPr>
          <p:cNvSpPr txBox="1"/>
          <p:nvPr/>
        </p:nvSpPr>
        <p:spPr>
          <a:xfrm>
            <a:off x="4101723" y="3355731"/>
            <a:ext cx="1542464" cy="276999"/>
          </a:xfrm>
          <a:prstGeom prst="rect">
            <a:avLst/>
          </a:prstGeom>
          <a:noFill/>
        </p:spPr>
        <p:txBody>
          <a:bodyPr wrap="square" rtlCol="0">
            <a:spAutoFit/>
          </a:bodyPr>
          <a:lstStyle/>
          <a:p>
            <a:r>
              <a:rPr lang="en-IN" sz="1200" dirty="0"/>
              <a:t>Validates details</a:t>
            </a:r>
          </a:p>
        </p:txBody>
      </p:sp>
      <p:sp>
        <p:nvSpPr>
          <p:cNvPr id="60" name="TextBox 59">
            <a:extLst>
              <a:ext uri="{FF2B5EF4-FFF2-40B4-BE49-F238E27FC236}">
                <a16:creationId xmlns:a16="http://schemas.microsoft.com/office/drawing/2014/main" id="{AE2A9BF2-4333-419A-BDA9-89D8CCB02BED}"/>
              </a:ext>
            </a:extLst>
          </p:cNvPr>
          <p:cNvSpPr txBox="1"/>
          <p:nvPr/>
        </p:nvSpPr>
        <p:spPr>
          <a:xfrm>
            <a:off x="3738520" y="4084200"/>
            <a:ext cx="1189530" cy="276999"/>
          </a:xfrm>
          <a:prstGeom prst="rect">
            <a:avLst/>
          </a:prstGeom>
          <a:noFill/>
        </p:spPr>
        <p:txBody>
          <a:bodyPr wrap="square" rtlCol="0">
            <a:spAutoFit/>
          </a:bodyPr>
          <a:lstStyle/>
          <a:p>
            <a:r>
              <a:rPr lang="en-IN" sz="1200" dirty="0"/>
              <a:t>Captures Image</a:t>
            </a:r>
          </a:p>
        </p:txBody>
      </p:sp>
      <p:sp>
        <p:nvSpPr>
          <p:cNvPr id="61" name="TextBox 60">
            <a:extLst>
              <a:ext uri="{FF2B5EF4-FFF2-40B4-BE49-F238E27FC236}">
                <a16:creationId xmlns:a16="http://schemas.microsoft.com/office/drawing/2014/main" id="{DB6C3720-69BC-4C26-B796-05970A035EA6}"/>
              </a:ext>
            </a:extLst>
          </p:cNvPr>
          <p:cNvSpPr txBox="1"/>
          <p:nvPr/>
        </p:nvSpPr>
        <p:spPr>
          <a:xfrm>
            <a:off x="3862781" y="4361199"/>
            <a:ext cx="941007" cy="276999"/>
          </a:xfrm>
          <a:prstGeom prst="rect">
            <a:avLst/>
          </a:prstGeom>
          <a:noFill/>
        </p:spPr>
        <p:txBody>
          <a:bodyPr wrap="square" rtlCol="0">
            <a:spAutoFit/>
          </a:bodyPr>
          <a:lstStyle/>
          <a:p>
            <a:r>
              <a:rPr lang="en-IN" sz="1200" dirty="0"/>
              <a:t>Enables</a:t>
            </a:r>
          </a:p>
        </p:txBody>
      </p:sp>
      <p:sp>
        <p:nvSpPr>
          <p:cNvPr id="62" name="TextBox 61">
            <a:extLst>
              <a:ext uri="{FF2B5EF4-FFF2-40B4-BE49-F238E27FC236}">
                <a16:creationId xmlns:a16="http://schemas.microsoft.com/office/drawing/2014/main" id="{58E0AF77-5566-4053-9230-835A0565097C}"/>
              </a:ext>
            </a:extLst>
          </p:cNvPr>
          <p:cNvSpPr txBox="1"/>
          <p:nvPr/>
        </p:nvSpPr>
        <p:spPr>
          <a:xfrm>
            <a:off x="6902812" y="3124531"/>
            <a:ext cx="1181437" cy="276999"/>
          </a:xfrm>
          <a:prstGeom prst="rect">
            <a:avLst/>
          </a:prstGeom>
          <a:noFill/>
        </p:spPr>
        <p:txBody>
          <a:bodyPr wrap="square" rtlCol="0">
            <a:spAutoFit/>
          </a:bodyPr>
          <a:lstStyle/>
          <a:p>
            <a:r>
              <a:rPr lang="en-IN" sz="1200" dirty="0"/>
              <a:t>Enters Report </a:t>
            </a:r>
          </a:p>
        </p:txBody>
      </p:sp>
      <p:sp>
        <p:nvSpPr>
          <p:cNvPr id="63" name="TextBox 62">
            <a:extLst>
              <a:ext uri="{FF2B5EF4-FFF2-40B4-BE49-F238E27FC236}">
                <a16:creationId xmlns:a16="http://schemas.microsoft.com/office/drawing/2014/main" id="{608D5472-C96B-4353-9A7B-FD445FEA6A32}"/>
              </a:ext>
            </a:extLst>
          </p:cNvPr>
          <p:cNvSpPr txBox="1"/>
          <p:nvPr/>
        </p:nvSpPr>
        <p:spPr>
          <a:xfrm>
            <a:off x="6902812" y="3417160"/>
            <a:ext cx="1791222" cy="276999"/>
          </a:xfrm>
          <a:prstGeom prst="rect">
            <a:avLst/>
          </a:prstGeom>
          <a:noFill/>
        </p:spPr>
        <p:txBody>
          <a:bodyPr wrap="square" rtlCol="0">
            <a:spAutoFit/>
          </a:bodyPr>
          <a:lstStyle/>
          <a:p>
            <a:r>
              <a:rPr lang="en-IN" sz="1200" dirty="0"/>
              <a:t>Generates Report</a:t>
            </a:r>
          </a:p>
        </p:txBody>
      </p:sp>
      <p:sp>
        <p:nvSpPr>
          <p:cNvPr id="64" name="TextBox 63">
            <a:extLst>
              <a:ext uri="{FF2B5EF4-FFF2-40B4-BE49-F238E27FC236}">
                <a16:creationId xmlns:a16="http://schemas.microsoft.com/office/drawing/2014/main" id="{100EF0FA-6217-439D-89AD-A47568D12521}"/>
              </a:ext>
            </a:extLst>
          </p:cNvPr>
          <p:cNvSpPr txBox="1"/>
          <p:nvPr/>
        </p:nvSpPr>
        <p:spPr>
          <a:xfrm>
            <a:off x="7302661" y="4066800"/>
            <a:ext cx="1634287" cy="276999"/>
          </a:xfrm>
          <a:prstGeom prst="rect">
            <a:avLst/>
          </a:prstGeom>
          <a:noFill/>
        </p:spPr>
        <p:txBody>
          <a:bodyPr wrap="square" rtlCol="0">
            <a:spAutoFit/>
          </a:bodyPr>
          <a:lstStyle/>
          <a:p>
            <a:r>
              <a:rPr lang="en-IN" sz="1200" dirty="0"/>
              <a:t>Manages the system </a:t>
            </a:r>
          </a:p>
        </p:txBody>
      </p:sp>
      <p:sp>
        <p:nvSpPr>
          <p:cNvPr id="65" name="TextBox 64">
            <a:extLst>
              <a:ext uri="{FF2B5EF4-FFF2-40B4-BE49-F238E27FC236}">
                <a16:creationId xmlns:a16="http://schemas.microsoft.com/office/drawing/2014/main" id="{6C334054-7833-477E-8768-7989D07EC507}"/>
              </a:ext>
            </a:extLst>
          </p:cNvPr>
          <p:cNvSpPr txBox="1"/>
          <p:nvPr/>
        </p:nvSpPr>
        <p:spPr>
          <a:xfrm>
            <a:off x="7181621" y="4375499"/>
            <a:ext cx="1805256" cy="276999"/>
          </a:xfrm>
          <a:prstGeom prst="rect">
            <a:avLst/>
          </a:prstGeom>
          <a:noFill/>
        </p:spPr>
        <p:txBody>
          <a:bodyPr wrap="square" rtlCol="0">
            <a:spAutoFit/>
          </a:bodyPr>
          <a:lstStyle/>
          <a:p>
            <a:r>
              <a:rPr lang="en-IN" sz="1200" dirty="0"/>
              <a:t>Provides generated report</a:t>
            </a:r>
          </a:p>
        </p:txBody>
      </p:sp>
    </p:spTree>
    <p:extLst>
      <p:ext uri="{BB962C8B-B14F-4D97-AF65-F5344CB8AC3E}">
        <p14:creationId xmlns:p14="http://schemas.microsoft.com/office/powerpoint/2010/main" val="3686855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1029</TotalTime>
  <Words>576</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Calibri</vt:lpstr>
      <vt:lpstr>Rockwell</vt:lpstr>
      <vt:lpstr>Tahoma</vt:lpstr>
      <vt:lpstr>Times New Roman</vt:lpstr>
      <vt:lpstr>Tw Cen MT</vt:lpstr>
      <vt:lpstr>Wingdings</vt:lpstr>
      <vt:lpstr>Circuit</vt:lpstr>
      <vt:lpstr>Face recognition ATTENDANCE SYSTEM</vt:lpstr>
      <vt:lpstr>The Problem</vt:lpstr>
      <vt:lpstr>Workable Solutions </vt:lpstr>
      <vt:lpstr>AGENDA</vt:lpstr>
      <vt:lpstr>Definition</vt:lpstr>
      <vt:lpstr>Scope </vt:lpstr>
      <vt:lpstr>Project status: completed </vt:lpstr>
      <vt:lpstr>Methodology</vt:lpstr>
      <vt:lpstr>System context diagram</vt:lpstr>
      <vt:lpstr>Dfd (Data flow diagram)  level</vt:lpstr>
      <vt:lpstr>System Architecture</vt:lpstr>
      <vt:lpstr>System Architecture</vt:lpstr>
      <vt:lpstr>System architecture</vt:lpstr>
      <vt:lpstr>Database dictionary</vt:lpstr>
      <vt:lpstr>Database Design</vt:lpstr>
      <vt:lpstr>Home</vt:lpstr>
      <vt:lpstr>Registration</vt:lpstr>
      <vt:lpstr>Registering Image</vt:lpstr>
      <vt:lpstr>Training set</vt:lpstr>
      <vt:lpstr>Attendance time</vt:lpstr>
      <vt:lpstr>Recognised faces</vt:lpstr>
      <vt:lpstr>Generated attendance</vt:lpstr>
      <vt:lpstr>Accuracy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ATTENDANCE SYSTEM </dc:title>
  <dc:creator>Suleman Sayyed</dc:creator>
  <cp:lastModifiedBy>Suleman Sayyed</cp:lastModifiedBy>
  <cp:revision>15</cp:revision>
  <dcterms:created xsi:type="dcterms:W3CDTF">2021-06-05T12:51:07Z</dcterms:created>
  <dcterms:modified xsi:type="dcterms:W3CDTF">2021-06-17T17:58:05Z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