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3780B0-AE10-93BE-DD27-5008422CABC3}"/>
              </a:ext>
            </a:extLst>
          </p:cNvPr>
          <p:cNvSpPr txBox="1"/>
          <p:nvPr/>
        </p:nvSpPr>
        <p:spPr>
          <a:xfrm rot="10800000" flipV="1">
            <a:off x="775713" y="370946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[CompanyName]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C1F92-9DFB-F603-76DA-8A6EA9F8FAA4}"/>
              </a:ext>
            </a:extLst>
          </p:cNvPr>
          <p:cNvSpPr txBox="1"/>
          <p:nvPr/>
        </p:nvSpPr>
        <p:spPr>
          <a:xfrm rot="10800000" flipV="1">
            <a:off x="775713" y="852109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[CompanyMotto]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A6613-C98F-E751-2DD9-1656C145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42" y="5632453"/>
            <a:ext cx="606515" cy="592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4AF53-DA6F-9C7A-6A5C-84F7C032C13B}"/>
              </a:ext>
            </a:extLst>
          </p:cNvPr>
          <p:cNvSpPr txBox="1"/>
          <p:nvPr/>
        </p:nvSpPr>
        <p:spPr>
          <a:xfrm rot="10800000" flipV="1">
            <a:off x="775713" y="6225445"/>
            <a:ext cx="14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/>
              <a:t>My Digital Library </a:t>
            </a:r>
          </a:p>
        </p:txBody>
      </p:sp>
    </p:spTree>
    <p:extLst>
      <p:ext uri="{BB962C8B-B14F-4D97-AF65-F5344CB8AC3E}">
        <p14:creationId xmlns:p14="http://schemas.microsoft.com/office/powerpoint/2010/main" val="218577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20903D-698C-594E-484E-FEB00C86AB52}"/>
              </a:ext>
            </a:extLst>
          </p:cNvPr>
          <p:cNvSpPr txBox="1"/>
          <p:nvPr/>
        </p:nvSpPr>
        <p:spPr>
          <a:xfrm rot="10800000" flipV="1">
            <a:off x="719683" y="515932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[HeaderLeft]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7325D-AFB4-4340-4124-55C2FD0AD97B}"/>
              </a:ext>
            </a:extLst>
          </p:cNvPr>
          <p:cNvSpPr txBox="1"/>
          <p:nvPr/>
        </p:nvSpPr>
        <p:spPr>
          <a:xfrm rot="10800000" flipV="1">
            <a:off x="5543299" y="515933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[HeaderCenter]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12E72-D5A8-F8E1-B733-E5819C60E874}"/>
              </a:ext>
            </a:extLst>
          </p:cNvPr>
          <p:cNvSpPr txBox="1"/>
          <p:nvPr/>
        </p:nvSpPr>
        <p:spPr>
          <a:xfrm rot="10800000" flipV="1">
            <a:off x="10013034" y="515933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[HeaderRight]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B565D-1E7C-4E99-EEDE-1B17DE8330C9}"/>
              </a:ext>
            </a:extLst>
          </p:cNvPr>
          <p:cNvSpPr txBox="1"/>
          <p:nvPr/>
        </p:nvSpPr>
        <p:spPr>
          <a:xfrm rot="10800000" flipV="1">
            <a:off x="719683" y="5972737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[FooterLeft]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43FB4-F669-5A10-4D4F-8814B9A9DEA5}"/>
              </a:ext>
            </a:extLst>
          </p:cNvPr>
          <p:cNvSpPr txBox="1"/>
          <p:nvPr/>
        </p:nvSpPr>
        <p:spPr>
          <a:xfrm rot="10800000" flipV="1">
            <a:off x="5543298" y="5972736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[FooterCenter]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C56A1-7672-1B36-DF1D-F5F5398DE2C8}"/>
              </a:ext>
            </a:extLst>
          </p:cNvPr>
          <p:cNvSpPr txBox="1"/>
          <p:nvPr/>
        </p:nvSpPr>
        <p:spPr>
          <a:xfrm rot="10800000" flipV="1">
            <a:off x="10013033" y="5972736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[FooterRigh]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A3170-C53A-4132-183D-905B19B1AD2F}"/>
              </a:ext>
            </a:extLst>
          </p:cNvPr>
          <p:cNvSpPr txBox="1"/>
          <p:nvPr/>
        </p:nvSpPr>
        <p:spPr>
          <a:xfrm rot="10800000" flipV="1">
            <a:off x="719683" y="1239042"/>
            <a:ext cx="1112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[Disclaimer]</a:t>
            </a:r>
          </a:p>
        </p:txBody>
      </p:sp>
    </p:spTree>
    <p:extLst>
      <p:ext uri="{BB962C8B-B14F-4D97-AF65-F5344CB8AC3E}">
        <p14:creationId xmlns:p14="http://schemas.microsoft.com/office/powerpoint/2010/main" val="1162126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Vasu</dc:creator>
  <cp:lastModifiedBy>Dev Vasu</cp:lastModifiedBy>
  <cp:revision>2</cp:revision>
  <dcterms:created xsi:type="dcterms:W3CDTF">2024-12-18T08:06:36Z</dcterms:created>
  <dcterms:modified xsi:type="dcterms:W3CDTF">2024-12-18T09:21:36Z</dcterms:modified>
</cp:coreProperties>
</file>