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9" name="Title 28"/>
          <p:cNvSpPr>
            <a:spLocks noGrp="1"/>
          </p:cNvSpPr>
          <p:nvPr/>
        </p:nvSpPr>
        <p:spPr>
          <a:xfrm>
            <a:off x="149039" y="6395386"/>
            <a:ext cx="2443915" cy="310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912495" y="984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[CompanyName]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12495" y="1524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[CompanyMotto]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[HeaderCenter]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655"/>
            <a:ext cx="170624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[FooterLeft]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799955" y="6129655"/>
            <a:ext cx="166687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[FooterRight]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6491605" y="6129655"/>
            <a:ext cx="567055" cy="388620"/>
          </a:xfrm>
        </p:spPr>
        <p:txBody>
          <a:bodyPr>
            <a:normAutofit/>
          </a:bodyPr>
          <a:lstStyle/>
          <a:p>
            <a:pPr algn="ctr"/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38" y="195345"/>
            <a:ext cx="1878162" cy="84517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42465" y="6765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PowerPoint 演示文稿</vt:lpstr>
      <vt:lpstr>My Digital Library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Rohan Vasundhara</cp:lastModifiedBy>
  <cp:revision>12</cp:revision>
  <dcterms:created xsi:type="dcterms:W3CDTF">2024-12-20T08:56:00Z</dcterms:created>
  <dcterms:modified xsi:type="dcterms:W3CDTF">2024-12-20T10:53:09Z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AD481A78D606419692590F0432FB8E0D_12</vt:lpwstr>
  </property>
  <property fmtid="{D5CDD505-2E9C-101B-9397-08002B2CF9AE}" pid="3" name="KSOProductBuildVer">
    <vt:lpwstr>1033-12.2.0.19307</vt:lpwstr>
  </property>
</Properties>
</file>