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8" r:id="rId4"/>
    <p:sldId id="267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7" d="100"/>
          <a:sy n="117" d="100"/>
        </p:scale>
        <p:origin x="132" y="126"/>
      </p:cViewPr>
      <p:guideLst>
        <p:guide orient="horz" pos="1620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78A8D-B7C4-4B92-BD3B-2EA8D2D81224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DECA2-537B-4764-9F56-F793148A9823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6148" name="投影片編號版面配置區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D9827FEA-3378-4DA9-946B-2FA89A354516}" type="slidenum">
              <a:rPr kumimoji="1" lang="en-US" altLang="zh-TW" sz="1200">
                <a:solidFill>
                  <a:srgbClr val="000000"/>
                </a:solidFill>
                <a:latin typeface="Arial" panose="020B0604020202020204" pitchFamily="34" charset="0"/>
              </a:rPr>
            </a:fld>
            <a:endParaRPr kumimoji="1" lang="en-US" altLang="zh-TW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DECA2-537B-4764-9F56-F793148A9823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4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939CE-76CD-4B05-83FD-23E016ED764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E7966-9B4E-4BD4-A82A-E7A57A956C74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4D5443-8603-416D-B7D8-9C41D2EEA4C2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21A49-9CA8-4911-A6A3-BC2B98912CA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8873D-E235-4BEC-9487-D977F8B9E18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62F18-85EB-4EF9-B472-C9F04D3E6CB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3EFDE-5B0A-4CD3-829D-C4EFF17A8C1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9D1E70-F0EE-44AA-9496-A5FF9422C7BB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19CEF-1649-422C-A0E0-C93B68B9AF17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5C03A-2B4F-47FE-A6C0-D5DC6BE54B6F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C41AC-34DF-40E1-B5D5-5C87D2D918FB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0624-BD2E-4107-854B-BA582290DC00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8419-370D-463B-95B0-09E9A50EB78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TW"/>
              <a:t>Click to edit Master title style</a:t>
            </a: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altLang="zh-TW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8"/>
            <a:ext cx="2133600" cy="3571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8"/>
            <a:ext cx="2895600" cy="3571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8"/>
            <a:ext cx="2133600" cy="3571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400" i="0" u="non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8190F60-7A35-4817-8EBA-1DE149512B61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PMingLiU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252730" y="411259"/>
            <a:ext cx="9144000" cy="465998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lang="en-US" altLang="zh-TW" sz="4800" spc="-100" dirty="0">
              <a:solidFill>
                <a:srgbClr val="0000FF"/>
              </a:solidFill>
              <a:effectLst>
                <a:glow rad="127000">
                  <a:prstClr val="white"/>
                </a:glow>
              </a:effectLst>
              <a:latin typeface="華康特粗楷體(P)" pitchFamily="66" charset="-120"/>
              <a:ea typeface="華康特粗楷體(P)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zh-TW" altLang="en-US" sz="2800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Microsoft JhengHei" panose="020B0604030504040204" pitchFamily="34" charset="-120"/>
              </a:rPr>
              <a:t> </a:t>
            </a: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Microsoft JhengHei" panose="020B0604030504040204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US" altLang="zh-TW" sz="2800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Microsoft JhengHei" panose="020B0604030504040204" pitchFamily="34" charset="-120"/>
            </a:endParaRPr>
          </a:p>
          <a:p>
            <a:pPr algn="ctr" fontAlgn="base">
              <a:spcBef>
                <a:spcPts val="600"/>
              </a:spcBef>
              <a:spcAft>
                <a:spcPct val="0"/>
              </a:spcAft>
              <a:defRPr/>
            </a:pPr>
            <a:endParaRPr kumimoji="1" lang="en-IN" altLang="en-US" sz="28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ea typeface="Microsoft JhengHei" panose="020B0604030504040204" pitchFamily="34" charset="-12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286000" y="1556385"/>
            <a:ext cx="4572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 PPT_Template.Slide.pair("[Content1]", "What is Lorem Ipsum?"),</a:t>
            </a:r>
            <a:endParaRPr lang="en-US"/>
          </a:p>
          <a:p>
            <a:r>
              <a:rPr lang="en-US"/>
              <a:t>      PPT_Template.Slide.pair(</a:t>
            </a:r>
            <a:endParaRPr lang="en-US"/>
          </a:p>
          <a:p>
            <a:r>
              <a:rPr lang="en-US"/>
              <a:t>        "[Content2]",</a:t>
            </a:r>
            <a:endParaRPr lang="en-US"/>
          </a:p>
          <a:p>
            <a:r>
              <a:rPr lang="en-US"/>
              <a:t>ng ait to make of Lorem Ipsum"</a:t>
            </a:r>
            <a:endParaRPr lang="en-US"/>
          </a:p>
          <a:p>
            <a:r>
              <a:rPr lang="en-US"/>
              <a:t>      ),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95875" y="41141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251460" y="267970"/>
            <a:ext cx="3048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en-US" altLang="zh-TW" b="1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[CompanyName]</a:t>
            </a:r>
            <a:endParaRPr kumimoji="1" lang="en-US" altLang="zh-TW" b="1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r>
              <a:rPr lang="en-US">
                <a:sym typeface="+mn-ea"/>
              </a:rPr>
              <a:t>        "Lorem Ipsum is simply i</a:t>
            </a:r>
            <a:r>
              <a:rPr lang="en-US" altLang="zh-TW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Microsoft JhengHei" panose="020B0604030504040204" pitchFamily="34" charset="-120"/>
                <a:sym typeface="+mn-ea"/>
              </a:rPr>
              <a:t>[CompanyMotto]</a:t>
            </a:r>
            <a:endParaRPr kumimoji="1" lang="zh-TW" altLang="en-US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endParaRPr kumimoji="1" lang="en-US" altLang="zh-TW" b="1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395605" y="44824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i</a:t>
            </a:r>
            <a:r>
              <a:rPr lang="en-US" altLang="zh-TW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Microsoft JhengHei" panose="020B0604030504040204" pitchFamily="34" charset="-120"/>
                <a:sym typeface="+mn-ea"/>
              </a:rPr>
              <a:t>[Company</a:t>
            </a:r>
            <a:r>
              <a:rPr lang="en-IN" altLang="en-US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Microsoft JhengHei" panose="020B0604030504040204" pitchFamily="34" charset="-120"/>
                <a:sym typeface="+mn-ea"/>
              </a:rPr>
              <a:t>Logo</a:t>
            </a:r>
            <a:r>
              <a:rPr lang="en-US" altLang="zh-TW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Microsoft JhengHei" panose="020B0604030504040204" pitchFamily="34" charset="-120"/>
                <a:sym typeface="+mn-ea"/>
              </a:rPr>
              <a:t>]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35" y="0"/>
            <a:ext cx="9144000" cy="53213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spcBef>
                <a:spcPts val="600"/>
              </a:spcBef>
              <a:defRPr/>
            </a:pPr>
            <a:endParaRPr kumimoji="1" lang="zh-TW" altLang="en-US" sz="24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3860" y="843915"/>
            <a:ext cx="8496935" cy="53213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just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altLang="zh-TW" sz="1600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ea typeface="Microsoft JhengHei" panose="020B0604030504040204" pitchFamily="34" charset="-120"/>
              </a:rPr>
              <a:t>[Disclaimer]</a:t>
            </a:r>
            <a:endParaRPr kumimoji="1" lang="zh-TW" altLang="en-US" sz="1600" b="1" dirty="0">
              <a:solidFill>
                <a:srgbClr val="FFFFFF"/>
              </a:solidFill>
              <a:effectLst>
                <a:glow rad="127000">
                  <a:srgbClr val="333399">
                    <a:lumMod val="75000"/>
                  </a:srgbClr>
                </a:glow>
              </a:effectLst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08610" y="2222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chemeClr val="bg1"/>
                </a:solidFill>
              </a:rPr>
              <a:t>[HeaderLeft]</a:t>
            </a:r>
            <a:endParaRPr lang="en-IN" altLang="en-US" b="1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3483610" y="267970"/>
            <a:ext cx="3048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en-US" altLang="zh-TW" sz="16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[HeaderCenter]</a:t>
            </a:r>
            <a:endParaRPr lang="en-US" sz="1600"/>
          </a:p>
          <a:p>
            <a:pPr algn="ctr"/>
            <a:endParaRPr 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5940425" y="26797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TW" sz="1600" b="1" dirty="0">
                <a:solidFill>
                  <a:srgbClr val="FFFFFF"/>
                </a:solidFill>
                <a:effectLst>
                  <a:glow rad="127000">
                    <a:srgbClr val="333399">
                      <a:lumMod val="75000"/>
                    </a:srgbClr>
                  </a:glo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[HeaderRight]</a:t>
            </a:r>
            <a:endParaRPr lang="en-US" sz="1600"/>
          </a:p>
        </p:txBody>
      </p:sp>
      <p:sp>
        <p:nvSpPr>
          <p:cNvPr id="22" name="Text Box 21"/>
          <p:cNvSpPr txBox="1"/>
          <p:nvPr/>
        </p:nvSpPr>
        <p:spPr>
          <a:xfrm>
            <a:off x="435610" y="4300220"/>
            <a:ext cx="3048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800" b="1">
                <a:solidFill>
                  <a:schemeClr val="bg1"/>
                </a:solidFill>
              </a:rPr>
              <a:t>[FooterLeft]</a:t>
            </a:r>
            <a:endParaRPr lang="en-IN" altLang="en-US" sz="800" b="1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3483610" y="4300220"/>
            <a:ext cx="3048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800" b="1">
                <a:solidFill>
                  <a:schemeClr val="bg1"/>
                </a:solidFill>
              </a:rPr>
              <a:t>[</a:t>
            </a:r>
            <a:r>
              <a:rPr lang="en-US" altLang="en-IN" sz="800" b="1">
                <a:solidFill>
                  <a:schemeClr val="bg1"/>
                </a:solidFill>
              </a:rPr>
              <a:t>FooterCenter</a:t>
            </a:r>
            <a:r>
              <a:rPr lang="en-IN" altLang="en-US" sz="800" b="1">
                <a:solidFill>
                  <a:schemeClr val="bg1"/>
                </a:solidFill>
              </a:rPr>
              <a:t>]</a:t>
            </a:r>
            <a:endParaRPr lang="en-IN" altLang="en-US" sz="800" b="1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6012180" y="4300220"/>
            <a:ext cx="304800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IN" altLang="en-US" sz="800" b="1">
                <a:solidFill>
                  <a:schemeClr val="bg1"/>
                </a:solidFill>
              </a:rPr>
              <a:t>[FooterRight]</a:t>
            </a:r>
            <a:endParaRPr lang="en-IN" altLang="en-US" sz="800" b="1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542915" y="112776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預設簡報設計">
  <a:themeElements>
    <a:clrScheme name="2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Presentation</Application>
  <PresentationFormat>如螢幕大小 (16:9)</PresentationFormat>
  <Paragraphs>34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SimSun</vt:lpstr>
      <vt:lpstr>Wingdings</vt:lpstr>
      <vt:lpstr>PMingLiU</vt:lpstr>
      <vt:lpstr>MingLiU-ExtB</vt:lpstr>
      <vt:lpstr>華康特粗楷體(P)</vt:lpstr>
      <vt:lpstr>華康特粗楷體(P)</vt:lpstr>
      <vt:lpstr>Microsoft JhengHei</vt:lpstr>
      <vt:lpstr>Microsoft YaHei</vt:lpstr>
      <vt:lpstr>Arial Unicode MS</vt:lpstr>
      <vt:lpstr>Calibri</vt:lpstr>
      <vt:lpstr>PMingLiU</vt:lpstr>
      <vt:lpstr>Segoe Print</vt:lpstr>
      <vt:lpstr>Office 佈景主題</vt:lpstr>
      <vt:lpstr>4_預設簡報設計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wuyk5217</dc:creator>
  <cp:lastModifiedBy>Rohan Vasundhara</cp:lastModifiedBy>
  <cp:revision>58</cp:revision>
  <dcterms:created xsi:type="dcterms:W3CDTF">2016-01-22T13:59:00Z</dcterms:created>
  <dcterms:modified xsi:type="dcterms:W3CDTF">2024-09-12T10:17:05Z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6573AC62A49B454191CCA77B17103BED_13</vt:lpwstr>
  </property>
  <property fmtid="{D5CDD505-2E9C-101B-9397-08002B2CF9AE}" pid="3" name="KSOProductBuildVer">
    <vt:lpwstr>1033-12.2.0.18165</vt:lpwstr>
  </property>
</Properties>
</file>