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6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3CDD0-50B5-A841-83F2-9EA635F0F43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0F879-0EF3-714B-8339-AFD3FFD574A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3CDD0-50B5-A841-83F2-9EA635F0F43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0F879-0EF3-714B-8339-AFD3FFD574A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3CDD0-50B5-A841-83F2-9EA635F0F43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0F879-0EF3-714B-8339-AFD3FFD574A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3CDD0-50B5-A841-83F2-9EA635F0F43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0F879-0EF3-714B-8339-AFD3FFD574A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3CDD0-50B5-A841-83F2-9EA635F0F43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0F879-0EF3-714B-8339-AFD3FFD574A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3CDD0-50B5-A841-83F2-9EA635F0F43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0F879-0EF3-714B-8339-AFD3FFD574A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3CDD0-50B5-A841-83F2-9EA635F0F43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0F879-0EF3-714B-8339-AFD3FFD574A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3CDD0-50B5-A841-83F2-9EA635F0F43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0F879-0EF3-714B-8339-AFD3FFD574A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3CDD0-50B5-A841-83F2-9EA635F0F43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0F879-0EF3-714B-8339-AFD3FFD574A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3CDD0-50B5-A841-83F2-9EA635F0F43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0F879-0EF3-714B-8339-AFD3FFD574A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3CDD0-50B5-A841-83F2-9EA635F0F43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0F879-0EF3-714B-8339-AFD3FFD574A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A73CDD0-50B5-A841-83F2-9EA635F0F43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5B0F879-0EF3-714B-8339-AFD3FFD574A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 flipV="1">
            <a:off x="0" y="5345654"/>
            <a:ext cx="12192000" cy="5602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527" y="5529117"/>
            <a:ext cx="914676" cy="894283"/>
          </a:xfrm>
          <a:prstGeom prst="rect">
            <a:avLst/>
          </a:prstGeom>
        </p:spPr>
      </p:pic>
      <p:sp>
        <p:nvSpPr>
          <p:cNvPr id="14" name="Title 28"/>
          <p:cNvSpPr>
            <a:spLocks noGrp="1"/>
          </p:cNvSpPr>
          <p:nvPr>
            <p:ph type="title"/>
          </p:nvPr>
        </p:nvSpPr>
        <p:spPr>
          <a:xfrm>
            <a:off x="149039" y="6395386"/>
            <a:ext cx="2443915" cy="310899"/>
          </a:xfrm>
        </p:spPr>
        <p:txBody>
          <a:bodyPr>
            <a:noAutofit/>
          </a:bodyPr>
          <a:lstStyle/>
          <a:p>
            <a:pPr algn="ctr"/>
            <a:r>
              <a:rPr lang="en-US" sz="1800" b="1" dirty="0"/>
              <a:t>My Digital Library </a:t>
            </a:r>
            <a:endParaRPr lang="en-US" sz="1800" b="1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0663" y="5529117"/>
            <a:ext cx="3012298" cy="1272856"/>
          </a:xfrm>
          <a:prstGeom prst="rect">
            <a:avLst/>
          </a:prstGeom>
        </p:spPr>
      </p:pic>
      <p:sp>
        <p:nvSpPr>
          <p:cNvPr id="2" name="Title 1"/>
          <p:cNvSpPr/>
          <p:nvPr>
            <p:ph type="title"/>
          </p:nvPr>
        </p:nvSpPr>
        <p:spPr>
          <a:xfrm>
            <a:off x="838200" y="365125"/>
            <a:ext cx="7286625" cy="908685"/>
          </a:xfrm>
        </p:spPr>
        <p:txBody>
          <a:bodyPr/>
          <a:p>
            <a:r>
              <a:rPr kumimoji="1" lang="en-US" altLang="zh-TW" sz="2000" b="1">
                <a:solidFill>
                  <a:srgbClr val="FFFFFF"/>
                </a:solidFill>
                <a:effectLst>
                  <a:glow rad="127000">
                    <a:srgbClr val="333399">
                      <a:lumMod val="75000"/>
                    </a:srgbClr>
                  </a:glo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sym typeface="+mn-ea"/>
              </a:rPr>
              <a:t>[CompanyName]</a:t>
            </a:r>
            <a:endParaRPr lang="en-US" sz="2000"/>
          </a:p>
        </p:txBody>
      </p:sp>
      <p:sp>
        <p:nvSpPr>
          <p:cNvPr id="3" name="Title 2"/>
          <p:cNvSpPr/>
          <p:nvPr>
            <p:ph type="title"/>
          </p:nvPr>
        </p:nvSpPr>
        <p:spPr>
          <a:xfrm>
            <a:off x="838200" y="1179830"/>
            <a:ext cx="10515600" cy="511175"/>
          </a:xfrm>
        </p:spPr>
        <p:txBody>
          <a:bodyPr>
            <a:normAutofit/>
          </a:bodyPr>
          <a:p>
            <a:r>
              <a:rPr lang="en-US" altLang="zh-TW" sz="1665" dirty="0">
                <a:solidFill>
                  <a:srgbClr val="FFFFFF"/>
                </a:solidFill>
                <a:effectLst>
                  <a:glow rad="127000">
                    <a:srgbClr val="333399">
                      <a:lumMod val="75000"/>
                    </a:srgbClr>
                  </a:glow>
                </a:effectLst>
                <a:ea typeface="Microsoft JhengHei" panose="020B0604030504040204" pitchFamily="34" charset="-120"/>
                <a:sym typeface="+mn-ea"/>
              </a:rPr>
              <a:t>[CompanyMotto]</a:t>
            </a:r>
            <a:endParaRPr lang="en-US" sz="1665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/>
          <p:cNvCxnSpPr/>
          <p:nvPr/>
        </p:nvCxnSpPr>
        <p:spPr>
          <a:xfrm>
            <a:off x="840441" y="1120588"/>
            <a:ext cx="10626912" cy="0"/>
          </a:xfrm>
          <a:prstGeom prst="straightConnector1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 flipV="1">
            <a:off x="840441" y="1251332"/>
            <a:ext cx="10626912" cy="933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3835026" y="399454"/>
            <a:ext cx="5044888" cy="641064"/>
          </a:xfrm>
        </p:spPr>
        <p:txBody>
          <a:bodyPr>
            <a:normAutofit/>
          </a:bodyPr>
          <a:lstStyle/>
          <a:p>
            <a:pPr algn="ctr"/>
            <a:r>
              <a:rPr lang="en-US" sz="2800" dirty="0"/>
              <a:t>[HeaderCenter]</a:t>
            </a:r>
            <a:endParaRPr lang="en-US" sz="2800" dirty="0"/>
          </a:p>
        </p:txBody>
      </p:sp>
      <p:sp>
        <p:nvSpPr>
          <p:cNvPr id="30" name="Content Placeholder 29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9117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[Disclaimer]</a:t>
            </a:r>
            <a:endParaRPr lang="en-US" sz="1800" dirty="0"/>
          </a:p>
        </p:txBody>
      </p:sp>
      <p:sp>
        <p:nvSpPr>
          <p:cNvPr id="32" name="Title 28"/>
          <p:cNvSpPr>
            <a:spLocks noGrp="1"/>
          </p:cNvSpPr>
          <p:nvPr>
            <p:ph type="title"/>
          </p:nvPr>
        </p:nvSpPr>
        <p:spPr>
          <a:xfrm>
            <a:off x="838200" y="6129655"/>
            <a:ext cx="1706245" cy="388620"/>
          </a:xfrm>
        </p:spPr>
        <p:txBody>
          <a:bodyPr>
            <a:normAutofit/>
          </a:bodyPr>
          <a:lstStyle/>
          <a:p>
            <a:pPr algn="ctr"/>
            <a:r>
              <a:rPr lang="en-US" sz="1600" dirty="0"/>
              <a:t>[FooterLeft]</a:t>
            </a:r>
            <a:endParaRPr lang="en-US" sz="1600" dirty="0"/>
          </a:p>
        </p:txBody>
      </p:sp>
      <p:sp>
        <p:nvSpPr>
          <p:cNvPr id="34" name="Title 28"/>
          <p:cNvSpPr>
            <a:spLocks noGrp="1"/>
          </p:cNvSpPr>
          <p:nvPr>
            <p:ph type="title"/>
          </p:nvPr>
        </p:nvSpPr>
        <p:spPr>
          <a:xfrm>
            <a:off x="9799955" y="6129655"/>
            <a:ext cx="1666875" cy="388620"/>
          </a:xfrm>
        </p:spPr>
        <p:txBody>
          <a:bodyPr>
            <a:normAutofit/>
          </a:bodyPr>
          <a:lstStyle/>
          <a:p>
            <a:pPr algn="ctr"/>
            <a:r>
              <a:rPr lang="en-US" sz="1600" dirty="0"/>
              <a:t>[FooterRight]</a:t>
            </a:r>
            <a:endParaRPr lang="en-US" sz="1600" dirty="0"/>
          </a:p>
        </p:txBody>
      </p:sp>
      <p:sp>
        <p:nvSpPr>
          <p:cNvPr id="36" name="Title 28"/>
          <p:cNvSpPr>
            <a:spLocks noGrp="1"/>
          </p:cNvSpPr>
          <p:nvPr>
            <p:ph type="title"/>
          </p:nvPr>
        </p:nvSpPr>
        <p:spPr>
          <a:xfrm>
            <a:off x="19290554" y="6129711"/>
            <a:ext cx="1402976" cy="388375"/>
          </a:xfrm>
        </p:spPr>
        <p:txBody>
          <a:bodyPr>
            <a:normAutofit/>
          </a:bodyPr>
          <a:lstStyle/>
          <a:p>
            <a:pPr algn="ctr"/>
            <a:r>
              <a:rPr lang="en-US" sz="1600" dirty="0"/>
              <a:t>[</a:t>
            </a:r>
            <a:r>
              <a:rPr lang="en-US" sz="1600" dirty="0" err="1"/>
              <a:t>footerLeft</a:t>
            </a:r>
            <a:r>
              <a:rPr lang="en-US" sz="1600" dirty="0"/>
              <a:t>]</a:t>
            </a:r>
            <a:endParaRPr lang="en-US" sz="1600" dirty="0"/>
          </a:p>
        </p:txBody>
      </p:sp>
      <p:sp>
        <p:nvSpPr>
          <p:cNvPr id="38" name="Title 28"/>
          <p:cNvSpPr>
            <a:spLocks noGrp="1"/>
          </p:cNvSpPr>
          <p:nvPr>
            <p:ph type="title"/>
          </p:nvPr>
        </p:nvSpPr>
        <p:spPr>
          <a:xfrm>
            <a:off x="6491605" y="6129655"/>
            <a:ext cx="567055" cy="388620"/>
          </a:xfrm>
        </p:spPr>
        <p:txBody>
          <a:bodyPr>
            <a:normAutofit/>
          </a:bodyPr>
          <a:lstStyle/>
          <a:p>
            <a:pPr algn="ctr"/>
            <a:endParaRPr lang="en-US" sz="1600" dirty="0"/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91396" y="142305"/>
            <a:ext cx="655682" cy="641064"/>
          </a:xfrm>
          <a:prstGeom prst="rect">
            <a:avLst/>
          </a:prstGeom>
        </p:spPr>
      </p:pic>
      <p:sp>
        <p:nvSpPr>
          <p:cNvPr id="42" name="Title 28"/>
          <p:cNvSpPr>
            <a:spLocks noGrp="1"/>
          </p:cNvSpPr>
          <p:nvPr>
            <p:ph type="title"/>
          </p:nvPr>
        </p:nvSpPr>
        <p:spPr>
          <a:xfrm>
            <a:off x="838200" y="727250"/>
            <a:ext cx="1953932" cy="312232"/>
          </a:xfrm>
        </p:spPr>
        <p:txBody>
          <a:bodyPr>
            <a:noAutofit/>
          </a:bodyPr>
          <a:lstStyle/>
          <a:p>
            <a:pPr algn="ctr"/>
            <a:r>
              <a:rPr lang="en-US" sz="1800" b="1" dirty="0"/>
              <a:t>My Digital Library </a:t>
            </a:r>
            <a:endParaRPr lang="en-US" sz="1800" b="1" dirty="0"/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5638" y="195345"/>
            <a:ext cx="1878162" cy="845173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1942465" y="676592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128</Words>
  <Application>WPS Presentation</Application>
  <PresentationFormat>Widescreen</PresentationFormat>
  <Paragraphs>18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3" baseType="lpstr">
      <vt:lpstr>Arial</vt:lpstr>
      <vt:lpstr>SimSun</vt:lpstr>
      <vt:lpstr>Wingdings</vt:lpstr>
      <vt:lpstr>Aptos</vt:lpstr>
      <vt:lpstr>Segoe Print</vt:lpstr>
      <vt:lpstr>Aptos Display</vt:lpstr>
      <vt:lpstr>Microsoft YaHei</vt:lpstr>
      <vt:lpstr>Arial Unicode MS</vt:lpstr>
      <vt:lpstr>Calibri</vt:lpstr>
      <vt:lpstr>Microsoft JhengHei</vt:lpstr>
      <vt:lpstr>Office Theme</vt:lpstr>
      <vt:lpstr>[ComapanyMotto]</vt:lpstr>
      <vt:lpstr>My Digital Library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[CompanyName]</dc:title>
  <dc:creator>Dev Vasu</dc:creator>
  <cp:lastModifiedBy>Windows</cp:lastModifiedBy>
  <cp:revision>8</cp:revision>
  <dcterms:created xsi:type="dcterms:W3CDTF">2024-12-20T08:56:00Z</dcterms:created>
  <dcterms:modified xsi:type="dcterms:W3CDTF">2024-12-20T10:43:01Z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AD481A78D606419692590F0432FB8E0D_12</vt:lpwstr>
  </property>
  <property fmtid="{D5CDD505-2E9C-101B-9397-08002B2CF9AE}" pid="3" name="KSOProductBuildVer">
    <vt:lpwstr>1033-12.2.0.19307</vt:lpwstr>
  </property>
</Properties>
</file>