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8"/>
          <p:cNvSpPr>
            <a:spLocks noGrp="1"/>
          </p:cNvSpPr>
          <p:nvPr>
            <p:ph type="title"/>
          </p:nvPr>
        </p:nvSpPr>
        <p:spPr>
          <a:xfrm>
            <a:off x="603995" y="784409"/>
            <a:ext cx="5923430" cy="361894"/>
          </a:xfrm>
        </p:spPr>
        <p:txBody>
          <a:bodyPr>
            <a:no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CompanyName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>
          <a:xfrm>
            <a:off x="603996" y="1273739"/>
            <a:ext cx="5923430" cy="267078"/>
          </a:xfrm>
        </p:spPr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dirty="0" err="1"/>
              <a:t>CompanyMotto</a:t>
            </a:r>
            <a:r>
              <a:rPr lang="en-US" sz="1800" dirty="0"/>
              <a:t>]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473013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766446" y="1457999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</a:t>
            </a:r>
            <a:r>
              <a:rPr lang="en-US" sz="2800" dirty="0" err="1"/>
              <a:t>HeaderCenter</a:t>
            </a:r>
            <a:r>
              <a:rPr lang="en-US" sz="2800" dirty="0"/>
              <a:t>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345565"/>
            <a:ext cx="10515600" cy="471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713"/>
            <a:ext cx="1402976" cy="388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831070" y="6129655"/>
            <a:ext cx="163576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FooterRight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5314950" y="6129655"/>
            <a:ext cx="174371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FooterCenter</a:t>
            </a:r>
            <a:r>
              <a:rPr lang="en-US" sz="1600" dirty="0"/>
              <a:t>]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40740" y="1601645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[HeaderLeft]</a:t>
            </a:r>
            <a:endParaRPr lang="en-US" sz="18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8811260" y="1606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[HeaderRight]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HeaderLeft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5</cp:revision>
  <dcterms:created xsi:type="dcterms:W3CDTF">2024-12-20T08:56:00Z</dcterms:created>
  <dcterms:modified xsi:type="dcterms:W3CDTF">2024-12-20T10:25:58Z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2B09D67CEA6F4C489A6E7061C66C7028_12</vt:lpwstr>
  </property>
  <property fmtid="{D5CDD505-2E9C-101B-9397-08002B2CF9AE}" pid="3" name="KSOProductBuildVer">
    <vt:lpwstr>1033-12.2.0.19307</vt:lpwstr>
  </property>
</Properties>
</file>