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A366-4335-C041-D74D-52E27EDF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A41FA-F5E3-5001-B770-A946569EA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EDA1-C7AA-1C11-B629-F778B9C8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9446-5486-964B-8A53-107930D5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0A8F-D139-FF76-00B5-E5CC86AA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9FF9-FA10-8767-088E-72CF9826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2B7E9-9EF2-E077-4871-643190D74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91EF-B534-FBF8-E70F-3C6A5D52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CD8D2-B378-0A9B-FA21-60E70076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80AA-141E-EF5A-BB69-EA4F4B9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7697A-70F0-CAA2-1C76-58862F7A3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C914-B3C9-7CFC-85B7-E81DADE3E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1BD8-3DC3-9F4E-7BA1-FC6E526B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3AA0-80AB-E918-177E-C3920FA5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4668-B205-0CBF-1D9D-EE543496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5A4B-549A-5ADF-62D1-EF02F2C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E6E3-9BE4-6997-60C6-143ABE6C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C554-59D0-87B8-A305-D0A93B84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4713-2385-539F-8E26-D3DD1640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DF1F-292E-C588-FD30-6FCA80B5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3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06CC-BB5D-4009-0F31-63F30402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F6BF-7294-4B42-2DF3-92AB2C135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E635-A865-B07C-E0C9-B6720B44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2E05-D7A4-4D5A-1B07-6E8F2504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643E-58EF-F8F5-EADF-A430F3C8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58F9-D427-F6C3-F9F7-33A9B362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AD1A-A19F-1AE3-7ECB-DE74D4EA9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7F310-1813-E629-695D-0482D318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826AD-E8BA-0474-F27B-A197A04C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C92AD-DD19-48AC-BBA3-D101DB2D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0C23-2B22-3912-35EF-0B5B040E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3966-CE18-9F45-5119-EFADEC8E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B816C-92AE-D2CC-C92A-1FBA3FF13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5E49D-DFB8-401C-A953-E16620CA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72769-9100-2B7C-50EA-1F08A9CB4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1CF17-E87A-D842-681A-A3E88138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72FCF-2098-B869-DC70-F0334534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4BA33-35BA-186A-18EC-F8548A68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E99FB-0774-41CC-CB9A-5A70C224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0059-FEE0-A6CF-3DB3-A1252E42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DE2A5-4854-1A2B-3513-1B7A8AA5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954F6-D09D-3D6C-3519-F8B82BC5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5A063-2F88-0FD5-17DA-E77A6454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D819F-51EB-EC0B-184A-762DA3CD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CCF26-6427-0D25-B8F7-234C7841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323C-9AF8-C056-12D6-08174482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5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23D4-67C2-4E1A-27A4-41622AD8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D270-74AE-EDDB-EEE2-720AF409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D421-DF1D-1F4A-8DEE-279A4CE3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4BF92-49DA-C5D7-EFAE-E9288EBC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FC392-70DA-0D88-5354-CA8C4B2F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F9AF1-DC87-F2A7-DAC5-02D4746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8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4BB0-CBCA-7F78-8389-384BF4D6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AB376-7950-EE4D-C9A5-39F9B18D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352DA-4B88-C5AF-19C1-732C0A88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F2372-4C8A-2BB1-6FA6-606DA633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BCFF1-A21E-1BFC-A9C3-F4305EB9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CBD6A-87A0-0DF9-F55C-18BC0D8A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B391-C6EE-838B-E347-EA52EDC6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73DF-AB52-B286-FC0F-A385A2CE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40B5-0B9E-57E5-4F72-CA9172D70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3CDD0-50B5-A841-83F2-9EA635F0F43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6F7F-F1AA-840E-367C-97FB5BC2D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D235-C00A-3C03-975B-7FB83C11D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0F879-0EF3-714B-8339-AFD3FFD57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EBCF04-83B1-2702-D20E-EF65A681DB68}"/>
              </a:ext>
            </a:extLst>
          </p:cNvPr>
          <p:cNvSpPr/>
          <p:nvPr/>
        </p:nvSpPr>
        <p:spPr>
          <a:xfrm flipV="1">
            <a:off x="0" y="5345654"/>
            <a:ext cx="12192000" cy="56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8">
            <a:extLst>
              <a:ext uri="{FF2B5EF4-FFF2-40B4-BE49-F238E27FC236}">
                <a16:creationId xmlns:a16="http://schemas.microsoft.com/office/drawing/2014/main" id="{42B32D60-2860-1CB9-3157-E4C7AE88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95" y="784409"/>
            <a:ext cx="5923430" cy="361894"/>
          </a:xfrm>
        </p:spPr>
        <p:txBody>
          <a:bodyPr>
            <a:no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CompanyName</a:t>
            </a:r>
            <a:r>
              <a:rPr lang="en-US" sz="2000" dirty="0"/>
              <a:t>]</a:t>
            </a:r>
          </a:p>
        </p:txBody>
      </p:sp>
      <p:sp>
        <p:nvSpPr>
          <p:cNvPr id="9" name="Title 28">
            <a:extLst>
              <a:ext uri="{FF2B5EF4-FFF2-40B4-BE49-F238E27FC236}">
                <a16:creationId xmlns:a16="http://schemas.microsoft.com/office/drawing/2014/main" id="{1826561F-43E0-0FC7-7058-C828FC96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96" y="1273739"/>
            <a:ext cx="5923430" cy="267078"/>
          </a:xfrm>
        </p:spPr>
        <p:txBody>
          <a:bodyPr>
            <a:noAutofit/>
          </a:bodyPr>
          <a:lstStyle/>
          <a:p>
            <a:r>
              <a:rPr lang="en-US" sz="1800" dirty="0"/>
              <a:t>[</a:t>
            </a:r>
            <a:r>
              <a:rPr lang="en-US" sz="1800" dirty="0" err="1"/>
              <a:t>CompanyMotto</a:t>
            </a:r>
            <a:r>
              <a:rPr lang="en-US" sz="1800" dirty="0"/>
              <a:t>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56905-40BC-80A3-317C-972F0F48C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7" y="5529117"/>
            <a:ext cx="914676" cy="894283"/>
          </a:xfrm>
          <a:prstGeom prst="rect">
            <a:avLst/>
          </a:prstGeom>
        </p:spPr>
      </p:pic>
      <p:sp>
        <p:nvSpPr>
          <p:cNvPr id="14" name="Title 28">
            <a:extLst>
              <a:ext uri="{FF2B5EF4-FFF2-40B4-BE49-F238E27FC236}">
                <a16:creationId xmlns:a16="http://schemas.microsoft.com/office/drawing/2014/main" id="{214CD159-158D-D1AB-5C03-97F6170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39" y="6395386"/>
            <a:ext cx="2443915" cy="310899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EB0C04-AE4C-29A6-3F91-035B869FE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63" y="5529117"/>
            <a:ext cx="3012298" cy="12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CCE204-1CA7-F7BD-0362-3C574FDDE2B2}"/>
              </a:ext>
            </a:extLst>
          </p:cNvPr>
          <p:cNvCxnSpPr>
            <a:cxnSpLocks/>
          </p:cNvCxnSpPr>
          <p:nvPr/>
        </p:nvCxnSpPr>
        <p:spPr>
          <a:xfrm>
            <a:off x="840441" y="1120588"/>
            <a:ext cx="10626912" cy="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D1DCB11-E4C1-0AA7-A405-7035AACFE685}"/>
              </a:ext>
            </a:extLst>
          </p:cNvPr>
          <p:cNvSpPr/>
          <p:nvPr/>
        </p:nvSpPr>
        <p:spPr>
          <a:xfrm flipV="1">
            <a:off x="840441" y="1251332"/>
            <a:ext cx="10626912" cy="93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972C102E-4C0E-8C26-5507-6714E704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026" y="399454"/>
            <a:ext cx="5044888" cy="64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[</a:t>
            </a:r>
            <a:r>
              <a:rPr lang="en-US" sz="2800" dirty="0" err="1"/>
              <a:t>HeaderCentre</a:t>
            </a:r>
            <a:r>
              <a:rPr lang="en-US" sz="2800" dirty="0"/>
              <a:t>]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77C08BB-D46C-76CE-8E09-08A7B652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[Disclaimer]</a:t>
            </a:r>
          </a:p>
        </p:txBody>
      </p:sp>
      <p:sp>
        <p:nvSpPr>
          <p:cNvPr id="32" name="Title 28">
            <a:extLst>
              <a:ext uri="{FF2B5EF4-FFF2-40B4-BE49-F238E27FC236}">
                <a16:creationId xmlns:a16="http://schemas.microsoft.com/office/drawing/2014/main" id="{EEE70E28-12A5-6A1F-8378-DF0FAA2C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9713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</a:p>
        </p:txBody>
      </p:sp>
      <p:sp>
        <p:nvSpPr>
          <p:cNvPr id="34" name="Title 28">
            <a:extLst>
              <a:ext uri="{FF2B5EF4-FFF2-40B4-BE49-F238E27FC236}">
                <a16:creationId xmlns:a16="http://schemas.microsoft.com/office/drawing/2014/main" id="{6B63F99A-836D-C787-FB5F-525DBA2E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377" y="6129712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FooterRight</a:t>
            </a:r>
            <a:r>
              <a:rPr lang="en-US" sz="1600" dirty="0"/>
              <a:t>]</a:t>
            </a:r>
          </a:p>
        </p:txBody>
      </p:sp>
      <p:sp>
        <p:nvSpPr>
          <p:cNvPr id="36" name="Title 28">
            <a:extLst>
              <a:ext uri="{FF2B5EF4-FFF2-40B4-BE49-F238E27FC236}">
                <a16:creationId xmlns:a16="http://schemas.microsoft.com/office/drawing/2014/main" id="{5BD3CC97-34B7-4B73-3AC3-B9004D21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0554" y="6129711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</a:p>
        </p:txBody>
      </p:sp>
      <p:sp>
        <p:nvSpPr>
          <p:cNvPr id="38" name="Title 28">
            <a:extLst>
              <a:ext uri="{FF2B5EF4-FFF2-40B4-BE49-F238E27FC236}">
                <a16:creationId xmlns:a16="http://schemas.microsoft.com/office/drawing/2014/main" id="{4D7272FA-6E46-D2FD-A124-ADDD7E52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982" y="6129711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FooterCenter</a:t>
            </a:r>
            <a:r>
              <a:rPr lang="en-US" sz="1600" dirty="0"/>
              <a:t>]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56EFF22-BE1F-358E-7D4B-A4042E0B3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396" y="142305"/>
            <a:ext cx="655682" cy="641064"/>
          </a:xfrm>
          <a:prstGeom prst="rect">
            <a:avLst/>
          </a:prstGeom>
        </p:spPr>
      </p:pic>
      <p:sp>
        <p:nvSpPr>
          <p:cNvPr id="42" name="Title 28">
            <a:extLst>
              <a:ext uri="{FF2B5EF4-FFF2-40B4-BE49-F238E27FC236}">
                <a16:creationId xmlns:a16="http://schemas.microsoft.com/office/drawing/2014/main" id="{E22F8963-C561-38A1-F799-0657E8DD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250"/>
            <a:ext cx="1953932" cy="31223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945BEA8-BA69-4EEF-B1D7-826B22F1B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38" y="195345"/>
            <a:ext cx="1878162" cy="8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[CompanyName]</vt:lpstr>
      <vt:lpstr>[HeaderCentre]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[CompanyName]</dc:title>
  <dc:creator>Dev Vasu</dc:creator>
  <cp:lastModifiedBy>Dev Vasu</cp:lastModifiedBy>
  <cp:revision>1</cp:revision>
  <dcterms:created xsi:type="dcterms:W3CDTF">2024-12-20T08:56:24Z</dcterms:created>
  <dcterms:modified xsi:type="dcterms:W3CDTF">2024-12-20T09:46:30Z</dcterms:modified>
</cp:coreProperties>
</file>