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5345654"/>
            <a:ext cx="12192000" cy="56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7" y="5529117"/>
            <a:ext cx="914676" cy="894283"/>
          </a:xfrm>
          <a:prstGeom prst="rect">
            <a:avLst/>
          </a:prstGeom>
        </p:spPr>
      </p:pic>
      <p:sp>
        <p:nvSpPr>
          <p:cNvPr id="14" name="Title 28"/>
          <p:cNvSpPr>
            <a:spLocks noGrp="1"/>
          </p:cNvSpPr>
          <p:nvPr>
            <p:ph type="title"/>
          </p:nvPr>
        </p:nvSpPr>
        <p:spPr>
          <a:xfrm>
            <a:off x="149039" y="6395386"/>
            <a:ext cx="2443915" cy="310899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63" y="5529117"/>
            <a:ext cx="3012298" cy="1272856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7286625" cy="908685"/>
          </a:xfrm>
        </p:spPr>
        <p:txBody>
          <a:bodyPr/>
          <a:p>
            <a:r>
              <a:rPr lang="en-US" sz="2000"/>
              <a:t>[</a:t>
            </a:r>
            <a:r>
              <a:rPr lang="en-US" sz="2000"/>
              <a:t>CompanyName]</a:t>
            </a:r>
            <a:endParaRPr lang="en-US" sz="2000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838200" y="1179830"/>
            <a:ext cx="10515600" cy="511175"/>
          </a:xfrm>
        </p:spPr>
        <p:txBody>
          <a:bodyPr>
            <a:normAutofit/>
          </a:bodyPr>
          <a:p>
            <a:r>
              <a:rPr lang="en-US" sz="1665"/>
              <a:t>[ComapanyMotto]</a:t>
            </a:r>
            <a:endParaRPr lang="en-US" sz="1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40441" y="1120588"/>
            <a:ext cx="10626912" cy="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V="1">
            <a:off x="840441" y="1251332"/>
            <a:ext cx="10626912" cy="93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835026" y="399454"/>
            <a:ext cx="5044888" cy="64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[HeaderCenter]</a:t>
            </a:r>
            <a:endParaRPr lang="en-US" sz="28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[Disclaimer]</a:t>
            </a:r>
            <a:endParaRPr lang="en-US" sz="1800" dirty="0"/>
          </a:p>
        </p:txBody>
      </p:sp>
      <p:sp>
        <p:nvSpPr>
          <p:cNvPr id="32" name="Title 28"/>
          <p:cNvSpPr>
            <a:spLocks noGrp="1"/>
          </p:cNvSpPr>
          <p:nvPr>
            <p:ph type="title"/>
          </p:nvPr>
        </p:nvSpPr>
        <p:spPr>
          <a:xfrm>
            <a:off x="838200" y="6129655"/>
            <a:ext cx="1706245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[FooterLeft]</a:t>
            </a:r>
            <a:endParaRPr lang="en-US" sz="1600" dirty="0"/>
          </a:p>
        </p:txBody>
      </p:sp>
      <p:sp>
        <p:nvSpPr>
          <p:cNvPr id="34" name="Title 28"/>
          <p:cNvSpPr>
            <a:spLocks noGrp="1"/>
          </p:cNvSpPr>
          <p:nvPr>
            <p:ph type="title"/>
          </p:nvPr>
        </p:nvSpPr>
        <p:spPr>
          <a:xfrm>
            <a:off x="9799955" y="6129655"/>
            <a:ext cx="1666875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[FooterRight]</a:t>
            </a:r>
            <a:endParaRPr lang="en-US" sz="1600" dirty="0"/>
          </a:p>
        </p:txBody>
      </p:sp>
      <p:sp>
        <p:nvSpPr>
          <p:cNvPr id="36" name="Title 28"/>
          <p:cNvSpPr>
            <a:spLocks noGrp="1"/>
          </p:cNvSpPr>
          <p:nvPr>
            <p:ph type="title"/>
          </p:nvPr>
        </p:nvSpPr>
        <p:spPr>
          <a:xfrm>
            <a:off x="19290554" y="6129711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8" name="Title 28"/>
          <p:cNvSpPr>
            <a:spLocks noGrp="1"/>
          </p:cNvSpPr>
          <p:nvPr>
            <p:ph type="title"/>
          </p:nvPr>
        </p:nvSpPr>
        <p:spPr>
          <a:xfrm>
            <a:off x="6491605" y="6129655"/>
            <a:ext cx="567055" cy="388620"/>
          </a:xfrm>
        </p:spPr>
        <p:txBody>
          <a:bodyPr>
            <a:normAutofit/>
          </a:bodyPr>
          <a:lstStyle/>
          <a:p>
            <a:pPr algn="ctr"/>
            <a:endParaRPr lang="en-US" sz="16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396" y="142305"/>
            <a:ext cx="655682" cy="641064"/>
          </a:xfrm>
          <a:prstGeom prst="rect">
            <a:avLst/>
          </a:prstGeom>
        </p:spPr>
      </p:pic>
      <p:sp>
        <p:nvSpPr>
          <p:cNvPr id="42" name="Title 28"/>
          <p:cNvSpPr>
            <a:spLocks noGrp="1"/>
          </p:cNvSpPr>
          <p:nvPr>
            <p:ph type="title"/>
          </p:nvPr>
        </p:nvSpPr>
        <p:spPr>
          <a:xfrm>
            <a:off x="838200" y="727250"/>
            <a:ext cx="1953932" cy="31223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38" y="195345"/>
            <a:ext cx="1878162" cy="845173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42465" y="6765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WPS Presentation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Aptos</vt:lpstr>
      <vt:lpstr>Segoe Print</vt:lpstr>
      <vt:lpstr>Aptos Display</vt:lpstr>
      <vt:lpstr>Microsoft YaHei</vt:lpstr>
      <vt:lpstr>Arial Unicode MS</vt:lpstr>
      <vt:lpstr>Calibri</vt:lpstr>
      <vt:lpstr>Office Theme</vt:lpstr>
      <vt:lpstr>My Digital Library </vt:lpstr>
      <vt:lpstr>My Digital Library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[CompanyName]</dc:title>
  <dc:creator>Dev Vasu</dc:creator>
  <cp:lastModifiedBy>Rohan Vasundhara</cp:lastModifiedBy>
  <cp:revision>5</cp:revision>
  <dcterms:created xsi:type="dcterms:W3CDTF">2024-12-20T08:56:00Z</dcterms:created>
  <dcterms:modified xsi:type="dcterms:W3CDTF">2024-12-20T10:40:14Z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AD481A78D606419692590F0432FB8E0D_12</vt:lpwstr>
  </property>
  <property fmtid="{D5CDD505-2E9C-101B-9397-08002B2CF9AE}" pid="3" name="KSOProductBuildVer">
    <vt:lpwstr>1033-12.2.0.19307</vt:lpwstr>
  </property>
</Properties>
</file>