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3CDD0-50B5-A841-83F2-9EA635F0F43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0F879-0EF3-714B-8339-AFD3FFD574A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0" y="5345654"/>
            <a:ext cx="12192000" cy="560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28"/>
          <p:cNvSpPr>
            <a:spLocks noGrp="1"/>
          </p:cNvSpPr>
          <p:nvPr>
            <p:ph type="title"/>
          </p:nvPr>
        </p:nvSpPr>
        <p:spPr>
          <a:xfrm>
            <a:off x="603995" y="784409"/>
            <a:ext cx="5923430" cy="361894"/>
          </a:xfrm>
        </p:spPr>
        <p:txBody>
          <a:bodyPr>
            <a:noAutofit/>
          </a:bodyPr>
          <a:lstStyle/>
          <a:p>
            <a:r>
              <a:rPr lang="en-US" sz="2000" dirty="0"/>
              <a:t>[</a:t>
            </a:r>
            <a:r>
              <a:rPr lang="en-US" sz="2000" dirty="0" err="1"/>
              <a:t>CompanyName</a:t>
            </a:r>
            <a:r>
              <a:rPr lang="en-US" sz="2000" dirty="0"/>
              <a:t>]</a:t>
            </a:r>
            <a:endParaRPr lang="en-US" sz="2000" dirty="0"/>
          </a:p>
        </p:txBody>
      </p:sp>
      <p:sp>
        <p:nvSpPr>
          <p:cNvPr id="9" name="Title 28"/>
          <p:cNvSpPr>
            <a:spLocks noGrp="1"/>
          </p:cNvSpPr>
          <p:nvPr>
            <p:ph type="title"/>
          </p:nvPr>
        </p:nvSpPr>
        <p:spPr>
          <a:xfrm>
            <a:off x="603996" y="1273739"/>
            <a:ext cx="5923430" cy="267078"/>
          </a:xfrm>
        </p:spPr>
        <p:txBody>
          <a:bodyPr>
            <a:noAutofit/>
          </a:bodyPr>
          <a:lstStyle/>
          <a:p>
            <a:r>
              <a:rPr lang="en-US" sz="1800" dirty="0"/>
              <a:t>[</a:t>
            </a:r>
            <a:r>
              <a:rPr lang="en-US" sz="1800" dirty="0" err="1"/>
              <a:t>CompanyMotto</a:t>
            </a:r>
            <a:r>
              <a:rPr lang="en-US" sz="1800" dirty="0"/>
              <a:t>]</a:t>
            </a:r>
            <a:endParaRPr lang="en-US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27" y="5529117"/>
            <a:ext cx="914676" cy="894283"/>
          </a:xfrm>
          <a:prstGeom prst="rect">
            <a:avLst/>
          </a:prstGeom>
        </p:spPr>
      </p:pic>
      <p:sp>
        <p:nvSpPr>
          <p:cNvPr id="14" name="Title 28"/>
          <p:cNvSpPr>
            <a:spLocks noGrp="1"/>
          </p:cNvSpPr>
          <p:nvPr>
            <p:ph type="title"/>
          </p:nvPr>
        </p:nvSpPr>
        <p:spPr>
          <a:xfrm>
            <a:off x="149039" y="6395386"/>
            <a:ext cx="2443915" cy="310899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My Digital Library </a:t>
            </a:r>
            <a:endParaRPr lang="en-US" sz="1800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663" y="5529117"/>
            <a:ext cx="3012298" cy="12728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840441" y="1120588"/>
            <a:ext cx="10626912" cy="0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 flipV="1">
            <a:off x="840441" y="1251332"/>
            <a:ext cx="10626912" cy="933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835026" y="399454"/>
            <a:ext cx="5044888" cy="641064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[</a:t>
            </a:r>
            <a:r>
              <a:rPr lang="en-US" sz="2800" dirty="0" err="1"/>
              <a:t>HeaderCenter</a:t>
            </a:r>
            <a:r>
              <a:rPr lang="en-US" sz="2800" dirty="0"/>
              <a:t>]</a:t>
            </a:r>
            <a:endParaRPr lang="en-US" sz="2800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1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[Disclaimer]</a:t>
            </a:r>
            <a:endParaRPr lang="en-US" sz="1800" dirty="0"/>
          </a:p>
        </p:txBody>
      </p:sp>
      <p:sp>
        <p:nvSpPr>
          <p:cNvPr id="32" name="Title 28"/>
          <p:cNvSpPr>
            <a:spLocks noGrp="1"/>
          </p:cNvSpPr>
          <p:nvPr>
            <p:ph type="title"/>
          </p:nvPr>
        </p:nvSpPr>
        <p:spPr>
          <a:xfrm>
            <a:off x="838200" y="6129713"/>
            <a:ext cx="1402976" cy="3883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FooterLeft</a:t>
            </a:r>
            <a:r>
              <a:rPr lang="en-US" sz="1600" dirty="0"/>
              <a:t>]</a:t>
            </a:r>
            <a:endParaRPr lang="en-US" sz="1600" dirty="0"/>
          </a:p>
        </p:txBody>
      </p:sp>
      <p:sp>
        <p:nvSpPr>
          <p:cNvPr id="34" name="Title 28"/>
          <p:cNvSpPr>
            <a:spLocks noGrp="1"/>
          </p:cNvSpPr>
          <p:nvPr>
            <p:ph type="title"/>
          </p:nvPr>
        </p:nvSpPr>
        <p:spPr>
          <a:xfrm>
            <a:off x="9831070" y="6129655"/>
            <a:ext cx="1635760" cy="38862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FooterRight</a:t>
            </a:r>
            <a:r>
              <a:rPr lang="en-US" sz="1600" dirty="0"/>
              <a:t>]</a:t>
            </a:r>
            <a:endParaRPr lang="en-US" sz="1600" dirty="0"/>
          </a:p>
        </p:txBody>
      </p:sp>
      <p:sp>
        <p:nvSpPr>
          <p:cNvPr id="36" name="Title 28"/>
          <p:cNvSpPr>
            <a:spLocks noGrp="1"/>
          </p:cNvSpPr>
          <p:nvPr>
            <p:ph type="title"/>
          </p:nvPr>
        </p:nvSpPr>
        <p:spPr>
          <a:xfrm>
            <a:off x="19290554" y="6129711"/>
            <a:ext cx="1402976" cy="388375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footerLeft</a:t>
            </a:r>
            <a:r>
              <a:rPr lang="en-US" sz="1600" dirty="0"/>
              <a:t>]</a:t>
            </a:r>
            <a:endParaRPr lang="en-US" sz="1600" dirty="0"/>
          </a:p>
        </p:txBody>
      </p:sp>
      <p:sp>
        <p:nvSpPr>
          <p:cNvPr id="38" name="Title 28"/>
          <p:cNvSpPr>
            <a:spLocks noGrp="1"/>
          </p:cNvSpPr>
          <p:nvPr>
            <p:ph type="title"/>
          </p:nvPr>
        </p:nvSpPr>
        <p:spPr>
          <a:xfrm>
            <a:off x="5314950" y="6129655"/>
            <a:ext cx="1743710" cy="388620"/>
          </a:xfrm>
        </p:spPr>
        <p:txBody>
          <a:bodyPr>
            <a:normAutofit/>
          </a:bodyPr>
          <a:lstStyle/>
          <a:p>
            <a:pPr algn="ctr"/>
            <a:r>
              <a:rPr lang="en-US" sz="1600" dirty="0"/>
              <a:t>[</a:t>
            </a:r>
            <a:r>
              <a:rPr lang="en-US" sz="1600" dirty="0" err="1"/>
              <a:t>FooterCenter</a:t>
            </a:r>
            <a:r>
              <a:rPr lang="en-US" sz="1600" dirty="0"/>
              <a:t>]</a:t>
            </a:r>
            <a:endParaRPr lang="en-US" sz="160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1396" y="142305"/>
            <a:ext cx="655682" cy="641064"/>
          </a:xfrm>
          <a:prstGeom prst="rect">
            <a:avLst/>
          </a:prstGeom>
        </p:spPr>
      </p:pic>
      <p:sp>
        <p:nvSpPr>
          <p:cNvPr id="42" name="Title 28"/>
          <p:cNvSpPr>
            <a:spLocks noGrp="1"/>
          </p:cNvSpPr>
          <p:nvPr>
            <p:ph type="title"/>
          </p:nvPr>
        </p:nvSpPr>
        <p:spPr>
          <a:xfrm>
            <a:off x="838200" y="727250"/>
            <a:ext cx="1953932" cy="312232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HeaderLeft</a:t>
            </a:r>
            <a:endParaRPr lang="en-US" sz="1800" b="1" dirty="0"/>
          </a:p>
        </p:txBody>
      </p:sp>
      <p:sp>
        <p:nvSpPr>
          <p:cNvPr id="3" name="Text Box 2"/>
          <p:cNvSpPr txBox="1"/>
          <p:nvPr/>
        </p:nvSpPr>
        <p:spPr>
          <a:xfrm>
            <a:off x="9089390" y="6216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HeaderRight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WPS Presentation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Aptos</vt:lpstr>
      <vt:lpstr>Segoe Print</vt:lpstr>
      <vt:lpstr>Aptos Display</vt:lpstr>
      <vt:lpstr>Microsoft YaHei</vt:lpstr>
      <vt:lpstr>Arial Unicode MS</vt:lpstr>
      <vt:lpstr>Calibri</vt:lpstr>
      <vt:lpstr>Office Theme</vt:lpstr>
      <vt:lpstr>My Digital Library </vt:lpstr>
      <vt:lpstr>My Digital Library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[CompanyName]</dc:title>
  <dc:creator>Dev Vasu</dc:creator>
  <cp:lastModifiedBy>Rohan Vasundhara</cp:lastModifiedBy>
  <cp:revision>4</cp:revision>
  <dcterms:created xsi:type="dcterms:W3CDTF">2024-12-20T08:56:00Z</dcterms:created>
  <dcterms:modified xsi:type="dcterms:W3CDTF">2024-12-20T10:16:28Z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2B09D67CEA6F4C489A6E7061C66C7028_12</vt:lpwstr>
  </property>
  <property fmtid="{D5CDD505-2E9C-101B-9397-08002B2CF9AE}" pid="3" name="KSOProductBuildVer">
    <vt:lpwstr>1033-12.2.0.19307</vt:lpwstr>
  </property>
</Properties>
</file>