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9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541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1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5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04F8342-04EB-4431-942B-5E9226E2131D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6F22F7A-23F2-4955-A9E5-A5A3B29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5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rgiancollege.sharepoint.com/sites/finalassignmentsentimentanalysis/final%20assignment%20files/Forms/AllItems.aspx" TargetMode="External"/><Relationship Id="rId2" Type="http://schemas.openxmlformats.org/officeDocument/2006/relationships/hyperlink" Target="http://www.akshaywebsite/SDMhtmlfil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graphics/national/visas-impact/" TargetMode="External"/><Relationship Id="rId2" Type="http://schemas.openxmlformats.org/officeDocument/2006/relationships/hyperlink" Target="https://www.foxnews.com/politics/businesses-brace-for-trump-decision-on-h-1b-visas-in-wake-of-sessions-pi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DAC88A-73D6-4008-8719-588C1BF18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/>
          <a:stretch/>
        </p:blipFill>
        <p:spPr>
          <a:xfrm>
            <a:off x="1802295" y="152400"/>
            <a:ext cx="8587409" cy="4253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E6116A-4C7B-4E0C-AFA1-8D9BF180AB05}"/>
              </a:ext>
            </a:extLst>
          </p:cNvPr>
          <p:cNvSpPr txBox="1"/>
          <p:nvPr/>
        </p:nvSpPr>
        <p:spPr>
          <a:xfrm flipH="1">
            <a:off x="562554" y="4506292"/>
            <a:ext cx="11298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H1BVisa- Sentimental Analysis</a:t>
            </a:r>
            <a:r>
              <a:rPr lang="en-US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BAA2B-FD3B-4A51-962B-23242E0BC89D}"/>
              </a:ext>
            </a:extLst>
          </p:cNvPr>
          <p:cNvSpPr txBox="1"/>
          <p:nvPr/>
        </p:nvSpPr>
        <p:spPr>
          <a:xfrm>
            <a:off x="119270" y="5546035"/>
            <a:ext cx="11298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/>
              <a:t>Instructor : Prof. Eli Kane</a:t>
            </a:r>
          </a:p>
        </p:txBody>
      </p:sp>
    </p:spTree>
    <p:extLst>
      <p:ext uri="{BB962C8B-B14F-4D97-AF65-F5344CB8AC3E}">
        <p14:creationId xmlns:p14="http://schemas.microsoft.com/office/powerpoint/2010/main" val="238882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049A-96DA-4513-A56A-2510BCE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2400" dirty="0"/>
              <a:t>Web Scraping: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6E1E0-EBA9-49AA-803F-4E19BE524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3425"/>
            <a:ext cx="9962322" cy="5234609"/>
          </a:xfrm>
        </p:spPr>
      </p:pic>
    </p:spTree>
    <p:extLst>
      <p:ext uri="{BB962C8B-B14F-4D97-AF65-F5344CB8AC3E}">
        <p14:creationId xmlns:p14="http://schemas.microsoft.com/office/powerpoint/2010/main" val="153320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2DBF-4A6F-4D8C-A3D7-664CEEE8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>
            <a:normAutofit/>
          </a:bodyPr>
          <a:lstStyle/>
          <a:p>
            <a:r>
              <a:rPr lang="en-US" sz="2400" dirty="0"/>
              <a:t>Scrapped data files: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FAF24-4970-4370-83C2-370DCBF58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0174"/>
            <a:ext cx="9723783" cy="5128591"/>
          </a:xfrm>
        </p:spPr>
      </p:pic>
    </p:spTree>
    <p:extLst>
      <p:ext uri="{BB962C8B-B14F-4D97-AF65-F5344CB8AC3E}">
        <p14:creationId xmlns:p14="http://schemas.microsoft.com/office/powerpoint/2010/main" val="141369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CC39-8796-4C2D-A336-742A7CE2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Sentiment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17AAA-E0A2-4B27-95A8-EC33CC06B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7293"/>
            <a:ext cx="9949070" cy="4780952"/>
          </a:xfrm>
        </p:spPr>
      </p:pic>
    </p:spTree>
    <p:extLst>
      <p:ext uri="{BB962C8B-B14F-4D97-AF65-F5344CB8AC3E}">
        <p14:creationId xmlns:p14="http://schemas.microsoft.com/office/powerpoint/2010/main" val="187506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EC38-0DAA-4E01-8326-944623E4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Sentiment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E667F-81A4-470A-A889-2003392A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50988"/>
            <a:ext cx="9241278" cy="4625975"/>
          </a:xfrm>
        </p:spPr>
      </p:pic>
    </p:spTree>
    <p:extLst>
      <p:ext uri="{BB962C8B-B14F-4D97-AF65-F5344CB8AC3E}">
        <p14:creationId xmlns:p14="http://schemas.microsoft.com/office/powerpoint/2010/main" val="106963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0B3F-CB43-4169-B202-E18B81C7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Sentiment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60600-68F1-4577-9B53-08BFC9E98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1722"/>
            <a:ext cx="10515600" cy="4611756"/>
          </a:xfrm>
        </p:spPr>
      </p:pic>
    </p:spTree>
    <p:extLst>
      <p:ext uri="{BB962C8B-B14F-4D97-AF65-F5344CB8AC3E}">
        <p14:creationId xmlns:p14="http://schemas.microsoft.com/office/powerpoint/2010/main" val="25491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54B0-A7F4-49AE-92A9-56C1E2F3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Storing  data in  AWS S3 bucket: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48DBD-EF57-45D1-B10B-30EF3A89B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1236"/>
            <a:ext cx="10398730" cy="4956312"/>
          </a:xfrm>
        </p:spPr>
      </p:pic>
    </p:spTree>
    <p:extLst>
      <p:ext uri="{BB962C8B-B14F-4D97-AF65-F5344CB8AC3E}">
        <p14:creationId xmlns:p14="http://schemas.microsoft.com/office/powerpoint/2010/main" val="120454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044-4F53-4D5C-B105-F9CEE4DE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Sentiment Analysis in Jupiter Notebook Inst: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440F8-7094-4BEE-B885-DB02E7A03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1457325"/>
            <a:ext cx="6374295" cy="4585666"/>
          </a:xfrm>
        </p:spPr>
      </p:pic>
    </p:spTree>
    <p:extLst>
      <p:ext uri="{BB962C8B-B14F-4D97-AF65-F5344CB8AC3E}">
        <p14:creationId xmlns:p14="http://schemas.microsoft.com/office/powerpoint/2010/main" val="159693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16FB-D7E9-4215-BF1A-9474953E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6562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DATA VISUALIZATION: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hlinkClick r:id="rId2"/>
              </a:rPr>
              <a:t>http://www.akshaywebsite/SDMhtmlfile</a:t>
            </a:r>
            <a:br>
              <a:rPr lang="en-US" sz="3600" dirty="0"/>
            </a:br>
            <a:br>
              <a:rPr lang="en-US" sz="3600"/>
            </a:br>
            <a:r>
              <a:rPr lang="en-US" sz="3600"/>
              <a:t>SHAREPOINT </a:t>
            </a:r>
            <a:r>
              <a:rPr lang="en-US" sz="3600" dirty="0"/>
              <a:t>LINK:</a:t>
            </a:r>
            <a:br>
              <a:rPr lang="en-US" sz="3600" dirty="0"/>
            </a:br>
            <a:r>
              <a:rPr lang="en-US" sz="3600" dirty="0">
                <a:hlinkClick r:id="rId3"/>
              </a:rPr>
              <a:t>https://georgiancollege.sharepoint.com/sites/finalassignmentsentimentanalysis/final%20assignment%20files/Forms/AllItems.aspx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7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33F-D4D1-4DAE-BC9B-CDFCE1A3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Our  Team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3E76B-93ED-40C2-B707-C66902250C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2" r="-1" b="5280"/>
          <a:stretch/>
        </p:blipFill>
        <p:spPr>
          <a:xfrm>
            <a:off x="1131172" y="2268111"/>
            <a:ext cx="4187222" cy="32560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62B71A-2EAB-4A50-A9DE-E2C4C832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973" y="1027906"/>
            <a:ext cx="5257799" cy="41535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Akshay Veeramaneni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Roshan Cintury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George Thomas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Arundas Pulickathadathil                                                                                                    </a:t>
            </a:r>
          </a:p>
          <a:p>
            <a:pPr algn="l"/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   </a:t>
            </a: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Sivadasan</a:t>
            </a:r>
          </a:p>
        </p:txBody>
      </p:sp>
    </p:spTree>
    <p:extLst>
      <p:ext uri="{BB962C8B-B14F-4D97-AF65-F5344CB8AC3E}">
        <p14:creationId xmlns:p14="http://schemas.microsoft.com/office/powerpoint/2010/main" val="284654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7884-09D1-4679-9DD3-6FB82146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BDB3-A809-4DCD-83EB-627CD06C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27582"/>
            <a:ext cx="10233800" cy="1722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With recent changes in the American Visa policies, the sentiment analysis of H1B Visa applications will help us understand its impact on foreign workers, companies and  the US economy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7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B54B-6504-4529-8283-87F14F1E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DDB9-A9BA-4E81-8134-68CE64CF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the opposing views of the media for our analysis.</a:t>
            </a:r>
          </a:p>
          <a:p>
            <a:r>
              <a:rPr lang="en-US" dirty="0"/>
              <a:t>To understand the impact of the changing policy over workers and employers. </a:t>
            </a:r>
          </a:p>
          <a:p>
            <a:r>
              <a:rPr lang="en-US" dirty="0"/>
              <a:t>To understand the people’s opinion about the changing policies.</a:t>
            </a:r>
          </a:p>
          <a:p>
            <a:r>
              <a:rPr lang="en-US" dirty="0"/>
              <a:t>To understand if the people like or dislike the policy and built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74846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460D-453B-4CBC-A426-61B93083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/>
              <a:t>News channel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3FC9-DBDB-4443-B642-A390E568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Fox News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https://www.foxnews.com/politics/businesses-brace-for-trump-decision-on-h-1b-visas-in-wake-of-sessions-pick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Washington Post: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https://www.washingtonpost.com/graphics/national/visas-impact/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3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F0BE-818C-4850-B807-0311822C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lang="en-US" sz="2400" dirty="0"/>
              <a:t>The Washington Post: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9B525-C749-45FD-A6F0-A3619B14F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66192"/>
            <a:ext cx="10515599" cy="5326683"/>
          </a:xfrm>
        </p:spPr>
      </p:pic>
    </p:spTree>
    <p:extLst>
      <p:ext uri="{BB962C8B-B14F-4D97-AF65-F5344CB8AC3E}">
        <p14:creationId xmlns:p14="http://schemas.microsoft.com/office/powerpoint/2010/main" val="212676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5E2-FD50-4A70-862C-74E76C67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FOX news: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03198-5275-43B1-99F1-2D90B309D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02328"/>
            <a:ext cx="10515600" cy="4512778"/>
          </a:xfrm>
        </p:spPr>
      </p:pic>
    </p:spTree>
    <p:extLst>
      <p:ext uri="{BB962C8B-B14F-4D97-AF65-F5344CB8AC3E}">
        <p14:creationId xmlns:p14="http://schemas.microsoft.com/office/powerpoint/2010/main" val="418032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FAFB-83FD-49F3-AEDF-1248D285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Scraping: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6CA2E-D7B3-4F14-ADC8-A1FB5092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1325562"/>
            <a:ext cx="10412896" cy="5260767"/>
          </a:xfrm>
        </p:spPr>
      </p:pic>
    </p:spTree>
    <p:extLst>
      <p:ext uri="{BB962C8B-B14F-4D97-AF65-F5344CB8AC3E}">
        <p14:creationId xmlns:p14="http://schemas.microsoft.com/office/powerpoint/2010/main" val="262444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A501-5206-4030-9BD1-6AE0C35D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Web</a:t>
            </a:r>
            <a:r>
              <a:rPr lang="en-US" dirty="0"/>
              <a:t> </a:t>
            </a:r>
            <a:r>
              <a:rPr lang="en-US" sz="2400" dirty="0"/>
              <a:t>Scraping: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68553-1E7C-4FC3-AEC7-5E1BFA7B7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192696"/>
            <a:ext cx="10293626" cy="4452730"/>
          </a:xfrm>
        </p:spPr>
      </p:pic>
    </p:spTree>
    <p:extLst>
      <p:ext uri="{BB962C8B-B14F-4D97-AF65-F5344CB8AC3E}">
        <p14:creationId xmlns:p14="http://schemas.microsoft.com/office/powerpoint/2010/main" val="427346312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183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PowerPoint Presentation</vt:lpstr>
      <vt:lpstr>Our  Team</vt:lpstr>
      <vt:lpstr>Introduction</vt:lpstr>
      <vt:lpstr>Objectives</vt:lpstr>
      <vt:lpstr>News channel websites</vt:lpstr>
      <vt:lpstr>The Washington Post:</vt:lpstr>
      <vt:lpstr>FOX news:</vt:lpstr>
      <vt:lpstr>Web Scraping:</vt:lpstr>
      <vt:lpstr>Web Scraping:</vt:lpstr>
      <vt:lpstr>Web Scraping:</vt:lpstr>
      <vt:lpstr>Scrapped data files:</vt:lpstr>
      <vt:lpstr>Sentiment Analysis:</vt:lpstr>
      <vt:lpstr>Sentiment Analysis:</vt:lpstr>
      <vt:lpstr>Sentiment Analysis:</vt:lpstr>
      <vt:lpstr>Storing  data in  AWS S3 bucket:</vt:lpstr>
      <vt:lpstr>Sentiment Analysis in Jupiter Notebook Inst:</vt:lpstr>
      <vt:lpstr>    DATA VISUALIZATION:  http://www.akshaywebsite/SDMhtmlfile  SHAREPOINT LINK: https://georgiancollege.sharepoint.com/sites/finalassignmentsentimentanalysis/final%20assignment%20files/Forms/AllItems.aspx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Akshay Veeramaneni</cp:lastModifiedBy>
  <cp:revision>21</cp:revision>
  <dcterms:created xsi:type="dcterms:W3CDTF">2018-12-12T22:49:39Z</dcterms:created>
  <dcterms:modified xsi:type="dcterms:W3CDTF">2018-12-14T10:27:14Z</dcterms:modified>
</cp:coreProperties>
</file>