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9" r:id="rId7"/>
    <p:sldId id="270" r:id="rId8"/>
    <p:sldId id="272" r:id="rId9"/>
    <p:sldId id="271" r:id="rId10"/>
    <p:sldId id="267" r:id="rId11"/>
    <p:sldId id="274" r:id="rId12"/>
    <p:sldId id="275" r:id="rId13"/>
    <p:sldId id="276" r:id="rId14"/>
    <p:sldId id="278" r:id="rId15"/>
    <p:sldId id="277" r:id="rId16"/>
    <p:sldId id="273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09C82-4973-4A98-B35B-0BEB820164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F78AD4B-D9C2-4F96-A038-5BE3519C26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Problem Statement</a:t>
          </a:r>
        </a:p>
      </dgm:t>
    </dgm:pt>
    <dgm:pt modelId="{E93793EF-2498-41C2-BEAF-6D36049128E5}" type="parTrans" cxnId="{8F17A2D5-D72B-4730-B9D2-9E84DCE316CF}">
      <dgm:prSet/>
      <dgm:spPr/>
      <dgm:t>
        <a:bodyPr/>
        <a:lstStyle/>
        <a:p>
          <a:endParaRPr lang="en-US"/>
        </a:p>
      </dgm:t>
    </dgm:pt>
    <dgm:pt modelId="{3EB98EE2-5204-4EBD-B606-392AC3962426}" type="sibTrans" cxnId="{8F17A2D5-D72B-4730-B9D2-9E84DCE316CF}">
      <dgm:prSet/>
      <dgm:spPr/>
      <dgm:t>
        <a:bodyPr/>
        <a:lstStyle/>
        <a:p>
          <a:endParaRPr lang="en-US"/>
        </a:p>
      </dgm:t>
    </dgm:pt>
    <dgm:pt modelId="{5461E631-AFE7-495C-B6A2-4DED2E2018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Dataset overview</a:t>
          </a:r>
        </a:p>
      </dgm:t>
    </dgm:pt>
    <dgm:pt modelId="{5C8FE1E1-98BB-4182-9691-7862721C1582}" type="parTrans" cxnId="{13C070C7-258E-4140-BF4D-061CBB204A9E}">
      <dgm:prSet/>
      <dgm:spPr/>
      <dgm:t>
        <a:bodyPr/>
        <a:lstStyle/>
        <a:p>
          <a:endParaRPr lang="en-US"/>
        </a:p>
      </dgm:t>
    </dgm:pt>
    <dgm:pt modelId="{0D06D252-18D7-4332-AD35-CAFB1594F90D}" type="sibTrans" cxnId="{13C070C7-258E-4140-BF4D-061CBB204A9E}">
      <dgm:prSet/>
      <dgm:spPr/>
      <dgm:t>
        <a:bodyPr/>
        <a:lstStyle/>
        <a:p>
          <a:endParaRPr lang="en-US"/>
        </a:p>
      </dgm:t>
    </dgm:pt>
    <dgm:pt modelId="{554B0EAB-40E8-4951-8D6C-723E508B45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Reports</a:t>
          </a:r>
        </a:p>
      </dgm:t>
    </dgm:pt>
    <dgm:pt modelId="{1F45741A-83B5-4B99-A32E-D0A5D8D14C35}" type="parTrans" cxnId="{4CC8628A-5F21-4332-9C7C-F6DF27C4598B}">
      <dgm:prSet/>
      <dgm:spPr/>
      <dgm:t>
        <a:bodyPr/>
        <a:lstStyle/>
        <a:p>
          <a:endParaRPr lang="en-US"/>
        </a:p>
      </dgm:t>
    </dgm:pt>
    <dgm:pt modelId="{931D9DDE-F79C-4DFB-B3EF-72FBDF5C1321}" type="sibTrans" cxnId="{4CC8628A-5F21-4332-9C7C-F6DF27C4598B}">
      <dgm:prSet/>
      <dgm:spPr/>
      <dgm:t>
        <a:bodyPr/>
        <a:lstStyle/>
        <a:p>
          <a:endParaRPr lang="en-US"/>
        </a:p>
      </dgm:t>
    </dgm:pt>
    <dgm:pt modelId="{A8C478E2-84E7-4BFE-950A-24E1E61CC8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Insights</a:t>
          </a:r>
        </a:p>
      </dgm:t>
    </dgm:pt>
    <dgm:pt modelId="{2DE2813E-E68A-4703-A566-71E94E699412}" type="parTrans" cxnId="{06E0C246-EF20-4540-870C-3B1650235E2B}">
      <dgm:prSet/>
      <dgm:spPr/>
      <dgm:t>
        <a:bodyPr/>
        <a:lstStyle/>
        <a:p>
          <a:endParaRPr lang="en-US"/>
        </a:p>
      </dgm:t>
    </dgm:pt>
    <dgm:pt modelId="{439CDB6D-2579-499F-82DE-D70E6834C070}" type="sibTrans" cxnId="{06E0C246-EF20-4540-870C-3B1650235E2B}">
      <dgm:prSet/>
      <dgm:spPr/>
      <dgm:t>
        <a:bodyPr/>
        <a:lstStyle/>
        <a:p>
          <a:endParaRPr lang="en-US"/>
        </a:p>
      </dgm:t>
    </dgm:pt>
    <dgm:pt modelId="{2514CF8D-EAAA-4328-A648-6B570044B506}" type="pres">
      <dgm:prSet presAssocID="{24809C82-4973-4A98-B35B-0BEB820164CA}" presName="root" presStyleCnt="0">
        <dgm:presLayoutVars>
          <dgm:dir/>
          <dgm:resizeHandles val="exact"/>
        </dgm:presLayoutVars>
      </dgm:prSet>
      <dgm:spPr/>
    </dgm:pt>
    <dgm:pt modelId="{B02DEA00-FCE6-4866-A8D0-DC3F364DAEA8}" type="pres">
      <dgm:prSet presAssocID="{5F78AD4B-D9C2-4F96-A038-5BE3519C2624}" presName="compNode" presStyleCnt="0"/>
      <dgm:spPr/>
    </dgm:pt>
    <dgm:pt modelId="{98AF7EBB-041F-479E-BCDA-74A7AEEFB76D}" type="pres">
      <dgm:prSet presAssocID="{5F78AD4B-D9C2-4F96-A038-5BE3519C2624}" presName="iconBgRect" presStyleLbl="bgShp" presStyleIdx="0" presStyleCnt="4"/>
      <dgm:spPr/>
    </dgm:pt>
    <dgm:pt modelId="{B93BB45D-A68B-409E-908D-93F6B80EEFD4}" type="pres">
      <dgm:prSet presAssocID="{5F78AD4B-D9C2-4F96-A038-5BE3519C26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3A2F697-3D95-4EA3-A1EA-A61A9431C4DF}" type="pres">
      <dgm:prSet presAssocID="{5F78AD4B-D9C2-4F96-A038-5BE3519C2624}" presName="spaceRect" presStyleCnt="0"/>
      <dgm:spPr/>
    </dgm:pt>
    <dgm:pt modelId="{12C599EC-F07A-4620-BC8F-C576498055AF}" type="pres">
      <dgm:prSet presAssocID="{5F78AD4B-D9C2-4F96-A038-5BE3519C2624}" presName="textRect" presStyleLbl="revTx" presStyleIdx="0" presStyleCnt="4">
        <dgm:presLayoutVars>
          <dgm:chMax val="1"/>
          <dgm:chPref val="1"/>
        </dgm:presLayoutVars>
      </dgm:prSet>
      <dgm:spPr/>
    </dgm:pt>
    <dgm:pt modelId="{2304DE35-6C05-41F9-A5C6-3EF7878BD159}" type="pres">
      <dgm:prSet presAssocID="{3EB98EE2-5204-4EBD-B606-392AC3962426}" presName="sibTrans" presStyleCnt="0"/>
      <dgm:spPr/>
    </dgm:pt>
    <dgm:pt modelId="{85C7E8D2-83AE-4F8A-9244-155F1BB059D5}" type="pres">
      <dgm:prSet presAssocID="{5461E631-AFE7-495C-B6A2-4DED2E201868}" presName="compNode" presStyleCnt="0"/>
      <dgm:spPr/>
    </dgm:pt>
    <dgm:pt modelId="{4547F3A6-9C36-45AD-B806-B50512E107A9}" type="pres">
      <dgm:prSet presAssocID="{5461E631-AFE7-495C-B6A2-4DED2E201868}" presName="iconBgRect" presStyleLbl="bgShp" presStyleIdx="1" presStyleCnt="4"/>
      <dgm:spPr/>
    </dgm:pt>
    <dgm:pt modelId="{1A28625C-6CE2-49AC-AA97-04ACB3C4285E}" type="pres">
      <dgm:prSet presAssocID="{5461E631-AFE7-495C-B6A2-4DED2E2018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1A8518A-00C8-4424-9789-711DDAA3E8CE}" type="pres">
      <dgm:prSet presAssocID="{5461E631-AFE7-495C-B6A2-4DED2E201868}" presName="spaceRect" presStyleCnt="0"/>
      <dgm:spPr/>
    </dgm:pt>
    <dgm:pt modelId="{0682E348-1B4B-41A9-9AF5-83B4BC837B94}" type="pres">
      <dgm:prSet presAssocID="{5461E631-AFE7-495C-B6A2-4DED2E201868}" presName="textRect" presStyleLbl="revTx" presStyleIdx="1" presStyleCnt="4">
        <dgm:presLayoutVars>
          <dgm:chMax val="1"/>
          <dgm:chPref val="1"/>
        </dgm:presLayoutVars>
      </dgm:prSet>
      <dgm:spPr/>
    </dgm:pt>
    <dgm:pt modelId="{31B3B639-D10B-4415-AE97-A5559D93B495}" type="pres">
      <dgm:prSet presAssocID="{0D06D252-18D7-4332-AD35-CAFB1594F90D}" presName="sibTrans" presStyleCnt="0"/>
      <dgm:spPr/>
    </dgm:pt>
    <dgm:pt modelId="{F7452C0A-FEA4-4CFB-9D7D-F11752A68672}" type="pres">
      <dgm:prSet presAssocID="{554B0EAB-40E8-4951-8D6C-723E508B45CA}" presName="compNode" presStyleCnt="0"/>
      <dgm:spPr/>
    </dgm:pt>
    <dgm:pt modelId="{B3965BC4-2A75-424A-BF30-3F3C2B6646EA}" type="pres">
      <dgm:prSet presAssocID="{554B0EAB-40E8-4951-8D6C-723E508B45CA}" presName="iconBgRect" presStyleLbl="bgShp" presStyleIdx="2" presStyleCnt="4"/>
      <dgm:spPr/>
    </dgm:pt>
    <dgm:pt modelId="{61FADBA9-5C90-4E4C-A45A-E36E039739B9}" type="pres">
      <dgm:prSet presAssocID="{554B0EAB-40E8-4951-8D6C-723E508B45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01EFD35-27D0-47E1-8EB7-7294D9F60D6A}" type="pres">
      <dgm:prSet presAssocID="{554B0EAB-40E8-4951-8D6C-723E508B45CA}" presName="spaceRect" presStyleCnt="0"/>
      <dgm:spPr/>
    </dgm:pt>
    <dgm:pt modelId="{3C8A7083-D9CB-450D-9B51-8BD324557ABE}" type="pres">
      <dgm:prSet presAssocID="{554B0EAB-40E8-4951-8D6C-723E508B45CA}" presName="textRect" presStyleLbl="revTx" presStyleIdx="2" presStyleCnt="4">
        <dgm:presLayoutVars>
          <dgm:chMax val="1"/>
          <dgm:chPref val="1"/>
        </dgm:presLayoutVars>
      </dgm:prSet>
      <dgm:spPr/>
    </dgm:pt>
    <dgm:pt modelId="{F15C2C9C-0F5A-4C6E-A3DE-43032D4E380B}" type="pres">
      <dgm:prSet presAssocID="{931D9DDE-F79C-4DFB-B3EF-72FBDF5C1321}" presName="sibTrans" presStyleCnt="0"/>
      <dgm:spPr/>
    </dgm:pt>
    <dgm:pt modelId="{6D2F4627-06D2-43CE-97D8-38D249B1D89B}" type="pres">
      <dgm:prSet presAssocID="{A8C478E2-84E7-4BFE-950A-24E1E61CC889}" presName="compNode" presStyleCnt="0"/>
      <dgm:spPr/>
    </dgm:pt>
    <dgm:pt modelId="{190684BE-A98B-4EE4-BCB2-513BE696D279}" type="pres">
      <dgm:prSet presAssocID="{A8C478E2-84E7-4BFE-950A-24E1E61CC889}" presName="iconBgRect" presStyleLbl="bgShp" presStyleIdx="3" presStyleCnt="4"/>
      <dgm:spPr/>
    </dgm:pt>
    <dgm:pt modelId="{BC066EF5-4954-4FE2-9A84-8BF635C5AAC5}" type="pres">
      <dgm:prSet presAssocID="{A8C478E2-84E7-4BFE-950A-24E1E61CC8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A41F1CBB-D5C9-4B9A-832D-8FF93DA4A67D}" type="pres">
      <dgm:prSet presAssocID="{A8C478E2-84E7-4BFE-950A-24E1E61CC889}" presName="spaceRect" presStyleCnt="0"/>
      <dgm:spPr/>
    </dgm:pt>
    <dgm:pt modelId="{ECAD2271-BBE7-428C-BC2B-31E35E231286}" type="pres">
      <dgm:prSet presAssocID="{A8C478E2-84E7-4BFE-950A-24E1E61CC8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D31F0B-6575-4B28-B335-BCA7242E741D}" type="presOf" srcId="{5F78AD4B-D9C2-4F96-A038-5BE3519C2624}" destId="{12C599EC-F07A-4620-BC8F-C576498055AF}" srcOrd="0" destOrd="0" presId="urn:microsoft.com/office/officeart/2018/5/layout/IconCircleLabelList"/>
    <dgm:cxn modelId="{5AE3A827-C894-456A-9925-B82EA9676B80}" type="presOf" srcId="{A8C478E2-84E7-4BFE-950A-24E1E61CC889}" destId="{ECAD2271-BBE7-428C-BC2B-31E35E231286}" srcOrd="0" destOrd="0" presId="urn:microsoft.com/office/officeart/2018/5/layout/IconCircleLabelList"/>
    <dgm:cxn modelId="{3BD07E3B-0357-4048-A090-63473432EDF9}" type="presOf" srcId="{554B0EAB-40E8-4951-8D6C-723E508B45CA}" destId="{3C8A7083-D9CB-450D-9B51-8BD324557ABE}" srcOrd="0" destOrd="0" presId="urn:microsoft.com/office/officeart/2018/5/layout/IconCircleLabelList"/>
    <dgm:cxn modelId="{06E0C246-EF20-4540-870C-3B1650235E2B}" srcId="{24809C82-4973-4A98-B35B-0BEB820164CA}" destId="{A8C478E2-84E7-4BFE-950A-24E1E61CC889}" srcOrd="3" destOrd="0" parTransId="{2DE2813E-E68A-4703-A566-71E94E699412}" sibTransId="{439CDB6D-2579-499F-82DE-D70E6834C070}"/>
    <dgm:cxn modelId="{4CC8628A-5F21-4332-9C7C-F6DF27C4598B}" srcId="{24809C82-4973-4A98-B35B-0BEB820164CA}" destId="{554B0EAB-40E8-4951-8D6C-723E508B45CA}" srcOrd="2" destOrd="0" parTransId="{1F45741A-83B5-4B99-A32E-D0A5D8D14C35}" sibTransId="{931D9DDE-F79C-4DFB-B3EF-72FBDF5C1321}"/>
    <dgm:cxn modelId="{8CB22D95-7F9A-406C-8E2E-1780E903BA4F}" type="presOf" srcId="{5461E631-AFE7-495C-B6A2-4DED2E201868}" destId="{0682E348-1B4B-41A9-9AF5-83B4BC837B94}" srcOrd="0" destOrd="0" presId="urn:microsoft.com/office/officeart/2018/5/layout/IconCircleLabelList"/>
    <dgm:cxn modelId="{050D809C-0B1A-4561-9265-81B87416F158}" type="presOf" srcId="{24809C82-4973-4A98-B35B-0BEB820164CA}" destId="{2514CF8D-EAAA-4328-A648-6B570044B506}" srcOrd="0" destOrd="0" presId="urn:microsoft.com/office/officeart/2018/5/layout/IconCircleLabelList"/>
    <dgm:cxn modelId="{13C070C7-258E-4140-BF4D-061CBB204A9E}" srcId="{24809C82-4973-4A98-B35B-0BEB820164CA}" destId="{5461E631-AFE7-495C-B6A2-4DED2E201868}" srcOrd="1" destOrd="0" parTransId="{5C8FE1E1-98BB-4182-9691-7862721C1582}" sibTransId="{0D06D252-18D7-4332-AD35-CAFB1594F90D}"/>
    <dgm:cxn modelId="{8F17A2D5-D72B-4730-B9D2-9E84DCE316CF}" srcId="{24809C82-4973-4A98-B35B-0BEB820164CA}" destId="{5F78AD4B-D9C2-4F96-A038-5BE3519C2624}" srcOrd="0" destOrd="0" parTransId="{E93793EF-2498-41C2-BEAF-6D36049128E5}" sibTransId="{3EB98EE2-5204-4EBD-B606-392AC3962426}"/>
    <dgm:cxn modelId="{EA9260F8-5532-4AED-ADA9-4D9E411A30DA}" type="presParOf" srcId="{2514CF8D-EAAA-4328-A648-6B570044B506}" destId="{B02DEA00-FCE6-4866-A8D0-DC3F364DAEA8}" srcOrd="0" destOrd="0" presId="urn:microsoft.com/office/officeart/2018/5/layout/IconCircleLabelList"/>
    <dgm:cxn modelId="{A3D28989-E3E9-4CE7-8F8E-7931BA4F94E2}" type="presParOf" srcId="{B02DEA00-FCE6-4866-A8D0-DC3F364DAEA8}" destId="{98AF7EBB-041F-479E-BCDA-74A7AEEFB76D}" srcOrd="0" destOrd="0" presId="urn:microsoft.com/office/officeart/2018/5/layout/IconCircleLabelList"/>
    <dgm:cxn modelId="{3ED74B2D-0060-4AEA-84B8-461FED25AF04}" type="presParOf" srcId="{B02DEA00-FCE6-4866-A8D0-DC3F364DAEA8}" destId="{B93BB45D-A68B-409E-908D-93F6B80EEFD4}" srcOrd="1" destOrd="0" presId="urn:microsoft.com/office/officeart/2018/5/layout/IconCircleLabelList"/>
    <dgm:cxn modelId="{843E3350-6952-4388-A9BF-77039845494C}" type="presParOf" srcId="{B02DEA00-FCE6-4866-A8D0-DC3F364DAEA8}" destId="{B3A2F697-3D95-4EA3-A1EA-A61A9431C4DF}" srcOrd="2" destOrd="0" presId="urn:microsoft.com/office/officeart/2018/5/layout/IconCircleLabelList"/>
    <dgm:cxn modelId="{07897B31-DBDB-42E8-9D5C-F0C455EBBC4E}" type="presParOf" srcId="{B02DEA00-FCE6-4866-A8D0-DC3F364DAEA8}" destId="{12C599EC-F07A-4620-BC8F-C576498055AF}" srcOrd="3" destOrd="0" presId="urn:microsoft.com/office/officeart/2018/5/layout/IconCircleLabelList"/>
    <dgm:cxn modelId="{3D2CE3A9-124E-4EFC-A339-9F8098BDAFE9}" type="presParOf" srcId="{2514CF8D-EAAA-4328-A648-6B570044B506}" destId="{2304DE35-6C05-41F9-A5C6-3EF7878BD159}" srcOrd="1" destOrd="0" presId="urn:microsoft.com/office/officeart/2018/5/layout/IconCircleLabelList"/>
    <dgm:cxn modelId="{2698D0E7-DA56-403F-A245-9203B8A60040}" type="presParOf" srcId="{2514CF8D-EAAA-4328-A648-6B570044B506}" destId="{85C7E8D2-83AE-4F8A-9244-155F1BB059D5}" srcOrd="2" destOrd="0" presId="urn:microsoft.com/office/officeart/2018/5/layout/IconCircleLabelList"/>
    <dgm:cxn modelId="{0FFC2050-4D2B-416D-8061-867A72AC0203}" type="presParOf" srcId="{85C7E8D2-83AE-4F8A-9244-155F1BB059D5}" destId="{4547F3A6-9C36-45AD-B806-B50512E107A9}" srcOrd="0" destOrd="0" presId="urn:microsoft.com/office/officeart/2018/5/layout/IconCircleLabelList"/>
    <dgm:cxn modelId="{469F5EC6-4569-4BB6-9C6D-BA9F6635AC0B}" type="presParOf" srcId="{85C7E8D2-83AE-4F8A-9244-155F1BB059D5}" destId="{1A28625C-6CE2-49AC-AA97-04ACB3C4285E}" srcOrd="1" destOrd="0" presId="urn:microsoft.com/office/officeart/2018/5/layout/IconCircleLabelList"/>
    <dgm:cxn modelId="{E657356A-1CA4-41C1-8547-50D50DD0D9A3}" type="presParOf" srcId="{85C7E8D2-83AE-4F8A-9244-155F1BB059D5}" destId="{41A8518A-00C8-4424-9789-711DDAA3E8CE}" srcOrd="2" destOrd="0" presId="urn:microsoft.com/office/officeart/2018/5/layout/IconCircleLabelList"/>
    <dgm:cxn modelId="{E1C30647-0454-4A3E-B3D7-07797E64E9CD}" type="presParOf" srcId="{85C7E8D2-83AE-4F8A-9244-155F1BB059D5}" destId="{0682E348-1B4B-41A9-9AF5-83B4BC837B94}" srcOrd="3" destOrd="0" presId="urn:microsoft.com/office/officeart/2018/5/layout/IconCircleLabelList"/>
    <dgm:cxn modelId="{09CA5DB1-26F6-4687-99A0-2D27A0F8144B}" type="presParOf" srcId="{2514CF8D-EAAA-4328-A648-6B570044B506}" destId="{31B3B639-D10B-4415-AE97-A5559D93B495}" srcOrd="3" destOrd="0" presId="urn:microsoft.com/office/officeart/2018/5/layout/IconCircleLabelList"/>
    <dgm:cxn modelId="{8851BE7E-21AC-4910-AFA3-477A29F49AAE}" type="presParOf" srcId="{2514CF8D-EAAA-4328-A648-6B570044B506}" destId="{F7452C0A-FEA4-4CFB-9D7D-F11752A68672}" srcOrd="4" destOrd="0" presId="urn:microsoft.com/office/officeart/2018/5/layout/IconCircleLabelList"/>
    <dgm:cxn modelId="{FC670BB7-3C88-4A1E-9E3C-ECB8DFEA7C03}" type="presParOf" srcId="{F7452C0A-FEA4-4CFB-9D7D-F11752A68672}" destId="{B3965BC4-2A75-424A-BF30-3F3C2B6646EA}" srcOrd="0" destOrd="0" presId="urn:microsoft.com/office/officeart/2018/5/layout/IconCircleLabelList"/>
    <dgm:cxn modelId="{24638E1D-7133-4A33-9CDB-8161E993A899}" type="presParOf" srcId="{F7452C0A-FEA4-4CFB-9D7D-F11752A68672}" destId="{61FADBA9-5C90-4E4C-A45A-E36E039739B9}" srcOrd="1" destOrd="0" presId="urn:microsoft.com/office/officeart/2018/5/layout/IconCircleLabelList"/>
    <dgm:cxn modelId="{F339443A-971F-4AFC-BB1B-693DEAB4872C}" type="presParOf" srcId="{F7452C0A-FEA4-4CFB-9D7D-F11752A68672}" destId="{F01EFD35-27D0-47E1-8EB7-7294D9F60D6A}" srcOrd="2" destOrd="0" presId="urn:microsoft.com/office/officeart/2018/5/layout/IconCircleLabelList"/>
    <dgm:cxn modelId="{5EBA22E7-1427-4AC2-A934-C89A65D9A545}" type="presParOf" srcId="{F7452C0A-FEA4-4CFB-9D7D-F11752A68672}" destId="{3C8A7083-D9CB-450D-9B51-8BD324557ABE}" srcOrd="3" destOrd="0" presId="urn:microsoft.com/office/officeart/2018/5/layout/IconCircleLabelList"/>
    <dgm:cxn modelId="{C09E124D-1ED8-4E11-9DBB-40856D7D833B}" type="presParOf" srcId="{2514CF8D-EAAA-4328-A648-6B570044B506}" destId="{F15C2C9C-0F5A-4C6E-A3DE-43032D4E380B}" srcOrd="5" destOrd="0" presId="urn:microsoft.com/office/officeart/2018/5/layout/IconCircleLabelList"/>
    <dgm:cxn modelId="{420E594A-7F74-4806-84B4-D3FF0BC8C6C0}" type="presParOf" srcId="{2514CF8D-EAAA-4328-A648-6B570044B506}" destId="{6D2F4627-06D2-43CE-97D8-38D249B1D89B}" srcOrd="6" destOrd="0" presId="urn:microsoft.com/office/officeart/2018/5/layout/IconCircleLabelList"/>
    <dgm:cxn modelId="{2E5CBCF8-D294-4EFC-9E4A-3BFB005EE875}" type="presParOf" srcId="{6D2F4627-06D2-43CE-97D8-38D249B1D89B}" destId="{190684BE-A98B-4EE4-BCB2-513BE696D279}" srcOrd="0" destOrd="0" presId="urn:microsoft.com/office/officeart/2018/5/layout/IconCircleLabelList"/>
    <dgm:cxn modelId="{3E6A8F71-ED52-4C19-9B35-6405DEBB3F00}" type="presParOf" srcId="{6D2F4627-06D2-43CE-97D8-38D249B1D89B}" destId="{BC066EF5-4954-4FE2-9A84-8BF635C5AAC5}" srcOrd="1" destOrd="0" presId="urn:microsoft.com/office/officeart/2018/5/layout/IconCircleLabelList"/>
    <dgm:cxn modelId="{F3017B0B-8F50-42D0-B26F-188A82666EDA}" type="presParOf" srcId="{6D2F4627-06D2-43CE-97D8-38D249B1D89B}" destId="{A41F1CBB-D5C9-4B9A-832D-8FF93DA4A67D}" srcOrd="2" destOrd="0" presId="urn:microsoft.com/office/officeart/2018/5/layout/IconCircleLabelList"/>
    <dgm:cxn modelId="{D4ED5C16-B355-4E59-AAEF-14647C0585BC}" type="presParOf" srcId="{6D2F4627-06D2-43CE-97D8-38D249B1D89B}" destId="{ECAD2271-BBE7-428C-BC2B-31E35E2312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F7EBB-041F-479E-BCDA-74A7AEEFB76D}">
      <dsp:nvSpPr>
        <dsp:cNvPr id="0" name=""/>
        <dsp:cNvSpPr/>
      </dsp:nvSpPr>
      <dsp:spPr>
        <a:xfrm>
          <a:off x="562927" y="5365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BB45D-A68B-409E-908D-93F6B80EEFD4}">
      <dsp:nvSpPr>
        <dsp:cNvPr id="0" name=""/>
        <dsp:cNvSpPr/>
      </dsp:nvSpPr>
      <dsp:spPr>
        <a:xfrm>
          <a:off x="87109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599EC-F07A-4620-BC8F-C576498055AF}">
      <dsp:nvSpPr>
        <dsp:cNvPr id="0" name=""/>
        <dsp:cNvSpPr/>
      </dsp:nvSpPr>
      <dsp:spPr>
        <a:xfrm>
          <a:off x="10068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Problem Statement</a:t>
          </a:r>
        </a:p>
      </dsp:txBody>
      <dsp:txXfrm>
        <a:off x="100682" y="2432898"/>
        <a:ext cx="2370489" cy="720000"/>
      </dsp:txXfrm>
    </dsp:sp>
    <dsp:sp modelId="{4547F3A6-9C36-45AD-B806-B50512E107A9}">
      <dsp:nvSpPr>
        <dsp:cNvPr id="0" name=""/>
        <dsp:cNvSpPr/>
      </dsp:nvSpPr>
      <dsp:spPr>
        <a:xfrm>
          <a:off x="3348252" y="5365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8625C-6CE2-49AC-AA97-04ACB3C4285E}">
      <dsp:nvSpPr>
        <dsp:cNvPr id="0" name=""/>
        <dsp:cNvSpPr/>
      </dsp:nvSpPr>
      <dsp:spPr>
        <a:xfrm>
          <a:off x="365641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2E348-1B4B-41A9-9AF5-83B4BC837B94}">
      <dsp:nvSpPr>
        <dsp:cNvPr id="0" name=""/>
        <dsp:cNvSpPr/>
      </dsp:nvSpPr>
      <dsp:spPr>
        <a:xfrm>
          <a:off x="288600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Dataset overview</a:t>
          </a:r>
        </a:p>
      </dsp:txBody>
      <dsp:txXfrm>
        <a:off x="2886007" y="2432898"/>
        <a:ext cx="2370489" cy="720000"/>
      </dsp:txXfrm>
    </dsp:sp>
    <dsp:sp modelId="{B3965BC4-2A75-424A-BF30-3F3C2B6646EA}">
      <dsp:nvSpPr>
        <dsp:cNvPr id="0" name=""/>
        <dsp:cNvSpPr/>
      </dsp:nvSpPr>
      <dsp:spPr>
        <a:xfrm>
          <a:off x="6133577" y="5365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ADBA9-5C90-4E4C-A45A-E36E039739B9}">
      <dsp:nvSpPr>
        <dsp:cNvPr id="0" name=""/>
        <dsp:cNvSpPr/>
      </dsp:nvSpPr>
      <dsp:spPr>
        <a:xfrm>
          <a:off x="644174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A7083-D9CB-450D-9B51-8BD324557ABE}">
      <dsp:nvSpPr>
        <dsp:cNvPr id="0" name=""/>
        <dsp:cNvSpPr/>
      </dsp:nvSpPr>
      <dsp:spPr>
        <a:xfrm>
          <a:off x="567133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Reports</a:t>
          </a:r>
        </a:p>
      </dsp:txBody>
      <dsp:txXfrm>
        <a:off x="5671332" y="2432898"/>
        <a:ext cx="2370489" cy="720000"/>
      </dsp:txXfrm>
    </dsp:sp>
    <dsp:sp modelId="{190684BE-A98B-4EE4-BCB2-513BE696D279}">
      <dsp:nvSpPr>
        <dsp:cNvPr id="0" name=""/>
        <dsp:cNvSpPr/>
      </dsp:nvSpPr>
      <dsp:spPr>
        <a:xfrm>
          <a:off x="8918902" y="5365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66EF5-4954-4FE2-9A84-8BF635C5AAC5}">
      <dsp:nvSpPr>
        <dsp:cNvPr id="0" name=""/>
        <dsp:cNvSpPr/>
      </dsp:nvSpPr>
      <dsp:spPr>
        <a:xfrm>
          <a:off x="922706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D2271-BBE7-428C-BC2B-31E35E231286}">
      <dsp:nvSpPr>
        <dsp:cNvPr id="0" name=""/>
        <dsp:cNvSpPr/>
      </dsp:nvSpPr>
      <dsp:spPr>
        <a:xfrm>
          <a:off x="845665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Insights</a:t>
          </a:r>
        </a:p>
      </dsp:txBody>
      <dsp:txXfrm>
        <a:off x="8456657" y="24328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D733-C7D0-FA03-ACC7-0D20783DD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7CAAC-2A9D-881E-1FBC-17A19E8B9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1792F-E2D5-D0DA-E676-FA04F2D2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4250-834D-4741-8C35-9A95F2D2CB76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132B9-7963-9904-2A7B-61148383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15861-9E6A-C457-CF1B-C718BE82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E2D7-6833-4779-8289-CD37CA06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5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73C5-216F-6B99-B543-C3C7A03A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D1001-1780-3E83-D66E-69CFD14A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A8E2-F133-D7D4-67FA-FB1704B2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4250-834D-4741-8C35-9A95F2D2CB76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20BA4-BFA4-51E3-0E10-9A09A44C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1DB69-8EFA-DCED-DEC7-A77D2712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E2D7-6833-4779-8289-CD37CA06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B147B-7241-4FEE-12F5-55E5CA540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19687-65BA-F27D-13D9-A565B29D0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DC82-7708-E971-7030-2530EC67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4250-834D-4741-8C35-9A95F2D2CB76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BFD95-C3D1-F782-3A1A-3807FC15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4B36-F744-5850-F158-F5D674E2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E2D7-6833-4779-8289-CD37CA06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697A-48B4-AAEC-3EAA-0B978FF0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3F86-6D8C-52E1-3144-A0454D5CB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CBCB-53E6-4415-3DA2-378A32E6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4250-834D-4741-8C35-9A95F2D2CB76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EF6A-067D-145D-5C7D-E9CB1EF6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AD503-028E-5E4B-2CC5-F11C1994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E2D7-6833-4779-8289-CD37CA06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935D-D6CC-A601-0B1D-5B97DE8A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DA8C7-0071-3956-E901-DB7744728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C8488-B9AD-6B34-96CE-3A7C3A14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4250-834D-4741-8C35-9A95F2D2CB76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BCD90-3585-B433-DC4E-C7521100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9445-06E9-C0D8-1861-EB369BF1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E2D7-6833-4779-8289-CD37CA06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16C6-0F94-D271-F285-13C3A2B2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723D-A0CF-14B8-CC6D-D6C4B7A29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5C075-7278-FD91-F9B3-D7EC828D5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9F09-474E-77B3-8009-BF815FA1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4250-834D-4741-8C35-9A95F2D2CB76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5334D-081D-67DF-FCB4-50F4F028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65548-85D3-C879-49A6-BFBC2CDC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E2D7-6833-4779-8289-CD37CA06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1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A392-A366-3395-F7FA-712802D2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9FF5-4B8F-9856-8622-BF4319207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93659-0027-58B6-C54C-B93A5A7C5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7C356-EAD9-1921-8A42-0044EC9D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AD0EA-2C78-B73C-3C2A-A2A578F25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04562-2C62-D56E-CBA1-B6AC9F7A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4250-834D-4741-8C35-9A95F2D2CB76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0EE35-1D9B-65ED-2BFC-2AC7F2EA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42E50-52AC-10C5-D660-C3B70D29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E2D7-6833-4779-8289-CD37CA06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4C0E-7FC7-90FF-875D-39C6527E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3F615-6E9C-AF55-1177-2632DF8C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4250-834D-4741-8C35-9A95F2D2CB76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BCB6D-498F-788B-3A0E-0C9FA7D6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31E73-DBA9-672C-74C2-CBED86F4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E2D7-6833-4779-8289-CD37CA06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3A631-D5BE-58BA-CF82-CE6316DD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4250-834D-4741-8C35-9A95F2D2CB76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E930F-57FE-2000-8F59-4322C7AB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D296A-5E17-845B-3A1E-7540B5A6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E2D7-6833-4779-8289-CD37CA06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D14A-190E-A793-B295-05097F11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14AF-5074-F20A-4911-78B8BCA2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81AC7-9F0C-241F-1FA2-9CD206710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D019-9DDE-C182-A246-C3FD6889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4250-834D-4741-8C35-9A95F2D2CB76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FD607-40F4-B39D-950F-18FD288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32799-B02B-EF95-D93E-317034EB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E2D7-6833-4779-8289-CD37CA06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1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56F9-8CB6-B463-8647-A55C5882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3F03F-644D-75E3-A027-6AFB90FA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A0211-1542-527E-6930-94DD7227C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B87C5-E222-5FFA-3B68-B6ACCCF0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4250-834D-4741-8C35-9A95F2D2CB76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716FA-C881-DB17-EC6C-9B580955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1778D-E511-C7F3-5930-162ABD77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E2D7-6833-4779-8289-CD37CA06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7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48CF7-EBC4-BD81-73FC-8917BE85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CC6ED-0B88-B859-3F46-0FD20BB56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C901-6CE8-3D4D-2185-35444D556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E4250-834D-4741-8C35-9A95F2D2CB76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13EC7-A78C-54BE-292D-D920E11FA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A1054-ADAB-F433-025F-843B22167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A2E2D7-6833-4779-8289-CD37CA06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5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100"/>
                    </a14:imgEffect>
                  </a14:imgLayer>
                </a14:imgProps>
              </a:ext>
            </a:extLst>
          </a:blip>
          <a:srcRect/>
          <a:stretch>
            <a:fillRect l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39DC89-2728-5C4F-1089-9EB9FF9466C8}"/>
              </a:ext>
            </a:extLst>
          </p:cNvPr>
          <p:cNvSpPr txBox="1"/>
          <p:nvPr/>
        </p:nvSpPr>
        <p:spPr>
          <a:xfrm>
            <a:off x="698091" y="1278193"/>
            <a:ext cx="58857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ELECTION RESULT</a:t>
            </a:r>
          </a:p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 VS 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C151A-4531-6577-4FBD-2DD0563CA13C}"/>
              </a:ext>
            </a:extLst>
          </p:cNvPr>
          <p:cNvSpPr txBox="1"/>
          <p:nvPr/>
        </p:nvSpPr>
        <p:spPr>
          <a:xfrm>
            <a:off x="540774" y="5928851"/>
            <a:ext cx="4745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AKSHAY WAGHAVAKAR  |  DATA ANALYST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MUMBAI  |  10 JUN 2024</a:t>
            </a:r>
          </a:p>
        </p:txBody>
      </p:sp>
    </p:spTree>
    <p:extLst>
      <p:ext uri="{BB962C8B-B14F-4D97-AF65-F5344CB8AC3E}">
        <p14:creationId xmlns:p14="http://schemas.microsoft.com/office/powerpoint/2010/main" val="261738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5A674-EB4D-4DEA-0721-5FAF205D39A1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bar chart shows the top / bottom 5 states and constituencies by highest and lowest turnout ratio.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88B9CBFD-DB4D-B45B-132C-AB4E5E0F2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773230"/>
            <a:ext cx="5628018" cy="507866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791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839AF-4AA4-9680-A6A6-A05B05D05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58" y="364142"/>
            <a:ext cx="9562539" cy="386799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5A674-EB4D-4DEA-0721-5FAF205D39A1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column chart shows the top 5 candidates by margin difference with runner up candidates</a:t>
            </a:r>
          </a:p>
        </p:txBody>
      </p:sp>
    </p:spTree>
    <p:extLst>
      <p:ext uri="{BB962C8B-B14F-4D97-AF65-F5344CB8AC3E}">
        <p14:creationId xmlns:p14="http://schemas.microsoft.com/office/powerpoint/2010/main" val="220367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AD759-1D11-5A36-36B3-12F309956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00" y="364142"/>
            <a:ext cx="9264654" cy="386799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5A674-EB4D-4DEA-0721-5FAF205D39A1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shows the insights of state wise seats.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identify the top states by seats </a:t>
            </a:r>
          </a:p>
        </p:txBody>
      </p:sp>
    </p:spTree>
    <p:extLst>
      <p:ext uri="{BB962C8B-B14F-4D97-AF65-F5344CB8AC3E}">
        <p14:creationId xmlns:p14="http://schemas.microsoft.com/office/powerpoint/2010/main" val="311922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5A674-EB4D-4DEA-0721-5FAF205D39A1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From this table chart we can see the winning seats of 2014 and  2029 Lok Sabha election and also with the change by parties.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A70C1-CDC9-8D6F-FD2A-BE27ADADD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286479"/>
            <a:ext cx="5628018" cy="40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6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5A674-EB4D-4DEA-0721-5FAF205D39A1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map chart shows the winning seats of states by party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58737-FD56-1B83-0CBC-0F9CF519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599" y="444386"/>
            <a:ext cx="4023359" cy="49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8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D08EB-7992-2145-FB79-70E1246A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81" y="364142"/>
            <a:ext cx="8790893" cy="386799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5A674-EB4D-4DEA-0721-5FAF205D39A1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Thia table chart shows the information about candidates like category, sex, age, win or loss and the votes  from the elections.</a:t>
            </a:r>
          </a:p>
        </p:txBody>
      </p:sp>
    </p:spTree>
    <p:extLst>
      <p:ext uri="{BB962C8B-B14F-4D97-AF65-F5344CB8AC3E}">
        <p14:creationId xmlns:p14="http://schemas.microsoft.com/office/powerpoint/2010/main" val="218198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BEAF6-C011-0259-FF90-BC16EDF36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00" y="364142"/>
            <a:ext cx="9264654" cy="386799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5A674-EB4D-4DEA-0721-5FAF205D39A1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chart shows the winner and runner up candidate by each constituency in details.</a:t>
            </a:r>
          </a:p>
        </p:txBody>
      </p:sp>
    </p:spTree>
    <p:extLst>
      <p:ext uri="{BB962C8B-B14F-4D97-AF65-F5344CB8AC3E}">
        <p14:creationId xmlns:p14="http://schemas.microsoft.com/office/powerpoint/2010/main" val="335385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2000" scaling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DBEBD-F6CF-7D56-9D9F-D569A268D5CF}"/>
              </a:ext>
            </a:extLst>
          </p:cNvPr>
          <p:cNvSpPr txBox="1"/>
          <p:nvPr/>
        </p:nvSpPr>
        <p:spPr>
          <a:xfrm>
            <a:off x="3185651" y="3106993"/>
            <a:ext cx="4745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355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7C79-8F1C-0021-889B-2509E8A4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36E2885-BC15-A946-6D16-084207E31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80732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05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finger with a blood sample on it&#10;&#10;Description automatically generated">
            <a:extLst>
              <a:ext uri="{FF2B5EF4-FFF2-40B4-BE49-F238E27FC236}">
                <a16:creationId xmlns:a16="http://schemas.microsoft.com/office/drawing/2014/main" id="{8B21A70E-C20D-9306-6842-CD1022D00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B35073-3F28-73B3-A786-45C2A713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63BE-0B74-6A3F-268C-B4F70CB8D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AtliQ Media is a private media company and they wanted to telecast a show on Lok Sabha elections 2024 in India. Unlike other channels they do not want to have a debate on who is going to win </a:t>
            </a:r>
            <a:r>
              <a:rPr lang="en-US" sz="20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0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election, they rather wanted to present insights from 2014 and 2019 elections without any bias and discuss less explored themes like voter turnout percentage in India.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4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35073-3F28-73B3-A786-45C2A713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SET OVERVIEW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Physical Data Model)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0C8A529B-95B0-0821-2FF7-AF1D7F44A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55473"/>
            <a:ext cx="7225748" cy="53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0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02D9A-738F-0579-F676-AE54A012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76" y="457200"/>
            <a:ext cx="1051964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DE94D-1AED-078A-32F4-D98AE1349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6"/>
          <a:stretch/>
        </p:blipFill>
        <p:spPr>
          <a:xfrm>
            <a:off x="589280" y="606578"/>
            <a:ext cx="11013440" cy="58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0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6D852-1B16-38A1-B786-4C5235DAE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B6FA0-626E-D558-7646-B9A07AEA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76" y="457200"/>
            <a:ext cx="1051964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5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5AAFC-68EC-B7DF-D2BC-5E02F973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16" y="457200"/>
            <a:ext cx="1066116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0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284</TotalTime>
  <Words>230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Segoe UI</vt:lpstr>
      <vt:lpstr>Office Theme</vt:lpstr>
      <vt:lpstr>PowerPoint Presentation</vt:lpstr>
      <vt:lpstr>Agenda</vt:lpstr>
      <vt:lpstr>Problem Statement</vt:lpstr>
      <vt:lpstr>DATA SET OVERVIEW (Physical Data Model)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Sangli Pariwar</dc:creator>
  <cp:lastModifiedBy>Sangli Pariwar</cp:lastModifiedBy>
  <cp:revision>3</cp:revision>
  <dcterms:created xsi:type="dcterms:W3CDTF">2024-06-08T17:37:47Z</dcterms:created>
  <dcterms:modified xsi:type="dcterms:W3CDTF">2024-06-09T11:16:19Z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2024-06-08T17:38:51Z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60bea6b9-447a-404b-a69b-8496905ab1aa</vt:lpwstr>
  </property>
  <property fmtid="{D5CDD505-2E9C-101B-9397-08002B2CF9AE}" pid="7" name="MSIP_Label_defa4170-0d19-0005-0004-bc88714345d2_ActionId">
    <vt:lpwstr>fee2f81d-aa17-478b-9e76-6aff531d22f4</vt:lpwstr>
  </property>
  <property fmtid="{D5CDD505-2E9C-101B-9397-08002B2CF9AE}" pid="8" name="MSIP_Label_defa4170-0d19-0005-0004-bc88714345d2_ContentBits">
    <vt:lpwstr>0</vt:lpwstr>
  </property>
</Properties>
</file>