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6" r:id="rId5"/>
    <p:sldMasterId id="2147483667" r:id="rId6"/>
    <p:sldMasterId id="2147483682" r:id="rId7"/>
    <p:sldMasterId id="2147483700" r:id="rId8"/>
    <p:sldMasterId id="2147483719" r:id="rId9"/>
  </p:sldMasterIdLst>
  <p:notesMasterIdLst>
    <p:notesMasterId r:id="rId35"/>
  </p:notesMasterIdLst>
  <p:handoutMasterIdLst>
    <p:handoutMasterId r:id="rId36"/>
  </p:handoutMasterIdLst>
  <p:sldIdLst>
    <p:sldId id="2623" r:id="rId10"/>
    <p:sldId id="2687" r:id="rId11"/>
    <p:sldId id="2728" r:id="rId12"/>
    <p:sldId id="2689" r:id="rId13"/>
    <p:sldId id="2730" r:id="rId14"/>
    <p:sldId id="2729" r:id="rId15"/>
    <p:sldId id="2693" r:id="rId16"/>
    <p:sldId id="2715" r:id="rId17"/>
    <p:sldId id="2726" r:id="rId18"/>
    <p:sldId id="2714" r:id="rId19"/>
    <p:sldId id="2717" r:id="rId20"/>
    <p:sldId id="2718" r:id="rId21"/>
    <p:sldId id="2719" r:id="rId22"/>
    <p:sldId id="2720" r:id="rId23"/>
    <p:sldId id="2721" r:id="rId24"/>
    <p:sldId id="2722" r:id="rId25"/>
    <p:sldId id="2723" r:id="rId26"/>
    <p:sldId id="2724" r:id="rId27"/>
    <p:sldId id="2725" r:id="rId28"/>
    <p:sldId id="2727" r:id="rId29"/>
    <p:sldId id="2732" r:id="rId30"/>
    <p:sldId id="2731" r:id="rId31"/>
    <p:sldId id="2700" r:id="rId32"/>
    <p:sldId id="2712" r:id="rId33"/>
    <p:sldId id="269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uidelines" id="{A70590C2-86AA-45C1-999B-17FB4EB3DD7A}">
          <p14:sldIdLst/>
        </p14:section>
        <p14:section name="Cover Slides" id="{B769EFDF-8EBB-4781-91CE-CCFBB523CEE1}">
          <p14:sldIdLst>
            <p14:sldId id="2623"/>
          </p14:sldIdLst>
        </p14:section>
        <p14:section name="Section Slides" id="{B81B7F47-401F-4A27-B367-A8BACDD63F22}">
          <p14:sldIdLst/>
        </p14:section>
        <p14:section name="Agenda" id="{DAB162C4-F947-4DF6-A336-0136F56BCF45}">
          <p14:sldIdLst>
            <p14:sldId id="2687"/>
          </p14:sldIdLst>
        </p14:section>
        <p14:section name="Content Slides" id="{3E412C49-7621-4A81-8634-46E8204630DB}">
          <p14:sldIdLst>
            <p14:sldId id="2728"/>
            <p14:sldId id="2689"/>
            <p14:sldId id="2730"/>
            <p14:sldId id="2729"/>
            <p14:sldId id="2693"/>
            <p14:sldId id="2715"/>
            <p14:sldId id="2726"/>
            <p14:sldId id="2714"/>
            <p14:sldId id="2717"/>
            <p14:sldId id="2718"/>
            <p14:sldId id="2719"/>
            <p14:sldId id="2720"/>
            <p14:sldId id="2721"/>
            <p14:sldId id="2722"/>
            <p14:sldId id="2723"/>
            <p14:sldId id="2724"/>
            <p14:sldId id="2725"/>
            <p14:sldId id="2727"/>
            <p14:sldId id="2732"/>
            <p14:sldId id="2731"/>
          </p14:sldIdLst>
        </p14:section>
        <p14:section name="Image Slides" id="{CC837BDC-8D34-47B4-9DD7-A9EE592F3C39}">
          <p14:sldIdLst/>
        </p14:section>
        <p14:section name="Quote &amp; Closing Slides" id="{BB5ACEAE-5E26-4081-B6FC-A5FC0D3AFF7B}">
          <p14:sldIdLst>
            <p14:sldId id="2700"/>
            <p14:sldId id="2712"/>
            <p14:sldId id="26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0867F8-6536-4188-A8C8-ABC03AC75473}" v="10" dt="2023-07-04T09:53:31.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heme" Target="theme/theme1.xml"/><Relationship Id="rId21" Type="http://schemas.openxmlformats.org/officeDocument/2006/relationships/slide" Target="slides/slide12.xml"/><Relationship Id="rId34" Type="http://schemas.openxmlformats.org/officeDocument/2006/relationships/slide" Target="slides/slide25.xml"/><Relationship Id="rId42" Type="http://schemas.microsoft.com/office/2015/10/relationships/revisionInfo" Target="revisionInfo.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notesMaster" Target="notesMasters/notesMaster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Tukaram Waghavakar" userId="281cc64b-bcf5-4980-aa9c-8fb4f5422072" providerId="ADAL" clId="{9C0867F8-6536-4188-A8C8-ABC03AC75473}"/>
    <pc:docChg chg="undo custSel addSld delSld modSld sldOrd addSection delSection modSection">
      <pc:chgData name="Akshay Tukaram Waghavakar" userId="281cc64b-bcf5-4980-aa9c-8fb4f5422072" providerId="ADAL" clId="{9C0867F8-6536-4188-A8C8-ABC03AC75473}" dt="2023-07-04T11:23:03.260" v="3576" actId="20577"/>
      <pc:docMkLst>
        <pc:docMk/>
      </pc:docMkLst>
      <pc:sldChg chg="del">
        <pc:chgData name="Akshay Tukaram Waghavakar" userId="281cc64b-bcf5-4980-aa9c-8fb4f5422072" providerId="ADAL" clId="{9C0867F8-6536-4188-A8C8-ABC03AC75473}" dt="2023-07-03T11:02:37.428" v="1186" actId="2696"/>
        <pc:sldMkLst>
          <pc:docMk/>
          <pc:sldMk cId="1130410997" sldId="256"/>
        </pc:sldMkLst>
      </pc:sldChg>
      <pc:sldChg chg="del">
        <pc:chgData name="Akshay Tukaram Waghavakar" userId="281cc64b-bcf5-4980-aa9c-8fb4f5422072" providerId="ADAL" clId="{9C0867F8-6536-4188-A8C8-ABC03AC75473}" dt="2023-07-04T09:45:54.080" v="3414" actId="2696"/>
        <pc:sldMkLst>
          <pc:docMk/>
          <pc:sldMk cId="4022258114" sldId="257"/>
        </pc:sldMkLst>
      </pc:sldChg>
      <pc:sldChg chg="add del">
        <pc:chgData name="Akshay Tukaram Waghavakar" userId="281cc64b-bcf5-4980-aa9c-8fb4f5422072" providerId="ADAL" clId="{9C0867F8-6536-4188-A8C8-ABC03AC75473}" dt="2023-07-04T09:45:58.078" v="3415" actId="2696"/>
        <pc:sldMkLst>
          <pc:docMk/>
          <pc:sldMk cId="4136405221" sldId="259"/>
        </pc:sldMkLst>
      </pc:sldChg>
      <pc:sldChg chg="del">
        <pc:chgData name="Akshay Tukaram Waghavakar" userId="281cc64b-bcf5-4980-aa9c-8fb4f5422072" providerId="ADAL" clId="{9C0867F8-6536-4188-A8C8-ABC03AC75473}" dt="2023-06-30T12:30:31.827" v="1" actId="2696"/>
        <pc:sldMkLst>
          <pc:docMk/>
          <pc:sldMk cId="4225159086" sldId="2622"/>
        </pc:sldMkLst>
      </pc:sldChg>
      <pc:sldChg chg="addSp delSp modSp mod">
        <pc:chgData name="Akshay Tukaram Waghavakar" userId="281cc64b-bcf5-4980-aa9c-8fb4f5422072" providerId="ADAL" clId="{9C0867F8-6536-4188-A8C8-ABC03AC75473}" dt="2023-07-04T09:53:31.739" v="3479"/>
        <pc:sldMkLst>
          <pc:docMk/>
          <pc:sldMk cId="1644936105" sldId="2623"/>
        </pc:sldMkLst>
        <pc:spChg chg="mod">
          <ac:chgData name="Akshay Tukaram Waghavakar" userId="281cc64b-bcf5-4980-aa9c-8fb4f5422072" providerId="ADAL" clId="{9C0867F8-6536-4188-A8C8-ABC03AC75473}" dt="2023-07-03T11:08:29.122" v="1220" actId="14100"/>
          <ac:spMkLst>
            <pc:docMk/>
            <pc:sldMk cId="1644936105" sldId="2623"/>
            <ac:spMk id="2" creationId="{1B513E14-E9E4-4421-97EE-46AAF21ABA6D}"/>
          </ac:spMkLst>
        </pc:spChg>
        <pc:spChg chg="add del mod">
          <ac:chgData name="Akshay Tukaram Waghavakar" userId="281cc64b-bcf5-4980-aa9c-8fb4f5422072" providerId="ADAL" clId="{9C0867F8-6536-4188-A8C8-ABC03AC75473}" dt="2023-07-03T11:06:29.122" v="1196" actId="767"/>
          <ac:spMkLst>
            <pc:docMk/>
            <pc:sldMk cId="1644936105" sldId="2623"/>
            <ac:spMk id="3" creationId="{75B574A5-A148-F3F7-3535-CE88D5BAAECE}"/>
          </ac:spMkLst>
        </pc:spChg>
        <pc:spChg chg="add del mod">
          <ac:chgData name="Akshay Tukaram Waghavakar" userId="281cc64b-bcf5-4980-aa9c-8fb4f5422072" providerId="ADAL" clId="{9C0867F8-6536-4188-A8C8-ABC03AC75473}" dt="2023-07-03T11:07:28.526" v="1199" actId="478"/>
          <ac:spMkLst>
            <pc:docMk/>
            <pc:sldMk cId="1644936105" sldId="2623"/>
            <ac:spMk id="4" creationId="{F37D61ED-EAA5-8E76-43B4-BD8EF7785A65}"/>
          </ac:spMkLst>
        </pc:spChg>
        <pc:spChg chg="add del mod">
          <ac:chgData name="Akshay Tukaram Waghavakar" userId="281cc64b-bcf5-4980-aa9c-8fb4f5422072" providerId="ADAL" clId="{9C0867F8-6536-4188-A8C8-ABC03AC75473}" dt="2023-07-03T11:08:55.672" v="1222" actId="478"/>
          <ac:spMkLst>
            <pc:docMk/>
            <pc:sldMk cId="1644936105" sldId="2623"/>
            <ac:spMk id="6" creationId="{2D04A6DD-4828-DEA3-D6D3-9AC755805E5F}"/>
          </ac:spMkLst>
        </pc:spChg>
        <pc:spChg chg="mod">
          <ac:chgData name="Akshay Tukaram Waghavakar" userId="281cc64b-bcf5-4980-aa9c-8fb4f5422072" providerId="ADAL" clId="{9C0867F8-6536-4188-A8C8-ABC03AC75473}" dt="2023-07-04T09:53:31.739" v="3479"/>
          <ac:spMkLst>
            <pc:docMk/>
            <pc:sldMk cId="1644936105" sldId="2623"/>
            <ac:spMk id="9" creationId="{7E3A0AD9-4EFA-43D5-924B-3952B4F004DA}"/>
          </ac:spMkLst>
        </pc:spChg>
        <pc:spChg chg="mod">
          <ac:chgData name="Akshay Tukaram Waghavakar" userId="281cc64b-bcf5-4980-aa9c-8fb4f5422072" providerId="ADAL" clId="{9C0867F8-6536-4188-A8C8-ABC03AC75473}" dt="2023-06-30T12:47:07.493" v="179" actId="20577"/>
          <ac:spMkLst>
            <pc:docMk/>
            <pc:sldMk cId="1644936105" sldId="2623"/>
            <ac:spMk id="11" creationId="{1484BF85-131C-47EC-B81D-8F95B754CC7A}"/>
          </ac:spMkLst>
        </pc:spChg>
        <pc:spChg chg="del">
          <ac:chgData name="Akshay Tukaram Waghavakar" userId="281cc64b-bcf5-4980-aa9c-8fb4f5422072" providerId="ADAL" clId="{9C0867F8-6536-4188-A8C8-ABC03AC75473}" dt="2023-07-03T11:08:53.312" v="1221" actId="478"/>
          <ac:spMkLst>
            <pc:docMk/>
            <pc:sldMk cId="1644936105" sldId="2623"/>
            <ac:spMk id="12" creationId="{D2B9550F-BB1C-4474-B340-9F5B874286EC}"/>
          </ac:spMkLst>
        </pc:spChg>
        <pc:spChg chg="del">
          <ac:chgData name="Akshay Tukaram Waghavakar" userId="281cc64b-bcf5-4980-aa9c-8fb4f5422072" providerId="ADAL" clId="{9C0867F8-6536-4188-A8C8-ABC03AC75473}" dt="2023-06-30T12:45:19.861" v="160" actId="478"/>
          <ac:spMkLst>
            <pc:docMk/>
            <pc:sldMk cId="1644936105" sldId="2623"/>
            <ac:spMk id="18" creationId="{D4F08262-E0AA-4243-ADD2-3A0B678B350D}"/>
          </ac:spMkLst>
        </pc:spChg>
        <pc:spChg chg="mod">
          <ac:chgData name="Akshay Tukaram Waghavakar" userId="281cc64b-bcf5-4980-aa9c-8fb4f5422072" providerId="ADAL" clId="{9C0867F8-6536-4188-A8C8-ABC03AC75473}" dt="2023-06-30T12:33:02.557" v="99" actId="20577"/>
          <ac:spMkLst>
            <pc:docMk/>
            <pc:sldMk cId="1644936105" sldId="2623"/>
            <ac:spMk id="19" creationId="{59751E54-794C-4A44-BA0F-89118F44FA4D}"/>
          </ac:spMkLst>
        </pc:spChg>
        <pc:spChg chg="mod">
          <ac:chgData name="Akshay Tukaram Waghavakar" userId="281cc64b-bcf5-4980-aa9c-8fb4f5422072" providerId="ADAL" clId="{9C0867F8-6536-4188-A8C8-ABC03AC75473}" dt="2023-07-04T09:52:28.501" v="3476" actId="20577"/>
          <ac:spMkLst>
            <pc:docMk/>
            <pc:sldMk cId="1644936105" sldId="2623"/>
            <ac:spMk id="20" creationId="{DC3ACE83-4355-4BF0-998A-9F6FB7230FBC}"/>
          </ac:spMkLst>
        </pc:spChg>
      </pc:sldChg>
      <pc:sldChg chg="del">
        <pc:chgData name="Akshay Tukaram Waghavakar" userId="281cc64b-bcf5-4980-aa9c-8fb4f5422072" providerId="ADAL" clId="{9C0867F8-6536-4188-A8C8-ABC03AC75473}" dt="2023-06-30T12:43:19.960" v="149" actId="2696"/>
        <pc:sldMkLst>
          <pc:docMk/>
          <pc:sldMk cId="3515767799" sldId="2686"/>
        </pc:sldMkLst>
      </pc:sldChg>
      <pc:sldChg chg="modSp mod">
        <pc:chgData name="Akshay Tukaram Waghavakar" userId="281cc64b-bcf5-4980-aa9c-8fb4f5422072" providerId="ADAL" clId="{9C0867F8-6536-4188-A8C8-ABC03AC75473}" dt="2023-07-04T09:48:55.058" v="3452"/>
        <pc:sldMkLst>
          <pc:docMk/>
          <pc:sldMk cId="1007243344" sldId="2687"/>
        </pc:sldMkLst>
        <pc:spChg chg="mod">
          <ac:chgData name="Akshay Tukaram Waghavakar" userId="281cc64b-bcf5-4980-aa9c-8fb4f5422072" providerId="ADAL" clId="{9C0867F8-6536-4188-A8C8-ABC03AC75473}" dt="2023-07-04T09:48:55.058" v="3452"/>
          <ac:spMkLst>
            <pc:docMk/>
            <pc:sldMk cId="1007243344" sldId="2687"/>
            <ac:spMk id="6" creationId="{88CDED44-289E-4AD5-B8A2-4E5B36FB7917}"/>
          </ac:spMkLst>
        </pc:spChg>
      </pc:sldChg>
      <pc:sldChg chg="addSp delSp modSp del mod">
        <pc:chgData name="Akshay Tukaram Waghavakar" userId="281cc64b-bcf5-4980-aa9c-8fb4f5422072" providerId="ADAL" clId="{9C0867F8-6536-4188-A8C8-ABC03AC75473}" dt="2023-07-03T11:03:32.513" v="1189" actId="2696"/>
        <pc:sldMkLst>
          <pc:docMk/>
          <pc:sldMk cId="1573721673" sldId="2688"/>
        </pc:sldMkLst>
        <pc:spChg chg="del mod">
          <ac:chgData name="Akshay Tukaram Waghavakar" userId="281cc64b-bcf5-4980-aa9c-8fb4f5422072" providerId="ADAL" clId="{9C0867F8-6536-4188-A8C8-ABC03AC75473}" dt="2023-07-03T10:37:35.349" v="1073" actId="931"/>
          <ac:spMkLst>
            <pc:docMk/>
            <pc:sldMk cId="1573721673" sldId="2688"/>
            <ac:spMk id="7" creationId="{F4FC851F-F2A7-45DA-B2C1-32F2504DA8DF}"/>
          </ac:spMkLst>
        </pc:spChg>
        <pc:spChg chg="add mod">
          <ac:chgData name="Akshay Tukaram Waghavakar" userId="281cc64b-bcf5-4980-aa9c-8fb4f5422072" providerId="ADAL" clId="{9C0867F8-6536-4188-A8C8-ABC03AC75473}" dt="2023-07-03T10:39:42.412" v="1082" actId="478"/>
          <ac:spMkLst>
            <pc:docMk/>
            <pc:sldMk cId="1573721673" sldId="2688"/>
            <ac:spMk id="11" creationId="{F785F49E-AAD3-82CE-80D4-B2B46D071974}"/>
          </ac:spMkLst>
        </pc:spChg>
        <pc:picChg chg="add del mod">
          <ac:chgData name="Akshay Tukaram Waghavakar" userId="281cc64b-bcf5-4980-aa9c-8fb4f5422072" providerId="ADAL" clId="{9C0867F8-6536-4188-A8C8-ABC03AC75473}" dt="2023-07-03T10:39:42.412" v="1082" actId="478"/>
          <ac:picMkLst>
            <pc:docMk/>
            <pc:sldMk cId="1573721673" sldId="2688"/>
            <ac:picMk id="3" creationId="{8674EAF1-BE0E-8F2F-06ED-0DE6307C7333}"/>
          </ac:picMkLst>
        </pc:picChg>
      </pc:sldChg>
      <pc:sldChg chg="addSp delSp modSp mod modShow">
        <pc:chgData name="Akshay Tukaram Waghavakar" userId="281cc64b-bcf5-4980-aa9c-8fb4f5422072" providerId="ADAL" clId="{9C0867F8-6536-4188-A8C8-ABC03AC75473}" dt="2023-07-04T09:53:59.493" v="3480" actId="729"/>
        <pc:sldMkLst>
          <pc:docMk/>
          <pc:sldMk cId="859814144" sldId="2689"/>
        </pc:sldMkLst>
        <pc:spChg chg="mod">
          <ac:chgData name="Akshay Tukaram Waghavakar" userId="281cc64b-bcf5-4980-aa9c-8fb4f5422072" providerId="ADAL" clId="{9C0867F8-6536-4188-A8C8-ABC03AC75473}" dt="2023-07-04T06:17:07.947" v="1476" actId="20577"/>
          <ac:spMkLst>
            <pc:docMk/>
            <pc:sldMk cId="859814144" sldId="2689"/>
            <ac:spMk id="4" creationId="{C7F2717F-E463-45C0-83D7-B0D2039F3B99}"/>
          </ac:spMkLst>
        </pc:spChg>
        <pc:spChg chg="add del mod">
          <ac:chgData name="Akshay Tukaram Waghavakar" userId="281cc64b-bcf5-4980-aa9c-8fb4f5422072" providerId="ADAL" clId="{9C0867F8-6536-4188-A8C8-ABC03AC75473}" dt="2023-07-03T06:33:06" v="348" actId="478"/>
          <ac:spMkLst>
            <pc:docMk/>
            <pc:sldMk cId="859814144" sldId="2689"/>
            <ac:spMk id="5" creationId="{A0F24F6D-95F2-24AB-7B02-4F30170D1C9A}"/>
          </ac:spMkLst>
        </pc:spChg>
        <pc:spChg chg="del">
          <ac:chgData name="Akshay Tukaram Waghavakar" userId="281cc64b-bcf5-4980-aa9c-8fb4f5422072" providerId="ADAL" clId="{9C0867F8-6536-4188-A8C8-ABC03AC75473}" dt="2023-07-03T06:33:03.548" v="347" actId="478"/>
          <ac:spMkLst>
            <pc:docMk/>
            <pc:sldMk cId="859814144" sldId="2689"/>
            <ac:spMk id="6" creationId="{1C8E57D5-D076-4F65-B9BF-844AA5804BC6}"/>
          </ac:spMkLst>
        </pc:spChg>
        <pc:spChg chg="del">
          <ac:chgData name="Akshay Tukaram Waghavakar" userId="281cc64b-bcf5-4980-aa9c-8fb4f5422072" providerId="ADAL" clId="{9C0867F8-6536-4188-A8C8-ABC03AC75473}" dt="2023-07-03T06:33:11.188" v="349" actId="478"/>
          <ac:spMkLst>
            <pc:docMk/>
            <pc:sldMk cId="859814144" sldId="2689"/>
            <ac:spMk id="10" creationId="{FBC9D982-14A6-4D59-8C86-1AE7F42D42EE}"/>
          </ac:spMkLst>
        </pc:spChg>
        <pc:picChg chg="add del mod">
          <ac:chgData name="Akshay Tukaram Waghavakar" userId="281cc64b-bcf5-4980-aa9c-8fb4f5422072" providerId="ADAL" clId="{9C0867F8-6536-4188-A8C8-ABC03AC75473}" dt="2023-07-04T06:16:57.590" v="1466" actId="478"/>
          <ac:picMkLst>
            <pc:docMk/>
            <pc:sldMk cId="859814144" sldId="2689"/>
            <ac:picMk id="5" creationId="{40F6F6B9-4801-D8C2-4928-0BBE68AC15AB}"/>
          </ac:picMkLst>
        </pc:picChg>
        <pc:picChg chg="add mod">
          <ac:chgData name="Akshay Tukaram Waghavakar" userId="281cc64b-bcf5-4980-aa9c-8fb4f5422072" providerId="ADAL" clId="{9C0867F8-6536-4188-A8C8-ABC03AC75473}" dt="2023-07-04T06:17:01.431" v="1468" actId="208"/>
          <ac:picMkLst>
            <pc:docMk/>
            <pc:sldMk cId="859814144" sldId="2689"/>
            <ac:picMk id="7" creationId="{3FCFCC4A-BA75-ECBC-345E-D1A58773E364}"/>
          </ac:picMkLst>
        </pc:picChg>
        <pc:picChg chg="add del mod">
          <ac:chgData name="Akshay Tukaram Waghavakar" userId="281cc64b-bcf5-4980-aa9c-8fb4f5422072" providerId="ADAL" clId="{9C0867F8-6536-4188-A8C8-ABC03AC75473}" dt="2023-07-04T06:08:20.414" v="1446" actId="478"/>
          <ac:picMkLst>
            <pc:docMk/>
            <pc:sldMk cId="859814144" sldId="2689"/>
            <ac:picMk id="8" creationId="{45D24749-846D-E52A-8065-3BEE6E1A43C1}"/>
          </ac:picMkLst>
        </pc:picChg>
      </pc:sldChg>
      <pc:sldChg chg="del">
        <pc:chgData name="Akshay Tukaram Waghavakar" userId="281cc64b-bcf5-4980-aa9c-8fb4f5422072" providerId="ADAL" clId="{9C0867F8-6536-4188-A8C8-ABC03AC75473}" dt="2023-07-03T10:10:30.262" v="596" actId="2696"/>
        <pc:sldMkLst>
          <pc:docMk/>
          <pc:sldMk cId="2422469570" sldId="2690"/>
        </pc:sldMkLst>
      </pc:sldChg>
      <pc:sldChg chg="del">
        <pc:chgData name="Akshay Tukaram Waghavakar" userId="281cc64b-bcf5-4980-aa9c-8fb4f5422072" providerId="ADAL" clId="{9C0867F8-6536-4188-A8C8-ABC03AC75473}" dt="2023-07-03T10:10:36.634" v="597" actId="2696"/>
        <pc:sldMkLst>
          <pc:docMk/>
          <pc:sldMk cId="2956041818" sldId="2691"/>
        </pc:sldMkLst>
      </pc:sldChg>
      <pc:sldChg chg="addSp delSp modSp mod ord">
        <pc:chgData name="Akshay Tukaram Waghavakar" userId="281cc64b-bcf5-4980-aa9c-8fb4f5422072" providerId="ADAL" clId="{9C0867F8-6536-4188-A8C8-ABC03AC75473}" dt="2023-07-04T06:21:37.078" v="1480"/>
        <pc:sldMkLst>
          <pc:docMk/>
          <pc:sldMk cId="3075738476" sldId="2693"/>
        </pc:sldMkLst>
        <pc:spChg chg="add del mod">
          <ac:chgData name="Akshay Tukaram Waghavakar" userId="281cc64b-bcf5-4980-aa9c-8fb4f5422072" providerId="ADAL" clId="{9C0867F8-6536-4188-A8C8-ABC03AC75473}" dt="2023-07-03T06:42:44.626" v="428" actId="478"/>
          <ac:spMkLst>
            <pc:docMk/>
            <pc:sldMk cId="3075738476" sldId="2693"/>
            <ac:spMk id="3" creationId="{37F67516-A801-0658-8A30-05A8C0EED8BF}"/>
          </ac:spMkLst>
        </pc:spChg>
        <pc:spChg chg="del mod">
          <ac:chgData name="Akshay Tukaram Waghavakar" userId="281cc64b-bcf5-4980-aa9c-8fb4f5422072" providerId="ADAL" clId="{9C0867F8-6536-4188-A8C8-ABC03AC75473}" dt="2023-07-03T10:43:38.908" v="1133" actId="478"/>
          <ac:spMkLst>
            <pc:docMk/>
            <pc:sldMk cId="3075738476" sldId="2693"/>
            <ac:spMk id="4" creationId="{C7F2717F-E463-45C0-83D7-B0D2039F3B99}"/>
          </ac:spMkLst>
        </pc:spChg>
        <pc:spChg chg="del">
          <ac:chgData name="Akshay Tukaram Waghavakar" userId="281cc64b-bcf5-4980-aa9c-8fb4f5422072" providerId="ADAL" clId="{9C0867F8-6536-4188-A8C8-ABC03AC75473}" dt="2023-07-03T06:42:36.352" v="425" actId="478"/>
          <ac:spMkLst>
            <pc:docMk/>
            <pc:sldMk cId="3075738476" sldId="2693"/>
            <ac:spMk id="5" creationId="{239BC5EF-8738-4735-817B-6B5BB5D6C742}"/>
          </ac:spMkLst>
        </pc:spChg>
        <pc:spChg chg="add del mod">
          <ac:chgData name="Akshay Tukaram Waghavakar" userId="281cc64b-bcf5-4980-aa9c-8fb4f5422072" providerId="ADAL" clId="{9C0867F8-6536-4188-A8C8-ABC03AC75473}" dt="2023-07-03T10:43:44.538" v="1135" actId="478"/>
          <ac:spMkLst>
            <pc:docMk/>
            <pc:sldMk cId="3075738476" sldId="2693"/>
            <ac:spMk id="9" creationId="{07B89A1D-6E5E-0A32-2C81-87C87BBFF5CF}"/>
          </ac:spMkLst>
        </pc:spChg>
        <pc:spChg chg="del">
          <ac:chgData name="Akshay Tukaram Waghavakar" userId="281cc64b-bcf5-4980-aa9c-8fb4f5422072" providerId="ADAL" clId="{9C0867F8-6536-4188-A8C8-ABC03AC75473}" dt="2023-07-03T06:42:30.595" v="424" actId="478"/>
          <ac:spMkLst>
            <pc:docMk/>
            <pc:sldMk cId="3075738476" sldId="2693"/>
            <ac:spMk id="14" creationId="{84F78E4D-73F8-4C6B-9579-40678D4AF5BE}"/>
          </ac:spMkLst>
        </pc:spChg>
        <pc:spChg chg="del">
          <ac:chgData name="Akshay Tukaram Waghavakar" userId="281cc64b-bcf5-4980-aa9c-8fb4f5422072" providerId="ADAL" clId="{9C0867F8-6536-4188-A8C8-ABC03AC75473}" dt="2023-07-03T10:11:03.879" v="598" actId="478"/>
          <ac:spMkLst>
            <pc:docMk/>
            <pc:sldMk cId="3075738476" sldId="2693"/>
            <ac:spMk id="15" creationId="{76FBDE55-5068-438E-B858-21DEC4E2D9AE}"/>
          </ac:spMkLst>
        </pc:spChg>
        <pc:picChg chg="add mod">
          <ac:chgData name="Akshay Tukaram Waghavakar" userId="281cc64b-bcf5-4980-aa9c-8fb4f5422072" providerId="ADAL" clId="{9C0867F8-6536-4188-A8C8-ABC03AC75473}" dt="2023-07-03T10:43:57.509" v="1138" actId="1076"/>
          <ac:picMkLst>
            <pc:docMk/>
            <pc:sldMk cId="3075738476" sldId="2693"/>
            <ac:picMk id="7" creationId="{267F1351-0C00-6E99-E866-A3042123F01A}"/>
          </ac:picMkLst>
        </pc:picChg>
      </pc:sldChg>
      <pc:sldChg chg="addSp delSp modSp mod">
        <pc:chgData name="Akshay Tukaram Waghavakar" userId="281cc64b-bcf5-4980-aa9c-8fb4f5422072" providerId="ADAL" clId="{9C0867F8-6536-4188-A8C8-ABC03AC75473}" dt="2023-06-30T12:44:26.458" v="157" actId="478"/>
        <pc:sldMkLst>
          <pc:docMk/>
          <pc:sldMk cId="1987625710" sldId="2698"/>
        </pc:sldMkLst>
        <pc:spChg chg="del">
          <ac:chgData name="Akshay Tukaram Waghavakar" userId="281cc64b-bcf5-4980-aa9c-8fb4f5422072" providerId="ADAL" clId="{9C0867F8-6536-4188-A8C8-ABC03AC75473}" dt="2023-06-30T12:44:09.255" v="154" actId="478"/>
          <ac:spMkLst>
            <pc:docMk/>
            <pc:sldMk cId="1987625710" sldId="2698"/>
            <ac:spMk id="2" creationId="{DF046F1D-3B1F-4625-B67A-2EA207C6F087}"/>
          </ac:spMkLst>
        </pc:spChg>
        <pc:spChg chg="del mod">
          <ac:chgData name="Akshay Tukaram Waghavakar" userId="281cc64b-bcf5-4980-aa9c-8fb4f5422072" providerId="ADAL" clId="{9C0867F8-6536-4188-A8C8-ABC03AC75473}" dt="2023-06-30T12:44:24.856" v="156" actId="478"/>
          <ac:spMkLst>
            <pc:docMk/>
            <pc:sldMk cId="1987625710" sldId="2698"/>
            <ac:spMk id="4" creationId="{0BB74531-BE95-4F68-B392-A992AFC84E96}"/>
          </ac:spMkLst>
        </pc:spChg>
        <pc:spChg chg="add del mod">
          <ac:chgData name="Akshay Tukaram Waghavakar" userId="281cc64b-bcf5-4980-aa9c-8fb4f5422072" providerId="ADAL" clId="{9C0867F8-6536-4188-A8C8-ABC03AC75473}" dt="2023-06-30T12:44:26.458" v="157" actId="478"/>
          <ac:spMkLst>
            <pc:docMk/>
            <pc:sldMk cId="1987625710" sldId="2698"/>
            <ac:spMk id="5" creationId="{9EF59A40-52B2-11C7-8FD6-E41B47874F00}"/>
          </ac:spMkLst>
        </pc:spChg>
      </pc:sldChg>
      <pc:sldChg chg="del">
        <pc:chgData name="Akshay Tukaram Waghavakar" userId="281cc64b-bcf5-4980-aa9c-8fb4f5422072" providerId="ADAL" clId="{9C0867F8-6536-4188-A8C8-ABC03AC75473}" dt="2023-06-30T12:44:03.750" v="153" actId="2696"/>
        <pc:sldMkLst>
          <pc:docMk/>
          <pc:sldMk cId="1733973115" sldId="2699"/>
        </pc:sldMkLst>
      </pc:sldChg>
      <pc:sldChg chg="modSp mod">
        <pc:chgData name="Akshay Tukaram Waghavakar" userId="281cc64b-bcf5-4980-aa9c-8fb4f5422072" providerId="ADAL" clId="{9C0867F8-6536-4188-A8C8-ABC03AC75473}" dt="2023-07-04T07:11:57.600" v="2309" actId="2"/>
        <pc:sldMkLst>
          <pc:docMk/>
          <pc:sldMk cId="3019610016" sldId="2700"/>
        </pc:sldMkLst>
        <pc:spChg chg="mod">
          <ac:chgData name="Akshay Tukaram Waghavakar" userId="281cc64b-bcf5-4980-aa9c-8fb4f5422072" providerId="ADAL" clId="{9C0867F8-6536-4188-A8C8-ABC03AC75473}" dt="2023-07-04T07:11:57.600" v="2309" actId="2"/>
          <ac:spMkLst>
            <pc:docMk/>
            <pc:sldMk cId="3019610016" sldId="2700"/>
            <ac:spMk id="6" creationId="{84059EA1-1FFD-4B34-8027-521F23975E2D}"/>
          </ac:spMkLst>
        </pc:spChg>
      </pc:sldChg>
      <pc:sldChg chg="del">
        <pc:chgData name="Akshay Tukaram Waghavakar" userId="281cc64b-bcf5-4980-aa9c-8fb4f5422072" providerId="ADAL" clId="{9C0867F8-6536-4188-A8C8-ABC03AC75473}" dt="2023-06-30T12:30:14.239" v="0" actId="2696"/>
        <pc:sldMkLst>
          <pc:docMk/>
          <pc:sldMk cId="1443525399" sldId="2701"/>
        </pc:sldMkLst>
      </pc:sldChg>
      <pc:sldChg chg="del">
        <pc:chgData name="Akshay Tukaram Waghavakar" userId="281cc64b-bcf5-4980-aa9c-8fb4f5422072" providerId="ADAL" clId="{9C0867F8-6536-4188-A8C8-ABC03AC75473}" dt="2023-06-30T12:43:24.568" v="150" actId="2696"/>
        <pc:sldMkLst>
          <pc:docMk/>
          <pc:sldMk cId="4113231775" sldId="2702"/>
        </pc:sldMkLst>
      </pc:sldChg>
      <pc:sldChg chg="del">
        <pc:chgData name="Akshay Tukaram Waghavakar" userId="281cc64b-bcf5-4980-aa9c-8fb4f5422072" providerId="ADAL" clId="{9C0867F8-6536-4188-A8C8-ABC03AC75473}" dt="2023-07-03T10:57:48.709" v="1185" actId="2696"/>
        <pc:sldMkLst>
          <pc:docMk/>
          <pc:sldMk cId="3325506827" sldId="2705"/>
        </pc:sldMkLst>
      </pc:sldChg>
      <pc:sldChg chg="del">
        <pc:chgData name="Akshay Tukaram Waghavakar" userId="281cc64b-bcf5-4980-aa9c-8fb4f5422072" providerId="ADAL" clId="{9C0867F8-6536-4188-A8C8-ABC03AC75473}" dt="2023-06-30T12:43:43.025" v="151" actId="2696"/>
        <pc:sldMkLst>
          <pc:docMk/>
          <pc:sldMk cId="2389436835" sldId="2707"/>
        </pc:sldMkLst>
      </pc:sldChg>
      <pc:sldChg chg="del">
        <pc:chgData name="Akshay Tukaram Waghavakar" userId="281cc64b-bcf5-4980-aa9c-8fb4f5422072" providerId="ADAL" clId="{9C0867F8-6536-4188-A8C8-ABC03AC75473}" dt="2023-06-30T12:43:47.773" v="152" actId="2696"/>
        <pc:sldMkLst>
          <pc:docMk/>
          <pc:sldMk cId="862793520" sldId="2708"/>
        </pc:sldMkLst>
      </pc:sldChg>
      <pc:sldChg chg="modSp del mod">
        <pc:chgData name="Akshay Tukaram Waghavakar" userId="281cc64b-bcf5-4980-aa9c-8fb4f5422072" providerId="ADAL" clId="{9C0867F8-6536-4188-A8C8-ABC03AC75473}" dt="2023-07-03T10:44:30.637" v="1139" actId="2696"/>
        <pc:sldMkLst>
          <pc:docMk/>
          <pc:sldMk cId="151170718" sldId="2709"/>
        </pc:sldMkLst>
        <pc:picChg chg="mod">
          <ac:chgData name="Akshay Tukaram Waghavakar" userId="281cc64b-bcf5-4980-aa9c-8fb4f5422072" providerId="ADAL" clId="{9C0867F8-6536-4188-A8C8-ABC03AC75473}" dt="2023-07-03T10:12:40.017" v="603" actId="1035"/>
          <ac:picMkLst>
            <pc:docMk/>
            <pc:sldMk cId="151170718" sldId="2709"/>
            <ac:picMk id="6" creationId="{E3E0EAEE-51E2-4714-8624-6885E79D0B10}"/>
          </ac:picMkLst>
        </pc:picChg>
      </pc:sldChg>
      <pc:sldChg chg="del">
        <pc:chgData name="Akshay Tukaram Waghavakar" userId="281cc64b-bcf5-4980-aa9c-8fb4f5422072" providerId="ADAL" clId="{9C0867F8-6536-4188-A8C8-ABC03AC75473}" dt="2023-06-30T12:44:48.003" v="158" actId="2696"/>
        <pc:sldMkLst>
          <pc:docMk/>
          <pc:sldMk cId="1666358926" sldId="2710"/>
        </pc:sldMkLst>
      </pc:sldChg>
      <pc:sldChg chg="modSp mod">
        <pc:chgData name="Akshay Tukaram Waghavakar" userId="281cc64b-bcf5-4980-aa9c-8fb4f5422072" providerId="ADAL" clId="{9C0867F8-6536-4188-A8C8-ABC03AC75473}" dt="2023-07-04T07:12:03.770" v="2310" actId="2"/>
        <pc:sldMkLst>
          <pc:docMk/>
          <pc:sldMk cId="2948753016" sldId="2712"/>
        </pc:sldMkLst>
        <pc:spChg chg="mod">
          <ac:chgData name="Akshay Tukaram Waghavakar" userId="281cc64b-bcf5-4980-aa9c-8fb4f5422072" providerId="ADAL" clId="{9C0867F8-6536-4188-A8C8-ABC03AC75473}" dt="2023-07-04T07:12:03.770" v="2310" actId="2"/>
          <ac:spMkLst>
            <pc:docMk/>
            <pc:sldMk cId="2948753016" sldId="2712"/>
            <ac:spMk id="158" creationId="{5382F41F-8368-4995-8B67-F1B3E90A7503}"/>
          </ac:spMkLst>
        </pc:spChg>
      </pc:sldChg>
      <pc:sldChg chg="del">
        <pc:chgData name="Akshay Tukaram Waghavakar" userId="281cc64b-bcf5-4980-aa9c-8fb4f5422072" providerId="ADAL" clId="{9C0867F8-6536-4188-A8C8-ABC03AC75473}" dt="2023-07-04T09:46:05.081" v="3416" actId="2696"/>
        <pc:sldMkLst>
          <pc:docMk/>
          <pc:sldMk cId="1179632845" sldId="2713"/>
        </pc:sldMkLst>
      </pc:sldChg>
      <pc:sldChg chg="addSp delSp modSp new mod">
        <pc:chgData name="Akshay Tukaram Waghavakar" userId="281cc64b-bcf5-4980-aa9c-8fb4f5422072" providerId="ADAL" clId="{9C0867F8-6536-4188-A8C8-ABC03AC75473}" dt="2023-07-04T11:21:01.987" v="3520" actId="20577"/>
        <pc:sldMkLst>
          <pc:docMk/>
          <pc:sldMk cId="594026752" sldId="2714"/>
        </pc:sldMkLst>
        <pc:spChg chg="mod">
          <ac:chgData name="Akshay Tukaram Waghavakar" userId="281cc64b-bcf5-4980-aa9c-8fb4f5422072" providerId="ADAL" clId="{9C0867F8-6536-4188-A8C8-ABC03AC75473}" dt="2023-07-04T09:39:05.159" v="3200" actId="20577"/>
          <ac:spMkLst>
            <pc:docMk/>
            <pc:sldMk cId="594026752" sldId="2714"/>
            <ac:spMk id="2" creationId="{2D50D0B4-0FF5-8B82-97E4-E33C3CEB7687}"/>
          </ac:spMkLst>
        </pc:spChg>
        <pc:spChg chg="mod">
          <ac:chgData name="Akshay Tukaram Waghavakar" userId="281cc64b-bcf5-4980-aa9c-8fb4f5422072" providerId="ADAL" clId="{9C0867F8-6536-4188-A8C8-ABC03AC75473}" dt="2023-07-04T11:21:01.987" v="3520" actId="20577"/>
          <ac:spMkLst>
            <pc:docMk/>
            <pc:sldMk cId="594026752" sldId="2714"/>
            <ac:spMk id="3" creationId="{CA385EC4-00B1-C942-E669-BD15CD47959D}"/>
          </ac:spMkLst>
        </pc:spChg>
        <pc:spChg chg="del">
          <ac:chgData name="Akshay Tukaram Waghavakar" userId="281cc64b-bcf5-4980-aa9c-8fb4f5422072" providerId="ADAL" clId="{9C0867F8-6536-4188-A8C8-ABC03AC75473}" dt="2023-07-03T09:49:18.115" v="464" actId="478"/>
          <ac:spMkLst>
            <pc:docMk/>
            <pc:sldMk cId="594026752" sldId="2714"/>
            <ac:spMk id="4" creationId="{C680FE23-451C-14A4-AC17-749529EAEC5E}"/>
          </ac:spMkLst>
        </pc:spChg>
        <pc:spChg chg="del">
          <ac:chgData name="Akshay Tukaram Waghavakar" userId="281cc64b-bcf5-4980-aa9c-8fb4f5422072" providerId="ADAL" clId="{9C0867F8-6536-4188-A8C8-ABC03AC75473}" dt="2023-07-03T09:50:05.558" v="476" actId="478"/>
          <ac:spMkLst>
            <pc:docMk/>
            <pc:sldMk cId="594026752" sldId="2714"/>
            <ac:spMk id="5" creationId="{137CD3F8-7026-577D-EA0F-C774FACE5B88}"/>
          </ac:spMkLst>
        </pc:spChg>
        <pc:picChg chg="add mod">
          <ac:chgData name="Akshay Tukaram Waghavakar" userId="281cc64b-bcf5-4980-aa9c-8fb4f5422072" providerId="ADAL" clId="{9C0867F8-6536-4188-A8C8-ABC03AC75473}" dt="2023-07-03T09:50:16.806" v="478" actId="208"/>
          <ac:picMkLst>
            <pc:docMk/>
            <pc:sldMk cId="594026752" sldId="2714"/>
            <ac:picMk id="7" creationId="{CAC8AC05-F207-1D77-C739-3F2FF62B4F04}"/>
          </ac:picMkLst>
        </pc:picChg>
        <pc:picChg chg="add del">
          <ac:chgData name="Akshay Tukaram Waghavakar" userId="281cc64b-bcf5-4980-aa9c-8fb4f5422072" providerId="ADAL" clId="{9C0867F8-6536-4188-A8C8-ABC03AC75473}" dt="2023-07-03T09:51:12.965" v="513" actId="22"/>
          <ac:picMkLst>
            <pc:docMk/>
            <pc:sldMk cId="594026752" sldId="2714"/>
            <ac:picMk id="9" creationId="{C1418918-CD33-FE21-3391-804C9EEF38D2}"/>
          </ac:picMkLst>
        </pc:picChg>
      </pc:sldChg>
      <pc:sldChg chg="addSp delSp modSp add mod ord">
        <pc:chgData name="Akshay Tukaram Waghavakar" userId="281cc64b-bcf5-4980-aa9c-8fb4f5422072" providerId="ADAL" clId="{9C0867F8-6536-4188-A8C8-ABC03AC75473}" dt="2023-07-04T06:21:52.683" v="1482"/>
        <pc:sldMkLst>
          <pc:docMk/>
          <pc:sldMk cId="1023578573" sldId="2715"/>
        </pc:sldMkLst>
        <pc:spChg chg="del">
          <ac:chgData name="Akshay Tukaram Waghavakar" userId="281cc64b-bcf5-4980-aa9c-8fb4f5422072" providerId="ADAL" clId="{9C0867F8-6536-4188-A8C8-ABC03AC75473}" dt="2023-07-03T10:43:10.019" v="1126" actId="478"/>
          <ac:spMkLst>
            <pc:docMk/>
            <pc:sldMk cId="1023578573" sldId="2715"/>
            <ac:spMk id="4" creationId="{C7F2717F-E463-45C0-83D7-B0D2039F3B99}"/>
          </ac:spMkLst>
        </pc:spChg>
        <pc:spChg chg="add del mod">
          <ac:chgData name="Akshay Tukaram Waghavakar" userId="281cc64b-bcf5-4980-aa9c-8fb4f5422072" providerId="ADAL" clId="{9C0867F8-6536-4188-A8C8-ABC03AC75473}" dt="2023-07-03T10:43:21.202" v="1128" actId="478"/>
          <ac:spMkLst>
            <pc:docMk/>
            <pc:sldMk cId="1023578573" sldId="2715"/>
            <ac:spMk id="6" creationId="{EE389C37-0E1E-5C04-21EE-CE02D68A98A4}"/>
          </ac:spMkLst>
        </pc:spChg>
        <pc:picChg chg="add mod">
          <ac:chgData name="Akshay Tukaram Waghavakar" userId="281cc64b-bcf5-4980-aa9c-8fb4f5422072" providerId="ADAL" clId="{9C0867F8-6536-4188-A8C8-ABC03AC75473}" dt="2023-07-03T10:43:32.234" v="1131" actId="1076"/>
          <ac:picMkLst>
            <pc:docMk/>
            <pc:sldMk cId="1023578573" sldId="2715"/>
            <ac:picMk id="3" creationId="{D33A6407-8757-777C-3C83-88AEE11554F0}"/>
          </ac:picMkLst>
        </pc:picChg>
        <pc:picChg chg="del">
          <ac:chgData name="Akshay Tukaram Waghavakar" userId="281cc64b-bcf5-4980-aa9c-8fb4f5422072" providerId="ADAL" clId="{9C0867F8-6536-4188-A8C8-ABC03AC75473}" dt="2023-07-03T06:43:46.435" v="436" actId="478"/>
          <ac:picMkLst>
            <pc:docMk/>
            <pc:sldMk cId="1023578573" sldId="2715"/>
            <ac:picMk id="7" creationId="{267F1351-0C00-6E99-E866-A3042123F01A}"/>
          </ac:picMkLst>
        </pc:picChg>
      </pc:sldChg>
      <pc:sldChg chg="add del">
        <pc:chgData name="Akshay Tukaram Waghavakar" userId="281cc64b-bcf5-4980-aa9c-8fb4f5422072" providerId="ADAL" clId="{9C0867F8-6536-4188-A8C8-ABC03AC75473}" dt="2023-07-03T09:58:17.092" v="547" actId="2696"/>
        <pc:sldMkLst>
          <pc:docMk/>
          <pc:sldMk cId="901632199" sldId="2716"/>
        </pc:sldMkLst>
      </pc:sldChg>
      <pc:sldChg chg="addSp delSp modSp add mod">
        <pc:chgData name="Akshay Tukaram Waghavakar" userId="281cc64b-bcf5-4980-aa9c-8fb4f5422072" providerId="ADAL" clId="{9C0867F8-6536-4188-A8C8-ABC03AC75473}" dt="2023-07-04T11:21:14.508" v="3526" actId="20577"/>
        <pc:sldMkLst>
          <pc:docMk/>
          <pc:sldMk cId="2428849908" sldId="2717"/>
        </pc:sldMkLst>
        <pc:spChg chg="mod">
          <ac:chgData name="Akshay Tukaram Waghavakar" userId="281cc64b-bcf5-4980-aa9c-8fb4f5422072" providerId="ADAL" clId="{9C0867F8-6536-4188-A8C8-ABC03AC75473}" dt="2023-07-04T07:35:39.838" v="2560" actId="20577"/>
          <ac:spMkLst>
            <pc:docMk/>
            <pc:sldMk cId="2428849908" sldId="2717"/>
            <ac:spMk id="2" creationId="{2D50D0B4-0FF5-8B82-97E4-E33C3CEB7687}"/>
          </ac:spMkLst>
        </pc:spChg>
        <pc:spChg chg="mod">
          <ac:chgData name="Akshay Tukaram Waghavakar" userId="281cc64b-bcf5-4980-aa9c-8fb4f5422072" providerId="ADAL" clId="{9C0867F8-6536-4188-A8C8-ABC03AC75473}" dt="2023-07-04T11:21:14.508" v="3526" actId="20577"/>
          <ac:spMkLst>
            <pc:docMk/>
            <pc:sldMk cId="2428849908" sldId="2717"/>
            <ac:spMk id="3" creationId="{CA385EC4-00B1-C942-E669-BD15CD47959D}"/>
          </ac:spMkLst>
        </pc:spChg>
        <pc:picChg chg="add mod">
          <ac:chgData name="Akshay Tukaram Waghavakar" userId="281cc64b-bcf5-4980-aa9c-8fb4f5422072" providerId="ADAL" clId="{9C0867F8-6536-4188-A8C8-ABC03AC75473}" dt="2023-07-04T07:21:13.787" v="2340" actId="1076"/>
          <ac:picMkLst>
            <pc:docMk/>
            <pc:sldMk cId="2428849908" sldId="2717"/>
            <ac:picMk id="5" creationId="{C674077F-5843-CBDB-0F77-ED16731FB29F}"/>
          </ac:picMkLst>
        </pc:picChg>
        <pc:picChg chg="del">
          <ac:chgData name="Akshay Tukaram Waghavakar" userId="281cc64b-bcf5-4980-aa9c-8fb4f5422072" providerId="ADAL" clId="{9C0867F8-6536-4188-A8C8-ABC03AC75473}" dt="2023-07-03T09:54:00.288" v="518" actId="478"/>
          <ac:picMkLst>
            <pc:docMk/>
            <pc:sldMk cId="2428849908" sldId="2717"/>
            <ac:picMk id="7" creationId="{CAC8AC05-F207-1D77-C739-3F2FF62B4F04}"/>
          </ac:picMkLst>
        </pc:picChg>
      </pc:sldChg>
      <pc:sldChg chg="addSp delSp modSp add mod">
        <pc:chgData name="Akshay Tukaram Waghavakar" userId="281cc64b-bcf5-4980-aa9c-8fb4f5422072" providerId="ADAL" clId="{9C0867F8-6536-4188-A8C8-ABC03AC75473}" dt="2023-07-04T11:21:30.600" v="3532" actId="20577"/>
        <pc:sldMkLst>
          <pc:docMk/>
          <pc:sldMk cId="3317834302" sldId="2718"/>
        </pc:sldMkLst>
        <pc:spChg chg="mod">
          <ac:chgData name="Akshay Tukaram Waghavakar" userId="281cc64b-bcf5-4980-aa9c-8fb4f5422072" providerId="ADAL" clId="{9C0867F8-6536-4188-A8C8-ABC03AC75473}" dt="2023-07-04T07:34:49.883" v="2501" actId="20577"/>
          <ac:spMkLst>
            <pc:docMk/>
            <pc:sldMk cId="3317834302" sldId="2718"/>
            <ac:spMk id="2" creationId="{2D50D0B4-0FF5-8B82-97E4-E33C3CEB7687}"/>
          </ac:spMkLst>
        </pc:spChg>
        <pc:spChg chg="mod">
          <ac:chgData name="Akshay Tukaram Waghavakar" userId="281cc64b-bcf5-4980-aa9c-8fb4f5422072" providerId="ADAL" clId="{9C0867F8-6536-4188-A8C8-ABC03AC75473}" dt="2023-07-04T11:21:30.600" v="3532" actId="20577"/>
          <ac:spMkLst>
            <pc:docMk/>
            <pc:sldMk cId="3317834302" sldId="2718"/>
            <ac:spMk id="3" creationId="{CA385EC4-00B1-C942-E669-BD15CD47959D}"/>
          </ac:spMkLst>
        </pc:spChg>
        <pc:picChg chg="add mod">
          <ac:chgData name="Akshay Tukaram Waghavakar" userId="281cc64b-bcf5-4980-aa9c-8fb4f5422072" providerId="ADAL" clId="{9C0867F8-6536-4188-A8C8-ABC03AC75473}" dt="2023-07-04T07:21:36.451" v="2344" actId="14100"/>
          <ac:picMkLst>
            <pc:docMk/>
            <pc:sldMk cId="3317834302" sldId="2718"/>
            <ac:picMk id="5" creationId="{416441F1-F83C-29D1-AA8F-DA82E4763030}"/>
          </ac:picMkLst>
        </pc:picChg>
        <pc:picChg chg="del">
          <ac:chgData name="Akshay Tukaram Waghavakar" userId="281cc64b-bcf5-4980-aa9c-8fb4f5422072" providerId="ADAL" clId="{9C0867F8-6536-4188-A8C8-ABC03AC75473}" dt="2023-07-03T09:55:04.410" v="527" actId="478"/>
          <ac:picMkLst>
            <pc:docMk/>
            <pc:sldMk cId="3317834302" sldId="2718"/>
            <ac:picMk id="7" creationId="{CAC8AC05-F207-1D77-C739-3F2FF62B4F04}"/>
          </ac:picMkLst>
        </pc:picChg>
      </pc:sldChg>
      <pc:sldChg chg="addSp delSp modSp add mod">
        <pc:chgData name="Akshay Tukaram Waghavakar" userId="281cc64b-bcf5-4980-aa9c-8fb4f5422072" providerId="ADAL" clId="{9C0867F8-6536-4188-A8C8-ABC03AC75473}" dt="2023-07-04T11:22:04.507" v="3550" actId="20577"/>
        <pc:sldMkLst>
          <pc:docMk/>
          <pc:sldMk cId="1145784414" sldId="2719"/>
        </pc:sldMkLst>
        <pc:spChg chg="mod">
          <ac:chgData name="Akshay Tukaram Waghavakar" userId="281cc64b-bcf5-4980-aa9c-8fb4f5422072" providerId="ADAL" clId="{9C0867F8-6536-4188-A8C8-ABC03AC75473}" dt="2023-07-04T07:38:12.590" v="2650" actId="20577"/>
          <ac:spMkLst>
            <pc:docMk/>
            <pc:sldMk cId="1145784414" sldId="2719"/>
            <ac:spMk id="2" creationId="{2D50D0B4-0FF5-8B82-97E4-E33C3CEB7687}"/>
          </ac:spMkLst>
        </pc:spChg>
        <pc:spChg chg="mod">
          <ac:chgData name="Akshay Tukaram Waghavakar" userId="281cc64b-bcf5-4980-aa9c-8fb4f5422072" providerId="ADAL" clId="{9C0867F8-6536-4188-A8C8-ABC03AC75473}" dt="2023-07-04T11:22:04.507" v="3550" actId="20577"/>
          <ac:spMkLst>
            <pc:docMk/>
            <pc:sldMk cId="1145784414" sldId="2719"/>
            <ac:spMk id="3" creationId="{CA385EC4-00B1-C942-E669-BD15CD47959D}"/>
          </ac:spMkLst>
        </pc:spChg>
        <pc:picChg chg="add mod">
          <ac:chgData name="Akshay Tukaram Waghavakar" userId="281cc64b-bcf5-4980-aa9c-8fb4f5422072" providerId="ADAL" clId="{9C0867F8-6536-4188-A8C8-ABC03AC75473}" dt="2023-07-04T07:22:17.570" v="2355" actId="14100"/>
          <ac:picMkLst>
            <pc:docMk/>
            <pc:sldMk cId="1145784414" sldId="2719"/>
            <ac:picMk id="5" creationId="{3A27EDA0-551F-3942-169F-5DC266C38DE2}"/>
          </ac:picMkLst>
        </pc:picChg>
        <pc:picChg chg="del">
          <ac:chgData name="Akshay Tukaram Waghavakar" userId="281cc64b-bcf5-4980-aa9c-8fb4f5422072" providerId="ADAL" clId="{9C0867F8-6536-4188-A8C8-ABC03AC75473}" dt="2023-07-03T09:56:53.679" v="540" actId="478"/>
          <ac:picMkLst>
            <pc:docMk/>
            <pc:sldMk cId="1145784414" sldId="2719"/>
            <ac:picMk id="7" creationId="{CAC8AC05-F207-1D77-C739-3F2FF62B4F04}"/>
          </ac:picMkLst>
        </pc:picChg>
      </pc:sldChg>
      <pc:sldChg chg="addSp delSp modSp add mod">
        <pc:chgData name="Akshay Tukaram Waghavakar" userId="281cc64b-bcf5-4980-aa9c-8fb4f5422072" providerId="ADAL" clId="{9C0867F8-6536-4188-A8C8-ABC03AC75473}" dt="2023-07-04T11:22:16.622" v="3558" actId="20577"/>
        <pc:sldMkLst>
          <pc:docMk/>
          <pc:sldMk cId="2569871892" sldId="2720"/>
        </pc:sldMkLst>
        <pc:spChg chg="mod">
          <ac:chgData name="Akshay Tukaram Waghavakar" userId="281cc64b-bcf5-4980-aa9c-8fb4f5422072" providerId="ADAL" clId="{9C0867F8-6536-4188-A8C8-ABC03AC75473}" dt="2023-07-04T07:51:11.377" v="2907" actId="20577"/>
          <ac:spMkLst>
            <pc:docMk/>
            <pc:sldMk cId="2569871892" sldId="2720"/>
            <ac:spMk id="2" creationId="{2D50D0B4-0FF5-8B82-97E4-E33C3CEB7687}"/>
          </ac:spMkLst>
        </pc:spChg>
        <pc:spChg chg="mod">
          <ac:chgData name="Akshay Tukaram Waghavakar" userId="281cc64b-bcf5-4980-aa9c-8fb4f5422072" providerId="ADAL" clId="{9C0867F8-6536-4188-A8C8-ABC03AC75473}" dt="2023-07-04T11:22:16.622" v="3558" actId="20577"/>
          <ac:spMkLst>
            <pc:docMk/>
            <pc:sldMk cId="2569871892" sldId="2720"/>
            <ac:spMk id="3" creationId="{CA385EC4-00B1-C942-E669-BD15CD47959D}"/>
          </ac:spMkLst>
        </pc:spChg>
        <pc:picChg chg="del mod">
          <ac:chgData name="Akshay Tukaram Waghavakar" userId="281cc64b-bcf5-4980-aa9c-8fb4f5422072" providerId="ADAL" clId="{9C0867F8-6536-4188-A8C8-ABC03AC75473}" dt="2023-07-03T09:59:06.668" v="552" actId="478"/>
          <ac:picMkLst>
            <pc:docMk/>
            <pc:sldMk cId="2569871892" sldId="2720"/>
            <ac:picMk id="5" creationId="{3A27EDA0-551F-3942-169F-5DC266C38DE2}"/>
          </ac:picMkLst>
        </pc:picChg>
        <pc:picChg chg="add mod">
          <ac:chgData name="Akshay Tukaram Waghavakar" userId="281cc64b-bcf5-4980-aa9c-8fb4f5422072" providerId="ADAL" clId="{9C0867F8-6536-4188-A8C8-ABC03AC75473}" dt="2023-07-04T07:39:35.309" v="2707" actId="14100"/>
          <ac:picMkLst>
            <pc:docMk/>
            <pc:sldMk cId="2569871892" sldId="2720"/>
            <ac:picMk id="6" creationId="{572A68EF-700F-A3A7-91E5-5B944BB0F707}"/>
          </ac:picMkLst>
        </pc:picChg>
      </pc:sldChg>
      <pc:sldChg chg="addSp delSp modSp add mod">
        <pc:chgData name="Akshay Tukaram Waghavakar" userId="281cc64b-bcf5-4980-aa9c-8fb4f5422072" providerId="ADAL" clId="{9C0867F8-6536-4188-A8C8-ABC03AC75473}" dt="2023-07-04T11:17:53.207" v="3492" actId="20577"/>
        <pc:sldMkLst>
          <pc:docMk/>
          <pc:sldMk cId="2160694676" sldId="2721"/>
        </pc:sldMkLst>
        <pc:spChg chg="mod">
          <ac:chgData name="Akshay Tukaram Waghavakar" userId="281cc64b-bcf5-4980-aa9c-8fb4f5422072" providerId="ADAL" clId="{9C0867F8-6536-4188-A8C8-ABC03AC75473}" dt="2023-07-04T07:52:36.497" v="2998" actId="20577"/>
          <ac:spMkLst>
            <pc:docMk/>
            <pc:sldMk cId="2160694676" sldId="2721"/>
            <ac:spMk id="2" creationId="{2D50D0B4-0FF5-8B82-97E4-E33C3CEB7687}"/>
          </ac:spMkLst>
        </pc:spChg>
        <pc:spChg chg="mod">
          <ac:chgData name="Akshay Tukaram Waghavakar" userId="281cc64b-bcf5-4980-aa9c-8fb4f5422072" providerId="ADAL" clId="{9C0867F8-6536-4188-A8C8-ABC03AC75473}" dt="2023-07-04T11:17:53.207" v="3492" actId="20577"/>
          <ac:spMkLst>
            <pc:docMk/>
            <pc:sldMk cId="2160694676" sldId="2721"/>
            <ac:spMk id="3" creationId="{CA385EC4-00B1-C942-E669-BD15CD47959D}"/>
          </ac:spMkLst>
        </pc:spChg>
        <pc:picChg chg="add mod">
          <ac:chgData name="Akshay Tukaram Waghavakar" userId="281cc64b-bcf5-4980-aa9c-8fb4f5422072" providerId="ADAL" clId="{9C0867F8-6536-4188-A8C8-ABC03AC75473}" dt="2023-07-03T10:01:04.394" v="568" actId="208"/>
          <ac:picMkLst>
            <pc:docMk/>
            <pc:sldMk cId="2160694676" sldId="2721"/>
            <ac:picMk id="5" creationId="{6C6B39B4-52D1-0895-E6CF-C4EBAB4E1CDF}"/>
          </ac:picMkLst>
        </pc:picChg>
        <pc:picChg chg="del">
          <ac:chgData name="Akshay Tukaram Waghavakar" userId="281cc64b-bcf5-4980-aa9c-8fb4f5422072" providerId="ADAL" clId="{9C0867F8-6536-4188-A8C8-ABC03AC75473}" dt="2023-07-03T10:00:25.471" v="563" actId="478"/>
          <ac:picMkLst>
            <pc:docMk/>
            <pc:sldMk cId="2160694676" sldId="2721"/>
            <ac:picMk id="6" creationId="{572A68EF-700F-A3A7-91E5-5B944BB0F707}"/>
          </ac:picMkLst>
        </pc:picChg>
      </pc:sldChg>
      <pc:sldChg chg="addSp delSp modSp add mod">
        <pc:chgData name="Akshay Tukaram Waghavakar" userId="281cc64b-bcf5-4980-aa9c-8fb4f5422072" providerId="ADAL" clId="{9C0867F8-6536-4188-A8C8-ABC03AC75473}" dt="2023-07-04T11:22:37.498" v="3566" actId="20577"/>
        <pc:sldMkLst>
          <pc:docMk/>
          <pc:sldMk cId="4108064325" sldId="2722"/>
        </pc:sldMkLst>
        <pc:spChg chg="mod">
          <ac:chgData name="Akshay Tukaram Waghavakar" userId="281cc64b-bcf5-4980-aa9c-8fb4f5422072" providerId="ADAL" clId="{9C0867F8-6536-4188-A8C8-ABC03AC75473}" dt="2023-07-04T09:18:24.590" v="3052"/>
          <ac:spMkLst>
            <pc:docMk/>
            <pc:sldMk cId="4108064325" sldId="2722"/>
            <ac:spMk id="2" creationId="{2D50D0B4-0FF5-8B82-97E4-E33C3CEB7687}"/>
          </ac:spMkLst>
        </pc:spChg>
        <pc:spChg chg="mod">
          <ac:chgData name="Akshay Tukaram Waghavakar" userId="281cc64b-bcf5-4980-aa9c-8fb4f5422072" providerId="ADAL" clId="{9C0867F8-6536-4188-A8C8-ABC03AC75473}" dt="2023-07-04T11:22:37.498" v="3566" actId="20577"/>
          <ac:spMkLst>
            <pc:docMk/>
            <pc:sldMk cId="4108064325" sldId="2722"/>
            <ac:spMk id="3" creationId="{CA385EC4-00B1-C942-E669-BD15CD47959D}"/>
          </ac:spMkLst>
        </pc:spChg>
        <pc:picChg chg="add mod">
          <ac:chgData name="Akshay Tukaram Waghavakar" userId="281cc64b-bcf5-4980-aa9c-8fb4f5422072" providerId="ADAL" clId="{9C0867F8-6536-4188-A8C8-ABC03AC75473}" dt="2023-07-04T07:23:15.622" v="2369" actId="14100"/>
          <ac:picMkLst>
            <pc:docMk/>
            <pc:sldMk cId="4108064325" sldId="2722"/>
            <ac:picMk id="5" creationId="{C51A8BE4-8AF3-63B9-3E37-92644ED7F4A2}"/>
          </ac:picMkLst>
        </pc:picChg>
        <pc:picChg chg="del">
          <ac:chgData name="Akshay Tukaram Waghavakar" userId="281cc64b-bcf5-4980-aa9c-8fb4f5422072" providerId="ADAL" clId="{9C0867F8-6536-4188-A8C8-ABC03AC75473}" dt="2023-07-03T10:04:49.497" v="569" actId="478"/>
          <ac:picMkLst>
            <pc:docMk/>
            <pc:sldMk cId="4108064325" sldId="2722"/>
            <ac:picMk id="6" creationId="{572A68EF-700F-A3A7-91E5-5B944BB0F707}"/>
          </ac:picMkLst>
        </pc:picChg>
      </pc:sldChg>
      <pc:sldChg chg="addSp delSp modSp add mod">
        <pc:chgData name="Akshay Tukaram Waghavakar" userId="281cc64b-bcf5-4980-aa9c-8fb4f5422072" providerId="ADAL" clId="{9C0867F8-6536-4188-A8C8-ABC03AC75473}" dt="2023-07-04T11:22:44.903" v="3568" actId="20577"/>
        <pc:sldMkLst>
          <pc:docMk/>
          <pc:sldMk cId="67206254" sldId="2723"/>
        </pc:sldMkLst>
        <pc:spChg chg="mod">
          <ac:chgData name="Akshay Tukaram Waghavakar" userId="281cc64b-bcf5-4980-aa9c-8fb4f5422072" providerId="ADAL" clId="{9C0867F8-6536-4188-A8C8-ABC03AC75473}" dt="2023-07-04T09:18:59.419" v="3111" actId="20577"/>
          <ac:spMkLst>
            <pc:docMk/>
            <pc:sldMk cId="67206254" sldId="2723"/>
            <ac:spMk id="2" creationId="{2D50D0B4-0FF5-8B82-97E4-E33C3CEB7687}"/>
          </ac:spMkLst>
        </pc:spChg>
        <pc:spChg chg="mod">
          <ac:chgData name="Akshay Tukaram Waghavakar" userId="281cc64b-bcf5-4980-aa9c-8fb4f5422072" providerId="ADAL" clId="{9C0867F8-6536-4188-A8C8-ABC03AC75473}" dt="2023-07-04T11:22:44.903" v="3568" actId="20577"/>
          <ac:spMkLst>
            <pc:docMk/>
            <pc:sldMk cId="67206254" sldId="2723"/>
            <ac:spMk id="3" creationId="{CA385EC4-00B1-C942-E669-BD15CD47959D}"/>
          </ac:spMkLst>
        </pc:spChg>
        <pc:picChg chg="add mod">
          <ac:chgData name="Akshay Tukaram Waghavakar" userId="281cc64b-bcf5-4980-aa9c-8fb4f5422072" providerId="ADAL" clId="{9C0867F8-6536-4188-A8C8-ABC03AC75473}" dt="2023-07-04T07:23:39.988" v="2375" actId="14100"/>
          <ac:picMkLst>
            <pc:docMk/>
            <pc:sldMk cId="67206254" sldId="2723"/>
            <ac:picMk id="5" creationId="{FE03B165-98E3-BEBA-CED6-F97C63951BC4}"/>
          </ac:picMkLst>
        </pc:picChg>
        <pc:picChg chg="del">
          <ac:chgData name="Akshay Tukaram Waghavakar" userId="281cc64b-bcf5-4980-aa9c-8fb4f5422072" providerId="ADAL" clId="{9C0867F8-6536-4188-A8C8-ABC03AC75473}" dt="2023-07-03T10:05:26.672" v="577" actId="478"/>
          <ac:picMkLst>
            <pc:docMk/>
            <pc:sldMk cId="67206254" sldId="2723"/>
            <ac:picMk id="6" creationId="{572A68EF-700F-A3A7-91E5-5B944BB0F707}"/>
          </ac:picMkLst>
        </pc:picChg>
      </pc:sldChg>
      <pc:sldChg chg="addSp delSp modSp add mod">
        <pc:chgData name="Akshay Tukaram Waghavakar" userId="281cc64b-bcf5-4980-aa9c-8fb4f5422072" providerId="ADAL" clId="{9C0867F8-6536-4188-A8C8-ABC03AC75473}" dt="2023-07-04T11:22:53.254" v="3572" actId="20577"/>
        <pc:sldMkLst>
          <pc:docMk/>
          <pc:sldMk cId="3046739679" sldId="2724"/>
        </pc:sldMkLst>
        <pc:spChg chg="mod">
          <ac:chgData name="Akshay Tukaram Waghavakar" userId="281cc64b-bcf5-4980-aa9c-8fb4f5422072" providerId="ADAL" clId="{9C0867F8-6536-4188-A8C8-ABC03AC75473}" dt="2023-07-04T09:20:12.061" v="3128" actId="20577"/>
          <ac:spMkLst>
            <pc:docMk/>
            <pc:sldMk cId="3046739679" sldId="2724"/>
            <ac:spMk id="2" creationId="{2D50D0B4-0FF5-8B82-97E4-E33C3CEB7687}"/>
          </ac:spMkLst>
        </pc:spChg>
        <pc:spChg chg="mod">
          <ac:chgData name="Akshay Tukaram Waghavakar" userId="281cc64b-bcf5-4980-aa9c-8fb4f5422072" providerId="ADAL" clId="{9C0867F8-6536-4188-A8C8-ABC03AC75473}" dt="2023-07-04T11:22:53.254" v="3572" actId="20577"/>
          <ac:spMkLst>
            <pc:docMk/>
            <pc:sldMk cId="3046739679" sldId="2724"/>
            <ac:spMk id="3" creationId="{CA385EC4-00B1-C942-E669-BD15CD47959D}"/>
          </ac:spMkLst>
        </pc:spChg>
        <pc:picChg chg="add mod">
          <ac:chgData name="Akshay Tukaram Waghavakar" userId="281cc64b-bcf5-4980-aa9c-8fb4f5422072" providerId="ADAL" clId="{9C0867F8-6536-4188-A8C8-ABC03AC75473}" dt="2023-07-04T07:24:01.355" v="2379" actId="14100"/>
          <ac:picMkLst>
            <pc:docMk/>
            <pc:sldMk cId="3046739679" sldId="2724"/>
            <ac:picMk id="5" creationId="{7AF92124-A2FC-44FE-2561-11335CBFA930}"/>
          </ac:picMkLst>
        </pc:picChg>
        <pc:picChg chg="del">
          <ac:chgData name="Akshay Tukaram Waghavakar" userId="281cc64b-bcf5-4980-aa9c-8fb4f5422072" providerId="ADAL" clId="{9C0867F8-6536-4188-A8C8-ABC03AC75473}" dt="2023-07-03T10:06:41.617" v="583" actId="478"/>
          <ac:picMkLst>
            <pc:docMk/>
            <pc:sldMk cId="3046739679" sldId="2724"/>
            <ac:picMk id="6" creationId="{572A68EF-700F-A3A7-91E5-5B944BB0F707}"/>
          </ac:picMkLst>
        </pc:picChg>
      </pc:sldChg>
      <pc:sldChg chg="addSp delSp modSp add mod">
        <pc:chgData name="Akshay Tukaram Waghavakar" userId="281cc64b-bcf5-4980-aa9c-8fb4f5422072" providerId="ADAL" clId="{9C0867F8-6536-4188-A8C8-ABC03AC75473}" dt="2023-07-04T11:23:03.260" v="3576" actId="20577"/>
        <pc:sldMkLst>
          <pc:docMk/>
          <pc:sldMk cId="1348263211" sldId="2725"/>
        </pc:sldMkLst>
        <pc:spChg chg="mod">
          <ac:chgData name="Akshay Tukaram Waghavakar" userId="281cc64b-bcf5-4980-aa9c-8fb4f5422072" providerId="ADAL" clId="{9C0867F8-6536-4188-A8C8-ABC03AC75473}" dt="2023-07-04T09:36:07.731" v="3189" actId="120"/>
          <ac:spMkLst>
            <pc:docMk/>
            <pc:sldMk cId="1348263211" sldId="2725"/>
            <ac:spMk id="2" creationId="{2D50D0B4-0FF5-8B82-97E4-E33C3CEB7687}"/>
          </ac:spMkLst>
        </pc:spChg>
        <pc:spChg chg="mod">
          <ac:chgData name="Akshay Tukaram Waghavakar" userId="281cc64b-bcf5-4980-aa9c-8fb4f5422072" providerId="ADAL" clId="{9C0867F8-6536-4188-A8C8-ABC03AC75473}" dt="2023-07-04T11:23:03.260" v="3576" actId="20577"/>
          <ac:spMkLst>
            <pc:docMk/>
            <pc:sldMk cId="1348263211" sldId="2725"/>
            <ac:spMk id="3" creationId="{CA385EC4-00B1-C942-E669-BD15CD47959D}"/>
          </ac:spMkLst>
        </pc:spChg>
        <pc:picChg chg="add del mod">
          <ac:chgData name="Akshay Tukaram Waghavakar" userId="281cc64b-bcf5-4980-aa9c-8fb4f5422072" providerId="ADAL" clId="{9C0867F8-6536-4188-A8C8-ABC03AC75473}" dt="2023-07-03T10:53:28.854" v="1145" actId="478"/>
          <ac:picMkLst>
            <pc:docMk/>
            <pc:sldMk cId="1348263211" sldId="2725"/>
            <ac:picMk id="5" creationId="{BCDBE92E-4A71-17B2-C0EF-A27C0163A325}"/>
          </ac:picMkLst>
        </pc:picChg>
        <pc:picChg chg="del">
          <ac:chgData name="Akshay Tukaram Waghavakar" userId="281cc64b-bcf5-4980-aa9c-8fb4f5422072" providerId="ADAL" clId="{9C0867F8-6536-4188-A8C8-ABC03AC75473}" dt="2023-07-03T10:07:37.725" v="589" actId="478"/>
          <ac:picMkLst>
            <pc:docMk/>
            <pc:sldMk cId="1348263211" sldId="2725"/>
            <ac:picMk id="6" creationId="{572A68EF-700F-A3A7-91E5-5B944BB0F707}"/>
          </ac:picMkLst>
        </pc:picChg>
        <pc:picChg chg="add mod">
          <ac:chgData name="Akshay Tukaram Waghavakar" userId="281cc64b-bcf5-4980-aa9c-8fb4f5422072" providerId="ADAL" clId="{9C0867F8-6536-4188-A8C8-ABC03AC75473}" dt="2023-07-04T07:24:24.519" v="2383" actId="14100"/>
          <ac:picMkLst>
            <pc:docMk/>
            <pc:sldMk cId="1348263211" sldId="2725"/>
            <ac:picMk id="8" creationId="{498B8C20-797C-AA48-D727-335942C414F4}"/>
          </ac:picMkLst>
        </pc:picChg>
      </pc:sldChg>
      <pc:sldChg chg="addSp delSp modSp add mod ord">
        <pc:chgData name="Akshay Tukaram Waghavakar" userId="281cc64b-bcf5-4980-aa9c-8fb4f5422072" providerId="ADAL" clId="{9C0867F8-6536-4188-A8C8-ABC03AC75473}" dt="2023-07-04T09:45:03.979" v="3413" actId="6549"/>
        <pc:sldMkLst>
          <pc:docMk/>
          <pc:sldMk cId="3385769007" sldId="2726"/>
        </pc:sldMkLst>
        <pc:spChg chg="mod">
          <ac:chgData name="Akshay Tukaram Waghavakar" userId="281cc64b-bcf5-4980-aa9c-8fb4f5422072" providerId="ADAL" clId="{9C0867F8-6536-4188-A8C8-ABC03AC75473}" dt="2023-07-04T09:42:54.929" v="3375" actId="20577"/>
          <ac:spMkLst>
            <pc:docMk/>
            <pc:sldMk cId="3385769007" sldId="2726"/>
            <ac:spMk id="2" creationId="{2D50D0B4-0FF5-8B82-97E4-E33C3CEB7687}"/>
          </ac:spMkLst>
        </pc:spChg>
        <pc:spChg chg="mod">
          <ac:chgData name="Akshay Tukaram Waghavakar" userId="281cc64b-bcf5-4980-aa9c-8fb4f5422072" providerId="ADAL" clId="{9C0867F8-6536-4188-A8C8-ABC03AC75473}" dt="2023-07-04T09:45:03.979" v="3413" actId="6549"/>
          <ac:spMkLst>
            <pc:docMk/>
            <pc:sldMk cId="3385769007" sldId="2726"/>
            <ac:spMk id="3" creationId="{CA385EC4-00B1-C942-E669-BD15CD47959D}"/>
          </ac:spMkLst>
        </pc:spChg>
        <pc:picChg chg="del mod">
          <ac:chgData name="Akshay Tukaram Waghavakar" userId="281cc64b-bcf5-4980-aa9c-8fb4f5422072" providerId="ADAL" clId="{9C0867F8-6536-4188-A8C8-ABC03AC75473}" dt="2023-07-03T10:54:47.463" v="1157" actId="478"/>
          <ac:picMkLst>
            <pc:docMk/>
            <pc:sldMk cId="3385769007" sldId="2726"/>
            <ac:picMk id="5" creationId="{C674077F-5843-CBDB-0F77-ED16731FB29F}"/>
          </ac:picMkLst>
        </pc:picChg>
        <pc:picChg chg="add mod">
          <ac:chgData name="Akshay Tukaram Waghavakar" userId="281cc64b-bcf5-4980-aa9c-8fb4f5422072" providerId="ADAL" clId="{9C0867F8-6536-4188-A8C8-ABC03AC75473}" dt="2023-07-03T10:55:28.530" v="1160" actId="1076"/>
          <ac:picMkLst>
            <pc:docMk/>
            <pc:sldMk cId="3385769007" sldId="2726"/>
            <ac:picMk id="6" creationId="{D9F06C40-5DEC-C809-60FE-30EA7D26753B}"/>
          </ac:picMkLst>
        </pc:picChg>
        <pc:picChg chg="add mod">
          <ac:chgData name="Akshay Tukaram Waghavakar" userId="281cc64b-bcf5-4980-aa9c-8fb4f5422072" providerId="ADAL" clId="{9C0867F8-6536-4188-A8C8-ABC03AC75473}" dt="2023-07-03T10:55:59.205" v="1162" actId="1076"/>
          <ac:picMkLst>
            <pc:docMk/>
            <pc:sldMk cId="3385769007" sldId="2726"/>
            <ac:picMk id="8" creationId="{EA44201D-A6F7-FCA7-1346-64F5D9317B0F}"/>
          </ac:picMkLst>
        </pc:picChg>
      </pc:sldChg>
      <pc:sldChg chg="delSp modSp add mod ord">
        <pc:chgData name="Akshay Tukaram Waghavakar" userId="281cc64b-bcf5-4980-aa9c-8fb4f5422072" providerId="ADAL" clId="{9C0867F8-6536-4188-A8C8-ABC03AC75473}" dt="2023-07-04T07:17:26.863" v="2337" actId="20577"/>
        <pc:sldMkLst>
          <pc:docMk/>
          <pc:sldMk cId="746394309" sldId="2727"/>
        </pc:sldMkLst>
        <pc:spChg chg="mod">
          <ac:chgData name="Akshay Tukaram Waghavakar" userId="281cc64b-bcf5-4980-aa9c-8fb4f5422072" providerId="ADAL" clId="{9C0867F8-6536-4188-A8C8-ABC03AC75473}" dt="2023-07-04T07:17:26.863" v="2337" actId="20577"/>
          <ac:spMkLst>
            <pc:docMk/>
            <pc:sldMk cId="746394309" sldId="2727"/>
            <ac:spMk id="2" creationId="{2D50D0B4-0FF5-8B82-97E4-E33C3CEB7687}"/>
          </ac:spMkLst>
        </pc:spChg>
        <pc:spChg chg="mod">
          <ac:chgData name="Akshay Tukaram Waghavakar" userId="281cc64b-bcf5-4980-aa9c-8fb4f5422072" providerId="ADAL" clId="{9C0867F8-6536-4188-A8C8-ABC03AC75473}" dt="2023-07-04T07:11:26.760" v="2308" actId="20577"/>
          <ac:spMkLst>
            <pc:docMk/>
            <pc:sldMk cId="746394309" sldId="2727"/>
            <ac:spMk id="3" creationId="{CA385EC4-00B1-C942-E669-BD15CD47959D}"/>
          </ac:spMkLst>
        </pc:spChg>
        <pc:picChg chg="del">
          <ac:chgData name="Akshay Tukaram Waghavakar" userId="281cc64b-bcf5-4980-aa9c-8fb4f5422072" providerId="ADAL" clId="{9C0867F8-6536-4188-A8C8-ABC03AC75473}" dt="2023-07-03T11:55:57.082" v="1349" actId="478"/>
          <ac:picMkLst>
            <pc:docMk/>
            <pc:sldMk cId="746394309" sldId="2727"/>
            <ac:picMk id="8" creationId="{498B8C20-797C-AA48-D727-335942C414F4}"/>
          </ac:picMkLst>
        </pc:picChg>
      </pc:sldChg>
      <pc:sldChg chg="add del">
        <pc:chgData name="Akshay Tukaram Waghavakar" userId="281cc64b-bcf5-4980-aa9c-8fb4f5422072" providerId="ADAL" clId="{9C0867F8-6536-4188-A8C8-ABC03AC75473}" dt="2023-07-03T12:05:59.775" v="1396" actId="2890"/>
        <pc:sldMkLst>
          <pc:docMk/>
          <pc:sldMk cId="1182787747" sldId="2728"/>
        </pc:sldMkLst>
      </pc:sldChg>
      <pc:sldChg chg="modSp add mod ord">
        <pc:chgData name="Akshay Tukaram Waghavakar" userId="281cc64b-bcf5-4980-aa9c-8fb4f5422072" providerId="ADAL" clId="{9C0867F8-6536-4188-A8C8-ABC03AC75473}" dt="2023-07-04T10:47:31.510" v="3482" actId="14100"/>
        <pc:sldMkLst>
          <pc:docMk/>
          <pc:sldMk cId="1714695804" sldId="2728"/>
        </pc:sldMkLst>
        <pc:spChg chg="mod">
          <ac:chgData name="Akshay Tukaram Waghavakar" userId="281cc64b-bcf5-4980-aa9c-8fb4f5422072" providerId="ADAL" clId="{9C0867F8-6536-4188-A8C8-ABC03AC75473}" dt="2023-07-04T10:47:31.510" v="3482" actId="14100"/>
          <ac:spMkLst>
            <pc:docMk/>
            <pc:sldMk cId="1714695804" sldId="2728"/>
            <ac:spMk id="2" creationId="{2D50D0B4-0FF5-8B82-97E4-E33C3CEB7687}"/>
          </ac:spMkLst>
        </pc:spChg>
        <pc:spChg chg="mod">
          <ac:chgData name="Akshay Tukaram Waghavakar" userId="281cc64b-bcf5-4980-aa9c-8fb4f5422072" providerId="ADAL" clId="{9C0867F8-6536-4188-A8C8-ABC03AC75473}" dt="2023-07-03T12:06:34.083" v="1418" actId="20577"/>
          <ac:spMkLst>
            <pc:docMk/>
            <pc:sldMk cId="1714695804" sldId="2728"/>
            <ac:spMk id="3" creationId="{CA385EC4-00B1-C942-E669-BD15CD47959D}"/>
          </ac:spMkLst>
        </pc:spChg>
      </pc:sldChg>
      <pc:sldChg chg="add">
        <pc:chgData name="Akshay Tukaram Waghavakar" userId="281cc64b-bcf5-4980-aa9c-8fb4f5422072" providerId="ADAL" clId="{9C0867F8-6536-4188-A8C8-ABC03AC75473}" dt="2023-07-04T06:08:13.657" v="1444" actId="2890"/>
        <pc:sldMkLst>
          <pc:docMk/>
          <pc:sldMk cId="2481516734" sldId="2729"/>
        </pc:sldMkLst>
      </pc:sldChg>
      <pc:sldChg chg="addSp delSp modSp add mod modShow">
        <pc:chgData name="Akshay Tukaram Waghavakar" userId="281cc64b-bcf5-4980-aa9c-8fb4f5422072" providerId="ADAL" clId="{9C0867F8-6536-4188-A8C8-ABC03AC75473}" dt="2023-07-04T09:54:02.918" v="3481" actId="729"/>
        <pc:sldMkLst>
          <pc:docMk/>
          <pc:sldMk cId="2243442558" sldId="2730"/>
        </pc:sldMkLst>
        <pc:spChg chg="mod">
          <ac:chgData name="Akshay Tukaram Waghavakar" userId="281cc64b-bcf5-4980-aa9c-8fb4f5422072" providerId="ADAL" clId="{9C0867F8-6536-4188-A8C8-ABC03AC75473}" dt="2023-07-04T06:16:22.115" v="1465" actId="20577"/>
          <ac:spMkLst>
            <pc:docMk/>
            <pc:sldMk cId="2243442558" sldId="2730"/>
            <ac:spMk id="4" creationId="{C7F2717F-E463-45C0-83D7-B0D2039F3B99}"/>
          </ac:spMkLst>
        </pc:spChg>
        <pc:picChg chg="add mod">
          <ac:chgData name="Akshay Tukaram Waghavakar" userId="281cc64b-bcf5-4980-aa9c-8fb4f5422072" providerId="ADAL" clId="{9C0867F8-6536-4188-A8C8-ABC03AC75473}" dt="2023-07-04T06:17:55.059" v="1478" actId="1076"/>
          <ac:picMkLst>
            <pc:docMk/>
            <pc:sldMk cId="2243442558" sldId="2730"/>
            <ac:picMk id="5" creationId="{2005A75B-BFE1-E404-4DA3-B3734444CB8D}"/>
          </ac:picMkLst>
        </pc:picChg>
        <pc:picChg chg="del">
          <ac:chgData name="Akshay Tukaram Waghavakar" userId="281cc64b-bcf5-4980-aa9c-8fb4f5422072" providerId="ADAL" clId="{9C0867F8-6536-4188-A8C8-ABC03AC75473}" dt="2023-07-04T06:13:41.818" v="1453" actId="478"/>
          <ac:picMkLst>
            <pc:docMk/>
            <pc:sldMk cId="2243442558" sldId="2730"/>
            <ac:picMk id="8" creationId="{45D24749-846D-E52A-8065-3BEE6E1A43C1}"/>
          </ac:picMkLst>
        </pc:picChg>
      </pc:sldChg>
      <pc:sldChg chg="add">
        <pc:chgData name="Akshay Tukaram Waghavakar" userId="281cc64b-bcf5-4980-aa9c-8fb4f5422072" providerId="ADAL" clId="{9C0867F8-6536-4188-A8C8-ABC03AC75473}" dt="2023-07-04T06:44:57.621" v="1620" actId="2890"/>
        <pc:sldMkLst>
          <pc:docMk/>
          <pc:sldMk cId="4111086526" sldId="2731"/>
        </pc:sldMkLst>
      </pc:sldChg>
      <pc:sldChg chg="modSp add mod">
        <pc:chgData name="Akshay Tukaram Waghavakar" userId="281cc64b-bcf5-4980-aa9c-8fb4f5422072" providerId="ADAL" clId="{9C0867F8-6536-4188-A8C8-ABC03AC75473}" dt="2023-07-04T09:35:30.587" v="3187" actId="20577"/>
        <pc:sldMkLst>
          <pc:docMk/>
          <pc:sldMk cId="100028272" sldId="2732"/>
        </pc:sldMkLst>
        <pc:spChg chg="mod">
          <ac:chgData name="Akshay Tukaram Waghavakar" userId="281cc64b-bcf5-4980-aa9c-8fb4f5422072" providerId="ADAL" clId="{9C0867F8-6536-4188-A8C8-ABC03AC75473}" dt="2023-07-04T09:35:30.587" v="3187" actId="20577"/>
          <ac:spMkLst>
            <pc:docMk/>
            <pc:sldMk cId="100028272" sldId="2732"/>
            <ac:spMk id="2" creationId="{2D50D0B4-0FF5-8B82-97E4-E33C3CEB7687}"/>
          </ac:spMkLst>
        </pc:spChg>
        <pc:spChg chg="mod">
          <ac:chgData name="Akshay Tukaram Waghavakar" userId="281cc64b-bcf5-4980-aa9c-8fb4f5422072" providerId="ADAL" clId="{9C0867F8-6536-4188-A8C8-ABC03AC75473}" dt="2023-07-04T07:11:17.746" v="2297" actId="20577"/>
          <ac:spMkLst>
            <pc:docMk/>
            <pc:sldMk cId="100028272" sldId="2732"/>
            <ac:spMk id="3" creationId="{CA385EC4-00B1-C942-E669-BD15CD47959D}"/>
          </ac:spMkLst>
        </pc:spChg>
      </pc:sldChg>
      <pc:sldMasterChg chg="delSldLayout">
        <pc:chgData name="Akshay Tukaram Waghavakar" userId="281cc64b-bcf5-4980-aa9c-8fb4f5422072" providerId="ADAL" clId="{9C0867F8-6536-4188-A8C8-ABC03AC75473}" dt="2023-06-30T12:43:19.960" v="149" actId="2696"/>
        <pc:sldMasterMkLst>
          <pc:docMk/>
          <pc:sldMasterMk cId="1247363117" sldId="2147483666"/>
        </pc:sldMasterMkLst>
        <pc:sldLayoutChg chg="del">
          <pc:chgData name="Akshay Tukaram Waghavakar" userId="281cc64b-bcf5-4980-aa9c-8fb4f5422072" providerId="ADAL" clId="{9C0867F8-6536-4188-A8C8-ABC03AC75473}" dt="2023-06-30T12:43:19.960" v="149" actId="2696"/>
          <pc:sldLayoutMkLst>
            <pc:docMk/>
            <pc:sldMasterMk cId="1247363117" sldId="2147483666"/>
            <pc:sldLayoutMk cId="1553706627" sldId="2147483662"/>
          </pc:sldLayoutMkLst>
        </pc:sldLayoutChg>
      </pc:sldMasterChg>
    </pc:docChg>
  </pc:docChgLst>
  <pc:docChgLst>
    <pc:chgData name="Vishal Manatkar" userId="442200ac-73f6-4b0b-a152-c4cc2a0e231e" providerId="ADAL" clId="{9AE5A56C-B9E7-4717-943D-C07358293DC6}"/>
    <pc:docChg chg="undo custSel addSld delSld modSld modMainMaster addSection modSection">
      <pc:chgData name="Vishal Manatkar" userId="442200ac-73f6-4b0b-a152-c4cc2a0e231e" providerId="ADAL" clId="{9AE5A56C-B9E7-4717-943D-C07358293DC6}" dt="2022-12-23T09:43:22.932" v="704" actId="700"/>
      <pc:docMkLst>
        <pc:docMk/>
      </pc:docMkLst>
      <pc:sldChg chg="modSp mod">
        <pc:chgData name="Vishal Manatkar" userId="442200ac-73f6-4b0b-a152-c4cc2a0e231e" providerId="ADAL" clId="{9AE5A56C-B9E7-4717-943D-C07358293DC6}" dt="2022-12-22T11:53:46.358" v="191" actId="20577"/>
        <pc:sldMkLst>
          <pc:docMk/>
          <pc:sldMk cId="1130410997" sldId="256"/>
        </pc:sldMkLst>
        <pc:spChg chg="mod">
          <ac:chgData name="Vishal Manatkar" userId="442200ac-73f6-4b0b-a152-c4cc2a0e231e" providerId="ADAL" clId="{9AE5A56C-B9E7-4717-943D-C07358293DC6}" dt="2022-12-22T11:51:55.751" v="116" actId="20577"/>
          <ac:spMkLst>
            <pc:docMk/>
            <pc:sldMk cId="1130410997" sldId="256"/>
            <ac:spMk id="5" creationId="{26FD15BB-DDEB-468E-8233-C5CB75D3197C}"/>
          </ac:spMkLst>
        </pc:spChg>
        <pc:spChg chg="mod">
          <ac:chgData name="Vishal Manatkar" userId="442200ac-73f6-4b0b-a152-c4cc2a0e231e" providerId="ADAL" clId="{9AE5A56C-B9E7-4717-943D-C07358293DC6}" dt="2022-12-22T11:53:46.358" v="191" actId="20577"/>
          <ac:spMkLst>
            <pc:docMk/>
            <pc:sldMk cId="1130410997" sldId="256"/>
            <ac:spMk id="6" creationId="{BC70B392-7B53-43E4-8BC1-88A6C1FA74BF}"/>
          </ac:spMkLst>
        </pc:spChg>
      </pc:sldChg>
      <pc:sldChg chg="addSp modSp mod">
        <pc:chgData name="Vishal Manatkar" userId="442200ac-73f6-4b0b-a152-c4cc2a0e231e" providerId="ADAL" clId="{9AE5A56C-B9E7-4717-943D-C07358293DC6}" dt="2022-12-22T12:12:55.224" v="386" actId="2711"/>
        <pc:sldMkLst>
          <pc:docMk/>
          <pc:sldMk cId="4136405221" sldId="259"/>
        </pc:sldMkLst>
        <pc:spChg chg="add mod">
          <ac:chgData name="Vishal Manatkar" userId="442200ac-73f6-4b0b-a152-c4cc2a0e231e" providerId="ADAL" clId="{9AE5A56C-B9E7-4717-943D-C07358293DC6}" dt="2022-12-22T12:12:55.224" v="386" actId="2711"/>
          <ac:spMkLst>
            <pc:docMk/>
            <pc:sldMk cId="4136405221" sldId="259"/>
            <ac:spMk id="20" creationId="{CCC298DE-D52F-4D0C-A68E-6A47E46D6240}"/>
          </ac:spMkLst>
        </pc:spChg>
        <pc:spChg chg="mod">
          <ac:chgData name="Vishal Manatkar" userId="442200ac-73f6-4b0b-a152-c4cc2a0e231e" providerId="ADAL" clId="{9AE5A56C-B9E7-4717-943D-C07358293DC6}" dt="2022-12-22T12:10:46.400" v="371" actId="14100"/>
          <ac:spMkLst>
            <pc:docMk/>
            <pc:sldMk cId="4136405221" sldId="259"/>
            <ac:spMk id="21" creationId="{81B40A81-E90C-440F-9445-C1D0042DDA21}"/>
          </ac:spMkLst>
        </pc:spChg>
        <pc:spChg chg="mod">
          <ac:chgData name="Vishal Manatkar" userId="442200ac-73f6-4b0b-a152-c4cc2a0e231e" providerId="ADAL" clId="{9AE5A56C-B9E7-4717-943D-C07358293DC6}" dt="2022-12-22T12:10:46.400" v="371" actId="14100"/>
          <ac:spMkLst>
            <pc:docMk/>
            <pc:sldMk cId="4136405221" sldId="259"/>
            <ac:spMk id="22" creationId="{54D53D55-6F06-46F0-B3F6-7818BB1B1D5D}"/>
          </ac:spMkLst>
        </pc:spChg>
        <pc:spChg chg="mod">
          <ac:chgData name="Vishal Manatkar" userId="442200ac-73f6-4b0b-a152-c4cc2a0e231e" providerId="ADAL" clId="{9AE5A56C-B9E7-4717-943D-C07358293DC6}" dt="2022-12-22T12:10:46.400" v="371" actId="14100"/>
          <ac:spMkLst>
            <pc:docMk/>
            <pc:sldMk cId="4136405221" sldId="259"/>
            <ac:spMk id="23" creationId="{6BDE99AA-857B-499A-8219-84F85173FC62}"/>
          </ac:spMkLst>
        </pc:spChg>
        <pc:spChg chg="mod">
          <ac:chgData name="Vishal Manatkar" userId="442200ac-73f6-4b0b-a152-c4cc2a0e231e" providerId="ADAL" clId="{9AE5A56C-B9E7-4717-943D-C07358293DC6}" dt="2022-12-22T12:10:46.400" v="371" actId="14100"/>
          <ac:spMkLst>
            <pc:docMk/>
            <pc:sldMk cId="4136405221" sldId="259"/>
            <ac:spMk id="24" creationId="{52661413-2953-4BC4-A776-9D28534A78BC}"/>
          </ac:spMkLst>
        </pc:spChg>
        <pc:spChg chg="mod">
          <ac:chgData name="Vishal Manatkar" userId="442200ac-73f6-4b0b-a152-c4cc2a0e231e" providerId="ADAL" clId="{9AE5A56C-B9E7-4717-943D-C07358293DC6}" dt="2022-12-22T12:10:46.400" v="371" actId="14100"/>
          <ac:spMkLst>
            <pc:docMk/>
            <pc:sldMk cId="4136405221" sldId="259"/>
            <ac:spMk id="25" creationId="{DDCC788C-C81C-44D4-BA39-B2CFDAA51048}"/>
          </ac:spMkLst>
        </pc:spChg>
        <pc:spChg chg="mod">
          <ac:chgData name="Vishal Manatkar" userId="442200ac-73f6-4b0b-a152-c4cc2a0e231e" providerId="ADAL" clId="{9AE5A56C-B9E7-4717-943D-C07358293DC6}" dt="2022-12-22T12:10:46.400" v="371" actId="14100"/>
          <ac:spMkLst>
            <pc:docMk/>
            <pc:sldMk cId="4136405221" sldId="259"/>
            <ac:spMk id="26" creationId="{5996276A-DBE6-4F9F-8550-E8233585B69F}"/>
          </ac:spMkLst>
        </pc:spChg>
        <pc:spChg chg="add mod">
          <ac:chgData name="Vishal Manatkar" userId="442200ac-73f6-4b0b-a152-c4cc2a0e231e" providerId="ADAL" clId="{9AE5A56C-B9E7-4717-943D-C07358293DC6}" dt="2022-12-22T12:12:55.224" v="386" actId="2711"/>
          <ac:spMkLst>
            <pc:docMk/>
            <pc:sldMk cId="4136405221" sldId="259"/>
            <ac:spMk id="27" creationId="{6981B594-FD03-48F4-93DC-A91894FA5B91}"/>
          </ac:spMkLst>
        </pc:spChg>
        <pc:spChg chg="mod">
          <ac:chgData name="Vishal Manatkar" userId="442200ac-73f6-4b0b-a152-c4cc2a0e231e" providerId="ADAL" clId="{9AE5A56C-B9E7-4717-943D-C07358293DC6}" dt="2022-12-22T12:10:46.400" v="371" actId="14100"/>
          <ac:spMkLst>
            <pc:docMk/>
            <pc:sldMk cId="4136405221" sldId="259"/>
            <ac:spMk id="29" creationId="{6C33AFA7-4083-40E0-BD8E-745F43C25CA5}"/>
          </ac:spMkLst>
        </pc:spChg>
        <pc:spChg chg="mod">
          <ac:chgData name="Vishal Manatkar" userId="442200ac-73f6-4b0b-a152-c4cc2a0e231e" providerId="ADAL" clId="{9AE5A56C-B9E7-4717-943D-C07358293DC6}" dt="2022-12-22T12:10:46.400" v="371" actId="14100"/>
          <ac:spMkLst>
            <pc:docMk/>
            <pc:sldMk cId="4136405221" sldId="259"/>
            <ac:spMk id="30" creationId="{2B638E36-7D1A-4317-B0B8-81C0B7751EF1}"/>
          </ac:spMkLst>
        </pc:spChg>
        <pc:spChg chg="mod">
          <ac:chgData name="Vishal Manatkar" userId="442200ac-73f6-4b0b-a152-c4cc2a0e231e" providerId="ADAL" clId="{9AE5A56C-B9E7-4717-943D-C07358293DC6}" dt="2022-12-22T12:10:46.400" v="371" actId="14100"/>
          <ac:spMkLst>
            <pc:docMk/>
            <pc:sldMk cId="4136405221" sldId="259"/>
            <ac:spMk id="32" creationId="{A0D86D36-7CA6-4344-B217-EF2A7B49B5FF}"/>
          </ac:spMkLst>
        </pc:spChg>
        <pc:spChg chg="mod">
          <ac:chgData name="Vishal Manatkar" userId="442200ac-73f6-4b0b-a152-c4cc2a0e231e" providerId="ADAL" clId="{9AE5A56C-B9E7-4717-943D-C07358293DC6}" dt="2022-12-22T12:10:46.400" v="371" actId="14100"/>
          <ac:spMkLst>
            <pc:docMk/>
            <pc:sldMk cId="4136405221" sldId="259"/>
            <ac:spMk id="33" creationId="{BFFC45B4-5A2E-4FF9-BC41-E9ACF98EE2B8}"/>
          </ac:spMkLst>
        </pc:spChg>
        <pc:spChg chg="mod">
          <ac:chgData name="Vishal Manatkar" userId="442200ac-73f6-4b0b-a152-c4cc2a0e231e" providerId="ADAL" clId="{9AE5A56C-B9E7-4717-943D-C07358293DC6}" dt="2022-12-22T12:10:46.400" v="371" actId="14100"/>
          <ac:spMkLst>
            <pc:docMk/>
            <pc:sldMk cId="4136405221" sldId="259"/>
            <ac:spMk id="35" creationId="{8069E1B2-E63D-459C-9BC3-E3F4080DAC5F}"/>
          </ac:spMkLst>
        </pc:spChg>
        <pc:spChg chg="mod">
          <ac:chgData name="Vishal Manatkar" userId="442200ac-73f6-4b0b-a152-c4cc2a0e231e" providerId="ADAL" clId="{9AE5A56C-B9E7-4717-943D-C07358293DC6}" dt="2022-12-22T12:10:46.400" v="371" actId="14100"/>
          <ac:spMkLst>
            <pc:docMk/>
            <pc:sldMk cId="4136405221" sldId="259"/>
            <ac:spMk id="36" creationId="{B39113A6-0D80-4FE0-A98E-21009A9E743B}"/>
          </ac:spMkLst>
        </pc:spChg>
        <pc:spChg chg="mod">
          <ac:chgData name="Vishal Manatkar" userId="442200ac-73f6-4b0b-a152-c4cc2a0e231e" providerId="ADAL" clId="{9AE5A56C-B9E7-4717-943D-C07358293DC6}" dt="2022-12-22T12:10:46.400" v="371" actId="14100"/>
          <ac:spMkLst>
            <pc:docMk/>
            <pc:sldMk cId="4136405221" sldId="259"/>
            <ac:spMk id="41" creationId="{1ACD4733-391E-48E8-9AF0-D6612CC59009}"/>
          </ac:spMkLst>
        </pc:spChg>
        <pc:spChg chg="mod">
          <ac:chgData name="Vishal Manatkar" userId="442200ac-73f6-4b0b-a152-c4cc2a0e231e" providerId="ADAL" clId="{9AE5A56C-B9E7-4717-943D-C07358293DC6}" dt="2022-12-22T12:10:46.400" v="371" actId="14100"/>
          <ac:spMkLst>
            <pc:docMk/>
            <pc:sldMk cId="4136405221" sldId="259"/>
            <ac:spMk id="42" creationId="{E5768887-5029-41BE-BA1E-E663C9648F97}"/>
          </ac:spMkLst>
        </pc:spChg>
        <pc:spChg chg="mod">
          <ac:chgData name="Vishal Manatkar" userId="442200ac-73f6-4b0b-a152-c4cc2a0e231e" providerId="ADAL" clId="{9AE5A56C-B9E7-4717-943D-C07358293DC6}" dt="2022-12-22T12:10:46.400" v="371" actId="14100"/>
          <ac:spMkLst>
            <pc:docMk/>
            <pc:sldMk cId="4136405221" sldId="259"/>
            <ac:spMk id="43" creationId="{F0471D31-2232-4947-BBEA-C5539380E574}"/>
          </ac:spMkLst>
        </pc:spChg>
        <pc:spChg chg="mod">
          <ac:chgData name="Vishal Manatkar" userId="442200ac-73f6-4b0b-a152-c4cc2a0e231e" providerId="ADAL" clId="{9AE5A56C-B9E7-4717-943D-C07358293DC6}" dt="2022-12-22T12:10:46.400" v="371" actId="14100"/>
          <ac:spMkLst>
            <pc:docMk/>
            <pc:sldMk cId="4136405221" sldId="259"/>
            <ac:spMk id="45" creationId="{3EB7FE61-152A-4875-8725-FE9ED170AFA6}"/>
          </ac:spMkLst>
        </pc:spChg>
        <pc:spChg chg="mod">
          <ac:chgData name="Vishal Manatkar" userId="442200ac-73f6-4b0b-a152-c4cc2a0e231e" providerId="ADAL" clId="{9AE5A56C-B9E7-4717-943D-C07358293DC6}" dt="2022-12-22T12:10:46.400" v="371" actId="14100"/>
          <ac:spMkLst>
            <pc:docMk/>
            <pc:sldMk cId="4136405221" sldId="259"/>
            <ac:spMk id="46" creationId="{587AA2F7-56CC-44B4-8299-1B3164639828}"/>
          </ac:spMkLst>
        </pc:spChg>
        <pc:spChg chg="mod">
          <ac:chgData name="Vishal Manatkar" userId="442200ac-73f6-4b0b-a152-c4cc2a0e231e" providerId="ADAL" clId="{9AE5A56C-B9E7-4717-943D-C07358293DC6}" dt="2022-12-22T12:10:46.400" v="371" actId="14100"/>
          <ac:spMkLst>
            <pc:docMk/>
            <pc:sldMk cId="4136405221" sldId="259"/>
            <ac:spMk id="47" creationId="{591B4999-2048-4177-9F6C-00D3C2CA6E11}"/>
          </ac:spMkLst>
        </pc:spChg>
      </pc:sldChg>
      <pc:sldChg chg="delSp modSp mod">
        <pc:chgData name="Vishal Manatkar" userId="442200ac-73f6-4b0b-a152-c4cc2a0e231e" providerId="ADAL" clId="{9AE5A56C-B9E7-4717-943D-C07358293DC6}" dt="2022-12-22T11:48:50.234" v="48" actId="478"/>
        <pc:sldMkLst>
          <pc:docMk/>
          <pc:sldMk cId="4225159086" sldId="2622"/>
        </pc:sldMkLst>
        <pc:spChg chg="del mod">
          <ac:chgData name="Vishal Manatkar" userId="442200ac-73f6-4b0b-a152-c4cc2a0e231e" providerId="ADAL" clId="{9AE5A56C-B9E7-4717-943D-C07358293DC6}" dt="2022-12-22T11:48:50.234" v="48" actId="478"/>
          <ac:spMkLst>
            <pc:docMk/>
            <pc:sldMk cId="4225159086" sldId="2622"/>
            <ac:spMk id="3" creationId="{FD8DEEA4-50A0-4E71-A7C3-9A691E0DCCB2}"/>
          </ac:spMkLst>
        </pc:spChg>
      </pc:sldChg>
      <pc:sldChg chg="addSp delSp modSp del mod chgLayout">
        <pc:chgData name="Vishal Manatkar" userId="442200ac-73f6-4b0b-a152-c4cc2a0e231e" providerId="ADAL" clId="{9AE5A56C-B9E7-4717-943D-C07358293DC6}" dt="2022-12-23T09:34:54.303" v="593" actId="47"/>
        <pc:sldMkLst>
          <pc:docMk/>
          <pc:sldMk cId="3734116537" sldId="2695"/>
        </pc:sldMkLst>
        <pc:spChg chg="add del mod ord">
          <ac:chgData name="Vishal Manatkar" userId="442200ac-73f6-4b0b-a152-c4cc2a0e231e" providerId="ADAL" clId="{9AE5A56C-B9E7-4717-943D-C07358293DC6}" dt="2022-12-23T09:33:36.601" v="576" actId="700"/>
          <ac:spMkLst>
            <pc:docMk/>
            <pc:sldMk cId="3734116537" sldId="2695"/>
            <ac:spMk id="2" creationId="{408823EA-1A3E-48BC-998D-B896B064CF3B}"/>
          </ac:spMkLst>
        </pc:spChg>
        <pc:spChg chg="add del mod ord">
          <ac:chgData name="Vishal Manatkar" userId="442200ac-73f6-4b0b-a152-c4cc2a0e231e" providerId="ADAL" clId="{9AE5A56C-B9E7-4717-943D-C07358293DC6}" dt="2022-12-22T11:59:13.460" v="295" actId="700"/>
          <ac:spMkLst>
            <pc:docMk/>
            <pc:sldMk cId="3734116537" sldId="2695"/>
            <ac:spMk id="2" creationId="{B611B5A5-6ABB-4771-8B11-BBEEE252B116}"/>
          </ac:spMkLst>
        </pc:spChg>
        <pc:spChg chg="mod ord">
          <ac:chgData name="Vishal Manatkar" userId="442200ac-73f6-4b0b-a152-c4cc2a0e231e" providerId="ADAL" clId="{9AE5A56C-B9E7-4717-943D-C07358293DC6}" dt="2022-12-23T09:34:23.249" v="585" actId="700"/>
          <ac:spMkLst>
            <pc:docMk/>
            <pc:sldMk cId="3734116537" sldId="2695"/>
            <ac:spMk id="3" creationId="{AD607900-9A98-4627-AC0D-CA131FBCC231}"/>
          </ac:spMkLst>
        </pc:spChg>
        <pc:spChg chg="add del mod ord">
          <ac:chgData name="Vishal Manatkar" userId="442200ac-73f6-4b0b-a152-c4cc2a0e231e" providerId="ADAL" clId="{9AE5A56C-B9E7-4717-943D-C07358293DC6}" dt="2022-12-23T09:33:23.807" v="573" actId="700"/>
          <ac:spMkLst>
            <pc:docMk/>
            <pc:sldMk cId="3734116537" sldId="2695"/>
            <ac:spMk id="4" creationId="{62941CB6-AD21-4F53-9E18-0A346F63E236}"/>
          </ac:spMkLst>
        </pc:spChg>
        <pc:spChg chg="add del mod ord">
          <ac:chgData name="Vishal Manatkar" userId="442200ac-73f6-4b0b-a152-c4cc2a0e231e" providerId="ADAL" clId="{9AE5A56C-B9E7-4717-943D-C07358293DC6}" dt="2022-12-23T09:34:23.249" v="585" actId="700"/>
          <ac:spMkLst>
            <pc:docMk/>
            <pc:sldMk cId="3734116537" sldId="2695"/>
            <ac:spMk id="6" creationId="{BDB34749-EBBF-4027-8595-4931CDABD789}"/>
          </ac:spMkLst>
        </pc:spChg>
        <pc:spChg chg="add mod ord">
          <ac:chgData name="Vishal Manatkar" userId="442200ac-73f6-4b0b-a152-c4cc2a0e231e" providerId="ADAL" clId="{9AE5A56C-B9E7-4717-943D-C07358293DC6}" dt="2022-12-23T09:34:23.249" v="585" actId="700"/>
          <ac:spMkLst>
            <pc:docMk/>
            <pc:sldMk cId="3734116537" sldId="2695"/>
            <ac:spMk id="7" creationId="{D261E7F1-9E0F-44A8-AA60-31E71B1D6D25}"/>
          </ac:spMkLst>
        </pc:spChg>
        <pc:picChg chg="add del mod ord">
          <ac:chgData name="Vishal Manatkar" userId="442200ac-73f6-4b0b-a152-c4cc2a0e231e" providerId="ADAL" clId="{9AE5A56C-B9E7-4717-943D-C07358293DC6}" dt="2022-12-23T09:34:50.626" v="591" actId="21"/>
          <ac:picMkLst>
            <pc:docMk/>
            <pc:sldMk cId="3734116537" sldId="2695"/>
            <ac:picMk id="5" creationId="{89EB9298-7260-49F1-892B-C267B649C6EC}"/>
          </ac:picMkLst>
        </pc:picChg>
      </pc:sldChg>
      <pc:sldChg chg="addSp delSp modSp mod chgLayout">
        <pc:chgData name="Vishal Manatkar" userId="442200ac-73f6-4b0b-a152-c4cc2a0e231e" providerId="ADAL" clId="{9AE5A56C-B9E7-4717-943D-C07358293DC6}" dt="2022-12-22T12:01:46.916" v="347" actId="700"/>
        <pc:sldMkLst>
          <pc:docMk/>
          <pc:sldMk cId="1443525399" sldId="2701"/>
        </pc:sldMkLst>
        <pc:spChg chg="add mod ord">
          <ac:chgData name="Vishal Manatkar" userId="442200ac-73f6-4b0b-a152-c4cc2a0e231e" providerId="ADAL" clId="{9AE5A56C-B9E7-4717-943D-C07358293DC6}" dt="2022-12-22T12:01:46.916" v="347" actId="700"/>
          <ac:spMkLst>
            <pc:docMk/>
            <pc:sldMk cId="1443525399" sldId="2701"/>
            <ac:spMk id="2" creationId="{D8DB3AF1-41A1-44CC-9803-09B3E951D3A9}"/>
          </ac:spMkLst>
        </pc:spChg>
        <pc:spChg chg="add mod ord">
          <ac:chgData name="Vishal Manatkar" userId="442200ac-73f6-4b0b-a152-c4cc2a0e231e" providerId="ADAL" clId="{9AE5A56C-B9E7-4717-943D-C07358293DC6}" dt="2022-12-22T12:01:46.916" v="347" actId="700"/>
          <ac:spMkLst>
            <pc:docMk/>
            <pc:sldMk cId="1443525399" sldId="2701"/>
            <ac:spMk id="3" creationId="{1898B8B4-FE47-4B6B-B6BF-14108EC548AF}"/>
          </ac:spMkLst>
        </pc:spChg>
        <pc:spChg chg="add mod ord">
          <ac:chgData name="Vishal Manatkar" userId="442200ac-73f6-4b0b-a152-c4cc2a0e231e" providerId="ADAL" clId="{9AE5A56C-B9E7-4717-943D-C07358293DC6}" dt="2022-12-22T12:01:46.916" v="347" actId="700"/>
          <ac:spMkLst>
            <pc:docMk/>
            <pc:sldMk cId="1443525399" sldId="2701"/>
            <ac:spMk id="4" creationId="{EB827DB9-6BCC-4F7E-9489-6DF8E1726C3E}"/>
          </ac:spMkLst>
        </pc:spChg>
        <pc:spChg chg="mod ord">
          <ac:chgData name="Vishal Manatkar" userId="442200ac-73f6-4b0b-a152-c4cc2a0e231e" providerId="ADAL" clId="{9AE5A56C-B9E7-4717-943D-C07358293DC6}" dt="2022-12-22T12:01:46.916" v="347" actId="700"/>
          <ac:spMkLst>
            <pc:docMk/>
            <pc:sldMk cId="1443525399" sldId="2701"/>
            <ac:spMk id="9" creationId="{7E3A0AD9-4EFA-43D5-924B-3952B4F004DA}"/>
          </ac:spMkLst>
        </pc:spChg>
        <pc:spChg chg="mod ord">
          <ac:chgData name="Vishal Manatkar" userId="442200ac-73f6-4b0b-a152-c4cc2a0e231e" providerId="ADAL" clId="{9AE5A56C-B9E7-4717-943D-C07358293DC6}" dt="2022-12-22T12:01:46.916" v="347" actId="700"/>
          <ac:spMkLst>
            <pc:docMk/>
            <pc:sldMk cId="1443525399" sldId="2701"/>
            <ac:spMk id="11" creationId="{1484BF85-131C-47EC-B81D-8F95B754CC7A}"/>
          </ac:spMkLst>
        </pc:spChg>
        <pc:spChg chg="mod ord">
          <ac:chgData name="Vishal Manatkar" userId="442200ac-73f6-4b0b-a152-c4cc2a0e231e" providerId="ADAL" clId="{9AE5A56C-B9E7-4717-943D-C07358293DC6}" dt="2022-12-22T12:01:46.916" v="347" actId="700"/>
          <ac:spMkLst>
            <pc:docMk/>
            <pc:sldMk cId="1443525399" sldId="2701"/>
            <ac:spMk id="12" creationId="{D2B9550F-BB1C-4474-B340-9F5B874286EC}"/>
          </ac:spMkLst>
        </pc:spChg>
        <pc:spChg chg="del">
          <ac:chgData name="Vishal Manatkar" userId="442200ac-73f6-4b0b-a152-c4cc2a0e231e" providerId="ADAL" clId="{9AE5A56C-B9E7-4717-943D-C07358293DC6}" dt="2022-12-22T12:01:46.916" v="347" actId="700"/>
          <ac:spMkLst>
            <pc:docMk/>
            <pc:sldMk cId="1443525399" sldId="2701"/>
            <ac:spMk id="31" creationId="{3F82BDA9-84D6-4903-9032-0741F73686D3}"/>
          </ac:spMkLst>
        </pc:spChg>
        <pc:spChg chg="del">
          <ac:chgData name="Vishal Manatkar" userId="442200ac-73f6-4b0b-a152-c4cc2a0e231e" providerId="ADAL" clId="{9AE5A56C-B9E7-4717-943D-C07358293DC6}" dt="2022-12-22T12:01:46.916" v="347" actId="700"/>
          <ac:spMkLst>
            <pc:docMk/>
            <pc:sldMk cId="1443525399" sldId="2701"/>
            <ac:spMk id="32" creationId="{8C617907-708C-46FD-A22B-7A0656CE6103}"/>
          </ac:spMkLst>
        </pc:spChg>
        <pc:spChg chg="del">
          <ac:chgData name="Vishal Manatkar" userId="442200ac-73f6-4b0b-a152-c4cc2a0e231e" providerId="ADAL" clId="{9AE5A56C-B9E7-4717-943D-C07358293DC6}" dt="2022-12-22T12:01:46.916" v="347" actId="700"/>
          <ac:spMkLst>
            <pc:docMk/>
            <pc:sldMk cId="1443525399" sldId="2701"/>
            <ac:spMk id="33" creationId="{D1B7DAF1-B6DF-4BDB-BA1C-8DD9686814FD}"/>
          </ac:spMkLst>
        </pc:spChg>
      </pc:sldChg>
      <pc:sldChg chg="addSp delSp modSp del mod chgLayout">
        <pc:chgData name="Vishal Manatkar" userId="442200ac-73f6-4b0b-a152-c4cc2a0e231e" providerId="ADAL" clId="{9AE5A56C-B9E7-4717-943D-C07358293DC6}" dt="2022-12-23T09:34:54.303" v="593" actId="47"/>
        <pc:sldMkLst>
          <pc:docMk/>
          <pc:sldMk cId="3736992983" sldId="2706"/>
        </pc:sldMkLst>
        <pc:spChg chg="add del mod ord">
          <ac:chgData name="Vishal Manatkar" userId="442200ac-73f6-4b0b-a152-c4cc2a0e231e" providerId="ADAL" clId="{9AE5A56C-B9E7-4717-943D-C07358293DC6}" dt="2022-12-22T11:59:13.460" v="295" actId="700"/>
          <ac:spMkLst>
            <pc:docMk/>
            <pc:sldMk cId="3736992983" sldId="2706"/>
            <ac:spMk id="2" creationId="{1FC4DBDD-C708-4D6C-A046-7E97252D3E9E}"/>
          </ac:spMkLst>
        </pc:spChg>
        <pc:spChg chg="add mod ord">
          <ac:chgData name="Vishal Manatkar" userId="442200ac-73f6-4b0b-a152-c4cc2a0e231e" providerId="ADAL" clId="{9AE5A56C-B9E7-4717-943D-C07358293DC6}" dt="2022-12-23T09:34:25.728" v="586" actId="700"/>
          <ac:spMkLst>
            <pc:docMk/>
            <pc:sldMk cId="3736992983" sldId="2706"/>
            <ac:spMk id="2" creationId="{91705520-5951-4822-AD4E-9956E3A92CDB}"/>
          </ac:spMkLst>
        </pc:spChg>
        <pc:spChg chg="mod ord">
          <ac:chgData name="Vishal Manatkar" userId="442200ac-73f6-4b0b-a152-c4cc2a0e231e" providerId="ADAL" clId="{9AE5A56C-B9E7-4717-943D-C07358293DC6}" dt="2022-12-23T09:34:25.728" v="586" actId="700"/>
          <ac:spMkLst>
            <pc:docMk/>
            <pc:sldMk cId="3736992983" sldId="2706"/>
            <ac:spMk id="5" creationId="{15DFBF40-D37A-4B06-898D-EF5DA808361C}"/>
          </ac:spMkLst>
        </pc:spChg>
        <pc:spChg chg="add del mod ord">
          <ac:chgData name="Vishal Manatkar" userId="442200ac-73f6-4b0b-a152-c4cc2a0e231e" providerId="ADAL" clId="{9AE5A56C-B9E7-4717-943D-C07358293DC6}" dt="2022-12-23T09:34:25.728" v="586" actId="700"/>
          <ac:spMkLst>
            <pc:docMk/>
            <pc:sldMk cId="3736992983" sldId="2706"/>
            <ac:spMk id="6" creationId="{CD0ED14E-8E3D-405C-B38F-7DA0E0355C6B}"/>
          </ac:spMkLst>
        </pc:spChg>
        <pc:picChg chg="add del mod">
          <ac:chgData name="Vishal Manatkar" userId="442200ac-73f6-4b0b-a152-c4cc2a0e231e" providerId="ADAL" clId="{9AE5A56C-B9E7-4717-943D-C07358293DC6}" dt="2022-12-23T09:34:01.524" v="579" actId="21"/>
          <ac:picMkLst>
            <pc:docMk/>
            <pc:sldMk cId="3736992983" sldId="2706"/>
            <ac:picMk id="4" creationId="{7D6D5D27-C944-484B-A2F9-99567A1522FF}"/>
          </ac:picMkLst>
        </pc:picChg>
        <pc:picChg chg="add del mod ord">
          <ac:chgData name="Vishal Manatkar" userId="442200ac-73f6-4b0b-a152-c4cc2a0e231e" providerId="ADAL" clId="{9AE5A56C-B9E7-4717-943D-C07358293DC6}" dt="2022-12-23T09:34:46.119" v="589" actId="21"/>
          <ac:picMkLst>
            <pc:docMk/>
            <pc:sldMk cId="3736992983" sldId="2706"/>
            <ac:picMk id="7" creationId="{60CCFDB3-A2DB-40E4-A372-56E05BBA921C}"/>
          </ac:picMkLst>
        </pc:picChg>
      </pc:sldChg>
      <pc:sldChg chg="addSp delSp modSp add mod modClrScheme chgLayout">
        <pc:chgData name="Vishal Manatkar" userId="442200ac-73f6-4b0b-a152-c4cc2a0e231e" providerId="ADAL" clId="{9AE5A56C-B9E7-4717-943D-C07358293DC6}" dt="2022-12-23T09:43:22.932" v="704" actId="700"/>
        <pc:sldMkLst>
          <pc:docMk/>
          <pc:sldMk cId="2389436835" sldId="2707"/>
        </pc:sldMkLst>
        <pc:spChg chg="add del mod ord">
          <ac:chgData name="Vishal Manatkar" userId="442200ac-73f6-4b0b-a152-c4cc2a0e231e" providerId="ADAL" clId="{9AE5A56C-B9E7-4717-943D-C07358293DC6}" dt="2022-12-23T09:41:52.275" v="688" actId="700"/>
          <ac:spMkLst>
            <pc:docMk/>
            <pc:sldMk cId="2389436835" sldId="2707"/>
            <ac:spMk id="2" creationId="{0E904F1A-4F81-456B-B79B-D0E376DC53DE}"/>
          </ac:spMkLst>
        </pc:spChg>
        <pc:spChg chg="add del mod ord">
          <ac:chgData name="Vishal Manatkar" userId="442200ac-73f6-4b0b-a152-c4cc2a0e231e" providerId="ADAL" clId="{9AE5A56C-B9E7-4717-943D-C07358293DC6}" dt="2022-12-22T11:59:13.460" v="295" actId="700"/>
          <ac:spMkLst>
            <pc:docMk/>
            <pc:sldMk cId="2389436835" sldId="2707"/>
            <ac:spMk id="3" creationId="{1E22B203-8436-4AB4-8440-B1AC09B57A0A}"/>
          </ac:spMkLst>
        </pc:spChg>
        <pc:spChg chg="add del mod ord">
          <ac:chgData name="Vishal Manatkar" userId="442200ac-73f6-4b0b-a152-c4cc2a0e231e" providerId="ADAL" clId="{9AE5A56C-B9E7-4717-943D-C07358293DC6}" dt="2022-12-23T09:42:43.197" v="697" actId="700"/>
          <ac:spMkLst>
            <pc:docMk/>
            <pc:sldMk cId="2389436835" sldId="2707"/>
            <ac:spMk id="3" creationId="{5D1821B9-ADCD-4ED1-BE5D-DF3BF3D4C804}"/>
          </ac:spMkLst>
        </pc:spChg>
        <pc:spChg chg="mod ord">
          <ac:chgData name="Vishal Manatkar" userId="442200ac-73f6-4b0b-a152-c4cc2a0e231e" providerId="ADAL" clId="{9AE5A56C-B9E7-4717-943D-C07358293DC6}" dt="2022-12-23T09:43:22.932" v="704" actId="700"/>
          <ac:spMkLst>
            <pc:docMk/>
            <pc:sldMk cId="2389436835" sldId="2707"/>
            <ac:spMk id="5" creationId="{15DFBF40-D37A-4B06-898D-EF5DA808361C}"/>
          </ac:spMkLst>
        </pc:spChg>
        <pc:spChg chg="del mod ord">
          <ac:chgData name="Vishal Manatkar" userId="442200ac-73f6-4b0b-a152-c4cc2a0e231e" providerId="ADAL" clId="{9AE5A56C-B9E7-4717-943D-C07358293DC6}" dt="2022-12-22T11:57:17.189" v="282" actId="700"/>
          <ac:spMkLst>
            <pc:docMk/>
            <pc:sldMk cId="2389436835" sldId="2707"/>
            <ac:spMk id="6" creationId="{CD0ED14E-8E3D-405C-B38F-7DA0E0355C6B}"/>
          </ac:spMkLst>
        </pc:spChg>
        <pc:spChg chg="add del mod ord">
          <ac:chgData name="Vishal Manatkar" userId="442200ac-73f6-4b0b-a152-c4cc2a0e231e" providerId="ADAL" clId="{9AE5A56C-B9E7-4717-943D-C07358293DC6}" dt="2022-12-23T09:43:22.932" v="704" actId="700"/>
          <ac:spMkLst>
            <pc:docMk/>
            <pc:sldMk cId="2389436835" sldId="2707"/>
            <ac:spMk id="6" creationId="{CE22FC6F-4681-40BB-8022-CE3D56B1ECFE}"/>
          </ac:spMkLst>
        </pc:spChg>
        <pc:spChg chg="add mod ord">
          <ac:chgData name="Vishal Manatkar" userId="442200ac-73f6-4b0b-a152-c4cc2a0e231e" providerId="ADAL" clId="{9AE5A56C-B9E7-4717-943D-C07358293DC6}" dt="2022-12-23T09:43:22.932" v="704" actId="700"/>
          <ac:spMkLst>
            <pc:docMk/>
            <pc:sldMk cId="2389436835" sldId="2707"/>
            <ac:spMk id="7" creationId="{1F27AA55-CDB5-4951-80F3-A54DA8247CCD}"/>
          </ac:spMkLst>
        </pc:spChg>
        <pc:picChg chg="add mod ord">
          <ac:chgData name="Vishal Manatkar" userId="442200ac-73f6-4b0b-a152-c4cc2a0e231e" providerId="ADAL" clId="{9AE5A56C-B9E7-4717-943D-C07358293DC6}" dt="2022-12-23T09:34:04.372" v="581" actId="167"/>
          <ac:picMkLst>
            <pc:docMk/>
            <pc:sldMk cId="2389436835" sldId="2707"/>
            <ac:picMk id="4" creationId="{7D00115D-1CC4-461A-9075-DAEAC117BD59}"/>
          </ac:picMkLst>
        </pc:picChg>
      </pc:sldChg>
      <pc:sldChg chg="addSp delSp modSp add mod chgLayout">
        <pc:chgData name="Vishal Manatkar" userId="442200ac-73f6-4b0b-a152-c4cc2a0e231e" providerId="ADAL" clId="{9AE5A56C-B9E7-4717-943D-C07358293DC6}" dt="2022-12-23T09:43:22.932" v="704" actId="700"/>
        <pc:sldMkLst>
          <pc:docMk/>
          <pc:sldMk cId="862793520" sldId="2708"/>
        </pc:sldMkLst>
        <pc:spChg chg="del">
          <ac:chgData name="Vishal Manatkar" userId="442200ac-73f6-4b0b-a152-c4cc2a0e231e" providerId="ADAL" clId="{9AE5A56C-B9E7-4717-943D-C07358293DC6}" dt="2022-12-23T09:41:55.843" v="689" actId="700"/>
          <ac:spMkLst>
            <pc:docMk/>
            <pc:sldMk cId="862793520" sldId="2708"/>
            <ac:spMk id="2" creationId="{0E904F1A-4F81-456B-B79B-D0E376DC53DE}"/>
          </ac:spMkLst>
        </pc:spChg>
        <pc:spChg chg="add del mod ord">
          <ac:chgData name="Vishal Manatkar" userId="442200ac-73f6-4b0b-a152-c4cc2a0e231e" providerId="ADAL" clId="{9AE5A56C-B9E7-4717-943D-C07358293DC6}" dt="2022-12-23T09:42:43.197" v="697" actId="700"/>
          <ac:spMkLst>
            <pc:docMk/>
            <pc:sldMk cId="862793520" sldId="2708"/>
            <ac:spMk id="3" creationId="{C8B291F5-82D0-45F9-B98B-16673F8EEC04}"/>
          </ac:spMkLst>
        </pc:spChg>
        <pc:spChg chg="mod ord">
          <ac:chgData name="Vishal Manatkar" userId="442200ac-73f6-4b0b-a152-c4cc2a0e231e" providerId="ADAL" clId="{9AE5A56C-B9E7-4717-943D-C07358293DC6}" dt="2022-12-23T09:43:22.932" v="704" actId="700"/>
          <ac:spMkLst>
            <pc:docMk/>
            <pc:sldMk cId="862793520" sldId="2708"/>
            <ac:spMk id="5" creationId="{15DFBF40-D37A-4B06-898D-EF5DA808361C}"/>
          </ac:spMkLst>
        </pc:spChg>
        <pc:spChg chg="add del mod ord">
          <ac:chgData name="Vishal Manatkar" userId="442200ac-73f6-4b0b-a152-c4cc2a0e231e" providerId="ADAL" clId="{9AE5A56C-B9E7-4717-943D-C07358293DC6}" dt="2022-12-23T09:43:22.932" v="704" actId="700"/>
          <ac:spMkLst>
            <pc:docMk/>
            <pc:sldMk cId="862793520" sldId="2708"/>
            <ac:spMk id="7" creationId="{2A612CCC-C286-44A2-B9C0-E80237DDAAA7}"/>
          </ac:spMkLst>
        </pc:spChg>
        <pc:spChg chg="add mod ord">
          <ac:chgData name="Vishal Manatkar" userId="442200ac-73f6-4b0b-a152-c4cc2a0e231e" providerId="ADAL" clId="{9AE5A56C-B9E7-4717-943D-C07358293DC6}" dt="2022-12-23T09:43:22.932" v="704" actId="700"/>
          <ac:spMkLst>
            <pc:docMk/>
            <pc:sldMk cId="862793520" sldId="2708"/>
            <ac:spMk id="8" creationId="{55122A19-A211-4CDA-9D25-E2DB47CE86A9}"/>
          </ac:spMkLst>
        </pc:spChg>
        <pc:picChg chg="del">
          <ac:chgData name="Vishal Manatkar" userId="442200ac-73f6-4b0b-a152-c4cc2a0e231e" providerId="ADAL" clId="{9AE5A56C-B9E7-4717-943D-C07358293DC6}" dt="2022-12-23T09:35:15.762" v="599" actId="478"/>
          <ac:picMkLst>
            <pc:docMk/>
            <pc:sldMk cId="862793520" sldId="2708"/>
            <ac:picMk id="4" creationId="{7D00115D-1CC4-461A-9075-DAEAC117BD59}"/>
          </ac:picMkLst>
        </pc:picChg>
        <pc:picChg chg="add mod ord">
          <ac:chgData name="Vishal Manatkar" userId="442200ac-73f6-4b0b-a152-c4cc2a0e231e" providerId="ADAL" clId="{9AE5A56C-B9E7-4717-943D-C07358293DC6}" dt="2022-12-23T09:35:33.262" v="602" actId="167"/>
          <ac:picMkLst>
            <pc:docMk/>
            <pc:sldMk cId="862793520" sldId="2708"/>
            <ac:picMk id="6" creationId="{514E95CE-6276-4C7D-9B7E-B5673CA2268E}"/>
          </ac:picMkLst>
        </pc:picChg>
      </pc:sldChg>
      <pc:sldChg chg="addSp delSp modSp add mod chgLayout">
        <pc:chgData name="Vishal Manatkar" userId="442200ac-73f6-4b0b-a152-c4cc2a0e231e" providerId="ADAL" clId="{9AE5A56C-B9E7-4717-943D-C07358293DC6}" dt="2022-12-23T09:43:22.932" v="704" actId="700"/>
        <pc:sldMkLst>
          <pc:docMk/>
          <pc:sldMk cId="151170718" sldId="2709"/>
        </pc:sldMkLst>
        <pc:spChg chg="del">
          <ac:chgData name="Vishal Manatkar" userId="442200ac-73f6-4b0b-a152-c4cc2a0e231e" providerId="ADAL" clId="{9AE5A56C-B9E7-4717-943D-C07358293DC6}" dt="2022-12-23T09:42:00.453" v="690" actId="700"/>
          <ac:spMkLst>
            <pc:docMk/>
            <pc:sldMk cId="151170718" sldId="2709"/>
            <ac:spMk id="2" creationId="{0E904F1A-4F81-456B-B79B-D0E376DC53DE}"/>
          </ac:spMkLst>
        </pc:spChg>
        <pc:spChg chg="add del mod ord">
          <ac:chgData name="Vishal Manatkar" userId="442200ac-73f6-4b0b-a152-c4cc2a0e231e" providerId="ADAL" clId="{9AE5A56C-B9E7-4717-943D-C07358293DC6}" dt="2022-12-23T09:42:43.197" v="697" actId="700"/>
          <ac:spMkLst>
            <pc:docMk/>
            <pc:sldMk cId="151170718" sldId="2709"/>
            <ac:spMk id="3" creationId="{BD367FB9-4160-4319-B76D-959CCC577558}"/>
          </ac:spMkLst>
        </pc:spChg>
        <pc:spChg chg="mod ord">
          <ac:chgData name="Vishal Manatkar" userId="442200ac-73f6-4b0b-a152-c4cc2a0e231e" providerId="ADAL" clId="{9AE5A56C-B9E7-4717-943D-C07358293DC6}" dt="2022-12-23T09:43:22.932" v="704" actId="700"/>
          <ac:spMkLst>
            <pc:docMk/>
            <pc:sldMk cId="151170718" sldId="2709"/>
            <ac:spMk id="5" creationId="{15DFBF40-D37A-4B06-898D-EF5DA808361C}"/>
          </ac:spMkLst>
        </pc:spChg>
        <pc:spChg chg="add del mod ord">
          <ac:chgData name="Vishal Manatkar" userId="442200ac-73f6-4b0b-a152-c4cc2a0e231e" providerId="ADAL" clId="{9AE5A56C-B9E7-4717-943D-C07358293DC6}" dt="2022-12-23T09:43:22.932" v="704" actId="700"/>
          <ac:spMkLst>
            <pc:docMk/>
            <pc:sldMk cId="151170718" sldId="2709"/>
            <ac:spMk id="7" creationId="{D041CD8C-F82D-4E1A-8929-8D758222A034}"/>
          </ac:spMkLst>
        </pc:spChg>
        <pc:spChg chg="add mod ord">
          <ac:chgData name="Vishal Manatkar" userId="442200ac-73f6-4b0b-a152-c4cc2a0e231e" providerId="ADAL" clId="{9AE5A56C-B9E7-4717-943D-C07358293DC6}" dt="2022-12-23T09:43:22.932" v="704" actId="700"/>
          <ac:spMkLst>
            <pc:docMk/>
            <pc:sldMk cId="151170718" sldId="2709"/>
            <ac:spMk id="8" creationId="{BF0B3997-D8CE-4353-96B4-622771A94058}"/>
          </ac:spMkLst>
        </pc:spChg>
        <pc:picChg chg="del">
          <ac:chgData name="Vishal Manatkar" userId="442200ac-73f6-4b0b-a152-c4cc2a0e231e" providerId="ADAL" clId="{9AE5A56C-B9E7-4717-943D-C07358293DC6}" dt="2022-12-23T09:35:00.725" v="594" actId="478"/>
          <ac:picMkLst>
            <pc:docMk/>
            <pc:sldMk cId="151170718" sldId="2709"/>
            <ac:picMk id="4" creationId="{7D00115D-1CC4-461A-9075-DAEAC117BD59}"/>
          </ac:picMkLst>
        </pc:picChg>
        <pc:picChg chg="add mod ord">
          <ac:chgData name="Vishal Manatkar" userId="442200ac-73f6-4b0b-a152-c4cc2a0e231e" providerId="ADAL" clId="{9AE5A56C-B9E7-4717-943D-C07358293DC6}" dt="2022-12-23T09:35:13.355" v="598" actId="12789"/>
          <ac:picMkLst>
            <pc:docMk/>
            <pc:sldMk cId="151170718" sldId="2709"/>
            <ac:picMk id="6" creationId="{E3E0EAEE-51E2-4714-8624-6885E79D0B10}"/>
          </ac:picMkLst>
        </pc:picChg>
      </pc:sldChg>
      <pc:sldMasterChg chg="modSldLayout">
        <pc:chgData name="Vishal Manatkar" userId="442200ac-73f6-4b0b-a152-c4cc2a0e231e" providerId="ADAL" clId="{9AE5A56C-B9E7-4717-943D-C07358293DC6}" dt="2022-12-22T12:00:19.585" v="301" actId="478"/>
        <pc:sldMasterMkLst>
          <pc:docMk/>
          <pc:sldMasterMk cId="3085500737" sldId="2147483648"/>
        </pc:sldMasterMkLst>
        <pc:sldLayoutChg chg="modSp mod">
          <pc:chgData name="Vishal Manatkar" userId="442200ac-73f6-4b0b-a152-c4cc2a0e231e" providerId="ADAL" clId="{9AE5A56C-B9E7-4717-943D-C07358293DC6}" dt="2022-12-22T07:31:59.069" v="44" actId="29295"/>
          <pc:sldLayoutMkLst>
            <pc:docMk/>
            <pc:sldMasterMk cId="3085500737" sldId="2147483648"/>
            <pc:sldLayoutMk cId="182379470" sldId="2147483737"/>
          </pc:sldLayoutMkLst>
          <pc:picChg chg="mod">
            <ac:chgData name="Vishal Manatkar" userId="442200ac-73f6-4b0b-a152-c4cc2a0e231e" providerId="ADAL" clId="{9AE5A56C-B9E7-4717-943D-C07358293DC6}" dt="2022-12-22T07:31:59.069" v="44" actId="29295"/>
            <ac:picMkLst>
              <pc:docMk/>
              <pc:sldMasterMk cId="3085500737" sldId="2147483648"/>
              <pc:sldLayoutMk cId="182379470" sldId="2147483737"/>
              <ac:picMk id="26" creationId="{62710CC1-E78F-4E8D-879F-03EB56AD96D9}"/>
            </ac:picMkLst>
          </pc:picChg>
        </pc:sldLayoutChg>
        <pc:sldLayoutChg chg="addSp delSp modSp mod">
          <pc:chgData name="Vishal Manatkar" userId="442200ac-73f6-4b0b-a152-c4cc2a0e231e" providerId="ADAL" clId="{9AE5A56C-B9E7-4717-943D-C07358293DC6}" dt="2022-12-22T12:00:19.585" v="301" actId="478"/>
          <pc:sldLayoutMkLst>
            <pc:docMk/>
            <pc:sldMasterMk cId="3085500737" sldId="2147483648"/>
            <pc:sldLayoutMk cId="576682449" sldId="2147483740"/>
          </pc:sldLayoutMkLst>
          <pc:picChg chg="mod modVis">
            <ac:chgData name="Vishal Manatkar" userId="442200ac-73f6-4b0b-a152-c4cc2a0e231e" providerId="ADAL" clId="{9AE5A56C-B9E7-4717-943D-C07358293DC6}" dt="2022-12-22T07:32:03.797" v="46" actId="29295"/>
            <ac:picMkLst>
              <pc:docMk/>
              <pc:sldMasterMk cId="3085500737" sldId="2147483648"/>
              <pc:sldLayoutMk cId="576682449" sldId="2147483740"/>
              <ac:picMk id="19" creationId="{E908D4A8-CD84-44AD-8EF6-E452D0B33CE7}"/>
            </ac:picMkLst>
          </pc:picChg>
          <pc:picChg chg="add del mod modVis">
            <ac:chgData name="Vishal Manatkar" userId="442200ac-73f6-4b0b-a152-c4cc2a0e231e" providerId="ADAL" clId="{9AE5A56C-B9E7-4717-943D-C07358293DC6}" dt="2022-12-22T07:31:46.012" v="40" actId="478"/>
            <ac:picMkLst>
              <pc:docMk/>
              <pc:sldMasterMk cId="3085500737" sldId="2147483648"/>
              <pc:sldLayoutMk cId="576682449" sldId="2147483740"/>
              <ac:picMk id="20" creationId="{280CDC80-31D5-4C3D-9A05-DC315B45B0E0}"/>
            </ac:picMkLst>
          </pc:picChg>
          <pc:picChg chg="add mod ord">
            <ac:chgData name="Vishal Manatkar" userId="442200ac-73f6-4b0b-a152-c4cc2a0e231e" providerId="ADAL" clId="{9AE5A56C-B9E7-4717-943D-C07358293DC6}" dt="2022-12-22T12:00:11.821" v="298" actId="13244"/>
            <ac:picMkLst>
              <pc:docMk/>
              <pc:sldMasterMk cId="3085500737" sldId="2147483648"/>
              <pc:sldLayoutMk cId="576682449" sldId="2147483740"/>
              <ac:picMk id="20" creationId="{DDD78AE9-E918-4227-9C8B-1E7D8B36DFFA}"/>
            </ac:picMkLst>
          </pc:picChg>
          <pc:picChg chg="del mod modVis">
            <ac:chgData name="Vishal Manatkar" userId="442200ac-73f6-4b0b-a152-c4cc2a0e231e" providerId="ADAL" clId="{9AE5A56C-B9E7-4717-943D-C07358293DC6}" dt="2022-12-22T12:00:19.585" v="301" actId="478"/>
            <ac:picMkLst>
              <pc:docMk/>
              <pc:sldMasterMk cId="3085500737" sldId="2147483648"/>
              <pc:sldLayoutMk cId="576682449" sldId="2147483740"/>
              <ac:picMk id="23" creationId="{CB57DEDF-9401-40CF-A46D-F34D366786D5}"/>
            </ac:picMkLst>
          </pc:picChg>
        </pc:sldLayoutChg>
      </pc:sldMasterChg>
      <pc:sldMasterChg chg="modSldLayout">
        <pc:chgData name="Vishal Manatkar" userId="442200ac-73f6-4b0b-a152-c4cc2a0e231e" providerId="ADAL" clId="{9AE5A56C-B9E7-4717-943D-C07358293DC6}" dt="2022-12-22T12:01:32.565" v="346" actId="1036"/>
        <pc:sldMasterMkLst>
          <pc:docMk/>
          <pc:sldMasterMk cId="1247363117" sldId="2147483666"/>
        </pc:sldMasterMkLst>
        <pc:sldLayoutChg chg="addSp delSp modSp mod setBg">
          <pc:chgData name="Vishal Manatkar" userId="442200ac-73f6-4b0b-a152-c4cc2a0e231e" providerId="ADAL" clId="{9AE5A56C-B9E7-4717-943D-C07358293DC6}" dt="2022-12-22T12:01:32.565" v="346" actId="1036"/>
          <pc:sldLayoutMkLst>
            <pc:docMk/>
            <pc:sldMasterMk cId="1247363117" sldId="2147483666"/>
            <pc:sldLayoutMk cId="3717617977" sldId="2147483741"/>
          </pc:sldLayoutMkLst>
          <pc:picChg chg="add del mod modVis">
            <ac:chgData name="Vishal Manatkar" userId="442200ac-73f6-4b0b-a152-c4cc2a0e231e" providerId="ADAL" clId="{9AE5A56C-B9E7-4717-943D-C07358293DC6}" dt="2022-12-22T12:01:05.881" v="312" actId="478"/>
            <ac:picMkLst>
              <pc:docMk/>
              <pc:sldMasterMk cId="1247363117" sldId="2147483666"/>
              <pc:sldLayoutMk cId="3717617977" sldId="2147483741"/>
              <ac:picMk id="9" creationId="{1AAB4579-3040-4E36-BBA5-41F104D9C383}"/>
            </ac:picMkLst>
          </pc:picChg>
          <pc:picChg chg="add mod ord">
            <ac:chgData name="Vishal Manatkar" userId="442200ac-73f6-4b0b-a152-c4cc2a0e231e" providerId="ADAL" clId="{9AE5A56C-B9E7-4717-943D-C07358293DC6}" dt="2022-12-22T12:01:32.565" v="346" actId="1036"/>
            <ac:picMkLst>
              <pc:docMk/>
              <pc:sldMasterMk cId="1247363117" sldId="2147483666"/>
              <pc:sldLayoutMk cId="3717617977" sldId="2147483741"/>
              <ac:picMk id="10" creationId="{EFC20AC8-13A5-4D4B-B158-AAA63A65E2F4}"/>
            </ac:picMkLst>
          </pc:picChg>
        </pc:sldLayoutChg>
      </pc:sldMasterChg>
      <pc:sldMasterChg chg="delSldLayout modSldLayout">
        <pc:chgData name="Vishal Manatkar" userId="442200ac-73f6-4b0b-a152-c4cc2a0e231e" providerId="ADAL" clId="{9AE5A56C-B9E7-4717-943D-C07358293DC6}" dt="2022-12-23T09:42:34.525" v="696"/>
        <pc:sldMasterMkLst>
          <pc:docMk/>
          <pc:sldMasterMk cId="3360138375" sldId="2147483719"/>
        </pc:sldMasterMkLst>
        <pc:sldLayoutChg chg="addSp delSp modSp del mod">
          <pc:chgData name="Vishal Manatkar" userId="442200ac-73f6-4b0b-a152-c4cc2a0e231e" providerId="ADAL" clId="{9AE5A56C-B9E7-4717-943D-C07358293DC6}" dt="2022-12-23T09:42:21.677" v="693" actId="2696"/>
          <pc:sldLayoutMkLst>
            <pc:docMk/>
            <pc:sldMasterMk cId="3360138375" sldId="2147483719"/>
            <pc:sldLayoutMk cId="40301773" sldId="2147483731"/>
          </pc:sldLayoutMkLst>
          <pc:spChg chg="del">
            <ac:chgData name="Vishal Manatkar" userId="442200ac-73f6-4b0b-a152-c4cc2a0e231e" providerId="ADAL" clId="{9AE5A56C-B9E7-4717-943D-C07358293DC6}" dt="2022-12-23T09:32:51.508" v="567" actId="478"/>
            <ac:spMkLst>
              <pc:docMk/>
              <pc:sldMasterMk cId="3360138375" sldId="2147483719"/>
              <pc:sldLayoutMk cId="40301773" sldId="2147483731"/>
              <ac:spMk id="9" creationId="{8DD6885A-E55F-40B7-A41C-1FD18D8637ED}"/>
            </ac:spMkLst>
          </pc:spChg>
          <pc:spChg chg="add mod">
            <ac:chgData name="Vishal Manatkar" userId="442200ac-73f6-4b0b-a152-c4cc2a0e231e" providerId="ADAL" clId="{9AE5A56C-B9E7-4717-943D-C07358293DC6}" dt="2022-12-23T09:32:51.848" v="568"/>
            <ac:spMkLst>
              <pc:docMk/>
              <pc:sldMasterMk cId="3360138375" sldId="2147483719"/>
              <pc:sldLayoutMk cId="40301773" sldId="2147483731"/>
              <ac:spMk id="18" creationId="{630CF06F-5847-4B33-B974-6AF53F74DB72}"/>
            </ac:spMkLst>
          </pc:spChg>
          <pc:spChg chg="del mod">
            <ac:chgData name="Vishal Manatkar" userId="442200ac-73f6-4b0b-a152-c4cc2a0e231e" providerId="ADAL" clId="{9AE5A56C-B9E7-4717-943D-C07358293DC6}" dt="2022-12-23T09:32:51.508" v="567" actId="478"/>
            <ac:spMkLst>
              <pc:docMk/>
              <pc:sldMasterMk cId="3360138375" sldId="2147483719"/>
              <pc:sldLayoutMk cId="40301773" sldId="2147483731"/>
              <ac:spMk id="19" creationId="{4EBFBCA9-E0C9-431F-81B6-790336FD889D}"/>
            </ac:spMkLst>
          </pc:spChg>
          <pc:spChg chg="add mod">
            <ac:chgData name="Vishal Manatkar" userId="442200ac-73f6-4b0b-a152-c4cc2a0e231e" providerId="ADAL" clId="{9AE5A56C-B9E7-4717-943D-C07358293DC6}" dt="2022-12-23T09:32:58.874" v="569" actId="207"/>
            <ac:spMkLst>
              <pc:docMk/>
              <pc:sldMasterMk cId="3360138375" sldId="2147483719"/>
              <pc:sldLayoutMk cId="40301773" sldId="2147483731"/>
              <ac:spMk id="20" creationId="{DB7B8580-87AB-4C12-A79D-D70F7E901312}"/>
            </ac:spMkLst>
          </pc:spChg>
          <pc:picChg chg="del">
            <ac:chgData name="Vishal Manatkar" userId="442200ac-73f6-4b0b-a152-c4cc2a0e231e" providerId="ADAL" clId="{9AE5A56C-B9E7-4717-943D-C07358293DC6}" dt="2022-12-23T09:34:12.803" v="582" actId="21"/>
            <ac:picMkLst>
              <pc:docMk/>
              <pc:sldMasterMk cId="3360138375" sldId="2147483719"/>
              <pc:sldLayoutMk cId="40301773" sldId="2147483731"/>
              <ac:picMk id="3" creationId="{011E640D-67C9-43AF-8669-031A2B7AD186}"/>
            </ac:picMkLst>
          </pc:picChg>
        </pc:sldLayoutChg>
        <pc:sldLayoutChg chg="modSp mod">
          <pc:chgData name="Vishal Manatkar" userId="442200ac-73f6-4b0b-a152-c4cc2a0e231e" providerId="ADAL" clId="{9AE5A56C-B9E7-4717-943D-C07358293DC6}" dt="2022-12-22T11:49:41.412" v="53" actId="1036"/>
          <pc:sldLayoutMkLst>
            <pc:docMk/>
            <pc:sldMasterMk cId="3360138375" sldId="2147483719"/>
            <pc:sldLayoutMk cId="2499714329" sldId="2147483739"/>
          </pc:sldLayoutMkLst>
          <pc:picChg chg="mod">
            <ac:chgData name="Vishal Manatkar" userId="442200ac-73f6-4b0b-a152-c4cc2a0e231e" providerId="ADAL" clId="{9AE5A56C-B9E7-4717-943D-C07358293DC6}" dt="2022-12-22T11:49:41.412" v="53" actId="1036"/>
            <ac:picMkLst>
              <pc:docMk/>
              <pc:sldMasterMk cId="3360138375" sldId="2147483719"/>
              <pc:sldLayoutMk cId="2499714329" sldId="2147483739"/>
              <ac:picMk id="3" creationId="{DFFDAE06-67F1-4216-A3B1-115539C03E18}"/>
            </ac:picMkLst>
          </pc:picChg>
        </pc:sldLayoutChg>
        <pc:sldLayoutChg chg="delSp modSp del mod setBg">
          <pc:chgData name="Vishal Manatkar" userId="442200ac-73f6-4b0b-a152-c4cc2a0e231e" providerId="ADAL" clId="{9AE5A56C-B9E7-4717-943D-C07358293DC6}" dt="2022-12-23T09:42:21.697" v="694" actId="2696"/>
          <pc:sldLayoutMkLst>
            <pc:docMk/>
            <pc:sldMasterMk cId="3360138375" sldId="2147483719"/>
            <pc:sldLayoutMk cId="974742165" sldId="2147483742"/>
          </pc:sldLayoutMkLst>
          <pc:spChg chg="mod">
            <ac:chgData name="Vishal Manatkar" userId="442200ac-73f6-4b0b-a152-c4cc2a0e231e" providerId="ADAL" clId="{9AE5A56C-B9E7-4717-943D-C07358293DC6}" dt="2022-12-22T11:58:03.997" v="283" actId="207"/>
            <ac:spMkLst>
              <pc:docMk/>
              <pc:sldMasterMk cId="3360138375" sldId="2147483719"/>
              <pc:sldLayoutMk cId="974742165" sldId="2147483742"/>
              <ac:spMk id="13" creationId="{5D813D21-650E-43A1-A850-8444F6969CE6}"/>
            </ac:spMkLst>
          </pc:spChg>
          <pc:spChg chg="mod">
            <ac:chgData name="Vishal Manatkar" userId="442200ac-73f6-4b0b-a152-c4cc2a0e231e" providerId="ADAL" clId="{9AE5A56C-B9E7-4717-943D-C07358293DC6}" dt="2022-12-22T11:58:03.997" v="283" actId="207"/>
            <ac:spMkLst>
              <pc:docMk/>
              <pc:sldMasterMk cId="3360138375" sldId="2147483719"/>
              <pc:sldLayoutMk cId="974742165" sldId="2147483742"/>
              <ac:spMk id="14" creationId="{C95F4715-4FCF-4CBB-B3B0-936F4548A50E}"/>
            </ac:spMkLst>
          </pc:spChg>
          <pc:spChg chg="mod">
            <ac:chgData name="Vishal Manatkar" userId="442200ac-73f6-4b0b-a152-c4cc2a0e231e" providerId="ADAL" clId="{9AE5A56C-B9E7-4717-943D-C07358293DC6}" dt="2022-12-22T11:58:03.997" v="283" actId="207"/>
            <ac:spMkLst>
              <pc:docMk/>
              <pc:sldMasterMk cId="3360138375" sldId="2147483719"/>
              <pc:sldLayoutMk cId="974742165" sldId="2147483742"/>
              <ac:spMk id="15" creationId="{491F6BC1-C7C5-48F8-B86D-B9CCABC7339A}"/>
            </ac:spMkLst>
          </pc:spChg>
          <pc:spChg chg="mod">
            <ac:chgData name="Vishal Manatkar" userId="442200ac-73f6-4b0b-a152-c4cc2a0e231e" providerId="ADAL" clId="{9AE5A56C-B9E7-4717-943D-C07358293DC6}" dt="2022-12-22T11:58:03.997" v="283" actId="207"/>
            <ac:spMkLst>
              <pc:docMk/>
              <pc:sldMasterMk cId="3360138375" sldId="2147483719"/>
              <pc:sldLayoutMk cId="974742165" sldId="2147483742"/>
              <ac:spMk id="16" creationId="{FB1B8BE8-2CBD-48BE-86C9-F4ED27EB43C4}"/>
            </ac:spMkLst>
          </pc:spChg>
          <pc:spChg chg="mod">
            <ac:chgData name="Vishal Manatkar" userId="442200ac-73f6-4b0b-a152-c4cc2a0e231e" providerId="ADAL" clId="{9AE5A56C-B9E7-4717-943D-C07358293DC6}" dt="2022-12-22T11:58:03.997" v="283" actId="207"/>
            <ac:spMkLst>
              <pc:docMk/>
              <pc:sldMasterMk cId="3360138375" sldId="2147483719"/>
              <pc:sldLayoutMk cId="974742165" sldId="2147483742"/>
              <ac:spMk id="17" creationId="{0F3EB727-8F7D-489F-B607-AD88C9BF6CEE}"/>
            </ac:spMkLst>
          </pc:spChg>
          <pc:spChg chg="mod">
            <ac:chgData name="Vishal Manatkar" userId="442200ac-73f6-4b0b-a152-c4cc2a0e231e" providerId="ADAL" clId="{9AE5A56C-B9E7-4717-943D-C07358293DC6}" dt="2022-12-23T09:31:43.362" v="547" actId="207"/>
            <ac:spMkLst>
              <pc:docMk/>
              <pc:sldMasterMk cId="3360138375" sldId="2147483719"/>
              <pc:sldLayoutMk cId="974742165" sldId="2147483742"/>
              <ac:spMk id="20" creationId="{B29E741B-EAC2-4259-BD38-6090AEF0AC7E}"/>
            </ac:spMkLst>
          </pc:spChg>
          <pc:spChg chg="mod">
            <ac:chgData name="Vishal Manatkar" userId="442200ac-73f6-4b0b-a152-c4cc2a0e231e" providerId="ADAL" clId="{9AE5A56C-B9E7-4717-943D-C07358293DC6}" dt="2022-12-23T09:33:02.248" v="570" actId="207"/>
            <ac:spMkLst>
              <pc:docMk/>
              <pc:sldMasterMk cId="3360138375" sldId="2147483719"/>
              <pc:sldLayoutMk cId="974742165" sldId="2147483742"/>
              <ac:spMk id="22" creationId="{761DC1C5-C2CF-454F-A5CA-546A24884FB5}"/>
            </ac:spMkLst>
          </pc:spChg>
          <pc:grpChg chg="mod">
            <ac:chgData name="Vishal Manatkar" userId="442200ac-73f6-4b0b-a152-c4cc2a0e231e" providerId="ADAL" clId="{9AE5A56C-B9E7-4717-943D-C07358293DC6}" dt="2022-12-22T11:58:03.997" v="283" actId="207"/>
            <ac:grpSpMkLst>
              <pc:docMk/>
              <pc:sldMasterMk cId="3360138375" sldId="2147483719"/>
              <pc:sldLayoutMk cId="974742165" sldId="2147483742"/>
              <ac:grpSpMk id="12" creationId="{ED710ECF-D5DD-4BA5-B934-FBB06F18FF92}"/>
            </ac:grpSpMkLst>
          </pc:grpChg>
          <pc:picChg chg="del">
            <ac:chgData name="Vishal Manatkar" userId="442200ac-73f6-4b0b-a152-c4cc2a0e231e" providerId="ADAL" clId="{9AE5A56C-B9E7-4717-943D-C07358293DC6}" dt="2022-12-23T09:33:49.838" v="577" actId="21"/>
            <ac:picMkLst>
              <pc:docMk/>
              <pc:sldMasterMk cId="3360138375" sldId="2147483719"/>
              <pc:sldLayoutMk cId="974742165" sldId="2147483742"/>
              <ac:picMk id="8" creationId="{95F0A681-0396-45C0-B1BA-C5CA77C28A19}"/>
            </ac:picMkLst>
          </pc:picChg>
        </pc:sldLayoutChg>
        <pc:sldLayoutChg chg="addSp delSp modSp mod">
          <pc:chgData name="Vishal Manatkar" userId="442200ac-73f6-4b0b-a152-c4cc2a0e231e" providerId="ADAL" clId="{9AE5A56C-B9E7-4717-943D-C07358293DC6}" dt="2022-12-23T09:42:34.525" v="696"/>
          <pc:sldLayoutMkLst>
            <pc:docMk/>
            <pc:sldMasterMk cId="3360138375" sldId="2147483719"/>
            <pc:sldLayoutMk cId="69674003" sldId="2147483743"/>
          </pc:sldLayoutMkLst>
          <pc:spChg chg="add del mod">
            <ac:chgData name="Vishal Manatkar" userId="442200ac-73f6-4b0b-a152-c4cc2a0e231e" providerId="ADAL" clId="{9AE5A56C-B9E7-4717-943D-C07358293DC6}" dt="2022-12-23T09:32:43.507" v="564"/>
            <ac:spMkLst>
              <pc:docMk/>
              <pc:sldMasterMk cId="3360138375" sldId="2147483719"/>
              <pc:sldLayoutMk cId="69674003" sldId="2147483743"/>
              <ac:spMk id="18" creationId="{A2D0A1AB-4ED4-45DB-B958-E6CB27DBC477}"/>
            </ac:spMkLst>
          </pc:spChg>
          <pc:spChg chg="add del mod">
            <ac:chgData name="Vishal Manatkar" userId="442200ac-73f6-4b0b-a152-c4cc2a0e231e" providerId="ADAL" clId="{9AE5A56C-B9E7-4717-943D-C07358293DC6}" dt="2022-12-23T09:32:43.507" v="564"/>
            <ac:spMkLst>
              <pc:docMk/>
              <pc:sldMasterMk cId="3360138375" sldId="2147483719"/>
              <pc:sldLayoutMk cId="69674003" sldId="2147483743"/>
              <ac:spMk id="19" creationId="{C18E6F20-4640-4FB6-B0EE-5808AC1F5000}"/>
            </ac:spMkLst>
          </pc:spChg>
          <pc:spChg chg="del">
            <ac:chgData name="Vishal Manatkar" userId="442200ac-73f6-4b0b-a152-c4cc2a0e231e" providerId="ADAL" clId="{9AE5A56C-B9E7-4717-943D-C07358293DC6}" dt="2022-12-23T09:32:45.965" v="565" actId="478"/>
            <ac:spMkLst>
              <pc:docMk/>
              <pc:sldMasterMk cId="3360138375" sldId="2147483719"/>
              <pc:sldLayoutMk cId="69674003" sldId="2147483743"/>
              <ac:spMk id="20" creationId="{B29E741B-EAC2-4259-BD38-6090AEF0AC7E}"/>
            </ac:spMkLst>
          </pc:spChg>
          <pc:spChg chg="add mod">
            <ac:chgData name="Vishal Manatkar" userId="442200ac-73f6-4b0b-a152-c4cc2a0e231e" providerId="ADAL" clId="{9AE5A56C-B9E7-4717-943D-C07358293DC6}" dt="2022-12-23T09:42:34.525" v="696"/>
            <ac:spMkLst>
              <pc:docMk/>
              <pc:sldMasterMk cId="3360138375" sldId="2147483719"/>
              <pc:sldLayoutMk cId="69674003" sldId="2147483743"/>
              <ac:spMk id="21" creationId="{797C1E70-4D08-405D-BB91-789AF7219647}"/>
            </ac:spMkLst>
          </pc:spChg>
          <pc:spChg chg="del mod">
            <ac:chgData name="Vishal Manatkar" userId="442200ac-73f6-4b0b-a152-c4cc2a0e231e" providerId="ADAL" clId="{9AE5A56C-B9E7-4717-943D-C07358293DC6}" dt="2022-12-23T09:32:45.965" v="565" actId="478"/>
            <ac:spMkLst>
              <pc:docMk/>
              <pc:sldMasterMk cId="3360138375" sldId="2147483719"/>
              <pc:sldLayoutMk cId="69674003" sldId="2147483743"/>
              <ac:spMk id="22" creationId="{761DC1C5-C2CF-454F-A5CA-546A24884FB5}"/>
            </ac:spMkLst>
          </pc:spChg>
          <pc:spChg chg="add mod">
            <ac:chgData name="Vishal Manatkar" userId="442200ac-73f6-4b0b-a152-c4cc2a0e231e" providerId="ADAL" clId="{9AE5A56C-B9E7-4717-943D-C07358293DC6}" dt="2022-12-23T09:42:25.585" v="695" actId="1076"/>
            <ac:spMkLst>
              <pc:docMk/>
              <pc:sldMasterMk cId="3360138375" sldId="2147483719"/>
              <pc:sldLayoutMk cId="69674003" sldId="2147483743"/>
              <ac:spMk id="23" creationId="{3C6C899E-66D5-4F06-A863-13833A1D6153}"/>
            </ac:spMkLst>
          </pc:spChg>
          <pc:picChg chg="del">
            <ac:chgData name="Vishal Manatkar" userId="442200ac-73f6-4b0b-a152-c4cc2a0e231e" providerId="ADAL" clId="{9AE5A56C-B9E7-4717-943D-C07358293DC6}" dt="2022-12-23T09:33:17.419" v="572" actId="21"/>
            <ac:picMkLst>
              <pc:docMk/>
              <pc:sldMasterMk cId="3360138375" sldId="2147483719"/>
              <pc:sldLayoutMk cId="69674003" sldId="2147483743"/>
              <ac:picMk id="4" creationId="{72232990-1B8E-4FC7-A07A-55BB5B53E47B}"/>
            </ac:picMkLst>
          </pc:picChg>
        </pc:sldLayoutChg>
      </pc:sldMasterChg>
    </pc:docChg>
  </pc:docChgLst>
  <pc:docChgLst>
    <pc:chgData name="Amit P. Hingnekar" userId="b7a67b32-e962-499b-ac34-773280d39668" providerId="ADAL" clId="{83D13A14-3F30-4670-8D61-CC3A5810BC69}"/>
    <pc:docChg chg="modSld">
      <pc:chgData name="Amit P. Hingnekar" userId="b7a67b32-e962-499b-ac34-773280d39668" providerId="ADAL" clId="{83D13A14-3F30-4670-8D61-CC3A5810BC69}" dt="2023-01-05T07:45:20.492" v="0" actId="20577"/>
      <pc:docMkLst>
        <pc:docMk/>
      </pc:docMkLst>
      <pc:sldChg chg="modSp mod">
        <pc:chgData name="Amit P. Hingnekar" userId="b7a67b32-e962-499b-ac34-773280d39668" providerId="ADAL" clId="{83D13A14-3F30-4670-8D61-CC3A5810BC69}" dt="2023-01-05T07:45:20.492" v="0" actId="20577"/>
        <pc:sldMkLst>
          <pc:docMk/>
          <pc:sldMk cId="4022258114" sldId="257"/>
        </pc:sldMkLst>
        <pc:graphicFrameChg chg="modGraphic">
          <ac:chgData name="Amit P. Hingnekar" userId="b7a67b32-e962-499b-ac34-773280d39668" providerId="ADAL" clId="{83D13A14-3F30-4670-8D61-CC3A5810BC69}" dt="2023-01-05T07:45:20.492" v="0" actId="20577"/>
          <ac:graphicFrameMkLst>
            <pc:docMk/>
            <pc:sldMk cId="4022258114" sldId="257"/>
            <ac:graphicFrameMk id="9" creationId="{A51D0B03-2C4D-49DD-BC26-26BFB7D93DE2}"/>
          </ac:graphicFrameMkLst>
        </pc:graphicFrameChg>
      </pc:sldChg>
    </pc:docChg>
  </pc:docChgLst>
  <pc:docChgLst>
    <pc:chgData name="Vishal Manatkar" userId="442200ac-73f6-4b0b-a152-c4cc2a0e231e" providerId="ADAL" clId="{2C8EBEE5-F880-4539-92A6-58322447AC5A}"/>
    <pc:docChg chg="undo custSel addSld delSld modSld modMainMaster">
      <pc:chgData name="Vishal Manatkar" userId="442200ac-73f6-4b0b-a152-c4cc2a0e231e" providerId="ADAL" clId="{2C8EBEE5-F880-4539-92A6-58322447AC5A}" dt="2022-12-21T10:23:15.326" v="166" actId="14100"/>
      <pc:docMkLst>
        <pc:docMk/>
      </pc:docMkLst>
      <pc:sldChg chg="del">
        <pc:chgData name="Vishal Manatkar" userId="442200ac-73f6-4b0b-a152-c4cc2a0e231e" providerId="ADAL" clId="{2C8EBEE5-F880-4539-92A6-58322447AC5A}" dt="2022-12-21T09:21:29.265" v="98" actId="2696"/>
        <pc:sldMkLst>
          <pc:docMk/>
          <pc:sldMk cId="1373128043" sldId="2694"/>
        </pc:sldMkLst>
      </pc:sldChg>
      <pc:sldChg chg="addSp delSp modSp mod modClrScheme chgLayout">
        <pc:chgData name="Vishal Manatkar" userId="442200ac-73f6-4b0b-a152-c4cc2a0e231e" providerId="ADAL" clId="{2C8EBEE5-F880-4539-92A6-58322447AC5A}" dt="2022-12-21T10:23:15.326" v="166" actId="14100"/>
        <pc:sldMkLst>
          <pc:docMk/>
          <pc:sldMk cId="3734116537" sldId="2695"/>
        </pc:sldMkLst>
        <pc:spChg chg="add mod">
          <ac:chgData name="Vishal Manatkar" userId="442200ac-73f6-4b0b-a152-c4cc2a0e231e" providerId="ADAL" clId="{2C8EBEE5-F880-4539-92A6-58322447AC5A}" dt="2022-12-21T10:23:15.326" v="166" actId="14100"/>
          <ac:spMkLst>
            <pc:docMk/>
            <pc:sldMk cId="3734116537" sldId="2695"/>
            <ac:spMk id="3" creationId="{AD607900-9A98-4627-AC0D-CA131FBCC231}"/>
          </ac:spMkLst>
        </pc:spChg>
        <pc:spChg chg="add mod">
          <ac:chgData name="Vishal Manatkar" userId="442200ac-73f6-4b0b-a152-c4cc2a0e231e" providerId="ADAL" clId="{2C8EBEE5-F880-4539-92A6-58322447AC5A}" dt="2022-12-21T10:23:13.068" v="165" actId="14100"/>
          <ac:spMkLst>
            <pc:docMk/>
            <pc:sldMk cId="3734116537" sldId="2695"/>
            <ac:spMk id="5" creationId="{0BC0722E-1F89-4D3D-B3CE-8F6CA6C41681}"/>
          </ac:spMkLst>
        </pc:spChg>
        <pc:spChg chg="del mod ord">
          <ac:chgData name="Vishal Manatkar" userId="442200ac-73f6-4b0b-a152-c4cc2a0e231e" providerId="ADAL" clId="{2C8EBEE5-F880-4539-92A6-58322447AC5A}" dt="2022-12-21T09:22:02.643" v="101" actId="478"/>
          <ac:spMkLst>
            <pc:docMk/>
            <pc:sldMk cId="3734116537" sldId="2695"/>
            <ac:spMk id="6" creationId="{84059EA1-1FFD-4B34-8027-521F23975E2D}"/>
          </ac:spMkLst>
        </pc:spChg>
        <pc:spChg chg="del mod ord">
          <ac:chgData name="Vishal Manatkar" userId="442200ac-73f6-4b0b-a152-c4cc2a0e231e" providerId="ADAL" clId="{2C8EBEE5-F880-4539-92A6-58322447AC5A}" dt="2022-12-21T09:22:02.643" v="101" actId="478"/>
          <ac:spMkLst>
            <pc:docMk/>
            <pc:sldMk cId="3734116537" sldId="2695"/>
            <ac:spMk id="7" creationId="{509D3339-7FFA-41C6-BAB1-BB71B0B4BB2F}"/>
          </ac:spMkLst>
        </pc:spChg>
        <pc:picChg chg="del mod ord">
          <ac:chgData name="Vishal Manatkar" userId="442200ac-73f6-4b0b-a152-c4cc2a0e231e" providerId="ADAL" clId="{2C8EBEE5-F880-4539-92A6-58322447AC5A}" dt="2022-12-21T09:22:10.161" v="103" actId="478"/>
          <ac:picMkLst>
            <pc:docMk/>
            <pc:sldMk cId="3734116537" sldId="2695"/>
            <ac:picMk id="14" creationId="{E094A103-881E-4222-817E-B0C4879348B7}"/>
          </ac:picMkLst>
        </pc:picChg>
      </pc:sldChg>
      <pc:sldChg chg="del">
        <pc:chgData name="Vishal Manatkar" userId="442200ac-73f6-4b0b-a152-c4cc2a0e231e" providerId="ADAL" clId="{2C8EBEE5-F880-4539-92A6-58322447AC5A}" dt="2022-12-21T09:15:28.207" v="43" actId="2696"/>
        <pc:sldMkLst>
          <pc:docMk/>
          <pc:sldMk cId="1444257596" sldId="2696"/>
        </pc:sldMkLst>
      </pc:sldChg>
      <pc:sldChg chg="addSp modSp mod">
        <pc:chgData name="Vishal Manatkar" userId="442200ac-73f6-4b0b-a152-c4cc2a0e231e" providerId="ADAL" clId="{2C8EBEE5-F880-4539-92A6-58322447AC5A}" dt="2022-12-21T09:16:22" v="51" actId="207"/>
        <pc:sldMkLst>
          <pc:docMk/>
          <pc:sldMk cId="1443525399" sldId="2701"/>
        </pc:sldMkLst>
        <pc:spChg chg="add mod">
          <ac:chgData name="Vishal Manatkar" userId="442200ac-73f6-4b0b-a152-c4cc2a0e231e" providerId="ADAL" clId="{2C8EBEE5-F880-4539-92A6-58322447AC5A}" dt="2022-12-21T09:16:22" v="51" actId="207"/>
          <ac:spMkLst>
            <pc:docMk/>
            <pc:sldMk cId="1443525399" sldId="2701"/>
            <ac:spMk id="8" creationId="{99658C3F-775D-4B78-BD20-3C91E5104624}"/>
          </ac:spMkLst>
        </pc:spChg>
      </pc:sldChg>
      <pc:sldChg chg="addSp delSp modSp mod modClrScheme chgLayout">
        <pc:chgData name="Vishal Manatkar" userId="442200ac-73f6-4b0b-a152-c4cc2a0e231e" providerId="ADAL" clId="{2C8EBEE5-F880-4539-92A6-58322447AC5A}" dt="2022-12-21T10:18:46.739" v="129" actId="700"/>
        <pc:sldMkLst>
          <pc:docMk/>
          <pc:sldMk cId="4113231775" sldId="2702"/>
        </pc:sldMkLst>
        <pc:spChg chg="del mod ord">
          <ac:chgData name="Vishal Manatkar" userId="442200ac-73f6-4b0b-a152-c4cc2a0e231e" providerId="ADAL" clId="{2C8EBEE5-F880-4539-92A6-58322447AC5A}" dt="2022-12-21T10:18:46.739" v="129" actId="700"/>
          <ac:spMkLst>
            <pc:docMk/>
            <pc:sldMk cId="4113231775" sldId="2702"/>
            <ac:spMk id="2" creationId="{DB5A4553-1A99-4515-A342-B9EDADC52725}"/>
          </ac:spMkLst>
        </pc:spChg>
        <pc:spChg chg="add mod ord">
          <ac:chgData name="Vishal Manatkar" userId="442200ac-73f6-4b0b-a152-c4cc2a0e231e" providerId="ADAL" clId="{2C8EBEE5-F880-4539-92A6-58322447AC5A}" dt="2022-12-21T10:18:46.739" v="129" actId="700"/>
          <ac:spMkLst>
            <pc:docMk/>
            <pc:sldMk cId="4113231775" sldId="2702"/>
            <ac:spMk id="3" creationId="{5BB98156-1AD8-4301-B72A-E4C1023F0197}"/>
          </ac:spMkLst>
        </pc:spChg>
        <pc:spChg chg="mod ord">
          <ac:chgData name="Vishal Manatkar" userId="442200ac-73f6-4b0b-a152-c4cc2a0e231e" providerId="ADAL" clId="{2C8EBEE5-F880-4539-92A6-58322447AC5A}" dt="2022-12-21T10:18:46.739" v="129" actId="700"/>
          <ac:spMkLst>
            <pc:docMk/>
            <pc:sldMk cId="4113231775" sldId="2702"/>
            <ac:spMk id="9" creationId="{CFB56DDB-9207-4A7C-AC93-6992EB2EAB33}"/>
          </ac:spMkLst>
        </pc:spChg>
        <pc:spChg chg="mod ord">
          <ac:chgData name="Vishal Manatkar" userId="442200ac-73f6-4b0b-a152-c4cc2a0e231e" providerId="ADAL" clId="{2C8EBEE5-F880-4539-92A6-58322447AC5A}" dt="2022-12-21T10:18:46.739" v="129" actId="700"/>
          <ac:spMkLst>
            <pc:docMk/>
            <pc:sldMk cId="4113231775" sldId="2702"/>
            <ac:spMk id="10" creationId="{0E3596E9-B820-4116-81B7-A273DEBA85B1}"/>
          </ac:spMkLst>
        </pc:spChg>
      </pc:sldChg>
      <pc:sldChg chg="modSp del mod">
        <pc:chgData name="Vishal Manatkar" userId="442200ac-73f6-4b0b-a152-c4cc2a0e231e" providerId="ADAL" clId="{2C8EBEE5-F880-4539-92A6-58322447AC5A}" dt="2022-12-21T09:12:34.440" v="32" actId="47"/>
        <pc:sldMkLst>
          <pc:docMk/>
          <pc:sldMk cId="100320636" sldId="2703"/>
        </pc:sldMkLst>
        <pc:spChg chg="mod">
          <ac:chgData name="Vishal Manatkar" userId="442200ac-73f6-4b0b-a152-c4cc2a0e231e" providerId="ADAL" clId="{2C8EBEE5-F880-4539-92A6-58322447AC5A}" dt="2022-12-21T09:12:28.147" v="31" actId="207"/>
          <ac:spMkLst>
            <pc:docMk/>
            <pc:sldMk cId="100320636" sldId="2703"/>
            <ac:spMk id="2" creationId="{1B513E14-E9E4-4421-97EE-46AAF21ABA6D}"/>
          </ac:spMkLst>
        </pc:spChg>
      </pc:sldChg>
      <pc:sldChg chg="addSp delSp modSp add del mod modClrScheme chgLayout">
        <pc:chgData name="Vishal Manatkar" userId="442200ac-73f6-4b0b-a152-c4cc2a0e231e" providerId="ADAL" clId="{2C8EBEE5-F880-4539-92A6-58322447AC5A}" dt="2022-12-21T10:19:11.460" v="134" actId="2696"/>
        <pc:sldMkLst>
          <pc:docMk/>
          <pc:sldMk cId="346354572" sldId="2703"/>
        </pc:sldMkLst>
        <pc:spChg chg="del mod ord">
          <ac:chgData name="Vishal Manatkar" userId="442200ac-73f6-4b0b-a152-c4cc2a0e231e" providerId="ADAL" clId="{2C8EBEE5-F880-4539-92A6-58322447AC5A}" dt="2022-12-21T10:18:49.299" v="130" actId="700"/>
          <ac:spMkLst>
            <pc:docMk/>
            <pc:sldMk cId="346354572" sldId="2703"/>
            <ac:spMk id="2" creationId="{DB5A4553-1A99-4515-A342-B9EDADC52725}"/>
          </ac:spMkLst>
        </pc:spChg>
        <pc:spChg chg="add del mod ord">
          <ac:chgData name="Vishal Manatkar" userId="442200ac-73f6-4b0b-a152-c4cc2a0e231e" providerId="ADAL" clId="{2C8EBEE5-F880-4539-92A6-58322447AC5A}" dt="2022-12-21T10:18:51.887" v="131" actId="700"/>
          <ac:spMkLst>
            <pc:docMk/>
            <pc:sldMk cId="346354572" sldId="2703"/>
            <ac:spMk id="3" creationId="{964E8BC0-9FA6-4ADF-90B7-52A53AE6D9BF}"/>
          </ac:spMkLst>
        </pc:spChg>
        <pc:spChg chg="add mod ord">
          <ac:chgData name="Vishal Manatkar" userId="442200ac-73f6-4b0b-a152-c4cc2a0e231e" providerId="ADAL" clId="{2C8EBEE5-F880-4539-92A6-58322447AC5A}" dt="2022-12-21T10:18:51.887" v="131" actId="700"/>
          <ac:spMkLst>
            <pc:docMk/>
            <pc:sldMk cId="346354572" sldId="2703"/>
            <ac:spMk id="4" creationId="{2B073D90-48C6-468A-AEFC-F262A4202DD7}"/>
          </ac:spMkLst>
        </pc:spChg>
        <pc:spChg chg="mod ord">
          <ac:chgData name="Vishal Manatkar" userId="442200ac-73f6-4b0b-a152-c4cc2a0e231e" providerId="ADAL" clId="{2C8EBEE5-F880-4539-92A6-58322447AC5A}" dt="2022-12-21T10:18:51.887" v="131" actId="700"/>
          <ac:spMkLst>
            <pc:docMk/>
            <pc:sldMk cId="346354572" sldId="2703"/>
            <ac:spMk id="9" creationId="{CFB56DDB-9207-4A7C-AC93-6992EB2EAB33}"/>
          </ac:spMkLst>
        </pc:spChg>
        <pc:spChg chg="mod ord">
          <ac:chgData name="Vishal Manatkar" userId="442200ac-73f6-4b0b-a152-c4cc2a0e231e" providerId="ADAL" clId="{2C8EBEE5-F880-4539-92A6-58322447AC5A}" dt="2022-12-21T10:18:51.887" v="131" actId="700"/>
          <ac:spMkLst>
            <pc:docMk/>
            <pc:sldMk cId="346354572" sldId="2703"/>
            <ac:spMk id="10" creationId="{0E3596E9-B820-4116-81B7-A273DEBA85B1}"/>
          </ac:spMkLst>
        </pc:spChg>
      </pc:sldChg>
      <pc:sldChg chg="add del">
        <pc:chgData name="Vishal Manatkar" userId="442200ac-73f6-4b0b-a152-c4cc2a0e231e" providerId="ADAL" clId="{2C8EBEE5-F880-4539-92A6-58322447AC5A}" dt="2022-12-21T09:22:27.700" v="107" actId="2890"/>
        <pc:sldMkLst>
          <pc:docMk/>
          <pc:sldMk cId="1021546039" sldId="2703"/>
        </pc:sldMkLst>
      </pc:sldChg>
      <pc:sldChg chg="addSp delSp modSp add del mod modClrScheme chgLayout">
        <pc:chgData name="Vishal Manatkar" userId="442200ac-73f6-4b0b-a152-c4cc2a0e231e" providerId="ADAL" clId="{2C8EBEE5-F880-4539-92A6-58322447AC5A}" dt="2022-12-21T10:19:21.380" v="135" actId="2696"/>
        <pc:sldMkLst>
          <pc:docMk/>
          <pc:sldMk cId="2712624791" sldId="2704"/>
        </pc:sldMkLst>
        <pc:spChg chg="del mod ord">
          <ac:chgData name="Vishal Manatkar" userId="442200ac-73f6-4b0b-a152-c4cc2a0e231e" providerId="ADAL" clId="{2C8EBEE5-F880-4539-92A6-58322447AC5A}" dt="2022-12-21T10:19:00.783" v="133" actId="700"/>
          <ac:spMkLst>
            <pc:docMk/>
            <pc:sldMk cId="2712624791" sldId="2704"/>
            <ac:spMk id="2" creationId="{DB5A4553-1A99-4515-A342-B9EDADC52725}"/>
          </ac:spMkLst>
        </pc:spChg>
        <pc:spChg chg="add mod ord">
          <ac:chgData name="Vishal Manatkar" userId="442200ac-73f6-4b0b-a152-c4cc2a0e231e" providerId="ADAL" clId="{2C8EBEE5-F880-4539-92A6-58322447AC5A}" dt="2022-12-21T10:19:00.783" v="133" actId="700"/>
          <ac:spMkLst>
            <pc:docMk/>
            <pc:sldMk cId="2712624791" sldId="2704"/>
            <ac:spMk id="3" creationId="{E578FEFC-8CFC-4F3D-9A99-932523507D08}"/>
          </ac:spMkLst>
        </pc:spChg>
        <pc:spChg chg="mod ord">
          <ac:chgData name="Vishal Manatkar" userId="442200ac-73f6-4b0b-a152-c4cc2a0e231e" providerId="ADAL" clId="{2C8EBEE5-F880-4539-92A6-58322447AC5A}" dt="2022-12-21T10:19:00.783" v="133" actId="700"/>
          <ac:spMkLst>
            <pc:docMk/>
            <pc:sldMk cId="2712624791" sldId="2704"/>
            <ac:spMk id="9" creationId="{CFB56DDB-9207-4A7C-AC93-6992EB2EAB33}"/>
          </ac:spMkLst>
        </pc:spChg>
        <pc:spChg chg="mod ord">
          <ac:chgData name="Vishal Manatkar" userId="442200ac-73f6-4b0b-a152-c4cc2a0e231e" providerId="ADAL" clId="{2C8EBEE5-F880-4539-92A6-58322447AC5A}" dt="2022-12-21T10:19:00.783" v="133" actId="700"/>
          <ac:spMkLst>
            <pc:docMk/>
            <pc:sldMk cId="2712624791" sldId="2704"/>
            <ac:spMk id="10" creationId="{0E3596E9-B820-4116-81B7-A273DEBA85B1}"/>
          </ac:spMkLst>
        </pc:spChg>
      </pc:sldChg>
      <pc:sldChg chg="add del">
        <pc:chgData name="Vishal Manatkar" userId="442200ac-73f6-4b0b-a152-c4cc2a0e231e" providerId="ADAL" clId="{2C8EBEE5-F880-4539-92A6-58322447AC5A}" dt="2022-12-21T09:22:26.950" v="106" actId="2890"/>
        <pc:sldMkLst>
          <pc:docMk/>
          <pc:sldMk cId="3490089497" sldId="2704"/>
        </pc:sldMkLst>
      </pc:sldChg>
      <pc:sldChg chg="add">
        <pc:chgData name="Vishal Manatkar" userId="442200ac-73f6-4b0b-a152-c4cc2a0e231e" providerId="ADAL" clId="{2C8EBEE5-F880-4539-92A6-58322447AC5A}" dt="2022-12-21T10:18:55.781" v="132" actId="2890"/>
        <pc:sldMkLst>
          <pc:docMk/>
          <pc:sldMk cId="3325506827" sldId="2705"/>
        </pc:sldMkLst>
      </pc:sldChg>
      <pc:sldChg chg="addSp delSp modSp add del mod modClrScheme chgLayout">
        <pc:chgData name="Vishal Manatkar" userId="442200ac-73f6-4b0b-a152-c4cc2a0e231e" providerId="ADAL" clId="{2C8EBEE5-F880-4539-92A6-58322447AC5A}" dt="2022-12-21T10:20:13.685" v="141" actId="47"/>
        <pc:sldMkLst>
          <pc:docMk/>
          <pc:sldMk cId="3290601746" sldId="2706"/>
        </pc:sldMkLst>
        <pc:spChg chg="add mod ord">
          <ac:chgData name="Vishal Manatkar" userId="442200ac-73f6-4b0b-a152-c4cc2a0e231e" providerId="ADAL" clId="{2C8EBEE5-F880-4539-92A6-58322447AC5A}" dt="2022-12-21T10:19:52.182" v="137" actId="700"/>
          <ac:spMkLst>
            <pc:docMk/>
            <pc:sldMk cId="3290601746" sldId="2706"/>
            <ac:spMk id="2" creationId="{BE3A5C0A-ED7E-4D98-ABAE-F6C1ADB6801F}"/>
          </ac:spMkLst>
        </pc:spChg>
        <pc:spChg chg="del mod ord">
          <ac:chgData name="Vishal Manatkar" userId="442200ac-73f6-4b0b-a152-c4cc2a0e231e" providerId="ADAL" clId="{2C8EBEE5-F880-4539-92A6-58322447AC5A}" dt="2022-12-21T10:19:52.182" v="137" actId="700"/>
          <ac:spMkLst>
            <pc:docMk/>
            <pc:sldMk cId="3290601746" sldId="2706"/>
            <ac:spMk id="3" creationId="{AD607900-9A98-4627-AC0D-CA131FBCC231}"/>
          </ac:spMkLst>
        </pc:spChg>
        <pc:spChg chg="add mod ord">
          <ac:chgData name="Vishal Manatkar" userId="442200ac-73f6-4b0b-a152-c4cc2a0e231e" providerId="ADAL" clId="{2C8EBEE5-F880-4539-92A6-58322447AC5A}" dt="2022-12-21T10:19:52.182" v="137" actId="700"/>
          <ac:spMkLst>
            <pc:docMk/>
            <pc:sldMk cId="3290601746" sldId="2706"/>
            <ac:spMk id="4" creationId="{11BF07E9-DE95-47A3-8ADC-4D66673C9D8C}"/>
          </ac:spMkLst>
        </pc:spChg>
        <pc:spChg chg="del mod ord">
          <ac:chgData name="Vishal Manatkar" userId="442200ac-73f6-4b0b-a152-c4cc2a0e231e" providerId="ADAL" clId="{2C8EBEE5-F880-4539-92A6-58322447AC5A}" dt="2022-12-21T10:19:52.182" v="137" actId="700"/>
          <ac:spMkLst>
            <pc:docMk/>
            <pc:sldMk cId="3290601746" sldId="2706"/>
            <ac:spMk id="5" creationId="{0BC0722E-1F89-4D3D-B3CE-8F6CA6C41681}"/>
          </ac:spMkLst>
        </pc:spChg>
        <pc:spChg chg="add mod ord">
          <ac:chgData name="Vishal Manatkar" userId="442200ac-73f6-4b0b-a152-c4cc2a0e231e" providerId="ADAL" clId="{2C8EBEE5-F880-4539-92A6-58322447AC5A}" dt="2022-12-21T10:20:07.411" v="140" actId="14100"/>
          <ac:spMkLst>
            <pc:docMk/>
            <pc:sldMk cId="3290601746" sldId="2706"/>
            <ac:spMk id="6" creationId="{DAD0ADF6-3621-4BBD-A956-4E97DE6A6DE4}"/>
          </ac:spMkLst>
        </pc:spChg>
      </pc:sldChg>
      <pc:sldChg chg="new">
        <pc:chgData name="Vishal Manatkar" userId="442200ac-73f6-4b0b-a152-c4cc2a0e231e" providerId="ADAL" clId="{2C8EBEE5-F880-4539-92A6-58322447AC5A}" dt="2022-12-21T10:21:17.499" v="150" actId="680"/>
        <pc:sldMkLst>
          <pc:docMk/>
          <pc:sldMk cId="3736992983" sldId="2706"/>
        </pc:sldMkLst>
      </pc:sldChg>
      <pc:sldMasterChg chg="delSldLayout modSldLayout sldLayoutOrd">
        <pc:chgData name="Vishal Manatkar" userId="442200ac-73f6-4b0b-a152-c4cc2a0e231e" providerId="ADAL" clId="{2C8EBEE5-F880-4539-92A6-58322447AC5A}" dt="2022-12-21T09:25:01.927" v="126" actId="1038"/>
        <pc:sldMasterMkLst>
          <pc:docMk/>
          <pc:sldMasterMk cId="3085500737" sldId="2147483648"/>
        </pc:sldMasterMkLst>
        <pc:sldLayoutChg chg="addSp delSp del mod ord">
          <pc:chgData name="Vishal Manatkar" userId="442200ac-73f6-4b0b-a152-c4cc2a0e231e" providerId="ADAL" clId="{2C8EBEE5-F880-4539-92A6-58322447AC5A}" dt="2022-12-21T09:12:34.440" v="32" actId="47"/>
          <pc:sldLayoutMkLst>
            <pc:docMk/>
            <pc:sldMasterMk cId="3085500737" sldId="2147483648"/>
            <pc:sldLayoutMk cId="1243254199" sldId="2147483660"/>
          </pc:sldLayoutMkLst>
          <pc:spChg chg="add del">
            <ac:chgData name="Vishal Manatkar" userId="442200ac-73f6-4b0b-a152-c4cc2a0e231e" providerId="ADAL" clId="{2C8EBEE5-F880-4539-92A6-58322447AC5A}" dt="2022-12-21T09:12:07.599" v="18" actId="478"/>
            <ac:spMkLst>
              <pc:docMk/>
              <pc:sldMasterMk cId="3085500737" sldId="2147483648"/>
              <pc:sldLayoutMk cId="1243254199" sldId="2147483660"/>
              <ac:spMk id="11" creationId="{ED27A722-1C53-4148-87FF-3884922615A1}"/>
            </ac:spMkLst>
          </pc:spChg>
          <pc:spChg chg="add del">
            <ac:chgData name="Vishal Manatkar" userId="442200ac-73f6-4b0b-a152-c4cc2a0e231e" providerId="ADAL" clId="{2C8EBEE5-F880-4539-92A6-58322447AC5A}" dt="2022-12-21T09:12:07.599" v="18" actId="478"/>
            <ac:spMkLst>
              <pc:docMk/>
              <pc:sldMasterMk cId="3085500737" sldId="2147483648"/>
              <pc:sldLayoutMk cId="1243254199" sldId="2147483660"/>
              <ac:spMk id="12" creationId="{CC76930C-31C6-457B-8525-9B34C31FBB5F}"/>
            </ac:spMkLst>
          </pc:spChg>
          <pc:spChg chg="add del">
            <ac:chgData name="Vishal Manatkar" userId="442200ac-73f6-4b0b-a152-c4cc2a0e231e" providerId="ADAL" clId="{2C8EBEE5-F880-4539-92A6-58322447AC5A}" dt="2022-12-21T09:12:07.599" v="18" actId="478"/>
            <ac:spMkLst>
              <pc:docMk/>
              <pc:sldMasterMk cId="3085500737" sldId="2147483648"/>
              <pc:sldLayoutMk cId="1243254199" sldId="2147483660"/>
              <ac:spMk id="13" creationId="{9062A76F-FF75-465E-AE2A-881725681F43}"/>
            </ac:spMkLst>
          </pc:spChg>
          <pc:spChg chg="add del">
            <ac:chgData name="Vishal Manatkar" userId="442200ac-73f6-4b0b-a152-c4cc2a0e231e" providerId="ADAL" clId="{2C8EBEE5-F880-4539-92A6-58322447AC5A}" dt="2022-12-21T09:12:07.599" v="18" actId="478"/>
            <ac:spMkLst>
              <pc:docMk/>
              <pc:sldMasterMk cId="3085500737" sldId="2147483648"/>
              <pc:sldLayoutMk cId="1243254199" sldId="2147483660"/>
              <ac:spMk id="14" creationId="{1EFB7B7F-D6D8-4640-AA57-6457C2A84863}"/>
            </ac:spMkLst>
          </pc:spChg>
          <pc:spChg chg="add del">
            <ac:chgData name="Vishal Manatkar" userId="442200ac-73f6-4b0b-a152-c4cc2a0e231e" providerId="ADAL" clId="{2C8EBEE5-F880-4539-92A6-58322447AC5A}" dt="2022-12-21T09:12:07.599" v="18" actId="478"/>
            <ac:spMkLst>
              <pc:docMk/>
              <pc:sldMasterMk cId="3085500737" sldId="2147483648"/>
              <pc:sldLayoutMk cId="1243254199" sldId="2147483660"/>
              <ac:spMk id="15" creationId="{CE173DC7-55C1-425F-BBB8-6784CBE9135C}"/>
            </ac:spMkLst>
          </pc:spChg>
          <pc:spChg chg="add del">
            <ac:chgData name="Vishal Manatkar" userId="442200ac-73f6-4b0b-a152-c4cc2a0e231e" providerId="ADAL" clId="{2C8EBEE5-F880-4539-92A6-58322447AC5A}" dt="2022-12-21T09:12:07.599" v="18" actId="478"/>
            <ac:spMkLst>
              <pc:docMk/>
              <pc:sldMasterMk cId="3085500737" sldId="2147483648"/>
              <pc:sldLayoutMk cId="1243254199" sldId="2147483660"/>
              <ac:spMk id="16" creationId="{BF32258B-6C82-412A-9A5A-899A8381DFD5}"/>
            </ac:spMkLst>
          </pc:spChg>
          <pc:grpChg chg="add del">
            <ac:chgData name="Vishal Manatkar" userId="442200ac-73f6-4b0b-a152-c4cc2a0e231e" providerId="ADAL" clId="{2C8EBEE5-F880-4539-92A6-58322447AC5A}" dt="2022-12-21T09:12:07.599" v="18" actId="478"/>
            <ac:grpSpMkLst>
              <pc:docMk/>
              <pc:sldMasterMk cId="3085500737" sldId="2147483648"/>
              <pc:sldLayoutMk cId="1243254199" sldId="2147483660"/>
              <ac:grpSpMk id="19" creationId="{23B38B61-8C11-48D6-8FCC-2BA075554D5B}"/>
            </ac:grpSpMkLst>
          </pc:grpChg>
          <pc:picChg chg="add del">
            <ac:chgData name="Vishal Manatkar" userId="442200ac-73f6-4b0b-a152-c4cc2a0e231e" providerId="ADAL" clId="{2C8EBEE5-F880-4539-92A6-58322447AC5A}" dt="2022-12-21T09:12:07.599" v="18" actId="478"/>
            <ac:picMkLst>
              <pc:docMk/>
              <pc:sldMasterMk cId="3085500737" sldId="2147483648"/>
              <pc:sldLayoutMk cId="1243254199" sldId="2147483660"/>
              <ac:picMk id="24" creationId="{88AF4C3D-D3C2-4BEC-949C-85A4BE0C691E}"/>
            </ac:picMkLst>
          </pc:picChg>
        </pc:sldLayoutChg>
        <pc:sldLayoutChg chg="addSp delSp modSp mod">
          <pc:chgData name="Vishal Manatkar" userId="442200ac-73f6-4b0b-a152-c4cc2a0e231e" providerId="ADAL" clId="{2C8EBEE5-F880-4539-92A6-58322447AC5A}" dt="2022-12-21T09:25:01.927" v="126" actId="1038"/>
          <pc:sldLayoutMkLst>
            <pc:docMk/>
            <pc:sldMasterMk cId="3085500737" sldId="2147483648"/>
            <pc:sldLayoutMk cId="576682449" sldId="2147483740"/>
          </pc:sldLayoutMkLst>
          <pc:grpChg chg="del mod">
            <ac:chgData name="Vishal Manatkar" userId="442200ac-73f6-4b0b-a152-c4cc2a0e231e" providerId="ADAL" clId="{2C8EBEE5-F880-4539-92A6-58322447AC5A}" dt="2022-12-21T09:23:49.565" v="118" actId="478"/>
            <ac:grpSpMkLst>
              <pc:docMk/>
              <pc:sldMasterMk cId="3085500737" sldId="2147483648"/>
              <pc:sldLayoutMk cId="576682449" sldId="2147483740"/>
              <ac:grpSpMk id="28" creationId="{6AFA9EE8-2DB7-478E-82FF-2B46B935166D}"/>
            </ac:grpSpMkLst>
          </pc:grpChg>
          <pc:picChg chg="add mod">
            <ac:chgData name="Vishal Manatkar" userId="442200ac-73f6-4b0b-a152-c4cc2a0e231e" providerId="ADAL" clId="{2C8EBEE5-F880-4539-92A6-58322447AC5A}" dt="2022-12-21T09:25:01.927" v="126" actId="1038"/>
            <ac:picMkLst>
              <pc:docMk/>
              <pc:sldMasterMk cId="3085500737" sldId="2147483648"/>
              <pc:sldLayoutMk cId="576682449" sldId="2147483740"/>
              <ac:picMk id="19" creationId="{E908D4A8-CD84-44AD-8EF6-E452D0B33CE7}"/>
            </ac:picMkLst>
          </pc:picChg>
        </pc:sldLayoutChg>
      </pc:sldMasterChg>
      <pc:sldMasterChg chg="addSldLayout delSldLayout modSldLayout">
        <pc:chgData name="Vishal Manatkar" userId="442200ac-73f6-4b0b-a152-c4cc2a0e231e" providerId="ADAL" clId="{2C8EBEE5-F880-4539-92A6-58322447AC5A}" dt="2022-12-21T10:22:08.099" v="153"/>
        <pc:sldMasterMkLst>
          <pc:docMk/>
          <pc:sldMasterMk cId="3360138375" sldId="2147483719"/>
        </pc:sldMasterMkLst>
        <pc:sldLayoutChg chg="addSp delSp modSp del mod">
          <pc:chgData name="Vishal Manatkar" userId="442200ac-73f6-4b0b-a152-c4cc2a0e231e" providerId="ADAL" clId="{2C8EBEE5-F880-4539-92A6-58322447AC5A}" dt="2022-12-21T10:20:32.126" v="144" actId="2696"/>
          <pc:sldLayoutMkLst>
            <pc:docMk/>
            <pc:sldMasterMk cId="3360138375" sldId="2147483719"/>
            <pc:sldLayoutMk cId="4120444890" sldId="2147483720"/>
          </pc:sldLayoutMkLst>
          <pc:spChg chg="add del">
            <ac:chgData name="Vishal Manatkar" userId="442200ac-73f6-4b0b-a152-c4cc2a0e231e" providerId="ADAL" clId="{2C8EBEE5-F880-4539-92A6-58322447AC5A}" dt="2022-12-21T09:21:24.310" v="97" actId="478"/>
            <ac:spMkLst>
              <pc:docMk/>
              <pc:sldMasterMk cId="3360138375" sldId="2147483719"/>
              <pc:sldLayoutMk cId="4120444890" sldId="2147483720"/>
              <ac:spMk id="9" creationId="{8DD6885A-E55F-40B7-A41C-1FD18D8637ED}"/>
            </ac:spMkLst>
          </pc:spChg>
          <pc:spChg chg="del">
            <ac:chgData name="Vishal Manatkar" userId="442200ac-73f6-4b0b-a152-c4cc2a0e231e" providerId="ADAL" clId="{2C8EBEE5-F880-4539-92A6-58322447AC5A}" dt="2022-12-21T09:21:24.310" v="97" actId="478"/>
            <ac:spMkLst>
              <pc:docMk/>
              <pc:sldMasterMk cId="3360138375" sldId="2147483719"/>
              <pc:sldLayoutMk cId="4120444890" sldId="2147483720"/>
              <ac:spMk id="10" creationId="{71FA577A-53AB-43AC-B04D-59B39F9B5BBC}"/>
            </ac:spMkLst>
          </pc:spChg>
          <pc:spChg chg="add del">
            <ac:chgData name="Vishal Manatkar" userId="442200ac-73f6-4b0b-a152-c4cc2a0e231e" providerId="ADAL" clId="{2C8EBEE5-F880-4539-92A6-58322447AC5A}" dt="2022-12-21T09:21:24.310" v="97" actId="478"/>
            <ac:spMkLst>
              <pc:docMk/>
              <pc:sldMasterMk cId="3360138375" sldId="2147483719"/>
              <pc:sldLayoutMk cId="4120444890" sldId="2147483720"/>
              <ac:spMk id="11" creationId="{EC994B59-30D7-4E48-AC5E-460ACDD4D661}"/>
            </ac:spMkLst>
          </pc:spChg>
          <pc:spChg chg="add del mod modVis">
            <ac:chgData name="Vishal Manatkar" userId="442200ac-73f6-4b0b-a152-c4cc2a0e231e" providerId="ADAL" clId="{2C8EBEE5-F880-4539-92A6-58322447AC5A}" dt="2022-12-21T09:21:13.151" v="94" actId="14430"/>
            <ac:spMkLst>
              <pc:docMk/>
              <pc:sldMasterMk cId="3360138375" sldId="2147483719"/>
              <pc:sldLayoutMk cId="4120444890" sldId="2147483720"/>
              <ac:spMk id="19" creationId="{8F390356-59E5-4DBC-9DA3-D1A399D389D9}"/>
            </ac:spMkLst>
          </pc:spChg>
          <pc:spChg chg="add mod modVis">
            <ac:chgData name="Vishal Manatkar" userId="442200ac-73f6-4b0b-a152-c4cc2a0e231e" providerId="ADAL" clId="{2C8EBEE5-F880-4539-92A6-58322447AC5A}" dt="2022-12-21T09:21:13.536" v="95" actId="14430"/>
            <ac:spMkLst>
              <pc:docMk/>
              <pc:sldMasterMk cId="3360138375" sldId="2147483719"/>
              <pc:sldLayoutMk cId="4120444890" sldId="2147483720"/>
              <ac:spMk id="20" creationId="{6B656E81-C5EC-4735-8589-E6545A391ABE}"/>
            </ac:spMkLst>
          </pc:spChg>
          <pc:grpChg chg="del">
            <ac:chgData name="Vishal Manatkar" userId="442200ac-73f6-4b0b-a152-c4cc2a0e231e" providerId="ADAL" clId="{2C8EBEE5-F880-4539-92A6-58322447AC5A}" dt="2022-12-21T09:21:24.310" v="97" actId="478"/>
            <ac:grpSpMkLst>
              <pc:docMk/>
              <pc:sldMasterMk cId="3360138375" sldId="2147483719"/>
              <pc:sldLayoutMk cId="4120444890" sldId="2147483720"/>
              <ac:grpSpMk id="12" creationId="{ED710ECF-D5DD-4BA5-B934-FBB06F18FF92}"/>
            </ac:grpSpMkLst>
          </pc:grpChg>
          <pc:picChg chg="add mod ord modVis">
            <ac:chgData name="Vishal Manatkar" userId="442200ac-73f6-4b0b-a152-c4cc2a0e231e" providerId="ADAL" clId="{2C8EBEE5-F880-4539-92A6-58322447AC5A}" dt="2022-12-21T09:21:13.920" v="96" actId="14430"/>
            <ac:picMkLst>
              <pc:docMk/>
              <pc:sldMasterMk cId="3360138375" sldId="2147483719"/>
              <pc:sldLayoutMk cId="4120444890" sldId="2147483720"/>
              <ac:picMk id="18" creationId="{4A7293F9-C1B8-4D1C-BD9D-15F07DB7B0DF}"/>
            </ac:picMkLst>
          </pc:picChg>
          <pc:picChg chg="add del mod modVis">
            <ac:chgData name="Vishal Manatkar" userId="442200ac-73f6-4b0b-a152-c4cc2a0e231e" providerId="ADAL" clId="{2C8EBEE5-F880-4539-92A6-58322447AC5A}" dt="2022-12-21T09:21:24.310" v="97" actId="478"/>
            <ac:picMkLst>
              <pc:docMk/>
              <pc:sldMasterMk cId="3360138375" sldId="2147483719"/>
              <pc:sldLayoutMk cId="4120444890" sldId="2147483720"/>
              <ac:picMk id="21" creationId="{421A9CAB-2F8A-4E94-86D0-3D6E77DFD851}"/>
            </ac:picMkLst>
          </pc:picChg>
        </pc:sldLayoutChg>
        <pc:sldLayoutChg chg="modSp mod">
          <pc:chgData name="Vishal Manatkar" userId="442200ac-73f6-4b0b-a152-c4cc2a0e231e" providerId="ADAL" clId="{2C8EBEE5-F880-4539-92A6-58322447AC5A}" dt="2022-12-21T10:20:46.341" v="147" actId="1076"/>
          <pc:sldLayoutMkLst>
            <pc:docMk/>
            <pc:sldMasterMk cId="3360138375" sldId="2147483719"/>
            <pc:sldLayoutMk cId="40301773" sldId="2147483731"/>
          </pc:sldLayoutMkLst>
          <pc:spChg chg="mod">
            <ac:chgData name="Vishal Manatkar" userId="442200ac-73f6-4b0b-a152-c4cc2a0e231e" providerId="ADAL" clId="{2C8EBEE5-F880-4539-92A6-58322447AC5A}" dt="2022-12-21T10:20:39.907" v="145" actId="14100"/>
            <ac:spMkLst>
              <pc:docMk/>
              <pc:sldMasterMk cId="3360138375" sldId="2147483719"/>
              <pc:sldLayoutMk cId="40301773" sldId="2147483731"/>
              <ac:spMk id="9" creationId="{8DD6885A-E55F-40B7-A41C-1FD18D8637ED}"/>
            </ac:spMkLst>
          </pc:spChg>
          <pc:spChg chg="mod">
            <ac:chgData name="Vishal Manatkar" userId="442200ac-73f6-4b0b-a152-c4cc2a0e231e" providerId="ADAL" clId="{2C8EBEE5-F880-4539-92A6-58322447AC5A}" dt="2022-12-21T10:20:46.341" v="147" actId="1076"/>
            <ac:spMkLst>
              <pc:docMk/>
              <pc:sldMasterMk cId="3360138375" sldId="2147483719"/>
              <pc:sldLayoutMk cId="40301773" sldId="2147483731"/>
              <ac:spMk id="11" creationId="{EC994B59-30D7-4E48-AC5E-460ACDD4D661}"/>
            </ac:spMkLst>
          </pc:spChg>
        </pc:sldLayoutChg>
        <pc:sldLayoutChg chg="delSp del mod">
          <pc:chgData name="Vishal Manatkar" userId="442200ac-73f6-4b0b-a152-c4cc2a0e231e" providerId="ADAL" clId="{2C8EBEE5-F880-4539-92A6-58322447AC5A}" dt="2022-12-21T09:16:45.004" v="52" actId="2696"/>
          <pc:sldLayoutMkLst>
            <pc:docMk/>
            <pc:sldMasterMk cId="3360138375" sldId="2147483719"/>
            <pc:sldLayoutMk cId="3699827461" sldId="2147483732"/>
          </pc:sldLayoutMkLst>
          <pc:spChg chg="del">
            <ac:chgData name="Vishal Manatkar" userId="442200ac-73f6-4b0b-a152-c4cc2a0e231e" providerId="ADAL" clId="{2C8EBEE5-F880-4539-92A6-58322447AC5A}" dt="2022-12-21T09:15:00.078" v="42" actId="478"/>
            <ac:spMkLst>
              <pc:docMk/>
              <pc:sldMasterMk cId="3360138375" sldId="2147483719"/>
              <pc:sldLayoutMk cId="3699827461" sldId="2147483732"/>
              <ac:spMk id="10" creationId="{71FA577A-53AB-43AC-B04D-59B39F9B5BBC}"/>
            </ac:spMkLst>
          </pc:spChg>
          <pc:spChg chg="del">
            <ac:chgData name="Vishal Manatkar" userId="442200ac-73f6-4b0b-a152-c4cc2a0e231e" providerId="ADAL" clId="{2C8EBEE5-F880-4539-92A6-58322447AC5A}" dt="2022-12-21T09:15:00.078" v="42" actId="478"/>
            <ac:spMkLst>
              <pc:docMk/>
              <pc:sldMasterMk cId="3360138375" sldId="2147483719"/>
              <pc:sldLayoutMk cId="3699827461" sldId="2147483732"/>
              <ac:spMk id="19" creationId="{E737613C-0D61-43E2-BD7A-8907327C3CDA}"/>
            </ac:spMkLst>
          </pc:spChg>
          <pc:grpChg chg="del">
            <ac:chgData name="Vishal Manatkar" userId="442200ac-73f6-4b0b-a152-c4cc2a0e231e" providerId="ADAL" clId="{2C8EBEE5-F880-4539-92A6-58322447AC5A}" dt="2022-12-21T09:15:00.078" v="42" actId="478"/>
            <ac:grpSpMkLst>
              <pc:docMk/>
              <pc:sldMasterMk cId="3360138375" sldId="2147483719"/>
              <pc:sldLayoutMk cId="3699827461" sldId="2147483732"/>
              <ac:grpSpMk id="12" creationId="{ED710ECF-D5DD-4BA5-B934-FBB06F18FF92}"/>
            </ac:grpSpMkLst>
          </pc:grpChg>
          <pc:picChg chg="del">
            <ac:chgData name="Vishal Manatkar" userId="442200ac-73f6-4b0b-a152-c4cc2a0e231e" providerId="ADAL" clId="{2C8EBEE5-F880-4539-92A6-58322447AC5A}" dt="2022-12-21T09:15:00.078" v="42" actId="478"/>
            <ac:picMkLst>
              <pc:docMk/>
              <pc:sldMasterMk cId="3360138375" sldId="2147483719"/>
              <pc:sldLayoutMk cId="3699827461" sldId="2147483732"/>
              <ac:picMk id="20" creationId="{9F2AA41C-D2B8-4233-AFA6-D7F416EEE6C9}"/>
            </ac:picMkLst>
          </pc:picChg>
        </pc:sldLayoutChg>
        <pc:sldLayoutChg chg="addSp delSp modSp mod">
          <pc:chgData name="Vishal Manatkar" userId="442200ac-73f6-4b0b-a152-c4cc2a0e231e" providerId="ADAL" clId="{2C8EBEE5-F880-4539-92A6-58322447AC5A}" dt="2022-12-21T09:14:43.830" v="41" actId="478"/>
          <pc:sldLayoutMkLst>
            <pc:docMk/>
            <pc:sldMasterMk cId="3360138375" sldId="2147483719"/>
            <pc:sldLayoutMk cId="2499714329" sldId="2147483739"/>
          </pc:sldLayoutMkLst>
          <pc:spChg chg="mod">
            <ac:chgData name="Vishal Manatkar" userId="442200ac-73f6-4b0b-a152-c4cc2a0e231e" providerId="ADAL" clId="{2C8EBEE5-F880-4539-92A6-58322447AC5A}" dt="2022-12-21T09:08:09.248" v="4"/>
            <ac:spMkLst>
              <pc:docMk/>
              <pc:sldMasterMk cId="3360138375" sldId="2147483719"/>
              <pc:sldLayoutMk cId="2499714329" sldId="2147483739"/>
              <ac:spMk id="22" creationId="{EA24DB6B-DE6A-4346-BAF3-A49FD69DC507}"/>
            </ac:spMkLst>
          </pc:spChg>
          <pc:spChg chg="mod">
            <ac:chgData name="Vishal Manatkar" userId="442200ac-73f6-4b0b-a152-c4cc2a0e231e" providerId="ADAL" clId="{2C8EBEE5-F880-4539-92A6-58322447AC5A}" dt="2022-12-21T09:08:09.248" v="4"/>
            <ac:spMkLst>
              <pc:docMk/>
              <pc:sldMasterMk cId="3360138375" sldId="2147483719"/>
              <pc:sldLayoutMk cId="2499714329" sldId="2147483739"/>
              <ac:spMk id="23" creationId="{84F4E4D5-37F1-465D-A9D0-FB0B7AACE746}"/>
            </ac:spMkLst>
          </pc:spChg>
          <pc:spChg chg="mod">
            <ac:chgData name="Vishal Manatkar" userId="442200ac-73f6-4b0b-a152-c4cc2a0e231e" providerId="ADAL" clId="{2C8EBEE5-F880-4539-92A6-58322447AC5A}" dt="2022-12-21T09:08:09.248" v="4"/>
            <ac:spMkLst>
              <pc:docMk/>
              <pc:sldMasterMk cId="3360138375" sldId="2147483719"/>
              <pc:sldLayoutMk cId="2499714329" sldId="2147483739"/>
              <ac:spMk id="24" creationId="{5F0CD488-588E-4680-8E09-B7F9E496BA5C}"/>
            </ac:spMkLst>
          </pc:spChg>
          <pc:spChg chg="mod">
            <ac:chgData name="Vishal Manatkar" userId="442200ac-73f6-4b0b-a152-c4cc2a0e231e" providerId="ADAL" clId="{2C8EBEE5-F880-4539-92A6-58322447AC5A}" dt="2022-12-21T09:08:09.248" v="4"/>
            <ac:spMkLst>
              <pc:docMk/>
              <pc:sldMasterMk cId="3360138375" sldId="2147483719"/>
              <pc:sldLayoutMk cId="2499714329" sldId="2147483739"/>
              <ac:spMk id="25" creationId="{88C5F3A9-BBA8-4F1D-A7DA-D753BF9BFCCC}"/>
            </ac:spMkLst>
          </pc:spChg>
          <pc:spChg chg="mod">
            <ac:chgData name="Vishal Manatkar" userId="442200ac-73f6-4b0b-a152-c4cc2a0e231e" providerId="ADAL" clId="{2C8EBEE5-F880-4539-92A6-58322447AC5A}" dt="2022-12-21T09:08:09.248" v="4"/>
            <ac:spMkLst>
              <pc:docMk/>
              <pc:sldMasterMk cId="3360138375" sldId="2147483719"/>
              <pc:sldLayoutMk cId="2499714329" sldId="2147483739"/>
              <ac:spMk id="26" creationId="{5BE6B33E-2E23-4AEA-BD58-F6CFD4458D3A}"/>
            </ac:spMkLst>
          </pc:spChg>
          <pc:spChg chg="mod">
            <ac:chgData name="Vishal Manatkar" userId="442200ac-73f6-4b0b-a152-c4cc2a0e231e" providerId="ADAL" clId="{2C8EBEE5-F880-4539-92A6-58322447AC5A}" dt="2022-12-21T09:14:10.299" v="33"/>
            <ac:spMkLst>
              <pc:docMk/>
              <pc:sldMasterMk cId="3360138375" sldId="2147483719"/>
              <pc:sldLayoutMk cId="2499714329" sldId="2147483739"/>
              <ac:spMk id="28" creationId="{0E819C2F-E140-41E0-9482-8A78766C8733}"/>
            </ac:spMkLst>
          </pc:spChg>
          <pc:spChg chg="mod">
            <ac:chgData name="Vishal Manatkar" userId="442200ac-73f6-4b0b-a152-c4cc2a0e231e" providerId="ADAL" clId="{2C8EBEE5-F880-4539-92A6-58322447AC5A}" dt="2022-12-21T09:14:10.299" v="33"/>
            <ac:spMkLst>
              <pc:docMk/>
              <pc:sldMasterMk cId="3360138375" sldId="2147483719"/>
              <pc:sldLayoutMk cId="2499714329" sldId="2147483739"/>
              <ac:spMk id="29" creationId="{EFFC7B29-1007-4449-92B2-128D3B1026E3}"/>
            </ac:spMkLst>
          </pc:spChg>
          <pc:spChg chg="mod">
            <ac:chgData name="Vishal Manatkar" userId="442200ac-73f6-4b0b-a152-c4cc2a0e231e" providerId="ADAL" clId="{2C8EBEE5-F880-4539-92A6-58322447AC5A}" dt="2022-12-21T09:14:10.299" v="33"/>
            <ac:spMkLst>
              <pc:docMk/>
              <pc:sldMasterMk cId="3360138375" sldId="2147483719"/>
              <pc:sldLayoutMk cId="2499714329" sldId="2147483739"/>
              <ac:spMk id="30" creationId="{E1FB6A18-A506-4D38-A4E3-F221D3100CA5}"/>
            </ac:spMkLst>
          </pc:spChg>
          <pc:spChg chg="mod">
            <ac:chgData name="Vishal Manatkar" userId="442200ac-73f6-4b0b-a152-c4cc2a0e231e" providerId="ADAL" clId="{2C8EBEE5-F880-4539-92A6-58322447AC5A}" dt="2022-12-21T09:14:10.299" v="33"/>
            <ac:spMkLst>
              <pc:docMk/>
              <pc:sldMasterMk cId="3360138375" sldId="2147483719"/>
              <pc:sldLayoutMk cId="2499714329" sldId="2147483739"/>
              <ac:spMk id="31" creationId="{A1DBA779-EBCA-4EE9-90E2-B83B9036B213}"/>
            </ac:spMkLst>
          </pc:spChg>
          <pc:spChg chg="mod">
            <ac:chgData name="Vishal Manatkar" userId="442200ac-73f6-4b0b-a152-c4cc2a0e231e" providerId="ADAL" clId="{2C8EBEE5-F880-4539-92A6-58322447AC5A}" dt="2022-12-21T09:14:10.299" v="33"/>
            <ac:spMkLst>
              <pc:docMk/>
              <pc:sldMasterMk cId="3360138375" sldId="2147483719"/>
              <pc:sldLayoutMk cId="2499714329" sldId="2147483739"/>
              <ac:spMk id="32" creationId="{D89B5460-9EF8-4D33-A3F0-F2785AABB94D}"/>
            </ac:spMkLst>
          </pc:spChg>
          <pc:grpChg chg="add del mod">
            <ac:chgData name="Vishal Manatkar" userId="442200ac-73f6-4b0b-a152-c4cc2a0e231e" providerId="ADAL" clId="{2C8EBEE5-F880-4539-92A6-58322447AC5A}" dt="2022-12-21T09:14:43.830" v="41" actId="478"/>
            <ac:grpSpMkLst>
              <pc:docMk/>
              <pc:sldMasterMk cId="3360138375" sldId="2147483719"/>
              <pc:sldLayoutMk cId="2499714329" sldId="2147483739"/>
              <ac:grpSpMk id="12" creationId="{ED710ECF-D5DD-4BA5-B934-FBB06F18FF92}"/>
            </ac:grpSpMkLst>
          </pc:grpChg>
          <pc:grpChg chg="add del mod modVis">
            <ac:chgData name="Vishal Manatkar" userId="442200ac-73f6-4b0b-a152-c4cc2a0e231e" providerId="ADAL" clId="{2C8EBEE5-F880-4539-92A6-58322447AC5A}" dt="2022-12-21T09:12:12.844" v="27"/>
            <ac:grpSpMkLst>
              <pc:docMk/>
              <pc:sldMasterMk cId="3360138375" sldId="2147483719"/>
              <pc:sldLayoutMk cId="2499714329" sldId="2147483739"/>
              <ac:grpSpMk id="21" creationId="{35314EA3-D7AA-475E-9FA6-17772398B75F}"/>
            </ac:grpSpMkLst>
          </pc:grpChg>
          <pc:grpChg chg="add mod">
            <ac:chgData name="Vishal Manatkar" userId="442200ac-73f6-4b0b-a152-c4cc2a0e231e" providerId="ADAL" clId="{2C8EBEE5-F880-4539-92A6-58322447AC5A}" dt="2022-12-21T09:14:40.564" v="40" actId="14100"/>
            <ac:grpSpMkLst>
              <pc:docMk/>
              <pc:sldMasterMk cId="3360138375" sldId="2147483719"/>
              <pc:sldLayoutMk cId="2499714329" sldId="2147483739"/>
              <ac:grpSpMk id="27" creationId="{4133BEDF-CC7C-4E38-A91A-299D012F6544}"/>
            </ac:grpSpMkLst>
          </pc:grpChg>
          <pc:picChg chg="mod modVis">
            <ac:chgData name="Vishal Manatkar" userId="442200ac-73f6-4b0b-a152-c4cc2a0e231e" providerId="ADAL" clId="{2C8EBEE5-F880-4539-92A6-58322447AC5A}" dt="2022-12-21T09:12:09.946" v="23" actId="14430"/>
            <ac:picMkLst>
              <pc:docMk/>
              <pc:sldMasterMk cId="3360138375" sldId="2147483719"/>
              <pc:sldLayoutMk cId="2499714329" sldId="2147483739"/>
              <ac:picMk id="18" creationId="{331C501A-29CE-4EE7-899F-EC8EA2095584}"/>
            </ac:picMkLst>
          </pc:picChg>
        </pc:sldLayoutChg>
        <pc:sldLayoutChg chg="addSp delSp modSp add mod replId modTransition">
          <pc:chgData name="Vishal Manatkar" userId="442200ac-73f6-4b0b-a152-c4cc2a0e231e" providerId="ADAL" clId="{2C8EBEE5-F880-4539-92A6-58322447AC5A}" dt="2022-12-21T10:22:08.099" v="153"/>
          <pc:sldLayoutMkLst>
            <pc:docMk/>
            <pc:sldMasterMk cId="3360138375" sldId="2147483719"/>
            <pc:sldLayoutMk cId="974742165" sldId="2147483742"/>
          </pc:sldLayoutMkLst>
          <pc:spChg chg="add del">
            <ac:chgData name="Vishal Manatkar" userId="442200ac-73f6-4b0b-a152-c4cc2a0e231e" providerId="ADAL" clId="{2C8EBEE5-F880-4539-92A6-58322447AC5A}" dt="2022-12-21T10:20:58.278" v="148" actId="21"/>
            <ac:spMkLst>
              <pc:docMk/>
              <pc:sldMasterMk cId="3360138375" sldId="2147483719"/>
              <pc:sldLayoutMk cId="974742165" sldId="2147483742"/>
              <ac:spMk id="9" creationId="{8DD6885A-E55F-40B7-A41C-1FD18D8637ED}"/>
            </ac:spMkLst>
          </pc:spChg>
          <pc:spChg chg="add del">
            <ac:chgData name="Vishal Manatkar" userId="442200ac-73f6-4b0b-a152-c4cc2a0e231e" providerId="ADAL" clId="{2C8EBEE5-F880-4539-92A6-58322447AC5A}" dt="2022-12-21T10:20:58.278" v="148" actId="21"/>
            <ac:spMkLst>
              <pc:docMk/>
              <pc:sldMasterMk cId="3360138375" sldId="2147483719"/>
              <pc:sldLayoutMk cId="974742165" sldId="2147483742"/>
              <ac:spMk id="11" creationId="{EC994B59-30D7-4E48-AC5E-460ACDD4D661}"/>
            </ac:spMkLst>
          </pc:spChg>
          <pc:spChg chg="add del mod">
            <ac:chgData name="Vishal Manatkar" userId="442200ac-73f6-4b0b-a152-c4cc2a0e231e" providerId="ADAL" clId="{2C8EBEE5-F880-4539-92A6-58322447AC5A}" dt="2022-12-21T10:21:58.903" v="152" actId="478"/>
            <ac:spMkLst>
              <pc:docMk/>
              <pc:sldMasterMk cId="3360138375" sldId="2147483719"/>
              <pc:sldLayoutMk cId="974742165" sldId="2147483742"/>
              <ac:spMk id="18" creationId="{11C324C9-4DF1-430B-A394-A69A66FC8C4D}"/>
            </ac:spMkLst>
          </pc:spChg>
          <pc:spChg chg="add del mod">
            <ac:chgData name="Vishal Manatkar" userId="442200ac-73f6-4b0b-a152-c4cc2a0e231e" providerId="ADAL" clId="{2C8EBEE5-F880-4539-92A6-58322447AC5A}" dt="2022-12-21T10:21:58.903" v="152" actId="478"/>
            <ac:spMkLst>
              <pc:docMk/>
              <pc:sldMasterMk cId="3360138375" sldId="2147483719"/>
              <pc:sldLayoutMk cId="974742165" sldId="2147483742"/>
              <ac:spMk id="19" creationId="{BF4DF0E0-F7AB-4FDA-90D3-E7EF543B42C2}"/>
            </ac:spMkLst>
          </pc:spChg>
          <pc:spChg chg="add mod">
            <ac:chgData name="Vishal Manatkar" userId="442200ac-73f6-4b0b-a152-c4cc2a0e231e" providerId="ADAL" clId="{2C8EBEE5-F880-4539-92A6-58322447AC5A}" dt="2022-12-21T10:22:08.099" v="153"/>
            <ac:spMkLst>
              <pc:docMk/>
              <pc:sldMasterMk cId="3360138375" sldId="2147483719"/>
              <pc:sldLayoutMk cId="974742165" sldId="2147483742"/>
              <ac:spMk id="20" creationId="{B29E741B-EAC2-4259-BD38-6090AEF0AC7E}"/>
            </ac:spMkLst>
          </pc:spChg>
          <pc:spChg chg="add mod">
            <ac:chgData name="Vishal Manatkar" userId="442200ac-73f6-4b0b-a152-c4cc2a0e231e" providerId="ADAL" clId="{2C8EBEE5-F880-4539-92A6-58322447AC5A}" dt="2022-12-21T10:22:08.099" v="153"/>
            <ac:spMkLst>
              <pc:docMk/>
              <pc:sldMasterMk cId="3360138375" sldId="2147483719"/>
              <pc:sldLayoutMk cId="974742165" sldId="2147483742"/>
              <ac:spMk id="22" creationId="{761DC1C5-C2CF-454F-A5CA-546A24884FB5}"/>
            </ac:spMkLst>
          </pc:spChg>
        </pc:sldLayoutChg>
      </pc:sldMasterChg>
    </pc:docChg>
  </pc:docChgLst>
  <pc:docChgLst>
    <pc:chgData name="Shubham S. Rohane" userId="70843eea-4722-4f9e-915d-27ddec659dd5" providerId="ADAL" clId="{0640F804-D1CD-41D1-9ADB-F6160AE2AC39}"/>
    <pc:docChg chg="undo custSel addSld delSld modSld modMainMaster modSection">
      <pc:chgData name="Shubham S. Rohane" userId="70843eea-4722-4f9e-915d-27ddec659dd5" providerId="ADAL" clId="{0640F804-D1CD-41D1-9ADB-F6160AE2AC39}" dt="2022-12-26T12:12:09.028" v="251" actId="20577"/>
      <pc:docMkLst>
        <pc:docMk/>
      </pc:docMkLst>
      <pc:sldChg chg="modSp mod">
        <pc:chgData name="Shubham S. Rohane" userId="70843eea-4722-4f9e-915d-27ddec659dd5" providerId="ADAL" clId="{0640F804-D1CD-41D1-9ADB-F6160AE2AC39}" dt="2022-12-26T12:12:09.028" v="251" actId="20577"/>
        <pc:sldMkLst>
          <pc:docMk/>
          <pc:sldMk cId="3379081742" sldId="258"/>
        </pc:sldMkLst>
        <pc:spChg chg="mod">
          <ac:chgData name="Shubham S. Rohane" userId="70843eea-4722-4f9e-915d-27ddec659dd5" providerId="ADAL" clId="{0640F804-D1CD-41D1-9ADB-F6160AE2AC39}" dt="2022-12-26T12:12:09.028" v="251" actId="20577"/>
          <ac:spMkLst>
            <pc:docMk/>
            <pc:sldMk cId="3379081742" sldId="258"/>
            <ac:spMk id="16" creationId="{FEECE195-7CBA-4AA9-AB92-0E4BEC059950}"/>
          </ac:spMkLst>
        </pc:spChg>
      </pc:sldChg>
      <pc:sldChg chg="addSp delSp modSp add del mod modClrScheme chgLayout">
        <pc:chgData name="Shubham S. Rohane" userId="70843eea-4722-4f9e-915d-27ddec659dd5" providerId="ADAL" clId="{0640F804-D1CD-41D1-9ADB-F6160AE2AC39}" dt="2022-12-22T10:47:22.884" v="145" actId="478"/>
        <pc:sldMkLst>
          <pc:docMk/>
          <pc:sldMk cId="1644936105" sldId="2623"/>
        </pc:sldMkLst>
        <pc:spChg chg="add mod ord">
          <ac:chgData name="Shubham S. Rohane" userId="70843eea-4722-4f9e-915d-27ddec659dd5" providerId="ADAL" clId="{0640F804-D1CD-41D1-9ADB-F6160AE2AC39}" dt="2022-12-22T10:47:18.537" v="144" actId="700"/>
          <ac:spMkLst>
            <pc:docMk/>
            <pc:sldMk cId="1644936105" sldId="2623"/>
            <ac:spMk id="3" creationId="{AD217D8C-333C-4AD5-AFB1-1E946BCF9715}"/>
          </ac:spMkLst>
        </pc:spChg>
        <pc:spChg chg="add mod ord">
          <ac:chgData name="Shubham S. Rohane" userId="70843eea-4722-4f9e-915d-27ddec659dd5" providerId="ADAL" clId="{0640F804-D1CD-41D1-9ADB-F6160AE2AC39}" dt="2022-12-22T10:47:18.537" v="144" actId="700"/>
          <ac:spMkLst>
            <pc:docMk/>
            <pc:sldMk cId="1644936105" sldId="2623"/>
            <ac:spMk id="4" creationId="{37F04589-FE68-413C-90B4-82092A16EEBB}"/>
          </ac:spMkLst>
        </pc:spChg>
        <pc:spChg chg="add mod">
          <ac:chgData name="Shubham S. Rohane" userId="70843eea-4722-4f9e-915d-27ddec659dd5" providerId="ADAL" clId="{0640F804-D1CD-41D1-9ADB-F6160AE2AC39}" dt="2022-12-22T10:47:22.884" v="145" actId="478"/>
          <ac:spMkLst>
            <pc:docMk/>
            <pc:sldMk cId="1644936105" sldId="2623"/>
            <ac:spMk id="6" creationId="{A4F5D36B-B102-4616-AB21-3FDD26D79869}"/>
          </ac:spMkLst>
        </pc:spChg>
        <pc:spChg chg="mod ord">
          <ac:chgData name="Shubham S. Rohane" userId="70843eea-4722-4f9e-915d-27ddec659dd5" providerId="ADAL" clId="{0640F804-D1CD-41D1-9ADB-F6160AE2AC39}" dt="2022-12-22T10:47:18.537" v="144" actId="700"/>
          <ac:spMkLst>
            <pc:docMk/>
            <pc:sldMk cId="1644936105" sldId="2623"/>
            <ac:spMk id="9" creationId="{7E3A0AD9-4EFA-43D5-924B-3952B4F004DA}"/>
          </ac:spMkLst>
        </pc:spChg>
        <pc:spChg chg="mod ord">
          <ac:chgData name="Shubham S. Rohane" userId="70843eea-4722-4f9e-915d-27ddec659dd5" providerId="ADAL" clId="{0640F804-D1CD-41D1-9ADB-F6160AE2AC39}" dt="2022-12-22T10:47:18.537" v="144" actId="700"/>
          <ac:spMkLst>
            <pc:docMk/>
            <pc:sldMk cId="1644936105" sldId="2623"/>
            <ac:spMk id="11" creationId="{1484BF85-131C-47EC-B81D-8F95B754CC7A}"/>
          </ac:spMkLst>
        </pc:spChg>
        <pc:spChg chg="mod ord">
          <ac:chgData name="Shubham S. Rohane" userId="70843eea-4722-4f9e-915d-27ddec659dd5" providerId="ADAL" clId="{0640F804-D1CD-41D1-9ADB-F6160AE2AC39}" dt="2022-12-22T10:47:18.537" v="144" actId="700"/>
          <ac:spMkLst>
            <pc:docMk/>
            <pc:sldMk cId="1644936105" sldId="2623"/>
            <ac:spMk id="12" creationId="{D2B9550F-BB1C-4474-B340-9F5B874286EC}"/>
          </ac:spMkLst>
        </pc:spChg>
        <pc:spChg chg="del mod ord">
          <ac:chgData name="Shubham S. Rohane" userId="70843eea-4722-4f9e-915d-27ddec659dd5" providerId="ADAL" clId="{0640F804-D1CD-41D1-9ADB-F6160AE2AC39}" dt="2022-12-22T10:47:18.537" v="144" actId="700"/>
          <ac:spMkLst>
            <pc:docMk/>
            <pc:sldMk cId="1644936105" sldId="2623"/>
            <ac:spMk id="15" creationId="{ED1F777A-C49E-4C67-B4AD-B99D75FFF529}"/>
          </ac:spMkLst>
        </pc:spChg>
        <pc:spChg chg="del mod ord">
          <ac:chgData name="Shubham S. Rohane" userId="70843eea-4722-4f9e-915d-27ddec659dd5" providerId="ADAL" clId="{0640F804-D1CD-41D1-9ADB-F6160AE2AC39}" dt="2022-12-22T10:47:18.537" v="144" actId="700"/>
          <ac:spMkLst>
            <pc:docMk/>
            <pc:sldMk cId="1644936105" sldId="2623"/>
            <ac:spMk id="16" creationId="{97A69193-C4BE-4FA0-A99B-D09E47F02A37}"/>
          </ac:spMkLst>
        </pc:spChg>
        <pc:spChg chg="del mod ord">
          <ac:chgData name="Shubham S. Rohane" userId="70843eea-4722-4f9e-915d-27ddec659dd5" providerId="ADAL" clId="{0640F804-D1CD-41D1-9ADB-F6160AE2AC39}" dt="2022-12-22T10:47:18.537" v="144" actId="700"/>
          <ac:spMkLst>
            <pc:docMk/>
            <pc:sldMk cId="1644936105" sldId="2623"/>
            <ac:spMk id="17" creationId="{A69A9A0F-E80A-41D0-B8D6-2DFE8F9BCC34}"/>
          </ac:spMkLst>
        </pc:spChg>
        <pc:picChg chg="del mod ord modCrop">
          <ac:chgData name="Shubham S. Rohane" userId="70843eea-4722-4f9e-915d-27ddec659dd5" providerId="ADAL" clId="{0640F804-D1CD-41D1-9ADB-F6160AE2AC39}" dt="2022-12-22T10:47:22.884" v="145" actId="478"/>
          <ac:picMkLst>
            <pc:docMk/>
            <pc:sldMk cId="1644936105" sldId="2623"/>
            <ac:picMk id="14" creationId="{C052404A-A1AB-4D75-8122-4C2113BFD045}"/>
          </ac:picMkLst>
        </pc:picChg>
      </pc:sldChg>
      <pc:sldChg chg="delSp modSp add del mod">
        <pc:chgData name="Shubham S. Rohane" userId="70843eea-4722-4f9e-915d-27ddec659dd5" providerId="ADAL" clId="{0640F804-D1CD-41D1-9ADB-F6160AE2AC39}" dt="2022-12-22T10:44:02.583" v="116" actId="47"/>
        <pc:sldMkLst>
          <pc:docMk/>
          <pc:sldMk cId="3734116537" sldId="2695"/>
        </pc:sldMkLst>
        <pc:spChg chg="mod">
          <ac:chgData name="Shubham S. Rohane" userId="70843eea-4722-4f9e-915d-27ddec659dd5" providerId="ADAL" clId="{0640F804-D1CD-41D1-9ADB-F6160AE2AC39}" dt="2022-12-22T10:37:19.314" v="72" actId="207"/>
          <ac:spMkLst>
            <pc:docMk/>
            <pc:sldMk cId="3734116537" sldId="2695"/>
            <ac:spMk id="3" creationId="{AD607900-9A98-4627-AC0D-CA131FBCC231}"/>
          </ac:spMkLst>
        </pc:spChg>
        <pc:spChg chg="del mod">
          <ac:chgData name="Shubham S. Rohane" userId="70843eea-4722-4f9e-915d-27ddec659dd5" providerId="ADAL" clId="{0640F804-D1CD-41D1-9ADB-F6160AE2AC39}" dt="2022-12-22T10:37:11.785" v="70" actId="478"/>
          <ac:spMkLst>
            <pc:docMk/>
            <pc:sldMk cId="3734116537" sldId="2695"/>
            <ac:spMk id="5" creationId="{0BC0722E-1F89-4D3D-B3CE-8F6CA6C41681}"/>
          </ac:spMkLst>
        </pc:spChg>
      </pc:sldChg>
      <pc:sldChg chg="addSp modSp mod">
        <pc:chgData name="Shubham S. Rohane" userId="70843eea-4722-4f9e-915d-27ddec659dd5" providerId="ADAL" clId="{0640F804-D1CD-41D1-9ADB-F6160AE2AC39}" dt="2022-12-26T10:27:03.344" v="149" actId="571"/>
        <pc:sldMkLst>
          <pc:docMk/>
          <pc:sldMk cId="2846488497" sldId="2697"/>
        </pc:sldMkLst>
        <pc:spChg chg="mod">
          <ac:chgData name="Shubham S. Rohane" userId="70843eea-4722-4f9e-915d-27ddec659dd5" providerId="ADAL" clId="{0640F804-D1CD-41D1-9ADB-F6160AE2AC39}" dt="2022-12-26T10:27:01.435" v="147" actId="1076"/>
          <ac:spMkLst>
            <pc:docMk/>
            <pc:sldMk cId="2846488497" sldId="2697"/>
            <ac:spMk id="8" creationId="{7FAA77B2-D903-47BB-B0F0-561322510E7D}"/>
          </ac:spMkLst>
        </pc:spChg>
        <pc:spChg chg="add mod">
          <ac:chgData name="Shubham S. Rohane" userId="70843eea-4722-4f9e-915d-27ddec659dd5" providerId="ADAL" clId="{0640F804-D1CD-41D1-9ADB-F6160AE2AC39}" dt="2022-12-26T10:27:03.344" v="149" actId="571"/>
          <ac:spMkLst>
            <pc:docMk/>
            <pc:sldMk cId="2846488497" sldId="2697"/>
            <ac:spMk id="25" creationId="{1D8BC3ED-D5BF-4CF7-9CC6-4FE697F55288}"/>
          </ac:spMkLst>
        </pc:spChg>
      </pc:sldChg>
      <pc:sldChg chg="addSp delSp modSp mod chgLayout">
        <pc:chgData name="Shubham S. Rohane" userId="70843eea-4722-4f9e-915d-27ddec659dd5" providerId="ADAL" clId="{0640F804-D1CD-41D1-9ADB-F6160AE2AC39}" dt="2022-12-22T10:44:34.602" v="121" actId="207"/>
        <pc:sldMkLst>
          <pc:docMk/>
          <pc:sldMk cId="3736992983" sldId="2706"/>
        </pc:sldMkLst>
        <pc:spChg chg="del mod">
          <ac:chgData name="Shubham S. Rohane" userId="70843eea-4722-4f9e-915d-27ddec659dd5" providerId="ADAL" clId="{0640F804-D1CD-41D1-9ADB-F6160AE2AC39}" dt="2022-12-22T10:44:12.635" v="118" actId="478"/>
          <ac:spMkLst>
            <pc:docMk/>
            <pc:sldMk cId="3736992983" sldId="2706"/>
            <ac:spMk id="2" creationId="{C8B2F656-E002-48D0-A50B-8CA790ED4B93}"/>
          </ac:spMkLst>
        </pc:spChg>
        <pc:spChg chg="del">
          <ac:chgData name="Shubham S. Rohane" userId="70843eea-4722-4f9e-915d-27ddec659dd5" providerId="ADAL" clId="{0640F804-D1CD-41D1-9ADB-F6160AE2AC39}" dt="2022-12-22T10:44:24.192" v="119" actId="700"/>
          <ac:spMkLst>
            <pc:docMk/>
            <pc:sldMk cId="3736992983" sldId="2706"/>
            <ac:spMk id="3" creationId="{905CC5C1-EC9A-4AD0-8810-1A5CF68A0977}"/>
          </ac:spMkLst>
        </pc:spChg>
        <pc:spChg chg="del">
          <ac:chgData name="Shubham S. Rohane" userId="70843eea-4722-4f9e-915d-27ddec659dd5" providerId="ADAL" clId="{0640F804-D1CD-41D1-9ADB-F6160AE2AC39}" dt="2022-12-22T10:44:24.192" v="119" actId="700"/>
          <ac:spMkLst>
            <pc:docMk/>
            <pc:sldMk cId="3736992983" sldId="2706"/>
            <ac:spMk id="4" creationId="{E94FE604-C41A-443F-B447-86677E4BF8E7}"/>
          </ac:spMkLst>
        </pc:spChg>
        <pc:spChg chg="add mod ord">
          <ac:chgData name="Shubham S. Rohane" userId="70843eea-4722-4f9e-915d-27ddec659dd5" providerId="ADAL" clId="{0640F804-D1CD-41D1-9ADB-F6160AE2AC39}" dt="2022-12-22T10:44:34.602" v="121" actId="207"/>
          <ac:spMkLst>
            <pc:docMk/>
            <pc:sldMk cId="3736992983" sldId="2706"/>
            <ac:spMk id="5" creationId="{15DFBF40-D37A-4B06-898D-EF5DA808361C}"/>
          </ac:spMkLst>
        </pc:spChg>
        <pc:spChg chg="add mod ord">
          <ac:chgData name="Shubham S. Rohane" userId="70843eea-4722-4f9e-915d-27ddec659dd5" providerId="ADAL" clId="{0640F804-D1CD-41D1-9ADB-F6160AE2AC39}" dt="2022-12-22T10:44:24.192" v="119" actId="700"/>
          <ac:spMkLst>
            <pc:docMk/>
            <pc:sldMk cId="3736992983" sldId="2706"/>
            <ac:spMk id="6" creationId="{CD0ED14E-8E3D-405C-B38F-7DA0E0355C6B}"/>
          </ac:spMkLst>
        </pc:spChg>
      </pc:sldChg>
      <pc:sldChg chg="add del">
        <pc:chgData name="Shubham S. Rohane" userId="70843eea-4722-4f9e-915d-27ddec659dd5" providerId="ADAL" clId="{0640F804-D1CD-41D1-9ADB-F6160AE2AC39}" dt="2022-12-22T10:43:45.224" v="108" actId="47"/>
        <pc:sldMkLst>
          <pc:docMk/>
          <pc:sldMk cId="4070340127" sldId="2707"/>
        </pc:sldMkLst>
      </pc:sldChg>
      <pc:sldChg chg="addSp delSp modSp add mod modClrScheme chgLayout">
        <pc:chgData name="Shubham S. Rohane" userId="70843eea-4722-4f9e-915d-27ddec659dd5" providerId="ADAL" clId="{0640F804-D1CD-41D1-9ADB-F6160AE2AC39}" dt="2022-12-26T11:21:00.290" v="244" actId="12788"/>
        <pc:sldMkLst>
          <pc:docMk/>
          <pc:sldMk cId="1666358926" sldId="2710"/>
        </pc:sldMkLst>
        <pc:spChg chg="add mod">
          <ac:chgData name="Shubham S. Rohane" userId="70843eea-4722-4f9e-915d-27ddec659dd5" providerId="ADAL" clId="{0640F804-D1CD-41D1-9ADB-F6160AE2AC39}" dt="2022-12-26T10:32:13.896" v="221" actId="2711"/>
          <ac:spMkLst>
            <pc:docMk/>
            <pc:sldMk cId="1666358926" sldId="2710"/>
            <ac:spMk id="6" creationId="{36F7490E-69B2-42D3-B26B-7892D2A0FE9E}"/>
          </ac:spMkLst>
        </pc:spChg>
        <pc:spChg chg="del mod">
          <ac:chgData name="Shubham S. Rohane" userId="70843eea-4722-4f9e-915d-27ddec659dd5" providerId="ADAL" clId="{0640F804-D1CD-41D1-9ADB-F6160AE2AC39}" dt="2022-12-26T10:31:50.387" v="212" actId="478"/>
          <ac:spMkLst>
            <pc:docMk/>
            <pc:sldMk cId="1666358926" sldId="2710"/>
            <ac:spMk id="7" creationId="{A0B4F1CE-2E5F-4602-914F-645147C19965}"/>
          </ac:spMkLst>
        </pc:spChg>
        <pc:spChg chg="del mod">
          <ac:chgData name="Shubham S. Rohane" userId="70843eea-4722-4f9e-915d-27ddec659dd5" providerId="ADAL" clId="{0640F804-D1CD-41D1-9ADB-F6160AE2AC39}" dt="2022-12-26T10:31:32.327" v="204" actId="478"/>
          <ac:spMkLst>
            <pc:docMk/>
            <pc:sldMk cId="1666358926" sldId="2710"/>
            <ac:spMk id="8" creationId="{7FAA77B2-D903-47BB-B0F0-561322510E7D}"/>
          </ac:spMkLst>
        </pc:spChg>
        <pc:spChg chg="mod">
          <ac:chgData name="Shubham S. Rohane" userId="70843eea-4722-4f9e-915d-27ddec659dd5" providerId="ADAL" clId="{0640F804-D1CD-41D1-9ADB-F6160AE2AC39}" dt="2022-12-26T10:30:45.132" v="196" actId="207"/>
          <ac:spMkLst>
            <pc:docMk/>
            <pc:sldMk cId="1666358926" sldId="2710"/>
            <ac:spMk id="9" creationId="{F7E5D7D5-A824-4AE4-AB60-FF47156E1476}"/>
          </ac:spMkLst>
        </pc:spChg>
        <pc:spChg chg="mod">
          <ac:chgData name="Shubham S. Rohane" userId="70843eea-4722-4f9e-915d-27ddec659dd5" providerId="ADAL" clId="{0640F804-D1CD-41D1-9ADB-F6160AE2AC39}" dt="2022-12-26T10:30:45.132" v="196" actId="207"/>
          <ac:spMkLst>
            <pc:docMk/>
            <pc:sldMk cId="1666358926" sldId="2710"/>
            <ac:spMk id="10" creationId="{2149E02A-CAA7-470B-98D0-A60B4A06E5AC}"/>
          </ac:spMkLst>
        </pc:spChg>
        <pc:spChg chg="mod">
          <ac:chgData name="Shubham S. Rohane" userId="70843eea-4722-4f9e-915d-27ddec659dd5" providerId="ADAL" clId="{0640F804-D1CD-41D1-9ADB-F6160AE2AC39}" dt="2022-12-26T10:30:45.132" v="196" actId="207"/>
          <ac:spMkLst>
            <pc:docMk/>
            <pc:sldMk cId="1666358926" sldId="2710"/>
            <ac:spMk id="12" creationId="{61947D1D-A678-40A3-AAD6-FAA87FACF4E2}"/>
          </ac:spMkLst>
        </pc:spChg>
        <pc:spChg chg="mod">
          <ac:chgData name="Shubham S. Rohane" userId="70843eea-4722-4f9e-915d-27ddec659dd5" providerId="ADAL" clId="{0640F804-D1CD-41D1-9ADB-F6160AE2AC39}" dt="2022-12-26T10:30:45.132" v="196" actId="207"/>
          <ac:spMkLst>
            <pc:docMk/>
            <pc:sldMk cId="1666358926" sldId="2710"/>
            <ac:spMk id="13" creationId="{9E469D49-527E-4B1C-A923-B93088D2107C}"/>
          </ac:spMkLst>
        </pc:spChg>
        <pc:spChg chg="mod">
          <ac:chgData name="Shubham S. Rohane" userId="70843eea-4722-4f9e-915d-27ddec659dd5" providerId="ADAL" clId="{0640F804-D1CD-41D1-9ADB-F6160AE2AC39}" dt="2022-12-26T10:30:45.132" v="196" actId="207"/>
          <ac:spMkLst>
            <pc:docMk/>
            <pc:sldMk cId="1666358926" sldId="2710"/>
            <ac:spMk id="14" creationId="{1256DB5A-45C8-4551-8A5C-24DA1A46D845}"/>
          </ac:spMkLst>
        </pc:spChg>
        <pc:spChg chg="mod">
          <ac:chgData name="Shubham S. Rohane" userId="70843eea-4722-4f9e-915d-27ddec659dd5" providerId="ADAL" clId="{0640F804-D1CD-41D1-9ADB-F6160AE2AC39}" dt="2022-12-26T10:30:45.132" v="196" actId="207"/>
          <ac:spMkLst>
            <pc:docMk/>
            <pc:sldMk cId="1666358926" sldId="2710"/>
            <ac:spMk id="15" creationId="{E293644F-83F6-4EEB-915C-01CB930FBB68}"/>
          </ac:spMkLst>
        </pc:spChg>
        <pc:spChg chg="mod">
          <ac:chgData name="Shubham S. Rohane" userId="70843eea-4722-4f9e-915d-27ddec659dd5" providerId="ADAL" clId="{0640F804-D1CD-41D1-9ADB-F6160AE2AC39}" dt="2022-12-26T10:30:45.132" v="196" actId="207"/>
          <ac:spMkLst>
            <pc:docMk/>
            <pc:sldMk cId="1666358926" sldId="2710"/>
            <ac:spMk id="16" creationId="{D3511C24-145B-412F-B7C2-19DF28B51D10}"/>
          </ac:spMkLst>
        </pc:spChg>
        <pc:spChg chg="mod">
          <ac:chgData name="Shubham S. Rohane" userId="70843eea-4722-4f9e-915d-27ddec659dd5" providerId="ADAL" clId="{0640F804-D1CD-41D1-9ADB-F6160AE2AC39}" dt="2022-12-26T10:30:45.132" v="196" actId="207"/>
          <ac:spMkLst>
            <pc:docMk/>
            <pc:sldMk cId="1666358926" sldId="2710"/>
            <ac:spMk id="17" creationId="{C6801C75-0510-46D9-9263-6F4479F0A014}"/>
          </ac:spMkLst>
        </pc:spChg>
        <pc:spChg chg="mod">
          <ac:chgData name="Shubham S. Rohane" userId="70843eea-4722-4f9e-915d-27ddec659dd5" providerId="ADAL" clId="{0640F804-D1CD-41D1-9ADB-F6160AE2AC39}" dt="2022-12-26T10:30:45.132" v="196" actId="207"/>
          <ac:spMkLst>
            <pc:docMk/>
            <pc:sldMk cId="1666358926" sldId="2710"/>
            <ac:spMk id="18" creationId="{3E24E22D-3A64-44D6-B21B-07ABD575316D}"/>
          </ac:spMkLst>
        </pc:spChg>
        <pc:spChg chg="mod">
          <ac:chgData name="Shubham S. Rohane" userId="70843eea-4722-4f9e-915d-27ddec659dd5" providerId="ADAL" clId="{0640F804-D1CD-41D1-9ADB-F6160AE2AC39}" dt="2022-12-26T10:30:45.132" v="196" actId="207"/>
          <ac:spMkLst>
            <pc:docMk/>
            <pc:sldMk cId="1666358926" sldId="2710"/>
            <ac:spMk id="19" creationId="{EB1F0761-3596-4A4B-B502-AB1C6F3C09B9}"/>
          </ac:spMkLst>
        </pc:spChg>
        <pc:spChg chg="mod">
          <ac:chgData name="Shubham S. Rohane" userId="70843eea-4722-4f9e-915d-27ddec659dd5" providerId="ADAL" clId="{0640F804-D1CD-41D1-9ADB-F6160AE2AC39}" dt="2022-12-26T10:30:45.132" v="196" actId="207"/>
          <ac:spMkLst>
            <pc:docMk/>
            <pc:sldMk cId="1666358926" sldId="2710"/>
            <ac:spMk id="20" creationId="{BA1D088F-C019-48D0-9185-B341B642D06B}"/>
          </ac:spMkLst>
        </pc:spChg>
        <pc:spChg chg="mod">
          <ac:chgData name="Shubham S. Rohane" userId="70843eea-4722-4f9e-915d-27ddec659dd5" providerId="ADAL" clId="{0640F804-D1CD-41D1-9ADB-F6160AE2AC39}" dt="2022-12-26T10:30:45.132" v="196" actId="207"/>
          <ac:spMkLst>
            <pc:docMk/>
            <pc:sldMk cId="1666358926" sldId="2710"/>
            <ac:spMk id="21" creationId="{A326762A-CFC0-41EF-9F1E-9069EEE38A39}"/>
          </ac:spMkLst>
        </pc:spChg>
        <pc:spChg chg="mod">
          <ac:chgData name="Shubham S. Rohane" userId="70843eea-4722-4f9e-915d-27ddec659dd5" providerId="ADAL" clId="{0640F804-D1CD-41D1-9ADB-F6160AE2AC39}" dt="2022-12-26T10:30:45.132" v="196" actId="207"/>
          <ac:spMkLst>
            <pc:docMk/>
            <pc:sldMk cId="1666358926" sldId="2710"/>
            <ac:spMk id="23" creationId="{D79F78ED-8956-4204-9199-F888AD500AAB}"/>
          </ac:spMkLst>
        </pc:spChg>
        <pc:spChg chg="mod">
          <ac:chgData name="Shubham S. Rohane" userId="70843eea-4722-4f9e-915d-27ddec659dd5" providerId="ADAL" clId="{0640F804-D1CD-41D1-9ADB-F6160AE2AC39}" dt="2022-12-26T10:30:45.132" v="196" actId="207"/>
          <ac:spMkLst>
            <pc:docMk/>
            <pc:sldMk cId="1666358926" sldId="2710"/>
            <ac:spMk id="24" creationId="{2F862E32-9A24-4088-B529-82992062E683}"/>
          </ac:spMkLst>
        </pc:spChg>
        <pc:spChg chg="mod">
          <ac:chgData name="Shubham S. Rohane" userId="70843eea-4722-4f9e-915d-27ddec659dd5" providerId="ADAL" clId="{0640F804-D1CD-41D1-9ADB-F6160AE2AC39}" dt="2022-12-26T10:30:45.132" v="196" actId="207"/>
          <ac:spMkLst>
            <pc:docMk/>
            <pc:sldMk cId="1666358926" sldId="2710"/>
            <ac:spMk id="26" creationId="{BD716F7F-F96C-4170-B8B8-1F4A1ED2DADF}"/>
          </ac:spMkLst>
        </pc:spChg>
        <pc:spChg chg="mod">
          <ac:chgData name="Shubham S. Rohane" userId="70843eea-4722-4f9e-915d-27ddec659dd5" providerId="ADAL" clId="{0640F804-D1CD-41D1-9ADB-F6160AE2AC39}" dt="2022-12-26T10:30:45.132" v="196" actId="207"/>
          <ac:spMkLst>
            <pc:docMk/>
            <pc:sldMk cId="1666358926" sldId="2710"/>
            <ac:spMk id="27" creationId="{7F78E59B-A121-4E50-9295-3696F31A7FCA}"/>
          </ac:spMkLst>
        </pc:spChg>
        <pc:spChg chg="mod">
          <ac:chgData name="Shubham S. Rohane" userId="70843eea-4722-4f9e-915d-27ddec659dd5" providerId="ADAL" clId="{0640F804-D1CD-41D1-9ADB-F6160AE2AC39}" dt="2022-12-26T11:21:00.290" v="244" actId="12788"/>
          <ac:spMkLst>
            <pc:docMk/>
            <pc:sldMk cId="1666358926" sldId="2710"/>
            <ac:spMk id="28" creationId="{43C67953-000F-4870-8D84-06730BB4C3B8}"/>
          </ac:spMkLst>
        </pc:spChg>
        <pc:spChg chg="mod">
          <ac:chgData name="Shubham S. Rohane" userId="70843eea-4722-4f9e-915d-27ddec659dd5" providerId="ADAL" clId="{0640F804-D1CD-41D1-9ADB-F6160AE2AC39}" dt="2022-12-26T10:30:45.132" v="196" actId="207"/>
          <ac:spMkLst>
            <pc:docMk/>
            <pc:sldMk cId="1666358926" sldId="2710"/>
            <ac:spMk id="30" creationId="{FEC2C904-6C46-4F22-8154-1699DDE30BC3}"/>
          </ac:spMkLst>
        </pc:spChg>
        <pc:spChg chg="mod">
          <ac:chgData name="Shubham S. Rohane" userId="70843eea-4722-4f9e-915d-27ddec659dd5" providerId="ADAL" clId="{0640F804-D1CD-41D1-9ADB-F6160AE2AC39}" dt="2022-12-26T10:30:45.132" v="196" actId="207"/>
          <ac:spMkLst>
            <pc:docMk/>
            <pc:sldMk cId="1666358926" sldId="2710"/>
            <ac:spMk id="31" creationId="{810131A1-84DB-4F53-A6F6-09754EC39312}"/>
          </ac:spMkLst>
        </pc:spChg>
        <pc:spChg chg="mod">
          <ac:chgData name="Shubham S. Rohane" userId="70843eea-4722-4f9e-915d-27ddec659dd5" providerId="ADAL" clId="{0640F804-D1CD-41D1-9ADB-F6160AE2AC39}" dt="2022-12-26T10:30:45.132" v="196" actId="207"/>
          <ac:spMkLst>
            <pc:docMk/>
            <pc:sldMk cId="1666358926" sldId="2710"/>
            <ac:spMk id="32" creationId="{9E1F630D-97A4-4B42-816F-966C52888787}"/>
          </ac:spMkLst>
        </pc:spChg>
        <pc:spChg chg="mod">
          <ac:chgData name="Shubham S. Rohane" userId="70843eea-4722-4f9e-915d-27ddec659dd5" providerId="ADAL" clId="{0640F804-D1CD-41D1-9ADB-F6160AE2AC39}" dt="2022-12-26T10:30:45.132" v="196" actId="207"/>
          <ac:spMkLst>
            <pc:docMk/>
            <pc:sldMk cId="1666358926" sldId="2710"/>
            <ac:spMk id="33" creationId="{ECC707C6-DB94-46CA-80FB-202ED19E2C88}"/>
          </ac:spMkLst>
        </pc:spChg>
        <pc:spChg chg="mod">
          <ac:chgData name="Shubham S. Rohane" userId="70843eea-4722-4f9e-915d-27ddec659dd5" providerId="ADAL" clId="{0640F804-D1CD-41D1-9ADB-F6160AE2AC39}" dt="2022-12-26T10:30:45.132" v="196" actId="207"/>
          <ac:spMkLst>
            <pc:docMk/>
            <pc:sldMk cId="1666358926" sldId="2710"/>
            <ac:spMk id="34" creationId="{66DF896D-781B-4FEA-8B44-5E18DEA0567F}"/>
          </ac:spMkLst>
        </pc:spChg>
        <pc:spChg chg="mod">
          <ac:chgData name="Shubham S. Rohane" userId="70843eea-4722-4f9e-915d-27ddec659dd5" providerId="ADAL" clId="{0640F804-D1CD-41D1-9ADB-F6160AE2AC39}" dt="2022-12-26T10:30:45.132" v="196" actId="207"/>
          <ac:spMkLst>
            <pc:docMk/>
            <pc:sldMk cId="1666358926" sldId="2710"/>
            <ac:spMk id="35" creationId="{49488E87-4B55-4DCF-88DC-EDCD8EFF34E0}"/>
          </ac:spMkLst>
        </pc:spChg>
        <pc:spChg chg="mod">
          <ac:chgData name="Shubham S. Rohane" userId="70843eea-4722-4f9e-915d-27ddec659dd5" providerId="ADAL" clId="{0640F804-D1CD-41D1-9ADB-F6160AE2AC39}" dt="2022-12-26T10:30:45.132" v="196" actId="207"/>
          <ac:spMkLst>
            <pc:docMk/>
            <pc:sldMk cId="1666358926" sldId="2710"/>
            <ac:spMk id="36" creationId="{7E505BCF-8B6D-455C-888A-EED423B8BB63}"/>
          </ac:spMkLst>
        </pc:spChg>
        <pc:spChg chg="mod">
          <ac:chgData name="Shubham S. Rohane" userId="70843eea-4722-4f9e-915d-27ddec659dd5" providerId="ADAL" clId="{0640F804-D1CD-41D1-9ADB-F6160AE2AC39}" dt="2022-12-26T10:30:45.132" v="196" actId="207"/>
          <ac:spMkLst>
            <pc:docMk/>
            <pc:sldMk cId="1666358926" sldId="2710"/>
            <ac:spMk id="38" creationId="{CF127CC0-8D45-4249-8EC2-1BA4A1315158}"/>
          </ac:spMkLst>
        </pc:spChg>
        <pc:spChg chg="mod">
          <ac:chgData name="Shubham S. Rohane" userId="70843eea-4722-4f9e-915d-27ddec659dd5" providerId="ADAL" clId="{0640F804-D1CD-41D1-9ADB-F6160AE2AC39}" dt="2022-12-26T10:30:45.132" v="196" actId="207"/>
          <ac:spMkLst>
            <pc:docMk/>
            <pc:sldMk cId="1666358926" sldId="2710"/>
            <ac:spMk id="39" creationId="{53AD79A0-422F-467B-AC25-EE463E3A44DE}"/>
          </ac:spMkLst>
        </pc:spChg>
        <pc:spChg chg="mod">
          <ac:chgData name="Shubham S. Rohane" userId="70843eea-4722-4f9e-915d-27ddec659dd5" providerId="ADAL" clId="{0640F804-D1CD-41D1-9ADB-F6160AE2AC39}" dt="2022-12-26T10:30:45.132" v="196" actId="207"/>
          <ac:spMkLst>
            <pc:docMk/>
            <pc:sldMk cId="1666358926" sldId="2710"/>
            <ac:spMk id="41" creationId="{A4EA62BF-CC4E-4F91-B202-96841F11192C}"/>
          </ac:spMkLst>
        </pc:spChg>
        <pc:spChg chg="mod">
          <ac:chgData name="Shubham S. Rohane" userId="70843eea-4722-4f9e-915d-27ddec659dd5" providerId="ADAL" clId="{0640F804-D1CD-41D1-9ADB-F6160AE2AC39}" dt="2022-12-26T10:30:45.132" v="196" actId="207"/>
          <ac:spMkLst>
            <pc:docMk/>
            <pc:sldMk cId="1666358926" sldId="2710"/>
            <ac:spMk id="42" creationId="{6FD9185C-0E8C-411B-B2E9-541FD19D7333}"/>
          </ac:spMkLst>
        </pc:spChg>
        <pc:spChg chg="mod">
          <ac:chgData name="Shubham S. Rohane" userId="70843eea-4722-4f9e-915d-27ddec659dd5" providerId="ADAL" clId="{0640F804-D1CD-41D1-9ADB-F6160AE2AC39}" dt="2022-12-26T10:30:45.132" v="196" actId="207"/>
          <ac:spMkLst>
            <pc:docMk/>
            <pc:sldMk cId="1666358926" sldId="2710"/>
            <ac:spMk id="43" creationId="{EDCA6284-9DC7-43C0-992C-971C77C00867}"/>
          </ac:spMkLst>
        </pc:spChg>
        <pc:spChg chg="mod">
          <ac:chgData name="Shubham S. Rohane" userId="70843eea-4722-4f9e-915d-27ddec659dd5" providerId="ADAL" clId="{0640F804-D1CD-41D1-9ADB-F6160AE2AC39}" dt="2022-12-26T10:30:45.132" v="196" actId="207"/>
          <ac:spMkLst>
            <pc:docMk/>
            <pc:sldMk cId="1666358926" sldId="2710"/>
            <ac:spMk id="44" creationId="{959CB3E9-47AB-49D4-9579-434835E81BA6}"/>
          </ac:spMkLst>
        </pc:spChg>
        <pc:spChg chg="mod">
          <ac:chgData name="Shubham S. Rohane" userId="70843eea-4722-4f9e-915d-27ddec659dd5" providerId="ADAL" clId="{0640F804-D1CD-41D1-9ADB-F6160AE2AC39}" dt="2022-12-26T10:30:45.132" v="196" actId="207"/>
          <ac:spMkLst>
            <pc:docMk/>
            <pc:sldMk cId="1666358926" sldId="2710"/>
            <ac:spMk id="45" creationId="{1C55B98E-FFA4-4FB4-8A64-181EF8AA1692}"/>
          </ac:spMkLst>
        </pc:spChg>
        <pc:spChg chg="mod">
          <ac:chgData name="Shubham S. Rohane" userId="70843eea-4722-4f9e-915d-27ddec659dd5" providerId="ADAL" clId="{0640F804-D1CD-41D1-9ADB-F6160AE2AC39}" dt="2022-12-26T10:30:45.132" v="196" actId="207"/>
          <ac:spMkLst>
            <pc:docMk/>
            <pc:sldMk cId="1666358926" sldId="2710"/>
            <ac:spMk id="46" creationId="{BC6E1DCF-025A-4CD3-9D96-95D61CA01B10}"/>
          </ac:spMkLst>
        </pc:spChg>
        <pc:spChg chg="mod">
          <ac:chgData name="Shubham S. Rohane" userId="70843eea-4722-4f9e-915d-27ddec659dd5" providerId="ADAL" clId="{0640F804-D1CD-41D1-9ADB-F6160AE2AC39}" dt="2022-12-26T10:30:45.132" v="196" actId="207"/>
          <ac:spMkLst>
            <pc:docMk/>
            <pc:sldMk cId="1666358926" sldId="2710"/>
            <ac:spMk id="47" creationId="{2209A493-50F4-4129-84BD-C8CA2E0B1FB0}"/>
          </ac:spMkLst>
        </pc:spChg>
        <pc:spChg chg="mod">
          <ac:chgData name="Shubham S. Rohane" userId="70843eea-4722-4f9e-915d-27ddec659dd5" providerId="ADAL" clId="{0640F804-D1CD-41D1-9ADB-F6160AE2AC39}" dt="2022-12-26T10:30:45.132" v="196" actId="207"/>
          <ac:spMkLst>
            <pc:docMk/>
            <pc:sldMk cId="1666358926" sldId="2710"/>
            <ac:spMk id="48" creationId="{1B007300-466D-4F70-AE6E-F29C31DD3F23}"/>
          </ac:spMkLst>
        </pc:spChg>
        <pc:spChg chg="mod">
          <ac:chgData name="Shubham S. Rohane" userId="70843eea-4722-4f9e-915d-27ddec659dd5" providerId="ADAL" clId="{0640F804-D1CD-41D1-9ADB-F6160AE2AC39}" dt="2022-12-26T10:30:45.132" v="196" actId="207"/>
          <ac:spMkLst>
            <pc:docMk/>
            <pc:sldMk cId="1666358926" sldId="2710"/>
            <ac:spMk id="49" creationId="{769C076B-A49E-4FDE-AA7C-064E507F77A3}"/>
          </ac:spMkLst>
        </pc:spChg>
        <pc:spChg chg="mod">
          <ac:chgData name="Shubham S. Rohane" userId="70843eea-4722-4f9e-915d-27ddec659dd5" providerId="ADAL" clId="{0640F804-D1CD-41D1-9ADB-F6160AE2AC39}" dt="2022-12-26T10:30:45.132" v="196" actId="207"/>
          <ac:spMkLst>
            <pc:docMk/>
            <pc:sldMk cId="1666358926" sldId="2710"/>
            <ac:spMk id="50" creationId="{FFC75A4D-1875-43EE-9869-E63911062114}"/>
          </ac:spMkLst>
        </pc:spChg>
        <pc:spChg chg="mod">
          <ac:chgData name="Shubham S. Rohane" userId="70843eea-4722-4f9e-915d-27ddec659dd5" providerId="ADAL" clId="{0640F804-D1CD-41D1-9ADB-F6160AE2AC39}" dt="2022-12-26T10:30:45.132" v="196" actId="207"/>
          <ac:spMkLst>
            <pc:docMk/>
            <pc:sldMk cId="1666358926" sldId="2710"/>
            <ac:spMk id="51" creationId="{42B6214A-F2DB-4524-B05C-DDE565F78CB2}"/>
          </ac:spMkLst>
        </pc:spChg>
        <pc:spChg chg="mod">
          <ac:chgData name="Shubham S. Rohane" userId="70843eea-4722-4f9e-915d-27ddec659dd5" providerId="ADAL" clId="{0640F804-D1CD-41D1-9ADB-F6160AE2AC39}" dt="2022-12-26T10:30:45.132" v="196" actId="207"/>
          <ac:spMkLst>
            <pc:docMk/>
            <pc:sldMk cId="1666358926" sldId="2710"/>
            <ac:spMk id="52" creationId="{560CE3D9-0D7F-4598-9344-C0894D02F2C8}"/>
          </ac:spMkLst>
        </pc:spChg>
        <pc:spChg chg="mod">
          <ac:chgData name="Shubham S. Rohane" userId="70843eea-4722-4f9e-915d-27ddec659dd5" providerId="ADAL" clId="{0640F804-D1CD-41D1-9ADB-F6160AE2AC39}" dt="2022-12-26T10:30:45.132" v="196" actId="207"/>
          <ac:spMkLst>
            <pc:docMk/>
            <pc:sldMk cId="1666358926" sldId="2710"/>
            <ac:spMk id="54" creationId="{71BD1794-E9D9-46E2-84D9-351744A41634}"/>
          </ac:spMkLst>
        </pc:spChg>
        <pc:spChg chg="mod">
          <ac:chgData name="Shubham S. Rohane" userId="70843eea-4722-4f9e-915d-27ddec659dd5" providerId="ADAL" clId="{0640F804-D1CD-41D1-9ADB-F6160AE2AC39}" dt="2022-12-26T10:30:45.132" v="196" actId="207"/>
          <ac:spMkLst>
            <pc:docMk/>
            <pc:sldMk cId="1666358926" sldId="2710"/>
            <ac:spMk id="55" creationId="{29B4029B-3A7C-4D40-8481-FCEF0DD42477}"/>
          </ac:spMkLst>
        </pc:spChg>
        <pc:spChg chg="mod">
          <ac:chgData name="Shubham S. Rohane" userId="70843eea-4722-4f9e-915d-27ddec659dd5" providerId="ADAL" clId="{0640F804-D1CD-41D1-9ADB-F6160AE2AC39}" dt="2022-12-26T10:30:45.132" v="196" actId="207"/>
          <ac:spMkLst>
            <pc:docMk/>
            <pc:sldMk cId="1666358926" sldId="2710"/>
            <ac:spMk id="57" creationId="{9323C074-8D19-4CF3-8138-20041330E186}"/>
          </ac:spMkLst>
        </pc:spChg>
        <pc:spChg chg="mod">
          <ac:chgData name="Shubham S. Rohane" userId="70843eea-4722-4f9e-915d-27ddec659dd5" providerId="ADAL" clId="{0640F804-D1CD-41D1-9ADB-F6160AE2AC39}" dt="2022-12-26T10:30:45.132" v="196" actId="207"/>
          <ac:spMkLst>
            <pc:docMk/>
            <pc:sldMk cId="1666358926" sldId="2710"/>
            <ac:spMk id="58" creationId="{0032A277-7881-449E-B348-DBCE1E1518FD}"/>
          </ac:spMkLst>
        </pc:spChg>
        <pc:spChg chg="mod">
          <ac:chgData name="Shubham S. Rohane" userId="70843eea-4722-4f9e-915d-27ddec659dd5" providerId="ADAL" clId="{0640F804-D1CD-41D1-9ADB-F6160AE2AC39}" dt="2022-12-26T10:30:45.132" v="196" actId="207"/>
          <ac:spMkLst>
            <pc:docMk/>
            <pc:sldMk cId="1666358926" sldId="2710"/>
            <ac:spMk id="59" creationId="{F05173E5-99D1-4412-8F61-BCD37D95D929}"/>
          </ac:spMkLst>
        </pc:spChg>
        <pc:spChg chg="mod">
          <ac:chgData name="Shubham S. Rohane" userId="70843eea-4722-4f9e-915d-27ddec659dd5" providerId="ADAL" clId="{0640F804-D1CD-41D1-9ADB-F6160AE2AC39}" dt="2022-12-26T10:30:45.132" v="196" actId="207"/>
          <ac:spMkLst>
            <pc:docMk/>
            <pc:sldMk cId="1666358926" sldId="2710"/>
            <ac:spMk id="60" creationId="{F97AD0FD-E3BE-4000-B24F-7C43B7231774}"/>
          </ac:spMkLst>
        </pc:spChg>
        <pc:spChg chg="mod">
          <ac:chgData name="Shubham S. Rohane" userId="70843eea-4722-4f9e-915d-27ddec659dd5" providerId="ADAL" clId="{0640F804-D1CD-41D1-9ADB-F6160AE2AC39}" dt="2022-12-26T10:30:45.132" v="196" actId="207"/>
          <ac:spMkLst>
            <pc:docMk/>
            <pc:sldMk cId="1666358926" sldId="2710"/>
            <ac:spMk id="61" creationId="{DAD2D70F-A698-4ED3-BFC7-B069EC4D2474}"/>
          </ac:spMkLst>
        </pc:spChg>
        <pc:spChg chg="mod">
          <ac:chgData name="Shubham S. Rohane" userId="70843eea-4722-4f9e-915d-27ddec659dd5" providerId="ADAL" clId="{0640F804-D1CD-41D1-9ADB-F6160AE2AC39}" dt="2022-12-26T10:30:45.132" v="196" actId="207"/>
          <ac:spMkLst>
            <pc:docMk/>
            <pc:sldMk cId="1666358926" sldId="2710"/>
            <ac:spMk id="63" creationId="{3EC96F11-D4C5-49D6-95E5-B9498E83B259}"/>
          </ac:spMkLst>
        </pc:spChg>
        <pc:spChg chg="mod">
          <ac:chgData name="Shubham S. Rohane" userId="70843eea-4722-4f9e-915d-27ddec659dd5" providerId="ADAL" clId="{0640F804-D1CD-41D1-9ADB-F6160AE2AC39}" dt="2022-12-26T10:30:45.132" v="196" actId="207"/>
          <ac:spMkLst>
            <pc:docMk/>
            <pc:sldMk cId="1666358926" sldId="2710"/>
            <ac:spMk id="64" creationId="{CFA3B357-5402-4621-898F-29963CFD2F2F}"/>
          </ac:spMkLst>
        </pc:spChg>
        <pc:spChg chg="mod">
          <ac:chgData name="Shubham S. Rohane" userId="70843eea-4722-4f9e-915d-27ddec659dd5" providerId="ADAL" clId="{0640F804-D1CD-41D1-9ADB-F6160AE2AC39}" dt="2022-12-26T10:30:45.132" v="196" actId="207"/>
          <ac:spMkLst>
            <pc:docMk/>
            <pc:sldMk cId="1666358926" sldId="2710"/>
            <ac:spMk id="66" creationId="{E06F5126-532D-4C57-A88C-E82772C995E7}"/>
          </ac:spMkLst>
        </pc:spChg>
        <pc:spChg chg="mod">
          <ac:chgData name="Shubham S. Rohane" userId="70843eea-4722-4f9e-915d-27ddec659dd5" providerId="ADAL" clId="{0640F804-D1CD-41D1-9ADB-F6160AE2AC39}" dt="2022-12-26T10:30:45.132" v="196" actId="207"/>
          <ac:spMkLst>
            <pc:docMk/>
            <pc:sldMk cId="1666358926" sldId="2710"/>
            <ac:spMk id="67" creationId="{7C053CC5-9F48-45A7-9D21-9E8CDFBF012F}"/>
          </ac:spMkLst>
        </pc:spChg>
        <pc:spChg chg="mod">
          <ac:chgData name="Shubham S. Rohane" userId="70843eea-4722-4f9e-915d-27ddec659dd5" providerId="ADAL" clId="{0640F804-D1CD-41D1-9ADB-F6160AE2AC39}" dt="2022-12-26T10:30:45.132" v="196" actId="207"/>
          <ac:spMkLst>
            <pc:docMk/>
            <pc:sldMk cId="1666358926" sldId="2710"/>
            <ac:spMk id="68" creationId="{B3CF6998-AA5C-4BEF-8FDE-BCA7CB4FA9FE}"/>
          </ac:spMkLst>
        </pc:spChg>
        <pc:spChg chg="mod">
          <ac:chgData name="Shubham S. Rohane" userId="70843eea-4722-4f9e-915d-27ddec659dd5" providerId="ADAL" clId="{0640F804-D1CD-41D1-9ADB-F6160AE2AC39}" dt="2022-12-26T10:30:45.132" v="196" actId="207"/>
          <ac:spMkLst>
            <pc:docMk/>
            <pc:sldMk cId="1666358926" sldId="2710"/>
            <ac:spMk id="69" creationId="{BF382247-934D-4AAC-8711-89A42B01D527}"/>
          </ac:spMkLst>
        </pc:spChg>
        <pc:spChg chg="mod">
          <ac:chgData name="Shubham S. Rohane" userId="70843eea-4722-4f9e-915d-27ddec659dd5" providerId="ADAL" clId="{0640F804-D1CD-41D1-9ADB-F6160AE2AC39}" dt="2022-12-26T10:30:45.132" v="196" actId="207"/>
          <ac:spMkLst>
            <pc:docMk/>
            <pc:sldMk cId="1666358926" sldId="2710"/>
            <ac:spMk id="70" creationId="{BFDDA110-BB84-4455-B6A1-FC0C909A09F5}"/>
          </ac:spMkLst>
        </pc:spChg>
        <pc:spChg chg="mod">
          <ac:chgData name="Shubham S. Rohane" userId="70843eea-4722-4f9e-915d-27ddec659dd5" providerId="ADAL" clId="{0640F804-D1CD-41D1-9ADB-F6160AE2AC39}" dt="2022-12-26T10:30:45.132" v="196" actId="207"/>
          <ac:spMkLst>
            <pc:docMk/>
            <pc:sldMk cId="1666358926" sldId="2710"/>
            <ac:spMk id="72" creationId="{B30AA311-0812-4F86-B82D-FECF85D4FF9C}"/>
          </ac:spMkLst>
        </pc:spChg>
        <pc:spChg chg="mod">
          <ac:chgData name="Shubham S. Rohane" userId="70843eea-4722-4f9e-915d-27ddec659dd5" providerId="ADAL" clId="{0640F804-D1CD-41D1-9ADB-F6160AE2AC39}" dt="2022-12-26T10:30:45.132" v="196" actId="207"/>
          <ac:spMkLst>
            <pc:docMk/>
            <pc:sldMk cId="1666358926" sldId="2710"/>
            <ac:spMk id="73" creationId="{7898A78F-B7BD-4B5A-BC75-054DC3FB496D}"/>
          </ac:spMkLst>
        </pc:spChg>
        <pc:spChg chg="mod">
          <ac:chgData name="Shubham S. Rohane" userId="70843eea-4722-4f9e-915d-27ddec659dd5" providerId="ADAL" clId="{0640F804-D1CD-41D1-9ADB-F6160AE2AC39}" dt="2022-12-26T10:30:45.132" v="196" actId="207"/>
          <ac:spMkLst>
            <pc:docMk/>
            <pc:sldMk cId="1666358926" sldId="2710"/>
            <ac:spMk id="75" creationId="{749CAD36-91C6-409F-AC58-07EA210A7CF8}"/>
          </ac:spMkLst>
        </pc:spChg>
        <pc:spChg chg="mod">
          <ac:chgData name="Shubham S. Rohane" userId="70843eea-4722-4f9e-915d-27ddec659dd5" providerId="ADAL" clId="{0640F804-D1CD-41D1-9ADB-F6160AE2AC39}" dt="2022-12-26T10:30:45.132" v="196" actId="207"/>
          <ac:spMkLst>
            <pc:docMk/>
            <pc:sldMk cId="1666358926" sldId="2710"/>
            <ac:spMk id="76" creationId="{5BFD79C6-D0FC-4DC5-85C4-796B9B6D7B3B}"/>
          </ac:spMkLst>
        </pc:spChg>
        <pc:spChg chg="mod">
          <ac:chgData name="Shubham S. Rohane" userId="70843eea-4722-4f9e-915d-27ddec659dd5" providerId="ADAL" clId="{0640F804-D1CD-41D1-9ADB-F6160AE2AC39}" dt="2022-12-26T10:30:45.132" v="196" actId="207"/>
          <ac:spMkLst>
            <pc:docMk/>
            <pc:sldMk cId="1666358926" sldId="2710"/>
            <ac:spMk id="77" creationId="{8A49B0A6-9187-47C6-A4E6-F01C7548D4DC}"/>
          </ac:spMkLst>
        </pc:spChg>
        <pc:spChg chg="mod">
          <ac:chgData name="Shubham S. Rohane" userId="70843eea-4722-4f9e-915d-27ddec659dd5" providerId="ADAL" clId="{0640F804-D1CD-41D1-9ADB-F6160AE2AC39}" dt="2022-12-26T10:30:45.132" v="196" actId="207"/>
          <ac:spMkLst>
            <pc:docMk/>
            <pc:sldMk cId="1666358926" sldId="2710"/>
            <ac:spMk id="79" creationId="{F41B1984-53C5-48DF-B2EF-3870ACE41903}"/>
          </ac:spMkLst>
        </pc:spChg>
        <pc:spChg chg="mod">
          <ac:chgData name="Shubham S. Rohane" userId="70843eea-4722-4f9e-915d-27ddec659dd5" providerId="ADAL" clId="{0640F804-D1CD-41D1-9ADB-F6160AE2AC39}" dt="2022-12-26T10:30:45.132" v="196" actId="207"/>
          <ac:spMkLst>
            <pc:docMk/>
            <pc:sldMk cId="1666358926" sldId="2710"/>
            <ac:spMk id="80" creationId="{CBE3564F-B09E-433D-A42A-2781CC4735F3}"/>
          </ac:spMkLst>
        </pc:spChg>
        <pc:spChg chg="mod">
          <ac:chgData name="Shubham S. Rohane" userId="70843eea-4722-4f9e-915d-27ddec659dd5" providerId="ADAL" clId="{0640F804-D1CD-41D1-9ADB-F6160AE2AC39}" dt="2022-12-26T10:30:45.132" v="196" actId="207"/>
          <ac:spMkLst>
            <pc:docMk/>
            <pc:sldMk cId="1666358926" sldId="2710"/>
            <ac:spMk id="82" creationId="{CEEEF58C-E84F-4E11-BAA7-5FCDD5479803}"/>
          </ac:spMkLst>
        </pc:spChg>
        <pc:spChg chg="mod">
          <ac:chgData name="Shubham S. Rohane" userId="70843eea-4722-4f9e-915d-27ddec659dd5" providerId="ADAL" clId="{0640F804-D1CD-41D1-9ADB-F6160AE2AC39}" dt="2022-12-26T10:30:45.132" v="196" actId="207"/>
          <ac:spMkLst>
            <pc:docMk/>
            <pc:sldMk cId="1666358926" sldId="2710"/>
            <ac:spMk id="83" creationId="{CD1E4180-6027-4766-A16E-81A4F21C36DB}"/>
          </ac:spMkLst>
        </pc:spChg>
        <pc:spChg chg="mod">
          <ac:chgData name="Shubham S. Rohane" userId="70843eea-4722-4f9e-915d-27ddec659dd5" providerId="ADAL" clId="{0640F804-D1CD-41D1-9ADB-F6160AE2AC39}" dt="2022-12-26T10:30:45.132" v="196" actId="207"/>
          <ac:spMkLst>
            <pc:docMk/>
            <pc:sldMk cId="1666358926" sldId="2710"/>
            <ac:spMk id="84" creationId="{EF99ED07-30BA-454F-AB2E-92DEF427E0B1}"/>
          </ac:spMkLst>
        </pc:spChg>
        <pc:spChg chg="mod">
          <ac:chgData name="Shubham S. Rohane" userId="70843eea-4722-4f9e-915d-27ddec659dd5" providerId="ADAL" clId="{0640F804-D1CD-41D1-9ADB-F6160AE2AC39}" dt="2022-12-26T10:30:45.132" v="196" actId="207"/>
          <ac:spMkLst>
            <pc:docMk/>
            <pc:sldMk cId="1666358926" sldId="2710"/>
            <ac:spMk id="85" creationId="{6C913A21-4FBB-4289-A3E5-3ECF675BA1CC}"/>
          </ac:spMkLst>
        </pc:spChg>
        <pc:spChg chg="mod">
          <ac:chgData name="Shubham S. Rohane" userId="70843eea-4722-4f9e-915d-27ddec659dd5" providerId="ADAL" clId="{0640F804-D1CD-41D1-9ADB-F6160AE2AC39}" dt="2022-12-26T10:30:45.132" v="196" actId="207"/>
          <ac:spMkLst>
            <pc:docMk/>
            <pc:sldMk cId="1666358926" sldId="2710"/>
            <ac:spMk id="86" creationId="{64F63697-7FFD-4F95-A9DA-05BBF87B2166}"/>
          </ac:spMkLst>
        </pc:spChg>
        <pc:spChg chg="mod">
          <ac:chgData name="Shubham S. Rohane" userId="70843eea-4722-4f9e-915d-27ddec659dd5" providerId="ADAL" clId="{0640F804-D1CD-41D1-9ADB-F6160AE2AC39}" dt="2022-12-26T10:30:45.132" v="196" actId="207"/>
          <ac:spMkLst>
            <pc:docMk/>
            <pc:sldMk cId="1666358926" sldId="2710"/>
            <ac:spMk id="87" creationId="{498C517E-9853-4CB9-8ED9-02B8A05C2761}"/>
          </ac:spMkLst>
        </pc:spChg>
        <pc:spChg chg="mod">
          <ac:chgData name="Shubham S. Rohane" userId="70843eea-4722-4f9e-915d-27ddec659dd5" providerId="ADAL" clId="{0640F804-D1CD-41D1-9ADB-F6160AE2AC39}" dt="2022-12-26T10:30:45.132" v="196" actId="207"/>
          <ac:spMkLst>
            <pc:docMk/>
            <pc:sldMk cId="1666358926" sldId="2710"/>
            <ac:spMk id="88" creationId="{B9EC431C-27D8-458E-8170-55CCE547CAC5}"/>
          </ac:spMkLst>
        </pc:spChg>
        <pc:spChg chg="mod">
          <ac:chgData name="Shubham S. Rohane" userId="70843eea-4722-4f9e-915d-27ddec659dd5" providerId="ADAL" clId="{0640F804-D1CD-41D1-9ADB-F6160AE2AC39}" dt="2022-12-26T10:30:36.625" v="195" actId="2711"/>
          <ac:spMkLst>
            <pc:docMk/>
            <pc:sldMk cId="1666358926" sldId="2710"/>
            <ac:spMk id="90" creationId="{922FDC03-3D90-44E0-8720-D7F289BCC871}"/>
          </ac:spMkLst>
        </pc:spChg>
        <pc:spChg chg="mod">
          <ac:chgData name="Shubham S. Rohane" userId="70843eea-4722-4f9e-915d-27ddec659dd5" providerId="ADAL" clId="{0640F804-D1CD-41D1-9ADB-F6160AE2AC39}" dt="2022-12-26T10:30:36.625" v="195" actId="2711"/>
          <ac:spMkLst>
            <pc:docMk/>
            <pc:sldMk cId="1666358926" sldId="2710"/>
            <ac:spMk id="91" creationId="{06BB5607-B2EA-4035-B409-06BD6D3FB13A}"/>
          </ac:spMkLst>
        </pc:spChg>
        <pc:spChg chg="mod">
          <ac:chgData name="Shubham S. Rohane" userId="70843eea-4722-4f9e-915d-27ddec659dd5" providerId="ADAL" clId="{0640F804-D1CD-41D1-9ADB-F6160AE2AC39}" dt="2022-12-26T10:30:36.625" v="195" actId="2711"/>
          <ac:spMkLst>
            <pc:docMk/>
            <pc:sldMk cId="1666358926" sldId="2710"/>
            <ac:spMk id="93" creationId="{86BA5EFE-4074-4063-9EF3-C8B2415303FD}"/>
          </ac:spMkLst>
        </pc:spChg>
        <pc:spChg chg="mod">
          <ac:chgData name="Shubham S. Rohane" userId="70843eea-4722-4f9e-915d-27ddec659dd5" providerId="ADAL" clId="{0640F804-D1CD-41D1-9ADB-F6160AE2AC39}" dt="2022-12-26T10:30:36.625" v="195" actId="2711"/>
          <ac:spMkLst>
            <pc:docMk/>
            <pc:sldMk cId="1666358926" sldId="2710"/>
            <ac:spMk id="94" creationId="{A3CC6265-A0C9-4ABB-91F1-7E2C976B266D}"/>
          </ac:spMkLst>
        </pc:spChg>
        <pc:spChg chg="mod">
          <ac:chgData name="Shubham S. Rohane" userId="70843eea-4722-4f9e-915d-27ddec659dd5" providerId="ADAL" clId="{0640F804-D1CD-41D1-9ADB-F6160AE2AC39}" dt="2022-12-26T10:30:45.132" v="196" actId="207"/>
          <ac:spMkLst>
            <pc:docMk/>
            <pc:sldMk cId="1666358926" sldId="2710"/>
            <ac:spMk id="96" creationId="{7C40743A-7336-4A14-8DF9-DCD8984B0A20}"/>
          </ac:spMkLst>
        </pc:spChg>
        <pc:spChg chg="mod">
          <ac:chgData name="Shubham S. Rohane" userId="70843eea-4722-4f9e-915d-27ddec659dd5" providerId="ADAL" clId="{0640F804-D1CD-41D1-9ADB-F6160AE2AC39}" dt="2022-12-26T10:30:45.132" v="196" actId="207"/>
          <ac:spMkLst>
            <pc:docMk/>
            <pc:sldMk cId="1666358926" sldId="2710"/>
            <ac:spMk id="97" creationId="{253F68B8-32D6-443D-8232-1C295CE95614}"/>
          </ac:spMkLst>
        </pc:spChg>
        <pc:spChg chg="mod">
          <ac:chgData name="Shubham S. Rohane" userId="70843eea-4722-4f9e-915d-27ddec659dd5" providerId="ADAL" clId="{0640F804-D1CD-41D1-9ADB-F6160AE2AC39}" dt="2022-12-26T10:30:45.132" v="196" actId="207"/>
          <ac:spMkLst>
            <pc:docMk/>
            <pc:sldMk cId="1666358926" sldId="2710"/>
            <ac:spMk id="99" creationId="{A08591C2-2120-426E-85FF-9A6DB93D6DEF}"/>
          </ac:spMkLst>
        </pc:spChg>
        <pc:spChg chg="mod">
          <ac:chgData name="Shubham S. Rohane" userId="70843eea-4722-4f9e-915d-27ddec659dd5" providerId="ADAL" clId="{0640F804-D1CD-41D1-9ADB-F6160AE2AC39}" dt="2022-12-26T10:30:45.132" v="196" actId="207"/>
          <ac:spMkLst>
            <pc:docMk/>
            <pc:sldMk cId="1666358926" sldId="2710"/>
            <ac:spMk id="100" creationId="{E96015BF-445A-4CD1-9270-54CD3F151E0B}"/>
          </ac:spMkLst>
        </pc:spChg>
        <pc:spChg chg="mod">
          <ac:chgData name="Shubham S. Rohane" userId="70843eea-4722-4f9e-915d-27ddec659dd5" providerId="ADAL" clId="{0640F804-D1CD-41D1-9ADB-F6160AE2AC39}" dt="2022-12-26T10:30:45.132" v="196" actId="207"/>
          <ac:spMkLst>
            <pc:docMk/>
            <pc:sldMk cId="1666358926" sldId="2710"/>
            <ac:spMk id="101" creationId="{084B4919-0D71-46D4-9F25-784C23009F59}"/>
          </ac:spMkLst>
        </pc:spChg>
        <pc:spChg chg="mod">
          <ac:chgData name="Shubham S. Rohane" userId="70843eea-4722-4f9e-915d-27ddec659dd5" providerId="ADAL" clId="{0640F804-D1CD-41D1-9ADB-F6160AE2AC39}" dt="2022-12-26T10:30:45.132" v="196" actId="207"/>
          <ac:spMkLst>
            <pc:docMk/>
            <pc:sldMk cId="1666358926" sldId="2710"/>
            <ac:spMk id="102" creationId="{C94A6176-36E4-4BD5-82B4-A91927D6A592}"/>
          </ac:spMkLst>
        </pc:spChg>
        <pc:spChg chg="mod">
          <ac:chgData name="Shubham S. Rohane" userId="70843eea-4722-4f9e-915d-27ddec659dd5" providerId="ADAL" clId="{0640F804-D1CD-41D1-9ADB-F6160AE2AC39}" dt="2022-12-26T10:30:45.132" v="196" actId="207"/>
          <ac:spMkLst>
            <pc:docMk/>
            <pc:sldMk cId="1666358926" sldId="2710"/>
            <ac:spMk id="103" creationId="{58899BB9-60D6-49B1-A98F-47CA5DD72BAD}"/>
          </ac:spMkLst>
        </pc:spChg>
        <pc:spChg chg="mod">
          <ac:chgData name="Shubham S. Rohane" userId="70843eea-4722-4f9e-915d-27ddec659dd5" providerId="ADAL" clId="{0640F804-D1CD-41D1-9ADB-F6160AE2AC39}" dt="2022-12-26T10:30:45.132" v="196" actId="207"/>
          <ac:spMkLst>
            <pc:docMk/>
            <pc:sldMk cId="1666358926" sldId="2710"/>
            <ac:spMk id="104" creationId="{7D994DC4-3BDB-43E1-B96C-37EDC71D1B6F}"/>
          </ac:spMkLst>
        </pc:spChg>
        <pc:spChg chg="mod">
          <ac:chgData name="Shubham S. Rohane" userId="70843eea-4722-4f9e-915d-27ddec659dd5" providerId="ADAL" clId="{0640F804-D1CD-41D1-9ADB-F6160AE2AC39}" dt="2022-12-26T10:30:45.132" v="196" actId="207"/>
          <ac:spMkLst>
            <pc:docMk/>
            <pc:sldMk cId="1666358926" sldId="2710"/>
            <ac:spMk id="105" creationId="{4C4BD707-57E5-4513-848C-7B874B2CD6A1}"/>
          </ac:spMkLst>
        </pc:spChg>
        <pc:spChg chg="mod">
          <ac:chgData name="Shubham S. Rohane" userId="70843eea-4722-4f9e-915d-27ddec659dd5" providerId="ADAL" clId="{0640F804-D1CD-41D1-9ADB-F6160AE2AC39}" dt="2022-12-26T10:30:45.132" v="196" actId="207"/>
          <ac:spMkLst>
            <pc:docMk/>
            <pc:sldMk cId="1666358926" sldId="2710"/>
            <ac:spMk id="107" creationId="{02370D43-F937-4629-9D77-F005FCFBEB75}"/>
          </ac:spMkLst>
        </pc:spChg>
        <pc:spChg chg="mod">
          <ac:chgData name="Shubham S. Rohane" userId="70843eea-4722-4f9e-915d-27ddec659dd5" providerId="ADAL" clId="{0640F804-D1CD-41D1-9ADB-F6160AE2AC39}" dt="2022-12-26T10:30:45.132" v="196" actId="207"/>
          <ac:spMkLst>
            <pc:docMk/>
            <pc:sldMk cId="1666358926" sldId="2710"/>
            <ac:spMk id="108" creationId="{8040FC31-0740-46DE-B40B-4CC13596200E}"/>
          </ac:spMkLst>
        </pc:spChg>
        <pc:spChg chg="mod">
          <ac:chgData name="Shubham S. Rohane" userId="70843eea-4722-4f9e-915d-27ddec659dd5" providerId="ADAL" clId="{0640F804-D1CD-41D1-9ADB-F6160AE2AC39}" dt="2022-12-26T10:30:45.132" v="196" actId="207"/>
          <ac:spMkLst>
            <pc:docMk/>
            <pc:sldMk cId="1666358926" sldId="2710"/>
            <ac:spMk id="110" creationId="{A18A47B3-1AB2-4EC9-B1C3-696831B95561}"/>
          </ac:spMkLst>
        </pc:spChg>
        <pc:spChg chg="mod">
          <ac:chgData name="Shubham S. Rohane" userId="70843eea-4722-4f9e-915d-27ddec659dd5" providerId="ADAL" clId="{0640F804-D1CD-41D1-9ADB-F6160AE2AC39}" dt="2022-12-26T10:30:45.132" v="196" actId="207"/>
          <ac:spMkLst>
            <pc:docMk/>
            <pc:sldMk cId="1666358926" sldId="2710"/>
            <ac:spMk id="111" creationId="{7D2A453F-2AEC-482A-A17E-72EFA9E9B4BF}"/>
          </ac:spMkLst>
        </pc:spChg>
        <pc:spChg chg="mod">
          <ac:chgData name="Shubham S. Rohane" userId="70843eea-4722-4f9e-915d-27ddec659dd5" providerId="ADAL" clId="{0640F804-D1CD-41D1-9ADB-F6160AE2AC39}" dt="2022-12-26T10:30:45.132" v="196" actId="207"/>
          <ac:spMkLst>
            <pc:docMk/>
            <pc:sldMk cId="1666358926" sldId="2710"/>
            <ac:spMk id="113" creationId="{EB2C4B4F-A958-458F-A845-CEBF40ECF690}"/>
          </ac:spMkLst>
        </pc:spChg>
        <pc:spChg chg="mod">
          <ac:chgData name="Shubham S. Rohane" userId="70843eea-4722-4f9e-915d-27ddec659dd5" providerId="ADAL" clId="{0640F804-D1CD-41D1-9ADB-F6160AE2AC39}" dt="2022-12-26T10:30:45.132" v="196" actId="207"/>
          <ac:spMkLst>
            <pc:docMk/>
            <pc:sldMk cId="1666358926" sldId="2710"/>
            <ac:spMk id="114" creationId="{45EF9919-D4EE-4C17-92E5-F9F3A8CC147B}"/>
          </ac:spMkLst>
        </pc:spChg>
        <pc:spChg chg="mod">
          <ac:chgData name="Shubham S. Rohane" userId="70843eea-4722-4f9e-915d-27ddec659dd5" providerId="ADAL" clId="{0640F804-D1CD-41D1-9ADB-F6160AE2AC39}" dt="2022-12-26T10:30:45.132" v="196" actId="207"/>
          <ac:spMkLst>
            <pc:docMk/>
            <pc:sldMk cId="1666358926" sldId="2710"/>
            <ac:spMk id="116" creationId="{C1E75E46-E670-42C2-ABE2-9928C8135F24}"/>
          </ac:spMkLst>
        </pc:spChg>
        <pc:spChg chg="mod">
          <ac:chgData name="Shubham S. Rohane" userId="70843eea-4722-4f9e-915d-27ddec659dd5" providerId="ADAL" clId="{0640F804-D1CD-41D1-9ADB-F6160AE2AC39}" dt="2022-12-26T10:30:45.132" v="196" actId="207"/>
          <ac:spMkLst>
            <pc:docMk/>
            <pc:sldMk cId="1666358926" sldId="2710"/>
            <ac:spMk id="117" creationId="{1F545FDD-30C6-4D3C-A053-C7DAB1658B4B}"/>
          </ac:spMkLst>
        </pc:spChg>
        <pc:spChg chg="mod">
          <ac:chgData name="Shubham S. Rohane" userId="70843eea-4722-4f9e-915d-27ddec659dd5" providerId="ADAL" clId="{0640F804-D1CD-41D1-9ADB-F6160AE2AC39}" dt="2022-12-26T10:30:45.132" v="196" actId="207"/>
          <ac:spMkLst>
            <pc:docMk/>
            <pc:sldMk cId="1666358926" sldId="2710"/>
            <ac:spMk id="118" creationId="{CB678693-2631-4016-A79B-A50BFE61E232}"/>
          </ac:spMkLst>
        </pc:spChg>
        <pc:spChg chg="mod">
          <ac:chgData name="Shubham S. Rohane" userId="70843eea-4722-4f9e-915d-27ddec659dd5" providerId="ADAL" clId="{0640F804-D1CD-41D1-9ADB-F6160AE2AC39}" dt="2022-12-26T10:30:45.132" v="196" actId="207"/>
          <ac:spMkLst>
            <pc:docMk/>
            <pc:sldMk cId="1666358926" sldId="2710"/>
            <ac:spMk id="119" creationId="{D429ED6A-2531-4B90-A290-3969C77D4D22}"/>
          </ac:spMkLst>
        </pc:spChg>
        <pc:spChg chg="mod">
          <ac:chgData name="Shubham S. Rohane" userId="70843eea-4722-4f9e-915d-27ddec659dd5" providerId="ADAL" clId="{0640F804-D1CD-41D1-9ADB-F6160AE2AC39}" dt="2022-12-26T10:30:45.132" v="196" actId="207"/>
          <ac:spMkLst>
            <pc:docMk/>
            <pc:sldMk cId="1666358926" sldId="2710"/>
            <ac:spMk id="120" creationId="{68487355-F1FD-4C38-A080-951B15D397A3}"/>
          </ac:spMkLst>
        </pc:spChg>
        <pc:spChg chg="mod">
          <ac:chgData name="Shubham S. Rohane" userId="70843eea-4722-4f9e-915d-27ddec659dd5" providerId="ADAL" clId="{0640F804-D1CD-41D1-9ADB-F6160AE2AC39}" dt="2022-12-26T10:30:45.132" v="196" actId="207"/>
          <ac:spMkLst>
            <pc:docMk/>
            <pc:sldMk cId="1666358926" sldId="2710"/>
            <ac:spMk id="121" creationId="{8326FEDF-1A18-4793-882B-083A31CA7D83}"/>
          </ac:spMkLst>
        </pc:spChg>
        <pc:spChg chg="mod">
          <ac:chgData name="Shubham S. Rohane" userId="70843eea-4722-4f9e-915d-27ddec659dd5" providerId="ADAL" clId="{0640F804-D1CD-41D1-9ADB-F6160AE2AC39}" dt="2022-12-26T10:30:45.132" v="196" actId="207"/>
          <ac:spMkLst>
            <pc:docMk/>
            <pc:sldMk cId="1666358926" sldId="2710"/>
            <ac:spMk id="122" creationId="{AB77B3E6-D236-4777-9F8F-D6EC5C73C8C2}"/>
          </ac:spMkLst>
        </pc:spChg>
        <pc:spChg chg="mod">
          <ac:chgData name="Shubham S. Rohane" userId="70843eea-4722-4f9e-915d-27ddec659dd5" providerId="ADAL" clId="{0640F804-D1CD-41D1-9ADB-F6160AE2AC39}" dt="2022-12-26T10:30:45.132" v="196" actId="207"/>
          <ac:spMkLst>
            <pc:docMk/>
            <pc:sldMk cId="1666358926" sldId="2710"/>
            <ac:spMk id="123" creationId="{08F5E596-C786-46F4-8700-8F1BFA3D6261}"/>
          </ac:spMkLst>
        </pc:spChg>
        <pc:spChg chg="mod">
          <ac:chgData name="Shubham S. Rohane" userId="70843eea-4722-4f9e-915d-27ddec659dd5" providerId="ADAL" clId="{0640F804-D1CD-41D1-9ADB-F6160AE2AC39}" dt="2022-12-26T10:30:45.132" v="196" actId="207"/>
          <ac:spMkLst>
            <pc:docMk/>
            <pc:sldMk cId="1666358926" sldId="2710"/>
            <ac:spMk id="124" creationId="{E7668924-3C67-42F5-895B-F6B6FE4609D0}"/>
          </ac:spMkLst>
        </pc:spChg>
        <pc:spChg chg="mod">
          <ac:chgData name="Shubham S. Rohane" userId="70843eea-4722-4f9e-915d-27ddec659dd5" providerId="ADAL" clId="{0640F804-D1CD-41D1-9ADB-F6160AE2AC39}" dt="2022-12-26T10:30:45.132" v="196" actId="207"/>
          <ac:spMkLst>
            <pc:docMk/>
            <pc:sldMk cId="1666358926" sldId="2710"/>
            <ac:spMk id="125" creationId="{66EA6C2E-8A9B-4C56-898F-50EDCB441A69}"/>
          </ac:spMkLst>
        </pc:spChg>
        <pc:spChg chg="mod">
          <ac:chgData name="Shubham S. Rohane" userId="70843eea-4722-4f9e-915d-27ddec659dd5" providerId="ADAL" clId="{0640F804-D1CD-41D1-9ADB-F6160AE2AC39}" dt="2022-12-26T10:30:45.132" v="196" actId="207"/>
          <ac:spMkLst>
            <pc:docMk/>
            <pc:sldMk cId="1666358926" sldId="2710"/>
            <ac:spMk id="126" creationId="{FAA4ED6A-9BDC-4D17-8A35-449E1B30BF06}"/>
          </ac:spMkLst>
        </pc:spChg>
        <pc:spChg chg="mod">
          <ac:chgData name="Shubham S. Rohane" userId="70843eea-4722-4f9e-915d-27ddec659dd5" providerId="ADAL" clId="{0640F804-D1CD-41D1-9ADB-F6160AE2AC39}" dt="2022-12-26T10:30:45.132" v="196" actId="207"/>
          <ac:spMkLst>
            <pc:docMk/>
            <pc:sldMk cId="1666358926" sldId="2710"/>
            <ac:spMk id="127" creationId="{B17DF535-AB1A-4A5E-863A-AF09F0573A47}"/>
          </ac:spMkLst>
        </pc:spChg>
        <pc:spChg chg="mod">
          <ac:chgData name="Shubham S. Rohane" userId="70843eea-4722-4f9e-915d-27ddec659dd5" providerId="ADAL" clId="{0640F804-D1CD-41D1-9ADB-F6160AE2AC39}" dt="2022-12-26T10:30:45.132" v="196" actId="207"/>
          <ac:spMkLst>
            <pc:docMk/>
            <pc:sldMk cId="1666358926" sldId="2710"/>
            <ac:spMk id="128" creationId="{A8BA8950-3C46-4FEB-80DC-ACE4B461ED52}"/>
          </ac:spMkLst>
        </pc:spChg>
        <pc:spChg chg="mod">
          <ac:chgData name="Shubham S. Rohane" userId="70843eea-4722-4f9e-915d-27ddec659dd5" providerId="ADAL" clId="{0640F804-D1CD-41D1-9ADB-F6160AE2AC39}" dt="2022-12-26T10:30:45.132" v="196" actId="207"/>
          <ac:spMkLst>
            <pc:docMk/>
            <pc:sldMk cId="1666358926" sldId="2710"/>
            <ac:spMk id="129" creationId="{CBF6FED3-B68E-4126-A627-83AA8277CA0C}"/>
          </ac:spMkLst>
        </pc:spChg>
        <pc:spChg chg="mod">
          <ac:chgData name="Shubham S. Rohane" userId="70843eea-4722-4f9e-915d-27ddec659dd5" providerId="ADAL" clId="{0640F804-D1CD-41D1-9ADB-F6160AE2AC39}" dt="2022-12-26T10:30:45.132" v="196" actId="207"/>
          <ac:spMkLst>
            <pc:docMk/>
            <pc:sldMk cId="1666358926" sldId="2710"/>
            <ac:spMk id="130" creationId="{E2B883D6-57CA-4C57-91BF-213571DD00F2}"/>
          </ac:spMkLst>
        </pc:spChg>
        <pc:spChg chg="mod">
          <ac:chgData name="Shubham S. Rohane" userId="70843eea-4722-4f9e-915d-27ddec659dd5" providerId="ADAL" clId="{0640F804-D1CD-41D1-9ADB-F6160AE2AC39}" dt="2022-12-26T10:30:45.132" v="196" actId="207"/>
          <ac:spMkLst>
            <pc:docMk/>
            <pc:sldMk cId="1666358926" sldId="2710"/>
            <ac:spMk id="131" creationId="{ACE76E2E-CD4A-48DF-BBD4-F13784DEAA70}"/>
          </ac:spMkLst>
        </pc:spChg>
        <pc:spChg chg="mod">
          <ac:chgData name="Shubham S. Rohane" userId="70843eea-4722-4f9e-915d-27ddec659dd5" providerId="ADAL" clId="{0640F804-D1CD-41D1-9ADB-F6160AE2AC39}" dt="2022-12-26T10:30:45.132" v="196" actId="207"/>
          <ac:spMkLst>
            <pc:docMk/>
            <pc:sldMk cId="1666358926" sldId="2710"/>
            <ac:spMk id="132" creationId="{690E0411-0E9F-4480-9403-B9996B40477D}"/>
          </ac:spMkLst>
        </pc:spChg>
        <pc:spChg chg="mod">
          <ac:chgData name="Shubham S. Rohane" userId="70843eea-4722-4f9e-915d-27ddec659dd5" providerId="ADAL" clId="{0640F804-D1CD-41D1-9ADB-F6160AE2AC39}" dt="2022-12-26T10:30:45.132" v="196" actId="207"/>
          <ac:spMkLst>
            <pc:docMk/>
            <pc:sldMk cId="1666358926" sldId="2710"/>
            <ac:spMk id="133" creationId="{FC6DBDA0-EE59-477B-9A70-AF7CBC43B6CC}"/>
          </ac:spMkLst>
        </pc:spChg>
        <pc:spChg chg="mod">
          <ac:chgData name="Shubham S. Rohane" userId="70843eea-4722-4f9e-915d-27ddec659dd5" providerId="ADAL" clId="{0640F804-D1CD-41D1-9ADB-F6160AE2AC39}" dt="2022-12-26T10:30:45.132" v="196" actId="207"/>
          <ac:spMkLst>
            <pc:docMk/>
            <pc:sldMk cId="1666358926" sldId="2710"/>
            <ac:spMk id="134" creationId="{5AF952C7-DEF3-470A-AB7C-1729FDBD2832}"/>
          </ac:spMkLst>
        </pc:spChg>
        <pc:spChg chg="mod">
          <ac:chgData name="Shubham S. Rohane" userId="70843eea-4722-4f9e-915d-27ddec659dd5" providerId="ADAL" clId="{0640F804-D1CD-41D1-9ADB-F6160AE2AC39}" dt="2022-12-26T10:30:45.132" v="196" actId="207"/>
          <ac:spMkLst>
            <pc:docMk/>
            <pc:sldMk cId="1666358926" sldId="2710"/>
            <ac:spMk id="135" creationId="{7EC984C2-EF47-4F61-BB17-C29456D39901}"/>
          </ac:spMkLst>
        </pc:spChg>
        <pc:spChg chg="mod">
          <ac:chgData name="Shubham S. Rohane" userId="70843eea-4722-4f9e-915d-27ddec659dd5" providerId="ADAL" clId="{0640F804-D1CD-41D1-9ADB-F6160AE2AC39}" dt="2022-12-26T10:30:45.132" v="196" actId="207"/>
          <ac:spMkLst>
            <pc:docMk/>
            <pc:sldMk cId="1666358926" sldId="2710"/>
            <ac:spMk id="136" creationId="{2724AC07-B83B-433D-8609-C6034D8FFFA7}"/>
          </ac:spMkLst>
        </pc:spChg>
        <pc:spChg chg="mod">
          <ac:chgData name="Shubham S. Rohane" userId="70843eea-4722-4f9e-915d-27ddec659dd5" providerId="ADAL" clId="{0640F804-D1CD-41D1-9ADB-F6160AE2AC39}" dt="2022-12-26T10:30:45.132" v="196" actId="207"/>
          <ac:spMkLst>
            <pc:docMk/>
            <pc:sldMk cId="1666358926" sldId="2710"/>
            <ac:spMk id="137" creationId="{AB081683-A54E-405D-9484-98130883DE62}"/>
          </ac:spMkLst>
        </pc:spChg>
        <pc:spChg chg="mod">
          <ac:chgData name="Shubham S. Rohane" userId="70843eea-4722-4f9e-915d-27ddec659dd5" providerId="ADAL" clId="{0640F804-D1CD-41D1-9ADB-F6160AE2AC39}" dt="2022-12-26T10:30:45.132" v="196" actId="207"/>
          <ac:spMkLst>
            <pc:docMk/>
            <pc:sldMk cId="1666358926" sldId="2710"/>
            <ac:spMk id="139" creationId="{90A71AFA-C5BD-42E1-AA49-CABBFDDB935F}"/>
          </ac:spMkLst>
        </pc:spChg>
        <pc:spChg chg="mod">
          <ac:chgData name="Shubham S. Rohane" userId="70843eea-4722-4f9e-915d-27ddec659dd5" providerId="ADAL" clId="{0640F804-D1CD-41D1-9ADB-F6160AE2AC39}" dt="2022-12-26T10:30:45.132" v="196" actId="207"/>
          <ac:spMkLst>
            <pc:docMk/>
            <pc:sldMk cId="1666358926" sldId="2710"/>
            <ac:spMk id="140" creationId="{D1B89662-4A21-4A2C-8339-F152D0B434FB}"/>
          </ac:spMkLst>
        </pc:spChg>
        <pc:spChg chg="mod">
          <ac:chgData name="Shubham S. Rohane" userId="70843eea-4722-4f9e-915d-27ddec659dd5" providerId="ADAL" clId="{0640F804-D1CD-41D1-9ADB-F6160AE2AC39}" dt="2022-12-26T10:30:45.132" v="196" actId="207"/>
          <ac:spMkLst>
            <pc:docMk/>
            <pc:sldMk cId="1666358926" sldId="2710"/>
            <ac:spMk id="142" creationId="{0F9D2D0A-DED9-4A69-BD47-A348CA751CCA}"/>
          </ac:spMkLst>
        </pc:spChg>
        <pc:spChg chg="mod">
          <ac:chgData name="Shubham S. Rohane" userId="70843eea-4722-4f9e-915d-27ddec659dd5" providerId="ADAL" clId="{0640F804-D1CD-41D1-9ADB-F6160AE2AC39}" dt="2022-12-26T10:30:45.132" v="196" actId="207"/>
          <ac:spMkLst>
            <pc:docMk/>
            <pc:sldMk cId="1666358926" sldId="2710"/>
            <ac:spMk id="143" creationId="{6B420A7F-8612-4CCC-9333-6ADBF9302EBC}"/>
          </ac:spMkLst>
        </pc:spChg>
        <pc:spChg chg="mod">
          <ac:chgData name="Shubham S. Rohane" userId="70843eea-4722-4f9e-915d-27ddec659dd5" providerId="ADAL" clId="{0640F804-D1CD-41D1-9ADB-F6160AE2AC39}" dt="2022-12-26T10:30:45.132" v="196" actId="207"/>
          <ac:spMkLst>
            <pc:docMk/>
            <pc:sldMk cId="1666358926" sldId="2710"/>
            <ac:spMk id="144" creationId="{71CD2AA4-E3F4-476C-BAC1-8F01D0975E20}"/>
          </ac:spMkLst>
        </pc:spChg>
        <pc:spChg chg="mod">
          <ac:chgData name="Shubham S. Rohane" userId="70843eea-4722-4f9e-915d-27ddec659dd5" providerId="ADAL" clId="{0640F804-D1CD-41D1-9ADB-F6160AE2AC39}" dt="2022-12-26T10:30:45.132" v="196" actId="207"/>
          <ac:spMkLst>
            <pc:docMk/>
            <pc:sldMk cId="1666358926" sldId="2710"/>
            <ac:spMk id="145" creationId="{48B629C3-28D4-46E7-9719-C1EFB8F7E21E}"/>
          </ac:spMkLst>
        </pc:spChg>
        <pc:spChg chg="mod">
          <ac:chgData name="Shubham S. Rohane" userId="70843eea-4722-4f9e-915d-27ddec659dd5" providerId="ADAL" clId="{0640F804-D1CD-41D1-9ADB-F6160AE2AC39}" dt="2022-12-26T10:30:45.132" v="196" actId="207"/>
          <ac:spMkLst>
            <pc:docMk/>
            <pc:sldMk cId="1666358926" sldId="2710"/>
            <ac:spMk id="146" creationId="{49C092E0-6349-470E-AFE3-2C908AA678D4}"/>
          </ac:spMkLst>
        </pc:spChg>
        <pc:spChg chg="mod">
          <ac:chgData name="Shubham S. Rohane" userId="70843eea-4722-4f9e-915d-27ddec659dd5" providerId="ADAL" clId="{0640F804-D1CD-41D1-9ADB-F6160AE2AC39}" dt="2022-12-26T10:30:45.132" v="196" actId="207"/>
          <ac:spMkLst>
            <pc:docMk/>
            <pc:sldMk cId="1666358926" sldId="2710"/>
            <ac:spMk id="147" creationId="{0C3372DE-00DA-4878-ABD6-C1AC458A3902}"/>
          </ac:spMkLst>
        </pc:spChg>
        <pc:spChg chg="mod">
          <ac:chgData name="Shubham S. Rohane" userId="70843eea-4722-4f9e-915d-27ddec659dd5" providerId="ADAL" clId="{0640F804-D1CD-41D1-9ADB-F6160AE2AC39}" dt="2022-12-26T10:30:45.132" v="196" actId="207"/>
          <ac:spMkLst>
            <pc:docMk/>
            <pc:sldMk cId="1666358926" sldId="2710"/>
            <ac:spMk id="148" creationId="{5CD1F614-C3B6-4441-8D7D-858CE7A28663}"/>
          </ac:spMkLst>
        </pc:spChg>
        <pc:spChg chg="mod">
          <ac:chgData name="Shubham S. Rohane" userId="70843eea-4722-4f9e-915d-27ddec659dd5" providerId="ADAL" clId="{0640F804-D1CD-41D1-9ADB-F6160AE2AC39}" dt="2022-12-26T10:30:45.132" v="196" actId="207"/>
          <ac:spMkLst>
            <pc:docMk/>
            <pc:sldMk cId="1666358926" sldId="2710"/>
            <ac:spMk id="149" creationId="{25E514D1-C026-4AA6-8CE3-F735217C0D54}"/>
          </ac:spMkLst>
        </pc:spChg>
        <pc:spChg chg="mod">
          <ac:chgData name="Shubham S. Rohane" userId="70843eea-4722-4f9e-915d-27ddec659dd5" providerId="ADAL" clId="{0640F804-D1CD-41D1-9ADB-F6160AE2AC39}" dt="2022-12-26T10:30:45.132" v="196" actId="207"/>
          <ac:spMkLst>
            <pc:docMk/>
            <pc:sldMk cId="1666358926" sldId="2710"/>
            <ac:spMk id="150" creationId="{63C08B1A-E58C-4710-85CB-7758D4F6FB48}"/>
          </ac:spMkLst>
        </pc:spChg>
        <pc:spChg chg="mod">
          <ac:chgData name="Shubham S. Rohane" userId="70843eea-4722-4f9e-915d-27ddec659dd5" providerId="ADAL" clId="{0640F804-D1CD-41D1-9ADB-F6160AE2AC39}" dt="2022-12-26T10:30:45.132" v="196" actId="207"/>
          <ac:spMkLst>
            <pc:docMk/>
            <pc:sldMk cId="1666358926" sldId="2710"/>
            <ac:spMk id="151" creationId="{976E6EC7-241E-4796-BEDB-3962A29EFD56}"/>
          </ac:spMkLst>
        </pc:spChg>
        <pc:spChg chg="mod">
          <ac:chgData name="Shubham S. Rohane" userId="70843eea-4722-4f9e-915d-27ddec659dd5" providerId="ADAL" clId="{0640F804-D1CD-41D1-9ADB-F6160AE2AC39}" dt="2022-12-26T10:30:45.132" v="196" actId="207"/>
          <ac:spMkLst>
            <pc:docMk/>
            <pc:sldMk cId="1666358926" sldId="2710"/>
            <ac:spMk id="152" creationId="{2FD6BCAF-9AF2-4E16-BAF6-630BD63F8836}"/>
          </ac:spMkLst>
        </pc:spChg>
        <pc:spChg chg="mod">
          <ac:chgData name="Shubham S. Rohane" userId="70843eea-4722-4f9e-915d-27ddec659dd5" providerId="ADAL" clId="{0640F804-D1CD-41D1-9ADB-F6160AE2AC39}" dt="2022-12-26T10:30:45.132" v="196" actId="207"/>
          <ac:spMkLst>
            <pc:docMk/>
            <pc:sldMk cId="1666358926" sldId="2710"/>
            <ac:spMk id="153" creationId="{9F34D875-C6E1-426A-BF81-D1130FCA4DCE}"/>
          </ac:spMkLst>
        </pc:spChg>
        <pc:spChg chg="add mod ord">
          <ac:chgData name="Shubham S. Rohane" userId="70843eea-4722-4f9e-915d-27ddec659dd5" providerId="ADAL" clId="{0640F804-D1CD-41D1-9ADB-F6160AE2AC39}" dt="2022-12-26T10:31:56.429" v="216" actId="20577"/>
          <ac:spMkLst>
            <pc:docMk/>
            <pc:sldMk cId="1666358926" sldId="2710"/>
            <ac:spMk id="154" creationId="{437A6688-7857-4E0C-AA8C-C50AF4E5F8A7}"/>
          </ac:spMkLst>
        </pc:spChg>
        <pc:spChg chg="add mod ord">
          <ac:chgData name="Shubham S. Rohane" userId="70843eea-4722-4f9e-915d-27ddec659dd5" providerId="ADAL" clId="{0640F804-D1CD-41D1-9ADB-F6160AE2AC39}" dt="2022-12-26T10:34:15.369" v="243" actId="14100"/>
          <ac:spMkLst>
            <pc:docMk/>
            <pc:sldMk cId="1666358926" sldId="2710"/>
            <ac:spMk id="155" creationId="{CA235DC7-B3D0-43AD-99E8-579251A1699F}"/>
          </ac:spMkLst>
        </pc:spChg>
        <pc:grpChg chg="del mod">
          <ac:chgData name="Shubham S. Rohane" userId="70843eea-4722-4f9e-915d-27ddec659dd5" providerId="ADAL" clId="{0640F804-D1CD-41D1-9ADB-F6160AE2AC39}" dt="2022-12-26T10:29:28.459" v="188" actId="165"/>
          <ac:grpSpMkLst>
            <pc:docMk/>
            <pc:sldMk cId="1666358926" sldId="2710"/>
            <ac:grpSpMk id="4" creationId="{0E47B749-F716-4C16-8A46-0317F4D7DEF8}"/>
          </ac:grpSpMkLst>
        </pc:grpChg>
        <pc:grpChg chg="mod topLvl">
          <ac:chgData name="Shubham S. Rohane" userId="70843eea-4722-4f9e-915d-27ddec659dd5" providerId="ADAL" clId="{0640F804-D1CD-41D1-9ADB-F6160AE2AC39}" dt="2022-12-26T10:30:30.028" v="194" actId="1076"/>
          <ac:grpSpMkLst>
            <pc:docMk/>
            <pc:sldMk cId="1666358926" sldId="2710"/>
            <ac:grpSpMk id="5" creationId="{834D6385-1E6C-40F9-8068-99FAE4839B84}"/>
          </ac:grpSpMkLst>
        </pc:grpChg>
        <pc:grpChg chg="mod">
          <ac:chgData name="Shubham S. Rohane" userId="70843eea-4722-4f9e-915d-27ddec659dd5" providerId="ADAL" clId="{0640F804-D1CD-41D1-9ADB-F6160AE2AC39}" dt="2022-12-26T10:29:28.459" v="188" actId="165"/>
          <ac:grpSpMkLst>
            <pc:docMk/>
            <pc:sldMk cId="1666358926" sldId="2710"/>
            <ac:grpSpMk id="11" creationId="{13C978D9-15B3-4435-8B39-E9D8853E8BE9}"/>
          </ac:grpSpMkLst>
        </pc:grpChg>
        <pc:grpChg chg="mod topLvl">
          <ac:chgData name="Shubham S. Rohane" userId="70843eea-4722-4f9e-915d-27ddec659dd5" providerId="ADAL" clId="{0640F804-D1CD-41D1-9ADB-F6160AE2AC39}" dt="2022-12-26T10:30:30.028" v="194" actId="1076"/>
          <ac:grpSpMkLst>
            <pc:docMk/>
            <pc:sldMk cId="1666358926" sldId="2710"/>
            <ac:grpSpMk id="22" creationId="{4BBADF8D-84F4-461D-BB3B-04AC8EF65E6B}"/>
          </ac:grpSpMkLst>
        </pc:grpChg>
        <pc:grpChg chg="mod">
          <ac:chgData name="Shubham S. Rohane" userId="70843eea-4722-4f9e-915d-27ddec659dd5" providerId="ADAL" clId="{0640F804-D1CD-41D1-9ADB-F6160AE2AC39}" dt="2022-12-26T10:29:28.459" v="188" actId="165"/>
          <ac:grpSpMkLst>
            <pc:docMk/>
            <pc:sldMk cId="1666358926" sldId="2710"/>
            <ac:grpSpMk id="25" creationId="{4487961F-1FC4-47FE-828C-5539A73AD552}"/>
          </ac:grpSpMkLst>
        </pc:grpChg>
        <pc:grpChg chg="mod topLvl">
          <ac:chgData name="Shubham S. Rohane" userId="70843eea-4722-4f9e-915d-27ddec659dd5" providerId="ADAL" clId="{0640F804-D1CD-41D1-9ADB-F6160AE2AC39}" dt="2022-12-26T10:30:30.028" v="194" actId="1076"/>
          <ac:grpSpMkLst>
            <pc:docMk/>
            <pc:sldMk cId="1666358926" sldId="2710"/>
            <ac:grpSpMk id="37" creationId="{3DE78FB5-EDF8-48FE-A012-6FD8E412C7CA}"/>
          </ac:grpSpMkLst>
        </pc:grpChg>
        <pc:grpChg chg="mod">
          <ac:chgData name="Shubham S. Rohane" userId="70843eea-4722-4f9e-915d-27ddec659dd5" providerId="ADAL" clId="{0640F804-D1CD-41D1-9ADB-F6160AE2AC39}" dt="2022-12-26T10:29:28.459" v="188" actId="165"/>
          <ac:grpSpMkLst>
            <pc:docMk/>
            <pc:sldMk cId="1666358926" sldId="2710"/>
            <ac:grpSpMk id="40" creationId="{75850754-41AA-4E5A-BB88-BBDBCBB7E906}"/>
          </ac:grpSpMkLst>
        </pc:grpChg>
        <pc:grpChg chg="mod topLvl">
          <ac:chgData name="Shubham S. Rohane" userId="70843eea-4722-4f9e-915d-27ddec659dd5" providerId="ADAL" clId="{0640F804-D1CD-41D1-9ADB-F6160AE2AC39}" dt="2022-12-26T10:30:30.028" v="194" actId="1076"/>
          <ac:grpSpMkLst>
            <pc:docMk/>
            <pc:sldMk cId="1666358926" sldId="2710"/>
            <ac:grpSpMk id="53" creationId="{322BA221-C2EA-4C52-AE07-AD654CD447C9}"/>
          </ac:grpSpMkLst>
        </pc:grpChg>
        <pc:grpChg chg="mod">
          <ac:chgData name="Shubham S. Rohane" userId="70843eea-4722-4f9e-915d-27ddec659dd5" providerId="ADAL" clId="{0640F804-D1CD-41D1-9ADB-F6160AE2AC39}" dt="2022-12-26T10:29:28.459" v="188" actId="165"/>
          <ac:grpSpMkLst>
            <pc:docMk/>
            <pc:sldMk cId="1666358926" sldId="2710"/>
            <ac:grpSpMk id="56" creationId="{D5509DE6-331A-47B8-A815-42B3D2B5E13A}"/>
          </ac:grpSpMkLst>
        </pc:grpChg>
        <pc:grpChg chg="mod topLvl">
          <ac:chgData name="Shubham S. Rohane" userId="70843eea-4722-4f9e-915d-27ddec659dd5" providerId="ADAL" clId="{0640F804-D1CD-41D1-9ADB-F6160AE2AC39}" dt="2022-12-26T10:30:30.028" v="194" actId="1076"/>
          <ac:grpSpMkLst>
            <pc:docMk/>
            <pc:sldMk cId="1666358926" sldId="2710"/>
            <ac:grpSpMk id="62" creationId="{A612E00C-022D-499C-A9CF-D5A1CB9C8FD7}"/>
          </ac:grpSpMkLst>
        </pc:grpChg>
        <pc:grpChg chg="mod">
          <ac:chgData name="Shubham S. Rohane" userId="70843eea-4722-4f9e-915d-27ddec659dd5" providerId="ADAL" clId="{0640F804-D1CD-41D1-9ADB-F6160AE2AC39}" dt="2022-12-26T10:29:28.459" v="188" actId="165"/>
          <ac:grpSpMkLst>
            <pc:docMk/>
            <pc:sldMk cId="1666358926" sldId="2710"/>
            <ac:grpSpMk id="65" creationId="{54BC3ED5-AB98-4C05-97F7-95E1F681F141}"/>
          </ac:grpSpMkLst>
        </pc:grpChg>
        <pc:grpChg chg="mod topLvl">
          <ac:chgData name="Shubham S. Rohane" userId="70843eea-4722-4f9e-915d-27ddec659dd5" providerId="ADAL" clId="{0640F804-D1CD-41D1-9ADB-F6160AE2AC39}" dt="2022-12-26T10:30:30.028" v="194" actId="1076"/>
          <ac:grpSpMkLst>
            <pc:docMk/>
            <pc:sldMk cId="1666358926" sldId="2710"/>
            <ac:grpSpMk id="71" creationId="{514EA21B-5E36-4C15-B100-98373C82C966}"/>
          </ac:grpSpMkLst>
        </pc:grpChg>
        <pc:grpChg chg="mod">
          <ac:chgData name="Shubham S. Rohane" userId="70843eea-4722-4f9e-915d-27ddec659dd5" providerId="ADAL" clId="{0640F804-D1CD-41D1-9ADB-F6160AE2AC39}" dt="2022-12-26T10:29:28.459" v="188" actId="165"/>
          <ac:grpSpMkLst>
            <pc:docMk/>
            <pc:sldMk cId="1666358926" sldId="2710"/>
            <ac:grpSpMk id="74" creationId="{D07FECB3-7B9F-48AB-9295-F5C2B96C3E1B}"/>
          </ac:grpSpMkLst>
        </pc:grpChg>
        <pc:grpChg chg="mod topLvl">
          <ac:chgData name="Shubham S. Rohane" userId="70843eea-4722-4f9e-915d-27ddec659dd5" providerId="ADAL" clId="{0640F804-D1CD-41D1-9ADB-F6160AE2AC39}" dt="2022-12-26T10:30:30.028" v="194" actId="1076"/>
          <ac:grpSpMkLst>
            <pc:docMk/>
            <pc:sldMk cId="1666358926" sldId="2710"/>
            <ac:grpSpMk id="78" creationId="{94FB7022-4D13-4C62-9A73-69698FE243ED}"/>
          </ac:grpSpMkLst>
        </pc:grpChg>
        <pc:grpChg chg="mod">
          <ac:chgData name="Shubham S. Rohane" userId="70843eea-4722-4f9e-915d-27ddec659dd5" providerId="ADAL" clId="{0640F804-D1CD-41D1-9ADB-F6160AE2AC39}" dt="2022-12-26T10:29:28.459" v="188" actId="165"/>
          <ac:grpSpMkLst>
            <pc:docMk/>
            <pc:sldMk cId="1666358926" sldId="2710"/>
            <ac:grpSpMk id="81" creationId="{902B792A-E883-4964-891C-8E3DFB8BED4A}"/>
          </ac:grpSpMkLst>
        </pc:grpChg>
        <pc:grpChg chg="mod topLvl">
          <ac:chgData name="Shubham S. Rohane" userId="70843eea-4722-4f9e-915d-27ddec659dd5" providerId="ADAL" clId="{0640F804-D1CD-41D1-9ADB-F6160AE2AC39}" dt="2022-12-26T10:30:30.028" v="194" actId="1076"/>
          <ac:grpSpMkLst>
            <pc:docMk/>
            <pc:sldMk cId="1666358926" sldId="2710"/>
            <ac:grpSpMk id="89" creationId="{019A9126-9494-4F45-996D-E5541189685B}"/>
          </ac:grpSpMkLst>
        </pc:grpChg>
        <pc:grpChg chg="mod">
          <ac:chgData name="Shubham S. Rohane" userId="70843eea-4722-4f9e-915d-27ddec659dd5" providerId="ADAL" clId="{0640F804-D1CD-41D1-9ADB-F6160AE2AC39}" dt="2022-12-26T10:29:28.459" v="188" actId="165"/>
          <ac:grpSpMkLst>
            <pc:docMk/>
            <pc:sldMk cId="1666358926" sldId="2710"/>
            <ac:grpSpMk id="92" creationId="{EF3C96DD-DA82-4213-AFB8-0C6A8C670157}"/>
          </ac:grpSpMkLst>
        </pc:grpChg>
        <pc:grpChg chg="mod topLvl">
          <ac:chgData name="Shubham S. Rohane" userId="70843eea-4722-4f9e-915d-27ddec659dd5" providerId="ADAL" clId="{0640F804-D1CD-41D1-9ADB-F6160AE2AC39}" dt="2022-12-26T10:30:30.028" v="194" actId="1076"/>
          <ac:grpSpMkLst>
            <pc:docMk/>
            <pc:sldMk cId="1666358926" sldId="2710"/>
            <ac:grpSpMk id="95" creationId="{64EA31E6-392B-4BA0-AEAE-658C55FCB8A7}"/>
          </ac:grpSpMkLst>
        </pc:grpChg>
        <pc:grpChg chg="mod">
          <ac:chgData name="Shubham S. Rohane" userId="70843eea-4722-4f9e-915d-27ddec659dd5" providerId="ADAL" clId="{0640F804-D1CD-41D1-9ADB-F6160AE2AC39}" dt="2022-12-26T10:29:28.459" v="188" actId="165"/>
          <ac:grpSpMkLst>
            <pc:docMk/>
            <pc:sldMk cId="1666358926" sldId="2710"/>
            <ac:grpSpMk id="98" creationId="{B78752A0-3A41-41C3-98F8-C59FA5BBC35A}"/>
          </ac:grpSpMkLst>
        </pc:grpChg>
        <pc:grpChg chg="mod topLvl">
          <ac:chgData name="Shubham S. Rohane" userId="70843eea-4722-4f9e-915d-27ddec659dd5" providerId="ADAL" clId="{0640F804-D1CD-41D1-9ADB-F6160AE2AC39}" dt="2022-12-26T10:30:30.028" v="194" actId="1076"/>
          <ac:grpSpMkLst>
            <pc:docMk/>
            <pc:sldMk cId="1666358926" sldId="2710"/>
            <ac:grpSpMk id="106" creationId="{4E167DE5-7617-45DB-A744-A91B1F0D4683}"/>
          </ac:grpSpMkLst>
        </pc:grpChg>
        <pc:grpChg chg="mod">
          <ac:chgData name="Shubham S. Rohane" userId="70843eea-4722-4f9e-915d-27ddec659dd5" providerId="ADAL" clId="{0640F804-D1CD-41D1-9ADB-F6160AE2AC39}" dt="2022-12-26T10:29:28.459" v="188" actId="165"/>
          <ac:grpSpMkLst>
            <pc:docMk/>
            <pc:sldMk cId="1666358926" sldId="2710"/>
            <ac:grpSpMk id="109" creationId="{3BFEB61C-021D-47A1-A12F-BB245A9F644D}"/>
          </ac:grpSpMkLst>
        </pc:grpChg>
        <pc:grpChg chg="mod topLvl">
          <ac:chgData name="Shubham S. Rohane" userId="70843eea-4722-4f9e-915d-27ddec659dd5" providerId="ADAL" clId="{0640F804-D1CD-41D1-9ADB-F6160AE2AC39}" dt="2022-12-26T10:30:30.028" v="194" actId="1076"/>
          <ac:grpSpMkLst>
            <pc:docMk/>
            <pc:sldMk cId="1666358926" sldId="2710"/>
            <ac:grpSpMk id="112" creationId="{2031FF90-E586-42CE-90F3-481C7923E6E9}"/>
          </ac:grpSpMkLst>
        </pc:grpChg>
        <pc:grpChg chg="mod">
          <ac:chgData name="Shubham S. Rohane" userId="70843eea-4722-4f9e-915d-27ddec659dd5" providerId="ADAL" clId="{0640F804-D1CD-41D1-9ADB-F6160AE2AC39}" dt="2022-12-26T10:29:28.459" v="188" actId="165"/>
          <ac:grpSpMkLst>
            <pc:docMk/>
            <pc:sldMk cId="1666358926" sldId="2710"/>
            <ac:grpSpMk id="115" creationId="{2484ED4F-81B8-4322-A7EA-71148F000964}"/>
          </ac:grpSpMkLst>
        </pc:grpChg>
        <pc:grpChg chg="mod topLvl">
          <ac:chgData name="Shubham S. Rohane" userId="70843eea-4722-4f9e-915d-27ddec659dd5" providerId="ADAL" clId="{0640F804-D1CD-41D1-9ADB-F6160AE2AC39}" dt="2022-12-26T10:30:30.028" v="194" actId="1076"/>
          <ac:grpSpMkLst>
            <pc:docMk/>
            <pc:sldMk cId="1666358926" sldId="2710"/>
            <ac:grpSpMk id="138" creationId="{E6778CAB-AC7B-4CE6-B899-D80627F7A29E}"/>
          </ac:grpSpMkLst>
        </pc:grpChg>
        <pc:grpChg chg="mod">
          <ac:chgData name="Shubham S. Rohane" userId="70843eea-4722-4f9e-915d-27ddec659dd5" providerId="ADAL" clId="{0640F804-D1CD-41D1-9ADB-F6160AE2AC39}" dt="2022-12-26T10:29:28.459" v="188" actId="165"/>
          <ac:grpSpMkLst>
            <pc:docMk/>
            <pc:sldMk cId="1666358926" sldId="2710"/>
            <ac:grpSpMk id="141" creationId="{1F184B4D-F943-4DB6-857F-4506F68941BC}"/>
          </ac:grpSpMkLst>
        </pc:grpChg>
        <pc:picChg chg="add del mod">
          <ac:chgData name="Shubham S. Rohane" userId="70843eea-4722-4f9e-915d-27ddec659dd5" providerId="ADAL" clId="{0640F804-D1CD-41D1-9ADB-F6160AE2AC39}" dt="2022-12-26T10:29:00.861" v="186" actId="27803"/>
          <ac:picMkLst>
            <pc:docMk/>
            <pc:sldMk cId="1666358926" sldId="2710"/>
            <ac:picMk id="3" creationId="{A988B337-5AA6-45DC-8B2B-368E28F7AF5B}"/>
          </ac:picMkLst>
        </pc:picChg>
      </pc:sldChg>
      <pc:sldChg chg="delSp modSp add mod modClrScheme chgLayout">
        <pc:chgData name="Shubham S. Rohane" userId="70843eea-4722-4f9e-915d-27ddec659dd5" providerId="ADAL" clId="{0640F804-D1CD-41D1-9ADB-F6160AE2AC39}" dt="2022-12-26T10:33:56.503" v="240" actId="403"/>
        <pc:sldMkLst>
          <pc:docMk/>
          <pc:sldMk cId="453905467" sldId="2711"/>
        </pc:sldMkLst>
        <pc:spChg chg="mod">
          <ac:chgData name="Shubham S. Rohane" userId="70843eea-4722-4f9e-915d-27ddec659dd5" providerId="ADAL" clId="{0640F804-D1CD-41D1-9ADB-F6160AE2AC39}" dt="2022-12-26T10:32:46.576" v="226" actId="207"/>
          <ac:spMkLst>
            <pc:docMk/>
            <pc:sldMk cId="453905467" sldId="2711"/>
            <ac:spMk id="6" creationId="{36F7490E-69B2-42D3-B26B-7892D2A0FE9E}"/>
          </ac:spMkLst>
        </pc:spChg>
        <pc:spChg chg="mod topLvl">
          <ac:chgData name="Shubham S. Rohane" userId="70843eea-4722-4f9e-915d-27ddec659dd5" providerId="ADAL" clId="{0640F804-D1CD-41D1-9ADB-F6160AE2AC39}" dt="2022-12-26T10:33:47.200" v="237" actId="1076"/>
          <ac:spMkLst>
            <pc:docMk/>
            <pc:sldMk cId="453905467" sldId="2711"/>
            <ac:spMk id="9" creationId="{F7E5D7D5-A824-4AE4-AB60-FF47156E1476}"/>
          </ac:spMkLst>
        </pc:spChg>
        <pc:spChg chg="mod topLvl">
          <ac:chgData name="Shubham S. Rohane" userId="70843eea-4722-4f9e-915d-27ddec659dd5" providerId="ADAL" clId="{0640F804-D1CD-41D1-9ADB-F6160AE2AC39}" dt="2022-12-26T10:33:47.200" v="237" actId="1076"/>
          <ac:spMkLst>
            <pc:docMk/>
            <pc:sldMk cId="453905467" sldId="2711"/>
            <ac:spMk id="10" creationId="{2149E02A-CAA7-470B-98D0-A60B4A06E5AC}"/>
          </ac:spMkLst>
        </pc:spChg>
        <pc:spChg chg="mod">
          <ac:chgData name="Shubham S. Rohane" userId="70843eea-4722-4f9e-915d-27ddec659dd5" providerId="ADAL" clId="{0640F804-D1CD-41D1-9ADB-F6160AE2AC39}" dt="2022-12-26T10:33:34.590" v="235" actId="207"/>
          <ac:spMkLst>
            <pc:docMk/>
            <pc:sldMk cId="453905467" sldId="2711"/>
            <ac:spMk id="12" creationId="{61947D1D-A678-40A3-AAD6-FAA87FACF4E2}"/>
          </ac:spMkLst>
        </pc:spChg>
        <pc:spChg chg="mod">
          <ac:chgData name="Shubham S. Rohane" userId="70843eea-4722-4f9e-915d-27ddec659dd5" providerId="ADAL" clId="{0640F804-D1CD-41D1-9ADB-F6160AE2AC39}" dt="2022-12-26T10:33:34.590" v="235" actId="207"/>
          <ac:spMkLst>
            <pc:docMk/>
            <pc:sldMk cId="453905467" sldId="2711"/>
            <ac:spMk id="13" creationId="{9E469D49-527E-4B1C-A923-B93088D2107C}"/>
          </ac:spMkLst>
        </pc:spChg>
        <pc:spChg chg="mod">
          <ac:chgData name="Shubham S. Rohane" userId="70843eea-4722-4f9e-915d-27ddec659dd5" providerId="ADAL" clId="{0640F804-D1CD-41D1-9ADB-F6160AE2AC39}" dt="2022-12-26T10:33:34.590" v="235" actId="207"/>
          <ac:spMkLst>
            <pc:docMk/>
            <pc:sldMk cId="453905467" sldId="2711"/>
            <ac:spMk id="14" creationId="{1256DB5A-45C8-4551-8A5C-24DA1A46D845}"/>
          </ac:spMkLst>
        </pc:spChg>
        <pc:spChg chg="mod">
          <ac:chgData name="Shubham S. Rohane" userId="70843eea-4722-4f9e-915d-27ddec659dd5" providerId="ADAL" clId="{0640F804-D1CD-41D1-9ADB-F6160AE2AC39}" dt="2022-12-26T10:33:34.590" v="235" actId="207"/>
          <ac:spMkLst>
            <pc:docMk/>
            <pc:sldMk cId="453905467" sldId="2711"/>
            <ac:spMk id="15" creationId="{E293644F-83F6-4EEB-915C-01CB930FBB68}"/>
          </ac:spMkLst>
        </pc:spChg>
        <pc:spChg chg="mod">
          <ac:chgData name="Shubham S. Rohane" userId="70843eea-4722-4f9e-915d-27ddec659dd5" providerId="ADAL" clId="{0640F804-D1CD-41D1-9ADB-F6160AE2AC39}" dt="2022-12-26T10:33:34.590" v="235" actId="207"/>
          <ac:spMkLst>
            <pc:docMk/>
            <pc:sldMk cId="453905467" sldId="2711"/>
            <ac:spMk id="16" creationId="{D3511C24-145B-412F-B7C2-19DF28B51D10}"/>
          </ac:spMkLst>
        </pc:spChg>
        <pc:spChg chg="mod">
          <ac:chgData name="Shubham S. Rohane" userId="70843eea-4722-4f9e-915d-27ddec659dd5" providerId="ADAL" clId="{0640F804-D1CD-41D1-9ADB-F6160AE2AC39}" dt="2022-12-26T10:33:34.590" v="235" actId="207"/>
          <ac:spMkLst>
            <pc:docMk/>
            <pc:sldMk cId="453905467" sldId="2711"/>
            <ac:spMk id="17" creationId="{C6801C75-0510-46D9-9263-6F4479F0A014}"/>
          </ac:spMkLst>
        </pc:spChg>
        <pc:spChg chg="mod">
          <ac:chgData name="Shubham S. Rohane" userId="70843eea-4722-4f9e-915d-27ddec659dd5" providerId="ADAL" clId="{0640F804-D1CD-41D1-9ADB-F6160AE2AC39}" dt="2022-12-26T10:33:34.590" v="235" actId="207"/>
          <ac:spMkLst>
            <pc:docMk/>
            <pc:sldMk cId="453905467" sldId="2711"/>
            <ac:spMk id="18" creationId="{3E24E22D-3A64-44D6-B21B-07ABD575316D}"/>
          </ac:spMkLst>
        </pc:spChg>
        <pc:spChg chg="mod">
          <ac:chgData name="Shubham S. Rohane" userId="70843eea-4722-4f9e-915d-27ddec659dd5" providerId="ADAL" clId="{0640F804-D1CD-41D1-9ADB-F6160AE2AC39}" dt="2022-12-26T10:33:34.590" v="235" actId="207"/>
          <ac:spMkLst>
            <pc:docMk/>
            <pc:sldMk cId="453905467" sldId="2711"/>
            <ac:spMk id="19" creationId="{EB1F0761-3596-4A4B-B502-AB1C6F3C09B9}"/>
          </ac:spMkLst>
        </pc:spChg>
        <pc:spChg chg="mod">
          <ac:chgData name="Shubham S. Rohane" userId="70843eea-4722-4f9e-915d-27ddec659dd5" providerId="ADAL" clId="{0640F804-D1CD-41D1-9ADB-F6160AE2AC39}" dt="2022-12-26T10:33:34.590" v="235" actId="207"/>
          <ac:spMkLst>
            <pc:docMk/>
            <pc:sldMk cId="453905467" sldId="2711"/>
            <ac:spMk id="20" creationId="{BA1D088F-C019-48D0-9185-B341B642D06B}"/>
          </ac:spMkLst>
        </pc:spChg>
        <pc:spChg chg="mod">
          <ac:chgData name="Shubham S. Rohane" userId="70843eea-4722-4f9e-915d-27ddec659dd5" providerId="ADAL" clId="{0640F804-D1CD-41D1-9ADB-F6160AE2AC39}" dt="2022-12-26T10:33:34.590" v="235" actId="207"/>
          <ac:spMkLst>
            <pc:docMk/>
            <pc:sldMk cId="453905467" sldId="2711"/>
            <ac:spMk id="21" creationId="{A326762A-CFC0-41EF-9F1E-9069EEE38A39}"/>
          </ac:spMkLst>
        </pc:spChg>
        <pc:spChg chg="mod topLvl">
          <ac:chgData name="Shubham S. Rohane" userId="70843eea-4722-4f9e-915d-27ddec659dd5" providerId="ADAL" clId="{0640F804-D1CD-41D1-9ADB-F6160AE2AC39}" dt="2022-12-26T10:33:47.200" v="237" actId="1076"/>
          <ac:spMkLst>
            <pc:docMk/>
            <pc:sldMk cId="453905467" sldId="2711"/>
            <ac:spMk id="23" creationId="{D79F78ED-8956-4204-9199-F888AD500AAB}"/>
          </ac:spMkLst>
        </pc:spChg>
        <pc:spChg chg="mod topLvl">
          <ac:chgData name="Shubham S. Rohane" userId="70843eea-4722-4f9e-915d-27ddec659dd5" providerId="ADAL" clId="{0640F804-D1CD-41D1-9ADB-F6160AE2AC39}" dt="2022-12-26T10:33:47.200" v="237" actId="1076"/>
          <ac:spMkLst>
            <pc:docMk/>
            <pc:sldMk cId="453905467" sldId="2711"/>
            <ac:spMk id="24" creationId="{2F862E32-9A24-4088-B529-82992062E683}"/>
          </ac:spMkLst>
        </pc:spChg>
        <pc:spChg chg="mod">
          <ac:chgData name="Shubham S. Rohane" userId="70843eea-4722-4f9e-915d-27ddec659dd5" providerId="ADAL" clId="{0640F804-D1CD-41D1-9ADB-F6160AE2AC39}" dt="2022-12-26T10:33:34.590" v="235" actId="207"/>
          <ac:spMkLst>
            <pc:docMk/>
            <pc:sldMk cId="453905467" sldId="2711"/>
            <ac:spMk id="26" creationId="{BD716F7F-F96C-4170-B8B8-1F4A1ED2DADF}"/>
          </ac:spMkLst>
        </pc:spChg>
        <pc:spChg chg="mod">
          <ac:chgData name="Shubham S. Rohane" userId="70843eea-4722-4f9e-915d-27ddec659dd5" providerId="ADAL" clId="{0640F804-D1CD-41D1-9ADB-F6160AE2AC39}" dt="2022-12-26T10:33:34.590" v="235" actId="207"/>
          <ac:spMkLst>
            <pc:docMk/>
            <pc:sldMk cId="453905467" sldId="2711"/>
            <ac:spMk id="27" creationId="{7F78E59B-A121-4E50-9295-3696F31A7FCA}"/>
          </ac:spMkLst>
        </pc:spChg>
        <pc:spChg chg="mod">
          <ac:chgData name="Shubham S. Rohane" userId="70843eea-4722-4f9e-915d-27ddec659dd5" providerId="ADAL" clId="{0640F804-D1CD-41D1-9ADB-F6160AE2AC39}" dt="2022-12-26T10:33:04.995" v="231" actId="207"/>
          <ac:spMkLst>
            <pc:docMk/>
            <pc:sldMk cId="453905467" sldId="2711"/>
            <ac:spMk id="28" creationId="{43C67953-000F-4870-8D84-06730BB4C3B8}"/>
          </ac:spMkLst>
        </pc:spChg>
        <pc:spChg chg="mod">
          <ac:chgData name="Shubham S. Rohane" userId="70843eea-4722-4f9e-915d-27ddec659dd5" providerId="ADAL" clId="{0640F804-D1CD-41D1-9ADB-F6160AE2AC39}" dt="2022-12-26T10:33:34.590" v="235" actId="207"/>
          <ac:spMkLst>
            <pc:docMk/>
            <pc:sldMk cId="453905467" sldId="2711"/>
            <ac:spMk id="30" creationId="{FEC2C904-6C46-4F22-8154-1699DDE30BC3}"/>
          </ac:spMkLst>
        </pc:spChg>
        <pc:spChg chg="mod">
          <ac:chgData name="Shubham S. Rohane" userId="70843eea-4722-4f9e-915d-27ddec659dd5" providerId="ADAL" clId="{0640F804-D1CD-41D1-9ADB-F6160AE2AC39}" dt="2022-12-26T10:33:34.590" v="235" actId="207"/>
          <ac:spMkLst>
            <pc:docMk/>
            <pc:sldMk cId="453905467" sldId="2711"/>
            <ac:spMk id="31" creationId="{810131A1-84DB-4F53-A6F6-09754EC39312}"/>
          </ac:spMkLst>
        </pc:spChg>
        <pc:spChg chg="mod">
          <ac:chgData name="Shubham S. Rohane" userId="70843eea-4722-4f9e-915d-27ddec659dd5" providerId="ADAL" clId="{0640F804-D1CD-41D1-9ADB-F6160AE2AC39}" dt="2022-12-26T10:33:34.590" v="235" actId="207"/>
          <ac:spMkLst>
            <pc:docMk/>
            <pc:sldMk cId="453905467" sldId="2711"/>
            <ac:spMk id="32" creationId="{9E1F630D-97A4-4B42-816F-966C52888787}"/>
          </ac:spMkLst>
        </pc:spChg>
        <pc:spChg chg="mod">
          <ac:chgData name="Shubham S. Rohane" userId="70843eea-4722-4f9e-915d-27ddec659dd5" providerId="ADAL" clId="{0640F804-D1CD-41D1-9ADB-F6160AE2AC39}" dt="2022-12-26T10:33:34.590" v="235" actId="207"/>
          <ac:spMkLst>
            <pc:docMk/>
            <pc:sldMk cId="453905467" sldId="2711"/>
            <ac:spMk id="33" creationId="{ECC707C6-DB94-46CA-80FB-202ED19E2C88}"/>
          </ac:spMkLst>
        </pc:spChg>
        <pc:spChg chg="mod">
          <ac:chgData name="Shubham S. Rohane" userId="70843eea-4722-4f9e-915d-27ddec659dd5" providerId="ADAL" clId="{0640F804-D1CD-41D1-9ADB-F6160AE2AC39}" dt="2022-12-26T10:33:34.590" v="235" actId="207"/>
          <ac:spMkLst>
            <pc:docMk/>
            <pc:sldMk cId="453905467" sldId="2711"/>
            <ac:spMk id="34" creationId="{66DF896D-781B-4FEA-8B44-5E18DEA0567F}"/>
          </ac:spMkLst>
        </pc:spChg>
        <pc:spChg chg="mod">
          <ac:chgData name="Shubham S. Rohane" userId="70843eea-4722-4f9e-915d-27ddec659dd5" providerId="ADAL" clId="{0640F804-D1CD-41D1-9ADB-F6160AE2AC39}" dt="2022-12-26T10:33:34.590" v="235" actId="207"/>
          <ac:spMkLst>
            <pc:docMk/>
            <pc:sldMk cId="453905467" sldId="2711"/>
            <ac:spMk id="35" creationId="{49488E87-4B55-4DCF-88DC-EDCD8EFF34E0}"/>
          </ac:spMkLst>
        </pc:spChg>
        <pc:spChg chg="mod">
          <ac:chgData name="Shubham S. Rohane" userId="70843eea-4722-4f9e-915d-27ddec659dd5" providerId="ADAL" clId="{0640F804-D1CD-41D1-9ADB-F6160AE2AC39}" dt="2022-12-26T10:33:34.590" v="235" actId="207"/>
          <ac:spMkLst>
            <pc:docMk/>
            <pc:sldMk cId="453905467" sldId="2711"/>
            <ac:spMk id="36" creationId="{7E505BCF-8B6D-455C-888A-EED423B8BB63}"/>
          </ac:spMkLst>
        </pc:spChg>
        <pc:spChg chg="mod topLvl">
          <ac:chgData name="Shubham S. Rohane" userId="70843eea-4722-4f9e-915d-27ddec659dd5" providerId="ADAL" clId="{0640F804-D1CD-41D1-9ADB-F6160AE2AC39}" dt="2022-12-26T10:33:47.200" v="237" actId="1076"/>
          <ac:spMkLst>
            <pc:docMk/>
            <pc:sldMk cId="453905467" sldId="2711"/>
            <ac:spMk id="38" creationId="{CF127CC0-8D45-4249-8EC2-1BA4A1315158}"/>
          </ac:spMkLst>
        </pc:spChg>
        <pc:spChg chg="mod topLvl">
          <ac:chgData name="Shubham S. Rohane" userId="70843eea-4722-4f9e-915d-27ddec659dd5" providerId="ADAL" clId="{0640F804-D1CD-41D1-9ADB-F6160AE2AC39}" dt="2022-12-26T10:33:47.200" v="237" actId="1076"/>
          <ac:spMkLst>
            <pc:docMk/>
            <pc:sldMk cId="453905467" sldId="2711"/>
            <ac:spMk id="39" creationId="{53AD79A0-422F-467B-AC25-EE463E3A44DE}"/>
          </ac:spMkLst>
        </pc:spChg>
        <pc:spChg chg="mod">
          <ac:chgData name="Shubham S. Rohane" userId="70843eea-4722-4f9e-915d-27ddec659dd5" providerId="ADAL" clId="{0640F804-D1CD-41D1-9ADB-F6160AE2AC39}" dt="2022-12-26T10:33:29.493" v="234" actId="207"/>
          <ac:spMkLst>
            <pc:docMk/>
            <pc:sldMk cId="453905467" sldId="2711"/>
            <ac:spMk id="41" creationId="{A4EA62BF-CC4E-4F91-B202-96841F11192C}"/>
          </ac:spMkLst>
        </pc:spChg>
        <pc:spChg chg="mod">
          <ac:chgData name="Shubham S. Rohane" userId="70843eea-4722-4f9e-915d-27ddec659dd5" providerId="ADAL" clId="{0640F804-D1CD-41D1-9ADB-F6160AE2AC39}" dt="2022-12-26T10:33:29.493" v="234" actId="207"/>
          <ac:spMkLst>
            <pc:docMk/>
            <pc:sldMk cId="453905467" sldId="2711"/>
            <ac:spMk id="42" creationId="{6FD9185C-0E8C-411B-B2E9-541FD19D7333}"/>
          </ac:spMkLst>
        </pc:spChg>
        <pc:spChg chg="mod">
          <ac:chgData name="Shubham S. Rohane" userId="70843eea-4722-4f9e-915d-27ddec659dd5" providerId="ADAL" clId="{0640F804-D1CD-41D1-9ADB-F6160AE2AC39}" dt="2022-12-26T10:33:29.493" v="234" actId="207"/>
          <ac:spMkLst>
            <pc:docMk/>
            <pc:sldMk cId="453905467" sldId="2711"/>
            <ac:spMk id="43" creationId="{EDCA6284-9DC7-43C0-992C-971C77C00867}"/>
          </ac:spMkLst>
        </pc:spChg>
        <pc:spChg chg="mod">
          <ac:chgData name="Shubham S. Rohane" userId="70843eea-4722-4f9e-915d-27ddec659dd5" providerId="ADAL" clId="{0640F804-D1CD-41D1-9ADB-F6160AE2AC39}" dt="2022-12-26T10:33:29.493" v="234" actId="207"/>
          <ac:spMkLst>
            <pc:docMk/>
            <pc:sldMk cId="453905467" sldId="2711"/>
            <ac:spMk id="44" creationId="{959CB3E9-47AB-49D4-9579-434835E81BA6}"/>
          </ac:spMkLst>
        </pc:spChg>
        <pc:spChg chg="mod">
          <ac:chgData name="Shubham S. Rohane" userId="70843eea-4722-4f9e-915d-27ddec659dd5" providerId="ADAL" clId="{0640F804-D1CD-41D1-9ADB-F6160AE2AC39}" dt="2022-12-26T10:33:29.493" v="234" actId="207"/>
          <ac:spMkLst>
            <pc:docMk/>
            <pc:sldMk cId="453905467" sldId="2711"/>
            <ac:spMk id="45" creationId="{1C55B98E-FFA4-4FB4-8A64-181EF8AA1692}"/>
          </ac:spMkLst>
        </pc:spChg>
        <pc:spChg chg="mod">
          <ac:chgData name="Shubham S. Rohane" userId="70843eea-4722-4f9e-915d-27ddec659dd5" providerId="ADAL" clId="{0640F804-D1CD-41D1-9ADB-F6160AE2AC39}" dt="2022-12-26T10:33:29.493" v="234" actId="207"/>
          <ac:spMkLst>
            <pc:docMk/>
            <pc:sldMk cId="453905467" sldId="2711"/>
            <ac:spMk id="46" creationId="{BC6E1DCF-025A-4CD3-9D96-95D61CA01B10}"/>
          </ac:spMkLst>
        </pc:spChg>
        <pc:spChg chg="mod">
          <ac:chgData name="Shubham S. Rohane" userId="70843eea-4722-4f9e-915d-27ddec659dd5" providerId="ADAL" clId="{0640F804-D1CD-41D1-9ADB-F6160AE2AC39}" dt="2022-12-26T10:33:29.493" v="234" actId="207"/>
          <ac:spMkLst>
            <pc:docMk/>
            <pc:sldMk cId="453905467" sldId="2711"/>
            <ac:spMk id="47" creationId="{2209A493-50F4-4129-84BD-C8CA2E0B1FB0}"/>
          </ac:spMkLst>
        </pc:spChg>
        <pc:spChg chg="mod">
          <ac:chgData name="Shubham S. Rohane" userId="70843eea-4722-4f9e-915d-27ddec659dd5" providerId="ADAL" clId="{0640F804-D1CD-41D1-9ADB-F6160AE2AC39}" dt="2022-12-26T10:33:29.493" v="234" actId="207"/>
          <ac:spMkLst>
            <pc:docMk/>
            <pc:sldMk cId="453905467" sldId="2711"/>
            <ac:spMk id="48" creationId="{1B007300-466D-4F70-AE6E-F29C31DD3F23}"/>
          </ac:spMkLst>
        </pc:spChg>
        <pc:spChg chg="mod">
          <ac:chgData name="Shubham S. Rohane" userId="70843eea-4722-4f9e-915d-27ddec659dd5" providerId="ADAL" clId="{0640F804-D1CD-41D1-9ADB-F6160AE2AC39}" dt="2022-12-26T10:33:29.493" v="234" actId="207"/>
          <ac:spMkLst>
            <pc:docMk/>
            <pc:sldMk cId="453905467" sldId="2711"/>
            <ac:spMk id="49" creationId="{769C076B-A49E-4FDE-AA7C-064E507F77A3}"/>
          </ac:spMkLst>
        </pc:spChg>
        <pc:spChg chg="mod">
          <ac:chgData name="Shubham S. Rohane" userId="70843eea-4722-4f9e-915d-27ddec659dd5" providerId="ADAL" clId="{0640F804-D1CD-41D1-9ADB-F6160AE2AC39}" dt="2022-12-26T10:33:29.493" v="234" actId="207"/>
          <ac:spMkLst>
            <pc:docMk/>
            <pc:sldMk cId="453905467" sldId="2711"/>
            <ac:spMk id="50" creationId="{FFC75A4D-1875-43EE-9869-E63911062114}"/>
          </ac:spMkLst>
        </pc:spChg>
        <pc:spChg chg="mod">
          <ac:chgData name="Shubham S. Rohane" userId="70843eea-4722-4f9e-915d-27ddec659dd5" providerId="ADAL" clId="{0640F804-D1CD-41D1-9ADB-F6160AE2AC39}" dt="2022-12-26T10:33:29.493" v="234" actId="207"/>
          <ac:spMkLst>
            <pc:docMk/>
            <pc:sldMk cId="453905467" sldId="2711"/>
            <ac:spMk id="51" creationId="{42B6214A-F2DB-4524-B05C-DDE565F78CB2}"/>
          </ac:spMkLst>
        </pc:spChg>
        <pc:spChg chg="mod">
          <ac:chgData name="Shubham S. Rohane" userId="70843eea-4722-4f9e-915d-27ddec659dd5" providerId="ADAL" clId="{0640F804-D1CD-41D1-9ADB-F6160AE2AC39}" dt="2022-12-26T10:33:29.493" v="234" actId="207"/>
          <ac:spMkLst>
            <pc:docMk/>
            <pc:sldMk cId="453905467" sldId="2711"/>
            <ac:spMk id="52" creationId="{560CE3D9-0D7F-4598-9344-C0894D02F2C8}"/>
          </ac:spMkLst>
        </pc:spChg>
        <pc:spChg chg="mod topLvl">
          <ac:chgData name="Shubham S. Rohane" userId="70843eea-4722-4f9e-915d-27ddec659dd5" providerId="ADAL" clId="{0640F804-D1CD-41D1-9ADB-F6160AE2AC39}" dt="2022-12-26T10:33:47.200" v="237" actId="1076"/>
          <ac:spMkLst>
            <pc:docMk/>
            <pc:sldMk cId="453905467" sldId="2711"/>
            <ac:spMk id="54" creationId="{71BD1794-E9D9-46E2-84D9-351744A41634}"/>
          </ac:spMkLst>
        </pc:spChg>
        <pc:spChg chg="mod topLvl">
          <ac:chgData name="Shubham S. Rohane" userId="70843eea-4722-4f9e-915d-27ddec659dd5" providerId="ADAL" clId="{0640F804-D1CD-41D1-9ADB-F6160AE2AC39}" dt="2022-12-26T10:33:47.200" v="237" actId="1076"/>
          <ac:spMkLst>
            <pc:docMk/>
            <pc:sldMk cId="453905467" sldId="2711"/>
            <ac:spMk id="55" creationId="{29B4029B-3A7C-4D40-8481-FCEF0DD42477}"/>
          </ac:spMkLst>
        </pc:spChg>
        <pc:spChg chg="mod">
          <ac:chgData name="Shubham S. Rohane" userId="70843eea-4722-4f9e-915d-27ddec659dd5" providerId="ADAL" clId="{0640F804-D1CD-41D1-9ADB-F6160AE2AC39}" dt="2022-12-26T10:33:37.570" v="236" actId="207"/>
          <ac:spMkLst>
            <pc:docMk/>
            <pc:sldMk cId="453905467" sldId="2711"/>
            <ac:spMk id="57" creationId="{9323C074-8D19-4CF3-8138-20041330E186}"/>
          </ac:spMkLst>
        </pc:spChg>
        <pc:spChg chg="mod">
          <ac:chgData name="Shubham S. Rohane" userId="70843eea-4722-4f9e-915d-27ddec659dd5" providerId="ADAL" clId="{0640F804-D1CD-41D1-9ADB-F6160AE2AC39}" dt="2022-12-26T10:33:37.570" v="236" actId="207"/>
          <ac:spMkLst>
            <pc:docMk/>
            <pc:sldMk cId="453905467" sldId="2711"/>
            <ac:spMk id="58" creationId="{0032A277-7881-449E-B348-DBCE1E1518FD}"/>
          </ac:spMkLst>
        </pc:spChg>
        <pc:spChg chg="mod">
          <ac:chgData name="Shubham S. Rohane" userId="70843eea-4722-4f9e-915d-27ddec659dd5" providerId="ADAL" clId="{0640F804-D1CD-41D1-9ADB-F6160AE2AC39}" dt="2022-12-26T10:33:37.570" v="236" actId="207"/>
          <ac:spMkLst>
            <pc:docMk/>
            <pc:sldMk cId="453905467" sldId="2711"/>
            <ac:spMk id="59" creationId="{F05173E5-99D1-4412-8F61-BCD37D95D929}"/>
          </ac:spMkLst>
        </pc:spChg>
        <pc:spChg chg="mod">
          <ac:chgData name="Shubham S. Rohane" userId="70843eea-4722-4f9e-915d-27ddec659dd5" providerId="ADAL" clId="{0640F804-D1CD-41D1-9ADB-F6160AE2AC39}" dt="2022-12-26T10:33:37.570" v="236" actId="207"/>
          <ac:spMkLst>
            <pc:docMk/>
            <pc:sldMk cId="453905467" sldId="2711"/>
            <ac:spMk id="60" creationId="{F97AD0FD-E3BE-4000-B24F-7C43B7231774}"/>
          </ac:spMkLst>
        </pc:spChg>
        <pc:spChg chg="mod">
          <ac:chgData name="Shubham S. Rohane" userId="70843eea-4722-4f9e-915d-27ddec659dd5" providerId="ADAL" clId="{0640F804-D1CD-41D1-9ADB-F6160AE2AC39}" dt="2022-12-26T10:33:37.570" v="236" actId="207"/>
          <ac:spMkLst>
            <pc:docMk/>
            <pc:sldMk cId="453905467" sldId="2711"/>
            <ac:spMk id="61" creationId="{DAD2D70F-A698-4ED3-BFC7-B069EC4D2474}"/>
          </ac:spMkLst>
        </pc:spChg>
        <pc:spChg chg="mod topLvl">
          <ac:chgData name="Shubham S. Rohane" userId="70843eea-4722-4f9e-915d-27ddec659dd5" providerId="ADAL" clId="{0640F804-D1CD-41D1-9ADB-F6160AE2AC39}" dt="2022-12-26T10:33:47.200" v="237" actId="1076"/>
          <ac:spMkLst>
            <pc:docMk/>
            <pc:sldMk cId="453905467" sldId="2711"/>
            <ac:spMk id="63" creationId="{3EC96F11-D4C5-49D6-95E5-B9498E83B259}"/>
          </ac:spMkLst>
        </pc:spChg>
        <pc:spChg chg="mod topLvl">
          <ac:chgData name="Shubham S. Rohane" userId="70843eea-4722-4f9e-915d-27ddec659dd5" providerId="ADAL" clId="{0640F804-D1CD-41D1-9ADB-F6160AE2AC39}" dt="2022-12-26T10:33:47.200" v="237" actId="1076"/>
          <ac:spMkLst>
            <pc:docMk/>
            <pc:sldMk cId="453905467" sldId="2711"/>
            <ac:spMk id="64" creationId="{CFA3B357-5402-4621-898F-29963CFD2F2F}"/>
          </ac:spMkLst>
        </pc:spChg>
        <pc:spChg chg="mod">
          <ac:chgData name="Shubham S. Rohane" userId="70843eea-4722-4f9e-915d-27ddec659dd5" providerId="ADAL" clId="{0640F804-D1CD-41D1-9ADB-F6160AE2AC39}" dt="2022-12-26T10:33:37.570" v="236" actId="207"/>
          <ac:spMkLst>
            <pc:docMk/>
            <pc:sldMk cId="453905467" sldId="2711"/>
            <ac:spMk id="66" creationId="{E06F5126-532D-4C57-A88C-E82772C995E7}"/>
          </ac:spMkLst>
        </pc:spChg>
        <pc:spChg chg="mod">
          <ac:chgData name="Shubham S. Rohane" userId="70843eea-4722-4f9e-915d-27ddec659dd5" providerId="ADAL" clId="{0640F804-D1CD-41D1-9ADB-F6160AE2AC39}" dt="2022-12-26T10:33:37.570" v="236" actId="207"/>
          <ac:spMkLst>
            <pc:docMk/>
            <pc:sldMk cId="453905467" sldId="2711"/>
            <ac:spMk id="67" creationId="{7C053CC5-9F48-45A7-9D21-9E8CDFBF012F}"/>
          </ac:spMkLst>
        </pc:spChg>
        <pc:spChg chg="mod">
          <ac:chgData name="Shubham S. Rohane" userId="70843eea-4722-4f9e-915d-27ddec659dd5" providerId="ADAL" clId="{0640F804-D1CD-41D1-9ADB-F6160AE2AC39}" dt="2022-12-26T10:33:37.570" v="236" actId="207"/>
          <ac:spMkLst>
            <pc:docMk/>
            <pc:sldMk cId="453905467" sldId="2711"/>
            <ac:spMk id="68" creationId="{B3CF6998-AA5C-4BEF-8FDE-BCA7CB4FA9FE}"/>
          </ac:spMkLst>
        </pc:spChg>
        <pc:spChg chg="mod">
          <ac:chgData name="Shubham S. Rohane" userId="70843eea-4722-4f9e-915d-27ddec659dd5" providerId="ADAL" clId="{0640F804-D1CD-41D1-9ADB-F6160AE2AC39}" dt="2022-12-26T10:33:37.570" v="236" actId="207"/>
          <ac:spMkLst>
            <pc:docMk/>
            <pc:sldMk cId="453905467" sldId="2711"/>
            <ac:spMk id="69" creationId="{BF382247-934D-4AAC-8711-89A42B01D527}"/>
          </ac:spMkLst>
        </pc:spChg>
        <pc:spChg chg="mod">
          <ac:chgData name="Shubham S. Rohane" userId="70843eea-4722-4f9e-915d-27ddec659dd5" providerId="ADAL" clId="{0640F804-D1CD-41D1-9ADB-F6160AE2AC39}" dt="2022-12-26T10:33:37.570" v="236" actId="207"/>
          <ac:spMkLst>
            <pc:docMk/>
            <pc:sldMk cId="453905467" sldId="2711"/>
            <ac:spMk id="70" creationId="{BFDDA110-BB84-4455-B6A1-FC0C909A09F5}"/>
          </ac:spMkLst>
        </pc:spChg>
        <pc:spChg chg="mod topLvl">
          <ac:chgData name="Shubham S. Rohane" userId="70843eea-4722-4f9e-915d-27ddec659dd5" providerId="ADAL" clId="{0640F804-D1CD-41D1-9ADB-F6160AE2AC39}" dt="2022-12-26T10:33:47.200" v="237" actId="1076"/>
          <ac:spMkLst>
            <pc:docMk/>
            <pc:sldMk cId="453905467" sldId="2711"/>
            <ac:spMk id="72" creationId="{B30AA311-0812-4F86-B82D-FECF85D4FF9C}"/>
          </ac:spMkLst>
        </pc:spChg>
        <pc:spChg chg="mod topLvl">
          <ac:chgData name="Shubham S. Rohane" userId="70843eea-4722-4f9e-915d-27ddec659dd5" providerId="ADAL" clId="{0640F804-D1CD-41D1-9ADB-F6160AE2AC39}" dt="2022-12-26T10:33:47.200" v="237" actId="1076"/>
          <ac:spMkLst>
            <pc:docMk/>
            <pc:sldMk cId="453905467" sldId="2711"/>
            <ac:spMk id="73" creationId="{7898A78F-B7BD-4B5A-BC75-054DC3FB496D}"/>
          </ac:spMkLst>
        </pc:spChg>
        <pc:spChg chg="mod">
          <ac:chgData name="Shubham S. Rohane" userId="70843eea-4722-4f9e-915d-27ddec659dd5" providerId="ADAL" clId="{0640F804-D1CD-41D1-9ADB-F6160AE2AC39}" dt="2022-12-26T10:33:29.493" v="234" actId="207"/>
          <ac:spMkLst>
            <pc:docMk/>
            <pc:sldMk cId="453905467" sldId="2711"/>
            <ac:spMk id="75" creationId="{749CAD36-91C6-409F-AC58-07EA210A7CF8}"/>
          </ac:spMkLst>
        </pc:spChg>
        <pc:spChg chg="mod">
          <ac:chgData name="Shubham S. Rohane" userId="70843eea-4722-4f9e-915d-27ddec659dd5" providerId="ADAL" clId="{0640F804-D1CD-41D1-9ADB-F6160AE2AC39}" dt="2022-12-26T10:33:29.493" v="234" actId="207"/>
          <ac:spMkLst>
            <pc:docMk/>
            <pc:sldMk cId="453905467" sldId="2711"/>
            <ac:spMk id="76" creationId="{5BFD79C6-D0FC-4DC5-85C4-796B9B6D7B3B}"/>
          </ac:spMkLst>
        </pc:spChg>
        <pc:spChg chg="mod">
          <ac:chgData name="Shubham S. Rohane" userId="70843eea-4722-4f9e-915d-27ddec659dd5" providerId="ADAL" clId="{0640F804-D1CD-41D1-9ADB-F6160AE2AC39}" dt="2022-12-26T10:33:29.493" v="234" actId="207"/>
          <ac:spMkLst>
            <pc:docMk/>
            <pc:sldMk cId="453905467" sldId="2711"/>
            <ac:spMk id="77" creationId="{8A49B0A6-9187-47C6-A4E6-F01C7548D4DC}"/>
          </ac:spMkLst>
        </pc:spChg>
        <pc:spChg chg="mod topLvl">
          <ac:chgData name="Shubham S. Rohane" userId="70843eea-4722-4f9e-915d-27ddec659dd5" providerId="ADAL" clId="{0640F804-D1CD-41D1-9ADB-F6160AE2AC39}" dt="2022-12-26T10:33:47.200" v="237" actId="1076"/>
          <ac:spMkLst>
            <pc:docMk/>
            <pc:sldMk cId="453905467" sldId="2711"/>
            <ac:spMk id="79" creationId="{F41B1984-53C5-48DF-B2EF-3870ACE41903}"/>
          </ac:spMkLst>
        </pc:spChg>
        <pc:spChg chg="mod topLvl">
          <ac:chgData name="Shubham S. Rohane" userId="70843eea-4722-4f9e-915d-27ddec659dd5" providerId="ADAL" clId="{0640F804-D1CD-41D1-9ADB-F6160AE2AC39}" dt="2022-12-26T10:33:47.200" v="237" actId="1076"/>
          <ac:spMkLst>
            <pc:docMk/>
            <pc:sldMk cId="453905467" sldId="2711"/>
            <ac:spMk id="80" creationId="{CBE3564F-B09E-433D-A42A-2781CC4735F3}"/>
          </ac:spMkLst>
        </pc:spChg>
        <pc:spChg chg="mod">
          <ac:chgData name="Shubham S. Rohane" userId="70843eea-4722-4f9e-915d-27ddec659dd5" providerId="ADAL" clId="{0640F804-D1CD-41D1-9ADB-F6160AE2AC39}" dt="2022-12-26T10:33:37.570" v="236" actId="207"/>
          <ac:spMkLst>
            <pc:docMk/>
            <pc:sldMk cId="453905467" sldId="2711"/>
            <ac:spMk id="82" creationId="{CEEEF58C-E84F-4E11-BAA7-5FCDD5479803}"/>
          </ac:spMkLst>
        </pc:spChg>
        <pc:spChg chg="mod">
          <ac:chgData name="Shubham S. Rohane" userId="70843eea-4722-4f9e-915d-27ddec659dd5" providerId="ADAL" clId="{0640F804-D1CD-41D1-9ADB-F6160AE2AC39}" dt="2022-12-26T10:33:37.570" v="236" actId="207"/>
          <ac:spMkLst>
            <pc:docMk/>
            <pc:sldMk cId="453905467" sldId="2711"/>
            <ac:spMk id="83" creationId="{CD1E4180-6027-4766-A16E-81A4F21C36DB}"/>
          </ac:spMkLst>
        </pc:spChg>
        <pc:spChg chg="mod">
          <ac:chgData name="Shubham S. Rohane" userId="70843eea-4722-4f9e-915d-27ddec659dd5" providerId="ADAL" clId="{0640F804-D1CD-41D1-9ADB-F6160AE2AC39}" dt="2022-12-26T10:33:37.570" v="236" actId="207"/>
          <ac:spMkLst>
            <pc:docMk/>
            <pc:sldMk cId="453905467" sldId="2711"/>
            <ac:spMk id="84" creationId="{EF99ED07-30BA-454F-AB2E-92DEF427E0B1}"/>
          </ac:spMkLst>
        </pc:spChg>
        <pc:spChg chg="mod">
          <ac:chgData name="Shubham S. Rohane" userId="70843eea-4722-4f9e-915d-27ddec659dd5" providerId="ADAL" clId="{0640F804-D1CD-41D1-9ADB-F6160AE2AC39}" dt="2022-12-26T10:33:37.570" v="236" actId="207"/>
          <ac:spMkLst>
            <pc:docMk/>
            <pc:sldMk cId="453905467" sldId="2711"/>
            <ac:spMk id="85" creationId="{6C913A21-4FBB-4289-A3E5-3ECF675BA1CC}"/>
          </ac:spMkLst>
        </pc:spChg>
        <pc:spChg chg="mod">
          <ac:chgData name="Shubham S. Rohane" userId="70843eea-4722-4f9e-915d-27ddec659dd5" providerId="ADAL" clId="{0640F804-D1CD-41D1-9ADB-F6160AE2AC39}" dt="2022-12-26T10:33:37.570" v="236" actId="207"/>
          <ac:spMkLst>
            <pc:docMk/>
            <pc:sldMk cId="453905467" sldId="2711"/>
            <ac:spMk id="86" creationId="{64F63697-7FFD-4F95-A9DA-05BBF87B2166}"/>
          </ac:spMkLst>
        </pc:spChg>
        <pc:spChg chg="mod">
          <ac:chgData name="Shubham S. Rohane" userId="70843eea-4722-4f9e-915d-27ddec659dd5" providerId="ADAL" clId="{0640F804-D1CD-41D1-9ADB-F6160AE2AC39}" dt="2022-12-26T10:33:37.570" v="236" actId="207"/>
          <ac:spMkLst>
            <pc:docMk/>
            <pc:sldMk cId="453905467" sldId="2711"/>
            <ac:spMk id="87" creationId="{498C517E-9853-4CB9-8ED9-02B8A05C2761}"/>
          </ac:spMkLst>
        </pc:spChg>
        <pc:spChg chg="mod">
          <ac:chgData name="Shubham S. Rohane" userId="70843eea-4722-4f9e-915d-27ddec659dd5" providerId="ADAL" clId="{0640F804-D1CD-41D1-9ADB-F6160AE2AC39}" dt="2022-12-26T10:33:37.570" v="236" actId="207"/>
          <ac:spMkLst>
            <pc:docMk/>
            <pc:sldMk cId="453905467" sldId="2711"/>
            <ac:spMk id="88" creationId="{B9EC431C-27D8-458E-8170-55CCE547CAC5}"/>
          </ac:spMkLst>
        </pc:spChg>
        <pc:spChg chg="mod topLvl">
          <ac:chgData name="Shubham S. Rohane" userId="70843eea-4722-4f9e-915d-27ddec659dd5" providerId="ADAL" clId="{0640F804-D1CD-41D1-9ADB-F6160AE2AC39}" dt="2022-12-26T10:33:47.200" v="237" actId="1076"/>
          <ac:spMkLst>
            <pc:docMk/>
            <pc:sldMk cId="453905467" sldId="2711"/>
            <ac:spMk id="90" creationId="{922FDC03-3D90-44E0-8720-D7F289BCC871}"/>
          </ac:spMkLst>
        </pc:spChg>
        <pc:spChg chg="mod topLvl">
          <ac:chgData name="Shubham S. Rohane" userId="70843eea-4722-4f9e-915d-27ddec659dd5" providerId="ADAL" clId="{0640F804-D1CD-41D1-9ADB-F6160AE2AC39}" dt="2022-12-26T10:33:47.200" v="237" actId="1076"/>
          <ac:spMkLst>
            <pc:docMk/>
            <pc:sldMk cId="453905467" sldId="2711"/>
            <ac:spMk id="91" creationId="{06BB5607-B2EA-4035-B409-06BD6D3FB13A}"/>
          </ac:spMkLst>
        </pc:spChg>
        <pc:spChg chg="mod">
          <ac:chgData name="Shubham S. Rohane" userId="70843eea-4722-4f9e-915d-27ddec659dd5" providerId="ADAL" clId="{0640F804-D1CD-41D1-9ADB-F6160AE2AC39}" dt="2022-12-26T10:33:37.570" v="236" actId="207"/>
          <ac:spMkLst>
            <pc:docMk/>
            <pc:sldMk cId="453905467" sldId="2711"/>
            <ac:spMk id="93" creationId="{86BA5EFE-4074-4063-9EF3-C8B2415303FD}"/>
          </ac:spMkLst>
        </pc:spChg>
        <pc:spChg chg="mod">
          <ac:chgData name="Shubham S. Rohane" userId="70843eea-4722-4f9e-915d-27ddec659dd5" providerId="ADAL" clId="{0640F804-D1CD-41D1-9ADB-F6160AE2AC39}" dt="2022-12-26T10:33:37.570" v="236" actId="207"/>
          <ac:spMkLst>
            <pc:docMk/>
            <pc:sldMk cId="453905467" sldId="2711"/>
            <ac:spMk id="94" creationId="{A3CC6265-A0C9-4ABB-91F1-7E2C976B266D}"/>
          </ac:spMkLst>
        </pc:spChg>
        <pc:spChg chg="mod topLvl">
          <ac:chgData name="Shubham S. Rohane" userId="70843eea-4722-4f9e-915d-27ddec659dd5" providerId="ADAL" clId="{0640F804-D1CD-41D1-9ADB-F6160AE2AC39}" dt="2022-12-26T10:33:47.200" v="237" actId="1076"/>
          <ac:spMkLst>
            <pc:docMk/>
            <pc:sldMk cId="453905467" sldId="2711"/>
            <ac:spMk id="96" creationId="{7C40743A-7336-4A14-8DF9-DCD8984B0A20}"/>
          </ac:spMkLst>
        </pc:spChg>
        <pc:spChg chg="mod topLvl">
          <ac:chgData name="Shubham S. Rohane" userId="70843eea-4722-4f9e-915d-27ddec659dd5" providerId="ADAL" clId="{0640F804-D1CD-41D1-9ADB-F6160AE2AC39}" dt="2022-12-26T10:33:47.200" v="237" actId="1076"/>
          <ac:spMkLst>
            <pc:docMk/>
            <pc:sldMk cId="453905467" sldId="2711"/>
            <ac:spMk id="97" creationId="{253F68B8-32D6-443D-8232-1C295CE95614}"/>
          </ac:spMkLst>
        </pc:spChg>
        <pc:spChg chg="mod">
          <ac:chgData name="Shubham S. Rohane" userId="70843eea-4722-4f9e-915d-27ddec659dd5" providerId="ADAL" clId="{0640F804-D1CD-41D1-9ADB-F6160AE2AC39}" dt="2022-12-26T10:33:29.493" v="234" actId="207"/>
          <ac:spMkLst>
            <pc:docMk/>
            <pc:sldMk cId="453905467" sldId="2711"/>
            <ac:spMk id="99" creationId="{A08591C2-2120-426E-85FF-9A6DB93D6DEF}"/>
          </ac:spMkLst>
        </pc:spChg>
        <pc:spChg chg="mod">
          <ac:chgData name="Shubham S. Rohane" userId="70843eea-4722-4f9e-915d-27ddec659dd5" providerId="ADAL" clId="{0640F804-D1CD-41D1-9ADB-F6160AE2AC39}" dt="2022-12-26T10:33:29.493" v="234" actId="207"/>
          <ac:spMkLst>
            <pc:docMk/>
            <pc:sldMk cId="453905467" sldId="2711"/>
            <ac:spMk id="100" creationId="{E96015BF-445A-4CD1-9270-54CD3F151E0B}"/>
          </ac:spMkLst>
        </pc:spChg>
        <pc:spChg chg="mod">
          <ac:chgData name="Shubham S. Rohane" userId="70843eea-4722-4f9e-915d-27ddec659dd5" providerId="ADAL" clId="{0640F804-D1CD-41D1-9ADB-F6160AE2AC39}" dt="2022-12-26T10:33:29.493" v="234" actId="207"/>
          <ac:spMkLst>
            <pc:docMk/>
            <pc:sldMk cId="453905467" sldId="2711"/>
            <ac:spMk id="101" creationId="{084B4919-0D71-46D4-9F25-784C23009F59}"/>
          </ac:spMkLst>
        </pc:spChg>
        <pc:spChg chg="mod">
          <ac:chgData name="Shubham S. Rohane" userId="70843eea-4722-4f9e-915d-27ddec659dd5" providerId="ADAL" clId="{0640F804-D1CD-41D1-9ADB-F6160AE2AC39}" dt="2022-12-26T10:33:29.493" v="234" actId="207"/>
          <ac:spMkLst>
            <pc:docMk/>
            <pc:sldMk cId="453905467" sldId="2711"/>
            <ac:spMk id="102" creationId="{C94A6176-36E4-4BD5-82B4-A91927D6A592}"/>
          </ac:spMkLst>
        </pc:spChg>
        <pc:spChg chg="mod">
          <ac:chgData name="Shubham S. Rohane" userId="70843eea-4722-4f9e-915d-27ddec659dd5" providerId="ADAL" clId="{0640F804-D1CD-41D1-9ADB-F6160AE2AC39}" dt="2022-12-26T10:33:29.493" v="234" actId="207"/>
          <ac:spMkLst>
            <pc:docMk/>
            <pc:sldMk cId="453905467" sldId="2711"/>
            <ac:spMk id="103" creationId="{58899BB9-60D6-49B1-A98F-47CA5DD72BAD}"/>
          </ac:spMkLst>
        </pc:spChg>
        <pc:spChg chg="mod">
          <ac:chgData name="Shubham S. Rohane" userId="70843eea-4722-4f9e-915d-27ddec659dd5" providerId="ADAL" clId="{0640F804-D1CD-41D1-9ADB-F6160AE2AC39}" dt="2022-12-26T10:33:29.493" v="234" actId="207"/>
          <ac:spMkLst>
            <pc:docMk/>
            <pc:sldMk cId="453905467" sldId="2711"/>
            <ac:spMk id="104" creationId="{7D994DC4-3BDB-43E1-B96C-37EDC71D1B6F}"/>
          </ac:spMkLst>
        </pc:spChg>
        <pc:spChg chg="mod">
          <ac:chgData name="Shubham S. Rohane" userId="70843eea-4722-4f9e-915d-27ddec659dd5" providerId="ADAL" clId="{0640F804-D1CD-41D1-9ADB-F6160AE2AC39}" dt="2022-12-26T10:33:29.493" v="234" actId="207"/>
          <ac:spMkLst>
            <pc:docMk/>
            <pc:sldMk cId="453905467" sldId="2711"/>
            <ac:spMk id="105" creationId="{4C4BD707-57E5-4513-848C-7B874B2CD6A1}"/>
          </ac:spMkLst>
        </pc:spChg>
        <pc:spChg chg="mod topLvl">
          <ac:chgData name="Shubham S. Rohane" userId="70843eea-4722-4f9e-915d-27ddec659dd5" providerId="ADAL" clId="{0640F804-D1CD-41D1-9ADB-F6160AE2AC39}" dt="2022-12-26T10:33:47.200" v="237" actId="1076"/>
          <ac:spMkLst>
            <pc:docMk/>
            <pc:sldMk cId="453905467" sldId="2711"/>
            <ac:spMk id="107" creationId="{02370D43-F937-4629-9D77-F005FCFBEB75}"/>
          </ac:spMkLst>
        </pc:spChg>
        <pc:spChg chg="mod topLvl">
          <ac:chgData name="Shubham S. Rohane" userId="70843eea-4722-4f9e-915d-27ddec659dd5" providerId="ADAL" clId="{0640F804-D1CD-41D1-9ADB-F6160AE2AC39}" dt="2022-12-26T10:33:47.200" v="237" actId="1076"/>
          <ac:spMkLst>
            <pc:docMk/>
            <pc:sldMk cId="453905467" sldId="2711"/>
            <ac:spMk id="108" creationId="{8040FC31-0740-46DE-B40B-4CC13596200E}"/>
          </ac:spMkLst>
        </pc:spChg>
        <pc:spChg chg="mod">
          <ac:chgData name="Shubham S. Rohane" userId="70843eea-4722-4f9e-915d-27ddec659dd5" providerId="ADAL" clId="{0640F804-D1CD-41D1-9ADB-F6160AE2AC39}" dt="2022-12-26T10:33:29.493" v="234" actId="207"/>
          <ac:spMkLst>
            <pc:docMk/>
            <pc:sldMk cId="453905467" sldId="2711"/>
            <ac:spMk id="110" creationId="{A18A47B3-1AB2-4EC9-B1C3-696831B95561}"/>
          </ac:spMkLst>
        </pc:spChg>
        <pc:spChg chg="mod">
          <ac:chgData name="Shubham S. Rohane" userId="70843eea-4722-4f9e-915d-27ddec659dd5" providerId="ADAL" clId="{0640F804-D1CD-41D1-9ADB-F6160AE2AC39}" dt="2022-12-26T10:33:29.493" v="234" actId="207"/>
          <ac:spMkLst>
            <pc:docMk/>
            <pc:sldMk cId="453905467" sldId="2711"/>
            <ac:spMk id="111" creationId="{7D2A453F-2AEC-482A-A17E-72EFA9E9B4BF}"/>
          </ac:spMkLst>
        </pc:spChg>
        <pc:spChg chg="mod topLvl">
          <ac:chgData name="Shubham S. Rohane" userId="70843eea-4722-4f9e-915d-27ddec659dd5" providerId="ADAL" clId="{0640F804-D1CD-41D1-9ADB-F6160AE2AC39}" dt="2022-12-26T10:33:47.200" v="237" actId="1076"/>
          <ac:spMkLst>
            <pc:docMk/>
            <pc:sldMk cId="453905467" sldId="2711"/>
            <ac:spMk id="113" creationId="{EB2C4B4F-A958-458F-A845-CEBF40ECF690}"/>
          </ac:spMkLst>
        </pc:spChg>
        <pc:spChg chg="mod topLvl">
          <ac:chgData name="Shubham S. Rohane" userId="70843eea-4722-4f9e-915d-27ddec659dd5" providerId="ADAL" clId="{0640F804-D1CD-41D1-9ADB-F6160AE2AC39}" dt="2022-12-26T10:33:47.200" v="237" actId="1076"/>
          <ac:spMkLst>
            <pc:docMk/>
            <pc:sldMk cId="453905467" sldId="2711"/>
            <ac:spMk id="114" creationId="{45EF9919-D4EE-4C17-92E5-F9F3A8CC147B}"/>
          </ac:spMkLst>
        </pc:spChg>
        <pc:spChg chg="mod">
          <ac:chgData name="Shubham S. Rohane" userId="70843eea-4722-4f9e-915d-27ddec659dd5" providerId="ADAL" clId="{0640F804-D1CD-41D1-9ADB-F6160AE2AC39}" dt="2022-12-26T10:33:34.590" v="235" actId="207"/>
          <ac:spMkLst>
            <pc:docMk/>
            <pc:sldMk cId="453905467" sldId="2711"/>
            <ac:spMk id="116" creationId="{C1E75E46-E670-42C2-ABE2-9928C8135F24}"/>
          </ac:spMkLst>
        </pc:spChg>
        <pc:spChg chg="mod">
          <ac:chgData name="Shubham S. Rohane" userId="70843eea-4722-4f9e-915d-27ddec659dd5" providerId="ADAL" clId="{0640F804-D1CD-41D1-9ADB-F6160AE2AC39}" dt="2022-12-26T10:33:34.590" v="235" actId="207"/>
          <ac:spMkLst>
            <pc:docMk/>
            <pc:sldMk cId="453905467" sldId="2711"/>
            <ac:spMk id="117" creationId="{1F545FDD-30C6-4D3C-A053-C7DAB1658B4B}"/>
          </ac:spMkLst>
        </pc:spChg>
        <pc:spChg chg="mod">
          <ac:chgData name="Shubham S. Rohane" userId="70843eea-4722-4f9e-915d-27ddec659dd5" providerId="ADAL" clId="{0640F804-D1CD-41D1-9ADB-F6160AE2AC39}" dt="2022-12-26T10:33:34.590" v="235" actId="207"/>
          <ac:spMkLst>
            <pc:docMk/>
            <pc:sldMk cId="453905467" sldId="2711"/>
            <ac:spMk id="118" creationId="{CB678693-2631-4016-A79B-A50BFE61E232}"/>
          </ac:spMkLst>
        </pc:spChg>
        <pc:spChg chg="mod">
          <ac:chgData name="Shubham S. Rohane" userId="70843eea-4722-4f9e-915d-27ddec659dd5" providerId="ADAL" clId="{0640F804-D1CD-41D1-9ADB-F6160AE2AC39}" dt="2022-12-26T10:33:34.590" v="235" actId="207"/>
          <ac:spMkLst>
            <pc:docMk/>
            <pc:sldMk cId="453905467" sldId="2711"/>
            <ac:spMk id="119" creationId="{D429ED6A-2531-4B90-A290-3969C77D4D22}"/>
          </ac:spMkLst>
        </pc:spChg>
        <pc:spChg chg="mod">
          <ac:chgData name="Shubham S. Rohane" userId="70843eea-4722-4f9e-915d-27ddec659dd5" providerId="ADAL" clId="{0640F804-D1CD-41D1-9ADB-F6160AE2AC39}" dt="2022-12-26T10:33:34.590" v="235" actId="207"/>
          <ac:spMkLst>
            <pc:docMk/>
            <pc:sldMk cId="453905467" sldId="2711"/>
            <ac:spMk id="120" creationId="{68487355-F1FD-4C38-A080-951B15D397A3}"/>
          </ac:spMkLst>
        </pc:spChg>
        <pc:spChg chg="mod">
          <ac:chgData name="Shubham S. Rohane" userId="70843eea-4722-4f9e-915d-27ddec659dd5" providerId="ADAL" clId="{0640F804-D1CD-41D1-9ADB-F6160AE2AC39}" dt="2022-12-26T10:33:34.590" v="235" actId="207"/>
          <ac:spMkLst>
            <pc:docMk/>
            <pc:sldMk cId="453905467" sldId="2711"/>
            <ac:spMk id="121" creationId="{8326FEDF-1A18-4793-882B-083A31CA7D83}"/>
          </ac:spMkLst>
        </pc:spChg>
        <pc:spChg chg="mod">
          <ac:chgData name="Shubham S. Rohane" userId="70843eea-4722-4f9e-915d-27ddec659dd5" providerId="ADAL" clId="{0640F804-D1CD-41D1-9ADB-F6160AE2AC39}" dt="2022-12-26T10:33:34.590" v="235" actId="207"/>
          <ac:spMkLst>
            <pc:docMk/>
            <pc:sldMk cId="453905467" sldId="2711"/>
            <ac:spMk id="122" creationId="{AB77B3E6-D236-4777-9F8F-D6EC5C73C8C2}"/>
          </ac:spMkLst>
        </pc:spChg>
        <pc:spChg chg="mod">
          <ac:chgData name="Shubham S. Rohane" userId="70843eea-4722-4f9e-915d-27ddec659dd5" providerId="ADAL" clId="{0640F804-D1CD-41D1-9ADB-F6160AE2AC39}" dt="2022-12-26T10:33:34.590" v="235" actId="207"/>
          <ac:spMkLst>
            <pc:docMk/>
            <pc:sldMk cId="453905467" sldId="2711"/>
            <ac:spMk id="123" creationId="{08F5E596-C786-46F4-8700-8F1BFA3D6261}"/>
          </ac:spMkLst>
        </pc:spChg>
        <pc:spChg chg="mod">
          <ac:chgData name="Shubham S. Rohane" userId="70843eea-4722-4f9e-915d-27ddec659dd5" providerId="ADAL" clId="{0640F804-D1CD-41D1-9ADB-F6160AE2AC39}" dt="2022-12-26T10:33:34.590" v="235" actId="207"/>
          <ac:spMkLst>
            <pc:docMk/>
            <pc:sldMk cId="453905467" sldId="2711"/>
            <ac:spMk id="124" creationId="{E7668924-3C67-42F5-895B-F6B6FE4609D0}"/>
          </ac:spMkLst>
        </pc:spChg>
        <pc:spChg chg="mod">
          <ac:chgData name="Shubham S. Rohane" userId="70843eea-4722-4f9e-915d-27ddec659dd5" providerId="ADAL" clId="{0640F804-D1CD-41D1-9ADB-F6160AE2AC39}" dt="2022-12-26T10:33:34.590" v="235" actId="207"/>
          <ac:spMkLst>
            <pc:docMk/>
            <pc:sldMk cId="453905467" sldId="2711"/>
            <ac:spMk id="125" creationId="{66EA6C2E-8A9B-4C56-898F-50EDCB441A69}"/>
          </ac:spMkLst>
        </pc:spChg>
        <pc:spChg chg="mod">
          <ac:chgData name="Shubham S. Rohane" userId="70843eea-4722-4f9e-915d-27ddec659dd5" providerId="ADAL" clId="{0640F804-D1CD-41D1-9ADB-F6160AE2AC39}" dt="2022-12-26T10:33:34.590" v="235" actId="207"/>
          <ac:spMkLst>
            <pc:docMk/>
            <pc:sldMk cId="453905467" sldId="2711"/>
            <ac:spMk id="126" creationId="{FAA4ED6A-9BDC-4D17-8A35-449E1B30BF06}"/>
          </ac:spMkLst>
        </pc:spChg>
        <pc:spChg chg="mod">
          <ac:chgData name="Shubham S. Rohane" userId="70843eea-4722-4f9e-915d-27ddec659dd5" providerId="ADAL" clId="{0640F804-D1CD-41D1-9ADB-F6160AE2AC39}" dt="2022-12-26T10:33:34.590" v="235" actId="207"/>
          <ac:spMkLst>
            <pc:docMk/>
            <pc:sldMk cId="453905467" sldId="2711"/>
            <ac:spMk id="127" creationId="{B17DF535-AB1A-4A5E-863A-AF09F0573A47}"/>
          </ac:spMkLst>
        </pc:spChg>
        <pc:spChg chg="mod">
          <ac:chgData name="Shubham S. Rohane" userId="70843eea-4722-4f9e-915d-27ddec659dd5" providerId="ADAL" clId="{0640F804-D1CD-41D1-9ADB-F6160AE2AC39}" dt="2022-12-26T10:33:34.590" v="235" actId="207"/>
          <ac:spMkLst>
            <pc:docMk/>
            <pc:sldMk cId="453905467" sldId="2711"/>
            <ac:spMk id="128" creationId="{A8BA8950-3C46-4FEB-80DC-ACE4B461ED52}"/>
          </ac:spMkLst>
        </pc:spChg>
        <pc:spChg chg="mod">
          <ac:chgData name="Shubham S. Rohane" userId="70843eea-4722-4f9e-915d-27ddec659dd5" providerId="ADAL" clId="{0640F804-D1CD-41D1-9ADB-F6160AE2AC39}" dt="2022-12-26T10:33:34.590" v="235" actId="207"/>
          <ac:spMkLst>
            <pc:docMk/>
            <pc:sldMk cId="453905467" sldId="2711"/>
            <ac:spMk id="129" creationId="{CBF6FED3-B68E-4126-A627-83AA8277CA0C}"/>
          </ac:spMkLst>
        </pc:spChg>
        <pc:spChg chg="mod">
          <ac:chgData name="Shubham S. Rohane" userId="70843eea-4722-4f9e-915d-27ddec659dd5" providerId="ADAL" clId="{0640F804-D1CD-41D1-9ADB-F6160AE2AC39}" dt="2022-12-26T10:33:34.590" v="235" actId="207"/>
          <ac:spMkLst>
            <pc:docMk/>
            <pc:sldMk cId="453905467" sldId="2711"/>
            <ac:spMk id="130" creationId="{E2B883D6-57CA-4C57-91BF-213571DD00F2}"/>
          </ac:spMkLst>
        </pc:spChg>
        <pc:spChg chg="mod">
          <ac:chgData name="Shubham S. Rohane" userId="70843eea-4722-4f9e-915d-27ddec659dd5" providerId="ADAL" clId="{0640F804-D1CD-41D1-9ADB-F6160AE2AC39}" dt="2022-12-26T10:33:34.590" v="235" actId="207"/>
          <ac:spMkLst>
            <pc:docMk/>
            <pc:sldMk cId="453905467" sldId="2711"/>
            <ac:spMk id="131" creationId="{ACE76E2E-CD4A-48DF-BBD4-F13784DEAA70}"/>
          </ac:spMkLst>
        </pc:spChg>
        <pc:spChg chg="mod">
          <ac:chgData name="Shubham S. Rohane" userId="70843eea-4722-4f9e-915d-27ddec659dd5" providerId="ADAL" clId="{0640F804-D1CD-41D1-9ADB-F6160AE2AC39}" dt="2022-12-26T10:33:34.590" v="235" actId="207"/>
          <ac:spMkLst>
            <pc:docMk/>
            <pc:sldMk cId="453905467" sldId="2711"/>
            <ac:spMk id="132" creationId="{690E0411-0E9F-4480-9403-B9996B40477D}"/>
          </ac:spMkLst>
        </pc:spChg>
        <pc:spChg chg="mod">
          <ac:chgData name="Shubham S. Rohane" userId="70843eea-4722-4f9e-915d-27ddec659dd5" providerId="ADAL" clId="{0640F804-D1CD-41D1-9ADB-F6160AE2AC39}" dt="2022-12-26T10:33:34.590" v="235" actId="207"/>
          <ac:spMkLst>
            <pc:docMk/>
            <pc:sldMk cId="453905467" sldId="2711"/>
            <ac:spMk id="133" creationId="{FC6DBDA0-EE59-477B-9A70-AF7CBC43B6CC}"/>
          </ac:spMkLst>
        </pc:spChg>
        <pc:spChg chg="mod">
          <ac:chgData name="Shubham S. Rohane" userId="70843eea-4722-4f9e-915d-27ddec659dd5" providerId="ADAL" clId="{0640F804-D1CD-41D1-9ADB-F6160AE2AC39}" dt="2022-12-26T10:33:34.590" v="235" actId="207"/>
          <ac:spMkLst>
            <pc:docMk/>
            <pc:sldMk cId="453905467" sldId="2711"/>
            <ac:spMk id="134" creationId="{5AF952C7-DEF3-470A-AB7C-1729FDBD2832}"/>
          </ac:spMkLst>
        </pc:spChg>
        <pc:spChg chg="mod">
          <ac:chgData name="Shubham S. Rohane" userId="70843eea-4722-4f9e-915d-27ddec659dd5" providerId="ADAL" clId="{0640F804-D1CD-41D1-9ADB-F6160AE2AC39}" dt="2022-12-26T10:33:34.590" v="235" actId="207"/>
          <ac:spMkLst>
            <pc:docMk/>
            <pc:sldMk cId="453905467" sldId="2711"/>
            <ac:spMk id="135" creationId="{7EC984C2-EF47-4F61-BB17-C29456D39901}"/>
          </ac:spMkLst>
        </pc:spChg>
        <pc:spChg chg="mod">
          <ac:chgData name="Shubham S. Rohane" userId="70843eea-4722-4f9e-915d-27ddec659dd5" providerId="ADAL" clId="{0640F804-D1CD-41D1-9ADB-F6160AE2AC39}" dt="2022-12-26T10:33:34.590" v="235" actId="207"/>
          <ac:spMkLst>
            <pc:docMk/>
            <pc:sldMk cId="453905467" sldId="2711"/>
            <ac:spMk id="136" creationId="{2724AC07-B83B-433D-8609-C6034D8FFFA7}"/>
          </ac:spMkLst>
        </pc:spChg>
        <pc:spChg chg="mod">
          <ac:chgData name="Shubham S. Rohane" userId="70843eea-4722-4f9e-915d-27ddec659dd5" providerId="ADAL" clId="{0640F804-D1CD-41D1-9ADB-F6160AE2AC39}" dt="2022-12-26T10:33:34.590" v="235" actId="207"/>
          <ac:spMkLst>
            <pc:docMk/>
            <pc:sldMk cId="453905467" sldId="2711"/>
            <ac:spMk id="137" creationId="{AB081683-A54E-405D-9484-98130883DE62}"/>
          </ac:spMkLst>
        </pc:spChg>
        <pc:spChg chg="mod topLvl">
          <ac:chgData name="Shubham S. Rohane" userId="70843eea-4722-4f9e-915d-27ddec659dd5" providerId="ADAL" clId="{0640F804-D1CD-41D1-9ADB-F6160AE2AC39}" dt="2022-12-26T10:33:47.200" v="237" actId="1076"/>
          <ac:spMkLst>
            <pc:docMk/>
            <pc:sldMk cId="453905467" sldId="2711"/>
            <ac:spMk id="139" creationId="{90A71AFA-C5BD-42E1-AA49-CABBFDDB935F}"/>
          </ac:spMkLst>
        </pc:spChg>
        <pc:spChg chg="mod topLvl">
          <ac:chgData name="Shubham S. Rohane" userId="70843eea-4722-4f9e-915d-27ddec659dd5" providerId="ADAL" clId="{0640F804-D1CD-41D1-9ADB-F6160AE2AC39}" dt="2022-12-26T10:33:47.200" v="237" actId="1076"/>
          <ac:spMkLst>
            <pc:docMk/>
            <pc:sldMk cId="453905467" sldId="2711"/>
            <ac:spMk id="140" creationId="{D1B89662-4A21-4A2C-8339-F152D0B434FB}"/>
          </ac:spMkLst>
        </pc:spChg>
        <pc:spChg chg="mod">
          <ac:chgData name="Shubham S. Rohane" userId="70843eea-4722-4f9e-915d-27ddec659dd5" providerId="ADAL" clId="{0640F804-D1CD-41D1-9ADB-F6160AE2AC39}" dt="2022-12-26T10:33:34.590" v="235" actId="207"/>
          <ac:spMkLst>
            <pc:docMk/>
            <pc:sldMk cId="453905467" sldId="2711"/>
            <ac:spMk id="142" creationId="{0F9D2D0A-DED9-4A69-BD47-A348CA751CCA}"/>
          </ac:spMkLst>
        </pc:spChg>
        <pc:spChg chg="mod">
          <ac:chgData name="Shubham S. Rohane" userId="70843eea-4722-4f9e-915d-27ddec659dd5" providerId="ADAL" clId="{0640F804-D1CD-41D1-9ADB-F6160AE2AC39}" dt="2022-12-26T10:33:34.590" v="235" actId="207"/>
          <ac:spMkLst>
            <pc:docMk/>
            <pc:sldMk cId="453905467" sldId="2711"/>
            <ac:spMk id="143" creationId="{6B420A7F-8612-4CCC-9333-6ADBF9302EBC}"/>
          </ac:spMkLst>
        </pc:spChg>
        <pc:spChg chg="mod">
          <ac:chgData name="Shubham S. Rohane" userId="70843eea-4722-4f9e-915d-27ddec659dd5" providerId="ADAL" clId="{0640F804-D1CD-41D1-9ADB-F6160AE2AC39}" dt="2022-12-26T10:33:34.590" v="235" actId="207"/>
          <ac:spMkLst>
            <pc:docMk/>
            <pc:sldMk cId="453905467" sldId="2711"/>
            <ac:spMk id="144" creationId="{71CD2AA4-E3F4-476C-BAC1-8F01D0975E20}"/>
          </ac:spMkLst>
        </pc:spChg>
        <pc:spChg chg="mod">
          <ac:chgData name="Shubham S. Rohane" userId="70843eea-4722-4f9e-915d-27ddec659dd5" providerId="ADAL" clId="{0640F804-D1CD-41D1-9ADB-F6160AE2AC39}" dt="2022-12-26T10:33:34.590" v="235" actId="207"/>
          <ac:spMkLst>
            <pc:docMk/>
            <pc:sldMk cId="453905467" sldId="2711"/>
            <ac:spMk id="145" creationId="{48B629C3-28D4-46E7-9719-C1EFB8F7E21E}"/>
          </ac:spMkLst>
        </pc:spChg>
        <pc:spChg chg="mod">
          <ac:chgData name="Shubham S. Rohane" userId="70843eea-4722-4f9e-915d-27ddec659dd5" providerId="ADAL" clId="{0640F804-D1CD-41D1-9ADB-F6160AE2AC39}" dt="2022-12-26T10:33:34.590" v="235" actId="207"/>
          <ac:spMkLst>
            <pc:docMk/>
            <pc:sldMk cId="453905467" sldId="2711"/>
            <ac:spMk id="146" creationId="{49C092E0-6349-470E-AFE3-2C908AA678D4}"/>
          </ac:spMkLst>
        </pc:spChg>
        <pc:spChg chg="mod">
          <ac:chgData name="Shubham S. Rohane" userId="70843eea-4722-4f9e-915d-27ddec659dd5" providerId="ADAL" clId="{0640F804-D1CD-41D1-9ADB-F6160AE2AC39}" dt="2022-12-26T10:33:34.590" v="235" actId="207"/>
          <ac:spMkLst>
            <pc:docMk/>
            <pc:sldMk cId="453905467" sldId="2711"/>
            <ac:spMk id="147" creationId="{0C3372DE-00DA-4878-ABD6-C1AC458A3902}"/>
          </ac:spMkLst>
        </pc:spChg>
        <pc:spChg chg="mod">
          <ac:chgData name="Shubham S. Rohane" userId="70843eea-4722-4f9e-915d-27ddec659dd5" providerId="ADAL" clId="{0640F804-D1CD-41D1-9ADB-F6160AE2AC39}" dt="2022-12-26T10:33:34.590" v="235" actId="207"/>
          <ac:spMkLst>
            <pc:docMk/>
            <pc:sldMk cId="453905467" sldId="2711"/>
            <ac:spMk id="148" creationId="{5CD1F614-C3B6-4441-8D7D-858CE7A28663}"/>
          </ac:spMkLst>
        </pc:spChg>
        <pc:spChg chg="mod">
          <ac:chgData name="Shubham S. Rohane" userId="70843eea-4722-4f9e-915d-27ddec659dd5" providerId="ADAL" clId="{0640F804-D1CD-41D1-9ADB-F6160AE2AC39}" dt="2022-12-26T10:33:34.590" v="235" actId="207"/>
          <ac:spMkLst>
            <pc:docMk/>
            <pc:sldMk cId="453905467" sldId="2711"/>
            <ac:spMk id="149" creationId="{25E514D1-C026-4AA6-8CE3-F735217C0D54}"/>
          </ac:spMkLst>
        </pc:spChg>
        <pc:spChg chg="mod">
          <ac:chgData name="Shubham S. Rohane" userId="70843eea-4722-4f9e-915d-27ddec659dd5" providerId="ADAL" clId="{0640F804-D1CD-41D1-9ADB-F6160AE2AC39}" dt="2022-12-26T10:33:34.590" v="235" actId="207"/>
          <ac:spMkLst>
            <pc:docMk/>
            <pc:sldMk cId="453905467" sldId="2711"/>
            <ac:spMk id="150" creationId="{63C08B1A-E58C-4710-85CB-7758D4F6FB48}"/>
          </ac:spMkLst>
        </pc:spChg>
        <pc:spChg chg="mod">
          <ac:chgData name="Shubham S. Rohane" userId="70843eea-4722-4f9e-915d-27ddec659dd5" providerId="ADAL" clId="{0640F804-D1CD-41D1-9ADB-F6160AE2AC39}" dt="2022-12-26T10:33:34.590" v="235" actId="207"/>
          <ac:spMkLst>
            <pc:docMk/>
            <pc:sldMk cId="453905467" sldId="2711"/>
            <ac:spMk id="151" creationId="{976E6EC7-241E-4796-BEDB-3962A29EFD56}"/>
          </ac:spMkLst>
        </pc:spChg>
        <pc:spChg chg="mod">
          <ac:chgData name="Shubham S. Rohane" userId="70843eea-4722-4f9e-915d-27ddec659dd5" providerId="ADAL" clId="{0640F804-D1CD-41D1-9ADB-F6160AE2AC39}" dt="2022-12-26T10:33:34.590" v="235" actId="207"/>
          <ac:spMkLst>
            <pc:docMk/>
            <pc:sldMk cId="453905467" sldId="2711"/>
            <ac:spMk id="152" creationId="{2FD6BCAF-9AF2-4E16-BAF6-630BD63F8836}"/>
          </ac:spMkLst>
        </pc:spChg>
        <pc:spChg chg="mod">
          <ac:chgData name="Shubham S. Rohane" userId="70843eea-4722-4f9e-915d-27ddec659dd5" providerId="ADAL" clId="{0640F804-D1CD-41D1-9ADB-F6160AE2AC39}" dt="2022-12-26T10:33:34.590" v="235" actId="207"/>
          <ac:spMkLst>
            <pc:docMk/>
            <pc:sldMk cId="453905467" sldId="2711"/>
            <ac:spMk id="153" creationId="{9F34D875-C6E1-426A-BF81-D1130FCA4DCE}"/>
          </ac:spMkLst>
        </pc:spChg>
        <pc:spChg chg="mod ord">
          <ac:chgData name="Shubham S. Rohane" userId="70843eea-4722-4f9e-915d-27ddec659dd5" providerId="ADAL" clId="{0640F804-D1CD-41D1-9ADB-F6160AE2AC39}" dt="2022-12-26T10:33:11.373" v="232" actId="700"/>
          <ac:spMkLst>
            <pc:docMk/>
            <pc:sldMk cId="453905467" sldId="2711"/>
            <ac:spMk id="154" creationId="{437A6688-7857-4E0C-AA8C-C50AF4E5F8A7}"/>
          </ac:spMkLst>
        </pc:spChg>
        <pc:spChg chg="mod ord">
          <ac:chgData name="Shubham S. Rohane" userId="70843eea-4722-4f9e-915d-27ddec659dd5" providerId="ADAL" clId="{0640F804-D1CD-41D1-9ADB-F6160AE2AC39}" dt="2022-12-26T10:33:56.503" v="240" actId="403"/>
          <ac:spMkLst>
            <pc:docMk/>
            <pc:sldMk cId="453905467" sldId="2711"/>
            <ac:spMk id="155" creationId="{CA235DC7-B3D0-43AD-99E8-579251A1699F}"/>
          </ac:spMkLst>
        </pc:spChg>
        <pc:grpChg chg="del">
          <ac:chgData name="Shubham S. Rohane" userId="70843eea-4722-4f9e-915d-27ddec659dd5" providerId="ADAL" clId="{0640F804-D1CD-41D1-9ADB-F6160AE2AC39}" dt="2022-12-26T10:33:24.682" v="233" actId="165"/>
          <ac:grpSpMkLst>
            <pc:docMk/>
            <pc:sldMk cId="453905467" sldId="2711"/>
            <ac:grpSpMk id="5" creationId="{834D6385-1E6C-40F9-8068-99FAE4839B84}"/>
          </ac:grpSpMkLst>
        </pc:grpChg>
        <pc:grpChg chg="mod topLvl">
          <ac:chgData name="Shubham S. Rohane" userId="70843eea-4722-4f9e-915d-27ddec659dd5" providerId="ADAL" clId="{0640F804-D1CD-41D1-9ADB-F6160AE2AC39}" dt="2022-12-26T10:33:47.200" v="237" actId="1076"/>
          <ac:grpSpMkLst>
            <pc:docMk/>
            <pc:sldMk cId="453905467" sldId="2711"/>
            <ac:grpSpMk id="11" creationId="{13C978D9-15B3-4435-8B39-E9D8853E8BE9}"/>
          </ac:grpSpMkLst>
        </pc:grpChg>
        <pc:grpChg chg="del">
          <ac:chgData name="Shubham S. Rohane" userId="70843eea-4722-4f9e-915d-27ddec659dd5" providerId="ADAL" clId="{0640F804-D1CD-41D1-9ADB-F6160AE2AC39}" dt="2022-12-26T10:33:24.682" v="233" actId="165"/>
          <ac:grpSpMkLst>
            <pc:docMk/>
            <pc:sldMk cId="453905467" sldId="2711"/>
            <ac:grpSpMk id="22" creationId="{4BBADF8D-84F4-461D-BB3B-04AC8EF65E6B}"/>
          </ac:grpSpMkLst>
        </pc:grpChg>
        <pc:grpChg chg="mod topLvl">
          <ac:chgData name="Shubham S. Rohane" userId="70843eea-4722-4f9e-915d-27ddec659dd5" providerId="ADAL" clId="{0640F804-D1CD-41D1-9ADB-F6160AE2AC39}" dt="2022-12-26T10:33:47.200" v="237" actId="1076"/>
          <ac:grpSpMkLst>
            <pc:docMk/>
            <pc:sldMk cId="453905467" sldId="2711"/>
            <ac:grpSpMk id="25" creationId="{4487961F-1FC4-47FE-828C-5539A73AD552}"/>
          </ac:grpSpMkLst>
        </pc:grpChg>
        <pc:grpChg chg="del">
          <ac:chgData name="Shubham S. Rohane" userId="70843eea-4722-4f9e-915d-27ddec659dd5" providerId="ADAL" clId="{0640F804-D1CD-41D1-9ADB-F6160AE2AC39}" dt="2022-12-26T10:33:24.682" v="233" actId="165"/>
          <ac:grpSpMkLst>
            <pc:docMk/>
            <pc:sldMk cId="453905467" sldId="2711"/>
            <ac:grpSpMk id="37" creationId="{3DE78FB5-EDF8-48FE-A012-6FD8E412C7CA}"/>
          </ac:grpSpMkLst>
        </pc:grpChg>
        <pc:grpChg chg="mod topLvl">
          <ac:chgData name="Shubham S. Rohane" userId="70843eea-4722-4f9e-915d-27ddec659dd5" providerId="ADAL" clId="{0640F804-D1CD-41D1-9ADB-F6160AE2AC39}" dt="2022-12-26T10:33:47.200" v="237" actId="1076"/>
          <ac:grpSpMkLst>
            <pc:docMk/>
            <pc:sldMk cId="453905467" sldId="2711"/>
            <ac:grpSpMk id="40" creationId="{75850754-41AA-4E5A-BB88-BBDBCBB7E906}"/>
          </ac:grpSpMkLst>
        </pc:grpChg>
        <pc:grpChg chg="del">
          <ac:chgData name="Shubham S. Rohane" userId="70843eea-4722-4f9e-915d-27ddec659dd5" providerId="ADAL" clId="{0640F804-D1CD-41D1-9ADB-F6160AE2AC39}" dt="2022-12-26T10:33:24.682" v="233" actId="165"/>
          <ac:grpSpMkLst>
            <pc:docMk/>
            <pc:sldMk cId="453905467" sldId="2711"/>
            <ac:grpSpMk id="53" creationId="{322BA221-C2EA-4C52-AE07-AD654CD447C9}"/>
          </ac:grpSpMkLst>
        </pc:grpChg>
        <pc:grpChg chg="mod topLvl">
          <ac:chgData name="Shubham S. Rohane" userId="70843eea-4722-4f9e-915d-27ddec659dd5" providerId="ADAL" clId="{0640F804-D1CD-41D1-9ADB-F6160AE2AC39}" dt="2022-12-26T10:33:47.200" v="237" actId="1076"/>
          <ac:grpSpMkLst>
            <pc:docMk/>
            <pc:sldMk cId="453905467" sldId="2711"/>
            <ac:grpSpMk id="56" creationId="{D5509DE6-331A-47B8-A815-42B3D2B5E13A}"/>
          </ac:grpSpMkLst>
        </pc:grpChg>
        <pc:grpChg chg="del">
          <ac:chgData name="Shubham S. Rohane" userId="70843eea-4722-4f9e-915d-27ddec659dd5" providerId="ADAL" clId="{0640F804-D1CD-41D1-9ADB-F6160AE2AC39}" dt="2022-12-26T10:33:24.682" v="233" actId="165"/>
          <ac:grpSpMkLst>
            <pc:docMk/>
            <pc:sldMk cId="453905467" sldId="2711"/>
            <ac:grpSpMk id="62" creationId="{A612E00C-022D-499C-A9CF-D5A1CB9C8FD7}"/>
          </ac:grpSpMkLst>
        </pc:grpChg>
        <pc:grpChg chg="mod topLvl">
          <ac:chgData name="Shubham S. Rohane" userId="70843eea-4722-4f9e-915d-27ddec659dd5" providerId="ADAL" clId="{0640F804-D1CD-41D1-9ADB-F6160AE2AC39}" dt="2022-12-26T10:33:47.200" v="237" actId="1076"/>
          <ac:grpSpMkLst>
            <pc:docMk/>
            <pc:sldMk cId="453905467" sldId="2711"/>
            <ac:grpSpMk id="65" creationId="{54BC3ED5-AB98-4C05-97F7-95E1F681F141}"/>
          </ac:grpSpMkLst>
        </pc:grpChg>
        <pc:grpChg chg="del">
          <ac:chgData name="Shubham S. Rohane" userId="70843eea-4722-4f9e-915d-27ddec659dd5" providerId="ADAL" clId="{0640F804-D1CD-41D1-9ADB-F6160AE2AC39}" dt="2022-12-26T10:33:24.682" v="233" actId="165"/>
          <ac:grpSpMkLst>
            <pc:docMk/>
            <pc:sldMk cId="453905467" sldId="2711"/>
            <ac:grpSpMk id="71" creationId="{514EA21B-5E36-4C15-B100-98373C82C966}"/>
          </ac:grpSpMkLst>
        </pc:grpChg>
        <pc:grpChg chg="mod topLvl">
          <ac:chgData name="Shubham S. Rohane" userId="70843eea-4722-4f9e-915d-27ddec659dd5" providerId="ADAL" clId="{0640F804-D1CD-41D1-9ADB-F6160AE2AC39}" dt="2022-12-26T10:33:47.200" v="237" actId="1076"/>
          <ac:grpSpMkLst>
            <pc:docMk/>
            <pc:sldMk cId="453905467" sldId="2711"/>
            <ac:grpSpMk id="74" creationId="{D07FECB3-7B9F-48AB-9295-F5C2B96C3E1B}"/>
          </ac:grpSpMkLst>
        </pc:grpChg>
        <pc:grpChg chg="del">
          <ac:chgData name="Shubham S. Rohane" userId="70843eea-4722-4f9e-915d-27ddec659dd5" providerId="ADAL" clId="{0640F804-D1CD-41D1-9ADB-F6160AE2AC39}" dt="2022-12-26T10:33:24.682" v="233" actId="165"/>
          <ac:grpSpMkLst>
            <pc:docMk/>
            <pc:sldMk cId="453905467" sldId="2711"/>
            <ac:grpSpMk id="78" creationId="{94FB7022-4D13-4C62-9A73-69698FE243ED}"/>
          </ac:grpSpMkLst>
        </pc:grpChg>
        <pc:grpChg chg="mod topLvl">
          <ac:chgData name="Shubham S. Rohane" userId="70843eea-4722-4f9e-915d-27ddec659dd5" providerId="ADAL" clId="{0640F804-D1CD-41D1-9ADB-F6160AE2AC39}" dt="2022-12-26T10:33:47.200" v="237" actId="1076"/>
          <ac:grpSpMkLst>
            <pc:docMk/>
            <pc:sldMk cId="453905467" sldId="2711"/>
            <ac:grpSpMk id="81" creationId="{902B792A-E883-4964-891C-8E3DFB8BED4A}"/>
          </ac:grpSpMkLst>
        </pc:grpChg>
        <pc:grpChg chg="del">
          <ac:chgData name="Shubham S. Rohane" userId="70843eea-4722-4f9e-915d-27ddec659dd5" providerId="ADAL" clId="{0640F804-D1CD-41D1-9ADB-F6160AE2AC39}" dt="2022-12-26T10:33:24.682" v="233" actId="165"/>
          <ac:grpSpMkLst>
            <pc:docMk/>
            <pc:sldMk cId="453905467" sldId="2711"/>
            <ac:grpSpMk id="89" creationId="{019A9126-9494-4F45-996D-E5541189685B}"/>
          </ac:grpSpMkLst>
        </pc:grpChg>
        <pc:grpChg chg="mod topLvl">
          <ac:chgData name="Shubham S. Rohane" userId="70843eea-4722-4f9e-915d-27ddec659dd5" providerId="ADAL" clId="{0640F804-D1CD-41D1-9ADB-F6160AE2AC39}" dt="2022-12-26T10:33:47.200" v="237" actId="1076"/>
          <ac:grpSpMkLst>
            <pc:docMk/>
            <pc:sldMk cId="453905467" sldId="2711"/>
            <ac:grpSpMk id="92" creationId="{EF3C96DD-DA82-4213-AFB8-0C6A8C670157}"/>
          </ac:grpSpMkLst>
        </pc:grpChg>
        <pc:grpChg chg="del">
          <ac:chgData name="Shubham S. Rohane" userId="70843eea-4722-4f9e-915d-27ddec659dd5" providerId="ADAL" clId="{0640F804-D1CD-41D1-9ADB-F6160AE2AC39}" dt="2022-12-26T10:33:24.682" v="233" actId="165"/>
          <ac:grpSpMkLst>
            <pc:docMk/>
            <pc:sldMk cId="453905467" sldId="2711"/>
            <ac:grpSpMk id="95" creationId="{64EA31E6-392B-4BA0-AEAE-658C55FCB8A7}"/>
          </ac:grpSpMkLst>
        </pc:grpChg>
        <pc:grpChg chg="mod topLvl">
          <ac:chgData name="Shubham S. Rohane" userId="70843eea-4722-4f9e-915d-27ddec659dd5" providerId="ADAL" clId="{0640F804-D1CD-41D1-9ADB-F6160AE2AC39}" dt="2022-12-26T10:33:47.200" v="237" actId="1076"/>
          <ac:grpSpMkLst>
            <pc:docMk/>
            <pc:sldMk cId="453905467" sldId="2711"/>
            <ac:grpSpMk id="98" creationId="{B78752A0-3A41-41C3-98F8-C59FA5BBC35A}"/>
          </ac:grpSpMkLst>
        </pc:grpChg>
        <pc:grpChg chg="del">
          <ac:chgData name="Shubham S. Rohane" userId="70843eea-4722-4f9e-915d-27ddec659dd5" providerId="ADAL" clId="{0640F804-D1CD-41D1-9ADB-F6160AE2AC39}" dt="2022-12-26T10:33:24.682" v="233" actId="165"/>
          <ac:grpSpMkLst>
            <pc:docMk/>
            <pc:sldMk cId="453905467" sldId="2711"/>
            <ac:grpSpMk id="106" creationId="{4E167DE5-7617-45DB-A744-A91B1F0D4683}"/>
          </ac:grpSpMkLst>
        </pc:grpChg>
        <pc:grpChg chg="mod topLvl">
          <ac:chgData name="Shubham S. Rohane" userId="70843eea-4722-4f9e-915d-27ddec659dd5" providerId="ADAL" clId="{0640F804-D1CD-41D1-9ADB-F6160AE2AC39}" dt="2022-12-26T10:33:47.200" v="237" actId="1076"/>
          <ac:grpSpMkLst>
            <pc:docMk/>
            <pc:sldMk cId="453905467" sldId="2711"/>
            <ac:grpSpMk id="109" creationId="{3BFEB61C-021D-47A1-A12F-BB245A9F644D}"/>
          </ac:grpSpMkLst>
        </pc:grpChg>
        <pc:grpChg chg="del">
          <ac:chgData name="Shubham S. Rohane" userId="70843eea-4722-4f9e-915d-27ddec659dd5" providerId="ADAL" clId="{0640F804-D1CD-41D1-9ADB-F6160AE2AC39}" dt="2022-12-26T10:33:24.682" v="233" actId="165"/>
          <ac:grpSpMkLst>
            <pc:docMk/>
            <pc:sldMk cId="453905467" sldId="2711"/>
            <ac:grpSpMk id="112" creationId="{2031FF90-E586-42CE-90F3-481C7923E6E9}"/>
          </ac:grpSpMkLst>
        </pc:grpChg>
        <pc:grpChg chg="mod topLvl">
          <ac:chgData name="Shubham S. Rohane" userId="70843eea-4722-4f9e-915d-27ddec659dd5" providerId="ADAL" clId="{0640F804-D1CD-41D1-9ADB-F6160AE2AC39}" dt="2022-12-26T10:33:47.200" v="237" actId="1076"/>
          <ac:grpSpMkLst>
            <pc:docMk/>
            <pc:sldMk cId="453905467" sldId="2711"/>
            <ac:grpSpMk id="115" creationId="{2484ED4F-81B8-4322-A7EA-71148F000964}"/>
          </ac:grpSpMkLst>
        </pc:grpChg>
        <pc:grpChg chg="del">
          <ac:chgData name="Shubham S. Rohane" userId="70843eea-4722-4f9e-915d-27ddec659dd5" providerId="ADAL" clId="{0640F804-D1CD-41D1-9ADB-F6160AE2AC39}" dt="2022-12-26T10:33:24.682" v="233" actId="165"/>
          <ac:grpSpMkLst>
            <pc:docMk/>
            <pc:sldMk cId="453905467" sldId="2711"/>
            <ac:grpSpMk id="138" creationId="{E6778CAB-AC7B-4CE6-B899-D80627F7A29E}"/>
          </ac:grpSpMkLst>
        </pc:grpChg>
        <pc:grpChg chg="mod topLvl">
          <ac:chgData name="Shubham S. Rohane" userId="70843eea-4722-4f9e-915d-27ddec659dd5" providerId="ADAL" clId="{0640F804-D1CD-41D1-9ADB-F6160AE2AC39}" dt="2022-12-26T10:33:47.200" v="237" actId="1076"/>
          <ac:grpSpMkLst>
            <pc:docMk/>
            <pc:sldMk cId="453905467" sldId="2711"/>
            <ac:grpSpMk id="141" creationId="{1F184B4D-F943-4DB6-857F-4506F68941BC}"/>
          </ac:grpSpMkLst>
        </pc:grpChg>
      </pc:sldChg>
      <pc:sldChg chg="new del">
        <pc:chgData name="Shubham S. Rohane" userId="70843eea-4722-4f9e-915d-27ddec659dd5" providerId="ADAL" clId="{0640F804-D1CD-41D1-9ADB-F6160AE2AC39}" dt="2022-12-26T10:31:15.042" v="198" actId="680"/>
        <pc:sldMkLst>
          <pc:docMk/>
          <pc:sldMk cId="1554753239" sldId="2711"/>
        </pc:sldMkLst>
      </pc:sldChg>
      <pc:sldChg chg="addSp delSp modSp mod">
        <pc:chgData name="Shubham S. Rohane" userId="70843eea-4722-4f9e-915d-27ddec659dd5" providerId="ADAL" clId="{0640F804-D1CD-41D1-9ADB-F6160AE2AC39}" dt="2022-12-26T11:21:16.490" v="249" actId="12788"/>
        <pc:sldMkLst>
          <pc:docMk/>
          <pc:sldMk cId="2948753016" sldId="2712"/>
        </pc:sldMkLst>
        <pc:spChg chg="add del mod">
          <ac:chgData name="Shubham S. Rohane" userId="70843eea-4722-4f9e-915d-27ddec659dd5" providerId="ADAL" clId="{0640F804-D1CD-41D1-9ADB-F6160AE2AC39}" dt="2022-12-26T11:21:16.490" v="249" actId="12788"/>
          <ac:spMkLst>
            <pc:docMk/>
            <pc:sldMk cId="2948753016" sldId="2712"/>
            <ac:spMk id="156" creationId="{FD69A7C0-44E5-4496-984D-331CD38A4C34}"/>
          </ac:spMkLst>
        </pc:spChg>
        <pc:picChg chg="add del">
          <ac:chgData name="Shubham S. Rohane" userId="70843eea-4722-4f9e-915d-27ddec659dd5" providerId="ADAL" clId="{0640F804-D1CD-41D1-9ADB-F6160AE2AC39}" dt="2022-12-26T11:21:09.277" v="247" actId="22"/>
          <ac:picMkLst>
            <pc:docMk/>
            <pc:sldMk cId="2948753016" sldId="2712"/>
            <ac:picMk id="3" creationId="{480584E1-8612-4FDD-A6EF-249156B300E8}"/>
          </ac:picMkLst>
        </pc:picChg>
      </pc:sldChg>
      <pc:sldMasterChg chg="addSldLayout modSldLayout">
        <pc:chgData name="Shubham S. Rohane" userId="70843eea-4722-4f9e-915d-27ddec659dd5" providerId="ADAL" clId="{0640F804-D1CD-41D1-9ADB-F6160AE2AC39}" dt="2022-12-22T10:47:04.880" v="143" actId="18131"/>
        <pc:sldMasterMkLst>
          <pc:docMk/>
          <pc:sldMasterMk cId="3085500737" sldId="2147483648"/>
        </pc:sldMasterMkLst>
        <pc:sldLayoutChg chg="addSp delSp modSp add mod replId modTransition">
          <pc:chgData name="Shubham S. Rohane" userId="70843eea-4722-4f9e-915d-27ddec659dd5" providerId="ADAL" clId="{0640F804-D1CD-41D1-9ADB-F6160AE2AC39}" dt="2022-12-22T10:47:04.880" v="143" actId="18131"/>
          <pc:sldLayoutMkLst>
            <pc:docMk/>
            <pc:sldMasterMk cId="3085500737" sldId="2147483648"/>
            <pc:sldLayoutMk cId="2870086672" sldId="2147483744"/>
          </pc:sldLayoutMkLst>
          <pc:spChg chg="mod">
            <ac:chgData name="Shubham S. Rohane" userId="70843eea-4722-4f9e-915d-27ddec659dd5" providerId="ADAL" clId="{0640F804-D1CD-41D1-9ADB-F6160AE2AC39}" dt="2022-12-22T10:46:42.940" v="137" actId="1076"/>
            <ac:spMkLst>
              <pc:docMk/>
              <pc:sldMasterMk cId="3085500737" sldId="2147483648"/>
              <pc:sldLayoutMk cId="2870086672" sldId="2147483744"/>
              <ac:spMk id="11" creationId="{ED27A722-1C53-4148-87FF-3884922615A1}"/>
            </ac:spMkLst>
          </pc:spChg>
          <pc:spChg chg="mod">
            <ac:chgData name="Shubham S. Rohane" userId="70843eea-4722-4f9e-915d-27ddec659dd5" providerId="ADAL" clId="{0640F804-D1CD-41D1-9ADB-F6160AE2AC39}" dt="2022-12-22T10:46:26.469" v="132" actId="14100"/>
            <ac:spMkLst>
              <pc:docMk/>
              <pc:sldMasterMk cId="3085500737" sldId="2147483648"/>
              <pc:sldLayoutMk cId="2870086672" sldId="2147483744"/>
              <ac:spMk id="13" creationId="{9062A76F-FF75-465E-AE2A-881725681F43}"/>
            </ac:spMkLst>
          </pc:spChg>
          <pc:spChg chg="mod">
            <ac:chgData name="Shubham S. Rohane" userId="70843eea-4722-4f9e-915d-27ddec659dd5" providerId="ADAL" clId="{0640F804-D1CD-41D1-9ADB-F6160AE2AC39}" dt="2022-12-22T10:46:39.282" v="136" actId="14100"/>
            <ac:spMkLst>
              <pc:docMk/>
              <pc:sldMasterMk cId="3085500737" sldId="2147483648"/>
              <pc:sldLayoutMk cId="2870086672" sldId="2147483744"/>
              <ac:spMk id="14" creationId="{1EFB7B7F-D6D8-4640-AA57-6457C2A84863}"/>
            </ac:spMkLst>
          </pc:spChg>
          <pc:spChg chg="mod">
            <ac:chgData name="Shubham S. Rohane" userId="70843eea-4722-4f9e-915d-27ddec659dd5" providerId="ADAL" clId="{0640F804-D1CD-41D1-9ADB-F6160AE2AC39}" dt="2022-12-22T10:46:33.968" v="134" actId="14100"/>
            <ac:spMkLst>
              <pc:docMk/>
              <pc:sldMasterMk cId="3085500737" sldId="2147483648"/>
              <pc:sldLayoutMk cId="2870086672" sldId="2147483744"/>
              <ac:spMk id="15" creationId="{CE173DC7-55C1-425F-BBB8-6784CBE9135C}"/>
            </ac:spMkLst>
          </pc:spChg>
          <pc:spChg chg="mod">
            <ac:chgData name="Shubham S. Rohane" userId="70843eea-4722-4f9e-915d-27ddec659dd5" providerId="ADAL" clId="{0640F804-D1CD-41D1-9ADB-F6160AE2AC39}" dt="2022-12-22T10:46:29.789" v="133" actId="14100"/>
            <ac:spMkLst>
              <pc:docMk/>
              <pc:sldMasterMk cId="3085500737" sldId="2147483648"/>
              <pc:sldLayoutMk cId="2870086672" sldId="2147483744"/>
              <ac:spMk id="16" creationId="{BF32258B-6C82-412A-9A5A-899A8381DFD5}"/>
            </ac:spMkLst>
          </pc:spChg>
          <pc:spChg chg="del">
            <ac:chgData name="Shubham S. Rohane" userId="70843eea-4722-4f9e-915d-27ddec659dd5" providerId="ADAL" clId="{0640F804-D1CD-41D1-9ADB-F6160AE2AC39}" dt="2022-12-22T10:46:23.030" v="131" actId="478"/>
            <ac:spMkLst>
              <pc:docMk/>
              <pc:sldMasterMk cId="3085500737" sldId="2147483648"/>
              <pc:sldLayoutMk cId="2870086672" sldId="2147483744"/>
              <ac:spMk id="25" creationId="{F81C8FDC-A0E3-4179-9FE7-8519936BE5C2}"/>
            </ac:spMkLst>
          </pc:spChg>
          <pc:spChg chg="del">
            <ac:chgData name="Shubham S. Rohane" userId="70843eea-4722-4f9e-915d-27ddec659dd5" providerId="ADAL" clId="{0640F804-D1CD-41D1-9ADB-F6160AE2AC39}" dt="2022-12-22T10:46:23.030" v="131" actId="478"/>
            <ac:spMkLst>
              <pc:docMk/>
              <pc:sldMasterMk cId="3085500737" sldId="2147483648"/>
              <pc:sldLayoutMk cId="2870086672" sldId="2147483744"/>
              <ac:spMk id="26" creationId="{E5C0796E-DDC1-4796-B1BF-EA65E594724D}"/>
            </ac:spMkLst>
          </pc:spChg>
          <pc:spChg chg="del">
            <ac:chgData name="Shubham S. Rohane" userId="70843eea-4722-4f9e-915d-27ddec659dd5" providerId="ADAL" clId="{0640F804-D1CD-41D1-9ADB-F6160AE2AC39}" dt="2022-12-22T10:46:23.030" v="131" actId="478"/>
            <ac:spMkLst>
              <pc:docMk/>
              <pc:sldMasterMk cId="3085500737" sldId="2147483648"/>
              <pc:sldLayoutMk cId="2870086672" sldId="2147483744"/>
              <ac:spMk id="27" creationId="{797ACA0F-2A86-45EE-9419-3939E3BF405D}"/>
            </ac:spMkLst>
          </pc:spChg>
          <pc:spChg chg="del">
            <ac:chgData name="Shubham S. Rohane" userId="70843eea-4722-4f9e-915d-27ddec659dd5" providerId="ADAL" clId="{0640F804-D1CD-41D1-9ADB-F6160AE2AC39}" dt="2022-12-22T10:46:23.030" v="131" actId="478"/>
            <ac:spMkLst>
              <pc:docMk/>
              <pc:sldMasterMk cId="3085500737" sldId="2147483648"/>
              <pc:sldLayoutMk cId="2870086672" sldId="2147483744"/>
              <ac:spMk id="28" creationId="{0D744313-D515-4655-86AC-2941A54D81B8}"/>
            </ac:spMkLst>
          </pc:spChg>
          <pc:spChg chg="del">
            <ac:chgData name="Shubham S. Rohane" userId="70843eea-4722-4f9e-915d-27ddec659dd5" providerId="ADAL" clId="{0640F804-D1CD-41D1-9ADB-F6160AE2AC39}" dt="2022-12-22T10:46:23.030" v="131" actId="478"/>
            <ac:spMkLst>
              <pc:docMk/>
              <pc:sldMasterMk cId="3085500737" sldId="2147483648"/>
              <pc:sldLayoutMk cId="2870086672" sldId="2147483744"/>
              <ac:spMk id="29" creationId="{B20AA64A-86BA-4970-A816-65939E0C1A37}"/>
            </ac:spMkLst>
          </pc:spChg>
          <pc:spChg chg="del">
            <ac:chgData name="Shubham S. Rohane" userId="70843eea-4722-4f9e-915d-27ddec659dd5" providerId="ADAL" clId="{0640F804-D1CD-41D1-9ADB-F6160AE2AC39}" dt="2022-12-22T10:46:20.681" v="130" actId="478"/>
            <ac:spMkLst>
              <pc:docMk/>
              <pc:sldMasterMk cId="3085500737" sldId="2147483648"/>
              <pc:sldLayoutMk cId="2870086672" sldId="2147483744"/>
              <ac:spMk id="30" creationId="{DE5CED9E-57E5-4706-B264-21ADB6BEB7FD}"/>
            </ac:spMkLst>
          </pc:spChg>
          <pc:picChg chg="add mod ord modCrop">
            <ac:chgData name="Shubham S. Rohane" userId="70843eea-4722-4f9e-915d-27ddec659dd5" providerId="ADAL" clId="{0640F804-D1CD-41D1-9ADB-F6160AE2AC39}" dt="2022-12-22T10:47:04.880" v="143" actId="18131"/>
            <ac:picMkLst>
              <pc:docMk/>
              <pc:sldMasterMk cId="3085500737" sldId="2147483648"/>
              <pc:sldLayoutMk cId="2870086672" sldId="2147483744"/>
              <ac:picMk id="4" creationId="{9C1A7221-DF3E-4061-8B27-501A6C066DAA}"/>
            </ac:picMkLst>
          </pc:picChg>
        </pc:sldLayoutChg>
      </pc:sldMasterChg>
      <pc:sldMasterChg chg="addSldLayout delSldLayout modSldLayout sldLayoutOrd">
        <pc:chgData name="Shubham S. Rohane" userId="70843eea-4722-4f9e-915d-27ddec659dd5" providerId="ADAL" clId="{0640F804-D1CD-41D1-9ADB-F6160AE2AC39}" dt="2022-12-22T10:45:06.144" v="124" actId="207"/>
        <pc:sldMasterMkLst>
          <pc:docMk/>
          <pc:sldMasterMk cId="3360138375" sldId="2147483719"/>
        </pc:sldMasterMkLst>
        <pc:sldLayoutChg chg="addSp delSp modSp mod setBg">
          <pc:chgData name="Shubham S. Rohane" userId="70843eea-4722-4f9e-915d-27ddec659dd5" providerId="ADAL" clId="{0640F804-D1CD-41D1-9ADB-F6160AE2AC39}" dt="2022-12-22T10:45:06.144" v="124" actId="207"/>
          <pc:sldLayoutMkLst>
            <pc:docMk/>
            <pc:sldMasterMk cId="3360138375" sldId="2147483719"/>
            <pc:sldLayoutMk cId="40301773" sldId="2147483731"/>
          </pc:sldLayoutMkLst>
          <pc:spChg chg="mod">
            <ac:chgData name="Shubham S. Rohane" userId="70843eea-4722-4f9e-915d-27ddec659dd5" providerId="ADAL" clId="{0640F804-D1CD-41D1-9ADB-F6160AE2AC39}" dt="2022-12-22T10:44:41.619" v="122" actId="207"/>
            <ac:spMkLst>
              <pc:docMk/>
              <pc:sldMasterMk cId="3360138375" sldId="2147483719"/>
              <pc:sldLayoutMk cId="40301773" sldId="2147483731"/>
              <ac:spMk id="9" creationId="{8DD6885A-E55F-40B7-A41C-1FD18D8637ED}"/>
            </ac:spMkLst>
          </pc:spChg>
          <pc:spChg chg="mod">
            <ac:chgData name="Shubham S. Rohane" userId="70843eea-4722-4f9e-915d-27ddec659dd5" providerId="ADAL" clId="{0640F804-D1CD-41D1-9ADB-F6160AE2AC39}" dt="2022-12-22T10:45:06.144" v="124" actId="207"/>
            <ac:spMkLst>
              <pc:docMk/>
              <pc:sldMasterMk cId="3360138375" sldId="2147483719"/>
              <pc:sldLayoutMk cId="40301773" sldId="2147483731"/>
              <ac:spMk id="10" creationId="{71FA577A-53AB-43AC-B04D-59B39F9B5BBC}"/>
            </ac:spMkLst>
          </pc:spChg>
          <pc:spChg chg="del">
            <ac:chgData name="Shubham S. Rohane" userId="70843eea-4722-4f9e-915d-27ddec659dd5" providerId="ADAL" clId="{0640F804-D1CD-41D1-9ADB-F6160AE2AC39}" dt="2022-12-22T10:31:58.207" v="40" actId="478"/>
            <ac:spMkLst>
              <pc:docMk/>
              <pc:sldMasterMk cId="3360138375" sldId="2147483719"/>
              <pc:sldLayoutMk cId="40301773" sldId="2147483731"/>
              <ac:spMk id="11" creationId="{EC994B59-30D7-4E48-AC5E-460ACDD4D661}"/>
            </ac:spMkLst>
          </pc:spChg>
          <pc:spChg chg="mod">
            <ac:chgData name="Shubham S. Rohane" userId="70843eea-4722-4f9e-915d-27ddec659dd5" providerId="ADAL" clId="{0640F804-D1CD-41D1-9ADB-F6160AE2AC39}" dt="2022-12-22T10:45:02.650" v="123" actId="207"/>
            <ac:spMkLst>
              <pc:docMk/>
              <pc:sldMasterMk cId="3360138375" sldId="2147483719"/>
              <pc:sldLayoutMk cId="40301773" sldId="2147483731"/>
              <ac:spMk id="13" creationId="{5D813D21-650E-43A1-A850-8444F6969CE6}"/>
            </ac:spMkLst>
          </pc:spChg>
          <pc:spChg chg="mod">
            <ac:chgData name="Shubham S. Rohane" userId="70843eea-4722-4f9e-915d-27ddec659dd5" providerId="ADAL" clId="{0640F804-D1CD-41D1-9ADB-F6160AE2AC39}" dt="2022-12-22T10:45:02.650" v="123" actId="207"/>
            <ac:spMkLst>
              <pc:docMk/>
              <pc:sldMasterMk cId="3360138375" sldId="2147483719"/>
              <pc:sldLayoutMk cId="40301773" sldId="2147483731"/>
              <ac:spMk id="14" creationId="{C95F4715-4FCF-4CBB-B3B0-936F4548A50E}"/>
            </ac:spMkLst>
          </pc:spChg>
          <pc:spChg chg="mod">
            <ac:chgData name="Shubham S. Rohane" userId="70843eea-4722-4f9e-915d-27ddec659dd5" providerId="ADAL" clId="{0640F804-D1CD-41D1-9ADB-F6160AE2AC39}" dt="2022-12-22T10:45:02.650" v="123" actId="207"/>
            <ac:spMkLst>
              <pc:docMk/>
              <pc:sldMasterMk cId="3360138375" sldId="2147483719"/>
              <pc:sldLayoutMk cId="40301773" sldId="2147483731"/>
              <ac:spMk id="15" creationId="{491F6BC1-C7C5-48F8-B86D-B9CCABC7339A}"/>
            </ac:spMkLst>
          </pc:spChg>
          <pc:spChg chg="mod">
            <ac:chgData name="Shubham S. Rohane" userId="70843eea-4722-4f9e-915d-27ddec659dd5" providerId="ADAL" clId="{0640F804-D1CD-41D1-9ADB-F6160AE2AC39}" dt="2022-12-22T10:45:02.650" v="123" actId="207"/>
            <ac:spMkLst>
              <pc:docMk/>
              <pc:sldMasterMk cId="3360138375" sldId="2147483719"/>
              <pc:sldLayoutMk cId="40301773" sldId="2147483731"/>
              <ac:spMk id="16" creationId="{FB1B8BE8-2CBD-48BE-86C9-F4ED27EB43C4}"/>
            </ac:spMkLst>
          </pc:spChg>
          <pc:spChg chg="mod">
            <ac:chgData name="Shubham S. Rohane" userId="70843eea-4722-4f9e-915d-27ddec659dd5" providerId="ADAL" clId="{0640F804-D1CD-41D1-9ADB-F6160AE2AC39}" dt="2022-12-22T10:45:02.650" v="123" actId="207"/>
            <ac:spMkLst>
              <pc:docMk/>
              <pc:sldMasterMk cId="3360138375" sldId="2147483719"/>
              <pc:sldLayoutMk cId="40301773" sldId="2147483731"/>
              <ac:spMk id="17" creationId="{0F3EB727-8F7D-489F-B607-AD88C9BF6CEE}"/>
            </ac:spMkLst>
          </pc:spChg>
          <pc:spChg chg="del mod">
            <ac:chgData name="Shubham S. Rohane" userId="70843eea-4722-4f9e-915d-27ddec659dd5" providerId="ADAL" clId="{0640F804-D1CD-41D1-9ADB-F6160AE2AC39}" dt="2022-12-22T10:43:08.397" v="105" actId="478"/>
            <ac:spMkLst>
              <pc:docMk/>
              <pc:sldMasterMk cId="3360138375" sldId="2147483719"/>
              <pc:sldLayoutMk cId="40301773" sldId="2147483731"/>
              <ac:spMk id="18" creationId="{E681F8A3-4D17-4AB6-A5E1-C0391EC9C44B}"/>
            </ac:spMkLst>
          </pc:spChg>
          <pc:spChg chg="add mod">
            <ac:chgData name="Shubham S. Rohane" userId="70843eea-4722-4f9e-915d-27ddec659dd5" providerId="ADAL" clId="{0640F804-D1CD-41D1-9ADB-F6160AE2AC39}" dt="2022-12-22T10:31:59.127" v="41"/>
            <ac:spMkLst>
              <pc:docMk/>
              <pc:sldMasterMk cId="3360138375" sldId="2147483719"/>
              <pc:sldLayoutMk cId="40301773" sldId="2147483731"/>
              <ac:spMk id="19" creationId="{4EBFBCA9-E0C9-431F-81B6-790336FD889D}"/>
            </ac:spMkLst>
          </pc:spChg>
          <pc:grpChg chg="mod">
            <ac:chgData name="Shubham S. Rohane" userId="70843eea-4722-4f9e-915d-27ddec659dd5" providerId="ADAL" clId="{0640F804-D1CD-41D1-9ADB-F6160AE2AC39}" dt="2022-12-22T10:45:02.650" v="123" actId="207"/>
            <ac:grpSpMkLst>
              <pc:docMk/>
              <pc:sldMasterMk cId="3360138375" sldId="2147483719"/>
              <pc:sldLayoutMk cId="40301773" sldId="2147483731"/>
              <ac:grpSpMk id="12" creationId="{ED710ECF-D5DD-4BA5-B934-FBB06F18FF92}"/>
            </ac:grpSpMkLst>
          </pc:grpChg>
          <pc:picChg chg="add mod ord">
            <ac:chgData name="Shubham S. Rohane" userId="70843eea-4722-4f9e-915d-27ddec659dd5" providerId="ADAL" clId="{0640F804-D1CD-41D1-9ADB-F6160AE2AC39}" dt="2022-12-22T10:43:59.532" v="113" actId="1076"/>
            <ac:picMkLst>
              <pc:docMk/>
              <pc:sldMasterMk cId="3360138375" sldId="2147483719"/>
              <pc:sldLayoutMk cId="40301773" sldId="2147483731"/>
              <ac:picMk id="3" creationId="{011E640D-67C9-43AF-8669-031A2B7AD186}"/>
            </ac:picMkLst>
          </pc:picChg>
        </pc:sldLayoutChg>
        <pc:sldLayoutChg chg="addSp delSp modSp mod setBg">
          <pc:chgData name="Shubham S. Rohane" userId="70843eea-4722-4f9e-915d-27ddec659dd5" providerId="ADAL" clId="{0640F804-D1CD-41D1-9ADB-F6160AE2AC39}" dt="2022-12-22T10:30:14.704" v="28"/>
          <pc:sldLayoutMkLst>
            <pc:docMk/>
            <pc:sldMasterMk cId="3360138375" sldId="2147483719"/>
            <pc:sldLayoutMk cId="4256873063" sldId="2147483733"/>
          </pc:sldLayoutMkLst>
          <pc:spChg chg="add del mod ord">
            <ac:chgData name="Shubham S. Rohane" userId="70843eea-4722-4f9e-915d-27ddec659dd5" providerId="ADAL" clId="{0640F804-D1CD-41D1-9ADB-F6160AE2AC39}" dt="2022-12-22T10:30:00.806" v="27" actId="478"/>
            <ac:spMkLst>
              <pc:docMk/>
              <pc:sldMasterMk cId="3360138375" sldId="2147483719"/>
              <pc:sldLayoutMk cId="4256873063" sldId="2147483733"/>
              <ac:spMk id="2" creationId="{582E8B49-03F8-4EB8-8523-E12E88E1D78C}"/>
            </ac:spMkLst>
          </pc:spChg>
          <pc:spChg chg="mod">
            <ac:chgData name="Shubham S. Rohane" userId="70843eea-4722-4f9e-915d-27ddec659dd5" providerId="ADAL" clId="{0640F804-D1CD-41D1-9ADB-F6160AE2AC39}" dt="2022-12-22T10:29:58.736" v="26" actId="207"/>
            <ac:spMkLst>
              <pc:docMk/>
              <pc:sldMasterMk cId="3360138375" sldId="2147483719"/>
              <pc:sldLayoutMk cId="4256873063" sldId="2147483733"/>
              <ac:spMk id="13" creationId="{5D813D21-650E-43A1-A850-8444F6969CE6}"/>
            </ac:spMkLst>
          </pc:spChg>
          <pc:spChg chg="mod">
            <ac:chgData name="Shubham S. Rohane" userId="70843eea-4722-4f9e-915d-27ddec659dd5" providerId="ADAL" clId="{0640F804-D1CD-41D1-9ADB-F6160AE2AC39}" dt="2022-12-22T10:29:58.736" v="26" actId="207"/>
            <ac:spMkLst>
              <pc:docMk/>
              <pc:sldMasterMk cId="3360138375" sldId="2147483719"/>
              <pc:sldLayoutMk cId="4256873063" sldId="2147483733"/>
              <ac:spMk id="14" creationId="{C95F4715-4FCF-4CBB-B3B0-936F4548A50E}"/>
            </ac:spMkLst>
          </pc:spChg>
          <pc:spChg chg="mod">
            <ac:chgData name="Shubham S. Rohane" userId="70843eea-4722-4f9e-915d-27ddec659dd5" providerId="ADAL" clId="{0640F804-D1CD-41D1-9ADB-F6160AE2AC39}" dt="2022-12-22T10:29:58.736" v="26" actId="207"/>
            <ac:spMkLst>
              <pc:docMk/>
              <pc:sldMasterMk cId="3360138375" sldId="2147483719"/>
              <pc:sldLayoutMk cId="4256873063" sldId="2147483733"/>
              <ac:spMk id="15" creationId="{491F6BC1-C7C5-48F8-B86D-B9CCABC7339A}"/>
            </ac:spMkLst>
          </pc:spChg>
          <pc:spChg chg="mod">
            <ac:chgData name="Shubham S. Rohane" userId="70843eea-4722-4f9e-915d-27ddec659dd5" providerId="ADAL" clId="{0640F804-D1CD-41D1-9ADB-F6160AE2AC39}" dt="2022-12-22T10:29:58.736" v="26" actId="207"/>
            <ac:spMkLst>
              <pc:docMk/>
              <pc:sldMasterMk cId="3360138375" sldId="2147483719"/>
              <pc:sldLayoutMk cId="4256873063" sldId="2147483733"/>
              <ac:spMk id="16" creationId="{FB1B8BE8-2CBD-48BE-86C9-F4ED27EB43C4}"/>
            </ac:spMkLst>
          </pc:spChg>
          <pc:spChg chg="mod">
            <ac:chgData name="Shubham S. Rohane" userId="70843eea-4722-4f9e-915d-27ddec659dd5" providerId="ADAL" clId="{0640F804-D1CD-41D1-9ADB-F6160AE2AC39}" dt="2022-12-22T10:29:58.736" v="26" actId="207"/>
            <ac:spMkLst>
              <pc:docMk/>
              <pc:sldMasterMk cId="3360138375" sldId="2147483719"/>
              <pc:sldLayoutMk cId="4256873063" sldId="2147483733"/>
              <ac:spMk id="17" creationId="{0F3EB727-8F7D-489F-B607-AD88C9BF6CEE}"/>
            </ac:spMkLst>
          </pc:spChg>
          <pc:grpChg chg="mod">
            <ac:chgData name="Shubham S. Rohane" userId="70843eea-4722-4f9e-915d-27ddec659dd5" providerId="ADAL" clId="{0640F804-D1CD-41D1-9ADB-F6160AE2AC39}" dt="2022-12-22T10:29:58.736" v="26" actId="207"/>
            <ac:grpSpMkLst>
              <pc:docMk/>
              <pc:sldMasterMk cId="3360138375" sldId="2147483719"/>
              <pc:sldLayoutMk cId="4256873063" sldId="2147483733"/>
              <ac:grpSpMk id="12" creationId="{ED710ECF-D5DD-4BA5-B934-FBB06F18FF92}"/>
            </ac:grpSpMkLst>
          </pc:grpChg>
        </pc:sldLayoutChg>
        <pc:sldLayoutChg chg="setBg">
          <pc:chgData name="Shubham S. Rohane" userId="70843eea-4722-4f9e-915d-27ddec659dd5" providerId="ADAL" clId="{0640F804-D1CD-41D1-9ADB-F6160AE2AC39}" dt="2022-12-22T10:30:26.362" v="30"/>
          <pc:sldLayoutMkLst>
            <pc:docMk/>
            <pc:sldMasterMk cId="3360138375" sldId="2147483719"/>
            <pc:sldLayoutMk cId="4170337608" sldId="2147483734"/>
          </pc:sldLayoutMkLst>
        </pc:sldLayoutChg>
        <pc:sldLayoutChg chg="del setBg">
          <pc:chgData name="Shubham S. Rohane" userId="70843eea-4722-4f9e-915d-27ddec659dd5" providerId="ADAL" clId="{0640F804-D1CD-41D1-9ADB-F6160AE2AC39}" dt="2022-12-22T10:30:37.409" v="31" actId="2696"/>
          <pc:sldLayoutMkLst>
            <pc:docMk/>
            <pc:sldMasterMk cId="3360138375" sldId="2147483719"/>
            <pc:sldLayoutMk cId="1737187258" sldId="2147483735"/>
          </pc:sldLayoutMkLst>
        </pc:sldLayoutChg>
        <pc:sldLayoutChg chg="addSp delSp modSp mod setBg">
          <pc:chgData name="Shubham S. Rohane" userId="70843eea-4722-4f9e-915d-27ddec659dd5" providerId="ADAL" clId="{0640F804-D1CD-41D1-9ADB-F6160AE2AC39}" dt="2022-12-22T10:29:28.466" v="22" actId="207"/>
          <pc:sldLayoutMkLst>
            <pc:docMk/>
            <pc:sldMasterMk cId="3360138375" sldId="2147483719"/>
            <pc:sldLayoutMk cId="2499714329" sldId="2147483739"/>
          </pc:sldLayoutMkLst>
          <pc:spChg chg="mod">
            <ac:chgData name="Shubham S. Rohane" userId="70843eea-4722-4f9e-915d-27ddec659dd5" providerId="ADAL" clId="{0640F804-D1CD-41D1-9ADB-F6160AE2AC39}" dt="2022-12-22T10:28:59.049" v="17" actId="207"/>
            <ac:spMkLst>
              <pc:docMk/>
              <pc:sldMasterMk cId="3360138375" sldId="2147483719"/>
              <pc:sldLayoutMk cId="2499714329" sldId="2147483739"/>
              <ac:spMk id="10" creationId="{71FA577A-53AB-43AC-B04D-59B39F9B5BBC}"/>
            </ac:spMkLst>
          </pc:spChg>
          <pc:picChg chg="add mod ord">
            <ac:chgData name="Shubham S. Rohane" userId="70843eea-4722-4f9e-915d-27ddec659dd5" providerId="ADAL" clId="{0640F804-D1CD-41D1-9ADB-F6160AE2AC39}" dt="2022-12-22T10:29:25.288" v="21" actId="167"/>
            <ac:picMkLst>
              <pc:docMk/>
              <pc:sldMasterMk cId="3360138375" sldId="2147483719"/>
              <pc:sldLayoutMk cId="2499714329" sldId="2147483739"/>
              <ac:picMk id="3" creationId="{DFFDAE06-67F1-4216-A3B1-115539C03E18}"/>
            </ac:picMkLst>
          </pc:picChg>
          <pc:picChg chg="del">
            <ac:chgData name="Shubham S. Rohane" userId="70843eea-4722-4f9e-915d-27ddec659dd5" providerId="ADAL" clId="{0640F804-D1CD-41D1-9ADB-F6160AE2AC39}" dt="2022-12-22T10:27:59.180" v="1" actId="478"/>
            <ac:picMkLst>
              <pc:docMk/>
              <pc:sldMasterMk cId="3360138375" sldId="2147483719"/>
              <pc:sldLayoutMk cId="2499714329" sldId="2147483739"/>
              <ac:picMk id="18" creationId="{331C501A-29CE-4EE7-899F-EC8EA2095584}"/>
            </ac:picMkLst>
          </pc:picChg>
          <pc:picChg chg="mod">
            <ac:chgData name="Shubham S. Rohane" userId="70843eea-4722-4f9e-915d-27ddec659dd5" providerId="ADAL" clId="{0640F804-D1CD-41D1-9ADB-F6160AE2AC39}" dt="2022-12-22T10:29:28.466" v="22" actId="207"/>
            <ac:picMkLst>
              <pc:docMk/>
              <pc:sldMasterMk cId="3360138375" sldId="2147483719"/>
              <pc:sldLayoutMk cId="2499714329" sldId="2147483739"/>
              <ac:picMk id="20" creationId="{9F2AA41C-D2B8-4233-AFA6-D7F416EEE6C9}"/>
            </ac:picMkLst>
          </pc:picChg>
        </pc:sldLayoutChg>
        <pc:sldLayoutChg chg="addSp delSp modSp mod ord setBg">
          <pc:chgData name="Shubham S. Rohane" userId="70843eea-4722-4f9e-915d-27ddec659dd5" providerId="ADAL" clId="{0640F804-D1CD-41D1-9ADB-F6160AE2AC39}" dt="2022-12-22T10:44:02.099" v="115" actId="1076"/>
          <pc:sldLayoutMkLst>
            <pc:docMk/>
            <pc:sldMasterMk cId="3360138375" sldId="2147483719"/>
            <pc:sldLayoutMk cId="974742165" sldId="2147483742"/>
          </pc:sldLayoutMkLst>
          <pc:spChg chg="mod">
            <ac:chgData name="Shubham S. Rohane" userId="70843eea-4722-4f9e-915d-27ddec659dd5" providerId="ADAL" clId="{0640F804-D1CD-41D1-9ADB-F6160AE2AC39}" dt="2022-12-22T10:37:46.402" v="75" actId="207"/>
            <ac:spMkLst>
              <pc:docMk/>
              <pc:sldMasterMk cId="3360138375" sldId="2147483719"/>
              <pc:sldLayoutMk cId="974742165" sldId="2147483742"/>
              <ac:spMk id="10" creationId="{71FA577A-53AB-43AC-B04D-59B39F9B5BBC}"/>
            </ac:spMkLst>
          </pc:spChg>
          <pc:spChg chg="mod">
            <ac:chgData name="Shubham S. Rohane" userId="70843eea-4722-4f9e-915d-27ddec659dd5" providerId="ADAL" clId="{0640F804-D1CD-41D1-9ADB-F6160AE2AC39}" dt="2022-12-22T10:37:36.374" v="73" actId="207"/>
            <ac:spMkLst>
              <pc:docMk/>
              <pc:sldMasterMk cId="3360138375" sldId="2147483719"/>
              <pc:sldLayoutMk cId="974742165" sldId="2147483742"/>
              <ac:spMk id="13" creationId="{5D813D21-650E-43A1-A850-8444F6969CE6}"/>
            </ac:spMkLst>
          </pc:spChg>
          <pc:spChg chg="mod">
            <ac:chgData name="Shubham S. Rohane" userId="70843eea-4722-4f9e-915d-27ddec659dd5" providerId="ADAL" clId="{0640F804-D1CD-41D1-9ADB-F6160AE2AC39}" dt="2022-12-22T10:37:36.374" v="73" actId="207"/>
            <ac:spMkLst>
              <pc:docMk/>
              <pc:sldMasterMk cId="3360138375" sldId="2147483719"/>
              <pc:sldLayoutMk cId="974742165" sldId="2147483742"/>
              <ac:spMk id="14" creationId="{C95F4715-4FCF-4CBB-B3B0-936F4548A50E}"/>
            </ac:spMkLst>
          </pc:spChg>
          <pc:spChg chg="mod">
            <ac:chgData name="Shubham S. Rohane" userId="70843eea-4722-4f9e-915d-27ddec659dd5" providerId="ADAL" clId="{0640F804-D1CD-41D1-9ADB-F6160AE2AC39}" dt="2022-12-22T10:37:36.374" v="73" actId="207"/>
            <ac:spMkLst>
              <pc:docMk/>
              <pc:sldMasterMk cId="3360138375" sldId="2147483719"/>
              <pc:sldLayoutMk cId="974742165" sldId="2147483742"/>
              <ac:spMk id="15" creationId="{491F6BC1-C7C5-48F8-B86D-B9CCABC7339A}"/>
            </ac:spMkLst>
          </pc:spChg>
          <pc:spChg chg="mod">
            <ac:chgData name="Shubham S. Rohane" userId="70843eea-4722-4f9e-915d-27ddec659dd5" providerId="ADAL" clId="{0640F804-D1CD-41D1-9ADB-F6160AE2AC39}" dt="2022-12-22T10:37:36.374" v="73" actId="207"/>
            <ac:spMkLst>
              <pc:docMk/>
              <pc:sldMasterMk cId="3360138375" sldId="2147483719"/>
              <pc:sldLayoutMk cId="974742165" sldId="2147483742"/>
              <ac:spMk id="16" creationId="{FB1B8BE8-2CBD-48BE-86C9-F4ED27EB43C4}"/>
            </ac:spMkLst>
          </pc:spChg>
          <pc:spChg chg="mod">
            <ac:chgData name="Shubham S. Rohane" userId="70843eea-4722-4f9e-915d-27ddec659dd5" providerId="ADAL" clId="{0640F804-D1CD-41D1-9ADB-F6160AE2AC39}" dt="2022-12-22T10:37:36.374" v="73" actId="207"/>
            <ac:spMkLst>
              <pc:docMk/>
              <pc:sldMasterMk cId="3360138375" sldId="2147483719"/>
              <pc:sldLayoutMk cId="974742165" sldId="2147483742"/>
              <ac:spMk id="17" creationId="{0F3EB727-8F7D-489F-B607-AD88C9BF6CEE}"/>
            </ac:spMkLst>
          </pc:spChg>
          <pc:spChg chg="add del">
            <ac:chgData name="Shubham S. Rohane" userId="70843eea-4722-4f9e-915d-27ddec659dd5" providerId="ADAL" clId="{0640F804-D1CD-41D1-9ADB-F6160AE2AC39}" dt="2022-12-22T10:39:52.200" v="80" actId="22"/>
            <ac:spMkLst>
              <pc:docMk/>
              <pc:sldMasterMk cId="3360138375" sldId="2147483719"/>
              <pc:sldLayoutMk cId="974742165" sldId="2147483742"/>
              <ac:spMk id="18" creationId="{F624E187-F1C9-4135-9F57-36907C760064}"/>
            </ac:spMkLst>
          </pc:spChg>
          <pc:spChg chg="mod">
            <ac:chgData name="Shubham S. Rohane" userId="70843eea-4722-4f9e-915d-27ddec659dd5" providerId="ADAL" clId="{0640F804-D1CD-41D1-9ADB-F6160AE2AC39}" dt="2022-12-22T10:34:06.294" v="51" actId="21"/>
            <ac:spMkLst>
              <pc:docMk/>
              <pc:sldMasterMk cId="3360138375" sldId="2147483719"/>
              <pc:sldLayoutMk cId="974742165" sldId="2147483742"/>
              <ac:spMk id="20" creationId="{B29E741B-EAC2-4259-BD38-6090AEF0AC7E}"/>
            </ac:spMkLst>
          </pc:spChg>
          <pc:spChg chg="mod">
            <ac:chgData name="Shubham S. Rohane" userId="70843eea-4722-4f9e-915d-27ddec659dd5" providerId="ADAL" clId="{0640F804-D1CD-41D1-9ADB-F6160AE2AC39}" dt="2022-12-22T10:31:51.500" v="39" actId="1076"/>
            <ac:spMkLst>
              <pc:docMk/>
              <pc:sldMasterMk cId="3360138375" sldId="2147483719"/>
              <pc:sldLayoutMk cId="974742165" sldId="2147483742"/>
              <ac:spMk id="22" creationId="{761DC1C5-C2CF-454F-A5CA-546A24884FB5}"/>
            </ac:spMkLst>
          </pc:spChg>
          <pc:grpChg chg="mod">
            <ac:chgData name="Shubham S. Rohane" userId="70843eea-4722-4f9e-915d-27ddec659dd5" providerId="ADAL" clId="{0640F804-D1CD-41D1-9ADB-F6160AE2AC39}" dt="2022-12-22T10:37:36.374" v="73" actId="207"/>
            <ac:grpSpMkLst>
              <pc:docMk/>
              <pc:sldMasterMk cId="3360138375" sldId="2147483719"/>
              <pc:sldLayoutMk cId="974742165" sldId="2147483742"/>
              <ac:grpSpMk id="12" creationId="{ED710ECF-D5DD-4BA5-B934-FBB06F18FF92}"/>
            </ac:grpSpMkLst>
          </pc:grpChg>
          <pc:picChg chg="add del mod ord modCrop">
            <ac:chgData name="Shubham S. Rohane" userId="70843eea-4722-4f9e-915d-27ddec659dd5" providerId="ADAL" clId="{0640F804-D1CD-41D1-9ADB-F6160AE2AC39}" dt="2022-12-22T10:41:59.422" v="97" actId="478"/>
            <ac:picMkLst>
              <pc:docMk/>
              <pc:sldMasterMk cId="3360138375" sldId="2147483719"/>
              <pc:sldLayoutMk cId="974742165" sldId="2147483742"/>
              <ac:picMk id="3" creationId="{62597C02-A3AE-42AC-B637-B8492BF9C837}"/>
            </ac:picMkLst>
          </pc:picChg>
          <pc:picChg chg="add del mod ord">
            <ac:chgData name="Shubham S. Rohane" userId="70843eea-4722-4f9e-915d-27ddec659dd5" providerId="ADAL" clId="{0640F804-D1CD-41D1-9ADB-F6160AE2AC39}" dt="2022-12-22T10:40:13.577" v="89"/>
            <ac:picMkLst>
              <pc:docMk/>
              <pc:sldMasterMk cId="3360138375" sldId="2147483719"/>
              <pc:sldLayoutMk cId="974742165" sldId="2147483742"/>
              <ac:picMk id="6" creationId="{B039D567-FD53-4A8A-B3BA-D86AAC636F2D}"/>
            </ac:picMkLst>
          </pc:picChg>
          <pc:picChg chg="add mod ord">
            <ac:chgData name="Shubham S. Rohane" userId="70843eea-4722-4f9e-915d-27ddec659dd5" providerId="ADAL" clId="{0640F804-D1CD-41D1-9ADB-F6160AE2AC39}" dt="2022-12-22T10:44:02.099" v="115" actId="1076"/>
            <ac:picMkLst>
              <pc:docMk/>
              <pc:sldMasterMk cId="3360138375" sldId="2147483719"/>
              <pc:sldLayoutMk cId="974742165" sldId="2147483742"/>
              <ac:picMk id="8" creationId="{95F0A681-0396-45C0-B1BA-C5CA77C28A19}"/>
            </ac:picMkLst>
          </pc:picChg>
          <pc:picChg chg="del">
            <ac:chgData name="Shubham S. Rohane" userId="70843eea-4722-4f9e-915d-27ddec659dd5" providerId="ADAL" clId="{0640F804-D1CD-41D1-9ADB-F6160AE2AC39}" dt="2022-12-22T10:29:19.835" v="20" actId="478"/>
            <ac:picMkLst>
              <pc:docMk/>
              <pc:sldMasterMk cId="3360138375" sldId="2147483719"/>
              <pc:sldLayoutMk cId="974742165" sldId="2147483742"/>
              <ac:picMk id="21" creationId="{421A9CAB-2F8A-4E94-86D0-3D6E77DFD851}"/>
            </ac:picMkLst>
          </pc:picChg>
        </pc:sldLayoutChg>
        <pc:sldLayoutChg chg="addSp delSp modSp add mod modTransition">
          <pc:chgData name="Shubham S. Rohane" userId="70843eea-4722-4f9e-915d-27ddec659dd5" providerId="ADAL" clId="{0640F804-D1CD-41D1-9ADB-F6160AE2AC39}" dt="2022-12-22T10:40:26.601" v="95" actId="478"/>
          <pc:sldLayoutMkLst>
            <pc:docMk/>
            <pc:sldMasterMk cId="3360138375" sldId="2147483719"/>
            <pc:sldLayoutMk cId="69674003" sldId="2147483743"/>
          </pc:sldLayoutMkLst>
          <pc:picChg chg="del">
            <ac:chgData name="Shubham S. Rohane" userId="70843eea-4722-4f9e-915d-27ddec659dd5" providerId="ADAL" clId="{0640F804-D1CD-41D1-9ADB-F6160AE2AC39}" dt="2022-12-22T10:40:26.601" v="95" actId="478"/>
            <ac:picMkLst>
              <pc:docMk/>
              <pc:sldMasterMk cId="3360138375" sldId="2147483719"/>
              <pc:sldLayoutMk cId="69674003" sldId="2147483743"/>
              <ac:picMk id="3" creationId="{62597C02-A3AE-42AC-B637-B8492BF9C837}"/>
            </ac:picMkLst>
          </pc:picChg>
          <pc:picChg chg="add mod ord">
            <ac:chgData name="Shubham S. Rohane" userId="70843eea-4722-4f9e-915d-27ddec659dd5" providerId="ADAL" clId="{0640F804-D1CD-41D1-9ADB-F6160AE2AC39}" dt="2022-12-22T10:40:23.932" v="94" actId="167"/>
            <ac:picMkLst>
              <pc:docMk/>
              <pc:sldMasterMk cId="3360138375" sldId="2147483719"/>
              <pc:sldLayoutMk cId="69674003" sldId="2147483743"/>
              <ac:picMk id="4" creationId="{72232990-1B8E-4FC7-A07A-55BB5B53E47B}"/>
            </ac:picMkLst>
          </pc:picChg>
        </pc:sldLayoutChg>
        <pc:sldLayoutChg chg="add del mod modTransition">
          <pc:chgData name="Shubham S. Rohane" userId="70843eea-4722-4f9e-915d-27ddec659dd5" providerId="ADAL" clId="{0640F804-D1CD-41D1-9ADB-F6160AE2AC39}" dt="2022-12-22T10:43:11.254" v="106" actId="2696"/>
          <pc:sldLayoutMkLst>
            <pc:docMk/>
            <pc:sldMasterMk cId="3360138375" sldId="2147483719"/>
            <pc:sldLayoutMk cId="3822716957" sldId="2147483744"/>
          </pc:sldLayoutMkLst>
        </pc:sldLayoutChg>
      </pc:sldMasterChg>
    </pc:docChg>
  </pc:docChgLst>
  <pc:docChgLst>
    <pc:chgData name="Shubham S. Rohane" userId="70843eea-4722-4f9e-915d-27ddec659dd5" providerId="ADAL" clId="{F8ABB5ED-F4FB-4748-A5AF-117882836F20}"/>
    <pc:docChg chg="undo custSel addSld delSld modSld modMainMaster modSection">
      <pc:chgData name="Shubham S. Rohane" userId="70843eea-4722-4f9e-915d-27ddec659dd5" providerId="ADAL" clId="{F8ABB5ED-F4FB-4748-A5AF-117882836F20}" dt="2023-01-06T12:19:08.183" v="27" actId="2696"/>
      <pc:docMkLst>
        <pc:docMk/>
      </pc:docMkLst>
      <pc:sldChg chg="modSp">
        <pc:chgData name="Shubham S. Rohane" userId="70843eea-4722-4f9e-915d-27ddec659dd5" providerId="ADAL" clId="{F8ABB5ED-F4FB-4748-A5AF-117882836F20}" dt="2023-01-06T06:26:03.489" v="0"/>
        <pc:sldMkLst>
          <pc:docMk/>
          <pc:sldMk cId="4225159086" sldId="2622"/>
        </pc:sldMkLst>
        <pc:spChg chg="mod">
          <ac:chgData name="Shubham S. Rohane" userId="70843eea-4722-4f9e-915d-27ddec659dd5" providerId="ADAL" clId="{F8ABB5ED-F4FB-4748-A5AF-117882836F20}" dt="2023-01-06T06:26:03.489" v="0"/>
          <ac:spMkLst>
            <pc:docMk/>
            <pc:sldMk cId="4225159086" sldId="2622"/>
            <ac:spMk id="9" creationId="{7E3A0AD9-4EFA-43D5-924B-3952B4F004DA}"/>
          </ac:spMkLst>
        </pc:spChg>
        <pc:spChg chg="mod">
          <ac:chgData name="Shubham S. Rohane" userId="70843eea-4722-4f9e-915d-27ddec659dd5" providerId="ADAL" clId="{F8ABB5ED-F4FB-4748-A5AF-117882836F20}" dt="2023-01-06T06:26:03.489" v="0"/>
          <ac:spMkLst>
            <pc:docMk/>
            <pc:sldMk cId="4225159086" sldId="2622"/>
            <ac:spMk id="11" creationId="{1484BF85-131C-47EC-B81D-8F95B754CC7A}"/>
          </ac:spMkLst>
        </pc:spChg>
        <pc:spChg chg="mod">
          <ac:chgData name="Shubham S. Rohane" userId="70843eea-4722-4f9e-915d-27ddec659dd5" providerId="ADAL" clId="{F8ABB5ED-F4FB-4748-A5AF-117882836F20}" dt="2023-01-06T06:26:03.489" v="0"/>
          <ac:spMkLst>
            <pc:docMk/>
            <pc:sldMk cId="4225159086" sldId="2622"/>
            <ac:spMk id="12" creationId="{D2B9550F-BB1C-4474-B340-9F5B874286EC}"/>
          </ac:spMkLst>
        </pc:spChg>
        <pc:spChg chg="mod">
          <ac:chgData name="Shubham S. Rohane" userId="70843eea-4722-4f9e-915d-27ddec659dd5" providerId="ADAL" clId="{F8ABB5ED-F4FB-4748-A5AF-117882836F20}" dt="2023-01-06T06:26:03.489" v="0"/>
          <ac:spMkLst>
            <pc:docMk/>
            <pc:sldMk cId="4225159086" sldId="2622"/>
            <ac:spMk id="15" creationId="{D995ABAA-F59B-451E-B415-47E0725FA9C7}"/>
          </ac:spMkLst>
        </pc:spChg>
        <pc:spChg chg="mod">
          <ac:chgData name="Shubham S. Rohane" userId="70843eea-4722-4f9e-915d-27ddec659dd5" providerId="ADAL" clId="{F8ABB5ED-F4FB-4748-A5AF-117882836F20}" dt="2023-01-06T06:26:03.489" v="0"/>
          <ac:spMkLst>
            <pc:docMk/>
            <pc:sldMk cId="4225159086" sldId="2622"/>
            <ac:spMk id="16" creationId="{4ABE23AE-4E1D-402A-A954-ECC2D8204DF7}"/>
          </ac:spMkLst>
        </pc:spChg>
        <pc:spChg chg="mod">
          <ac:chgData name="Shubham S. Rohane" userId="70843eea-4722-4f9e-915d-27ddec659dd5" providerId="ADAL" clId="{F8ABB5ED-F4FB-4748-A5AF-117882836F20}" dt="2023-01-06T06:26:03.489" v="0"/>
          <ac:spMkLst>
            <pc:docMk/>
            <pc:sldMk cId="4225159086" sldId="2622"/>
            <ac:spMk id="17" creationId="{267CA853-BD92-4381-9327-D8B2CCD9248A}"/>
          </ac:spMkLst>
        </pc:spChg>
      </pc:sldChg>
      <pc:sldChg chg="modSp">
        <pc:chgData name="Shubham S. Rohane" userId="70843eea-4722-4f9e-915d-27ddec659dd5" providerId="ADAL" clId="{F8ABB5ED-F4FB-4748-A5AF-117882836F20}" dt="2023-01-06T06:26:03.489" v="0"/>
        <pc:sldMkLst>
          <pc:docMk/>
          <pc:sldMk cId="1644936105" sldId="2623"/>
        </pc:sldMkLst>
        <pc:spChg chg="mod">
          <ac:chgData name="Shubham S. Rohane" userId="70843eea-4722-4f9e-915d-27ddec659dd5" providerId="ADAL" clId="{F8ABB5ED-F4FB-4748-A5AF-117882836F20}" dt="2023-01-06T06:26:03.489" v="0"/>
          <ac:spMkLst>
            <pc:docMk/>
            <pc:sldMk cId="1644936105" sldId="2623"/>
            <ac:spMk id="3" creationId="{AD217D8C-333C-4AD5-AFB1-1E946BCF9715}"/>
          </ac:spMkLst>
        </pc:spChg>
        <pc:spChg chg="mod">
          <ac:chgData name="Shubham S. Rohane" userId="70843eea-4722-4f9e-915d-27ddec659dd5" providerId="ADAL" clId="{F8ABB5ED-F4FB-4748-A5AF-117882836F20}" dt="2023-01-06T06:26:03.489" v="0"/>
          <ac:spMkLst>
            <pc:docMk/>
            <pc:sldMk cId="1644936105" sldId="2623"/>
            <ac:spMk id="4" creationId="{37F04589-FE68-413C-90B4-82092A16EEBB}"/>
          </ac:spMkLst>
        </pc:spChg>
        <pc:spChg chg="mod">
          <ac:chgData name="Shubham S. Rohane" userId="70843eea-4722-4f9e-915d-27ddec659dd5" providerId="ADAL" clId="{F8ABB5ED-F4FB-4748-A5AF-117882836F20}" dt="2023-01-06T06:26:03.489" v="0"/>
          <ac:spMkLst>
            <pc:docMk/>
            <pc:sldMk cId="1644936105" sldId="2623"/>
            <ac:spMk id="6" creationId="{A4F5D36B-B102-4616-AB21-3FDD26D79869}"/>
          </ac:spMkLst>
        </pc:spChg>
        <pc:spChg chg="mod">
          <ac:chgData name="Shubham S. Rohane" userId="70843eea-4722-4f9e-915d-27ddec659dd5" providerId="ADAL" clId="{F8ABB5ED-F4FB-4748-A5AF-117882836F20}" dt="2023-01-06T06:26:03.489" v="0"/>
          <ac:spMkLst>
            <pc:docMk/>
            <pc:sldMk cId="1644936105" sldId="2623"/>
            <ac:spMk id="9" creationId="{7E3A0AD9-4EFA-43D5-924B-3952B4F004DA}"/>
          </ac:spMkLst>
        </pc:spChg>
        <pc:spChg chg="mod">
          <ac:chgData name="Shubham S. Rohane" userId="70843eea-4722-4f9e-915d-27ddec659dd5" providerId="ADAL" clId="{F8ABB5ED-F4FB-4748-A5AF-117882836F20}" dt="2023-01-06T06:26:03.489" v="0"/>
          <ac:spMkLst>
            <pc:docMk/>
            <pc:sldMk cId="1644936105" sldId="2623"/>
            <ac:spMk id="11" creationId="{1484BF85-131C-47EC-B81D-8F95B754CC7A}"/>
          </ac:spMkLst>
        </pc:spChg>
        <pc:spChg chg="mod">
          <ac:chgData name="Shubham S. Rohane" userId="70843eea-4722-4f9e-915d-27ddec659dd5" providerId="ADAL" clId="{F8ABB5ED-F4FB-4748-A5AF-117882836F20}" dt="2023-01-06T06:26:03.489" v="0"/>
          <ac:spMkLst>
            <pc:docMk/>
            <pc:sldMk cId="1644936105" sldId="2623"/>
            <ac:spMk id="12" creationId="{D2B9550F-BB1C-4474-B340-9F5B874286EC}"/>
          </ac:spMkLst>
        </pc:spChg>
      </pc:sldChg>
      <pc:sldChg chg="modSp add del">
        <pc:chgData name="Shubham S. Rohane" userId="70843eea-4722-4f9e-915d-27ddec659dd5" providerId="ADAL" clId="{F8ABB5ED-F4FB-4748-A5AF-117882836F20}" dt="2023-01-06T12:19:08.183" v="27" actId="2696"/>
        <pc:sldMkLst>
          <pc:docMk/>
          <pc:sldMk cId="1573721673" sldId="2688"/>
        </pc:sldMkLst>
        <pc:spChg chg="mod">
          <ac:chgData name="Shubham S. Rohane" userId="70843eea-4722-4f9e-915d-27ddec659dd5" providerId="ADAL" clId="{F8ABB5ED-F4FB-4748-A5AF-117882836F20}" dt="2023-01-06T06:26:19.245" v="1"/>
          <ac:spMkLst>
            <pc:docMk/>
            <pc:sldMk cId="1573721673" sldId="2688"/>
            <ac:spMk id="4" creationId="{C7F2717F-E463-45C0-83D7-B0D2039F3B99}"/>
          </ac:spMkLst>
        </pc:spChg>
        <pc:spChg chg="mod">
          <ac:chgData name="Shubham S. Rohane" userId="70843eea-4722-4f9e-915d-27ddec659dd5" providerId="ADAL" clId="{F8ABB5ED-F4FB-4748-A5AF-117882836F20}" dt="2023-01-06T06:26:19.245" v="1"/>
          <ac:spMkLst>
            <pc:docMk/>
            <pc:sldMk cId="1573721673" sldId="2688"/>
            <ac:spMk id="6" creationId="{1C8E57D5-D076-4F65-B9BF-844AA5804BC6}"/>
          </ac:spMkLst>
        </pc:spChg>
        <pc:spChg chg="mod">
          <ac:chgData name="Shubham S. Rohane" userId="70843eea-4722-4f9e-915d-27ddec659dd5" providerId="ADAL" clId="{F8ABB5ED-F4FB-4748-A5AF-117882836F20}" dt="2023-01-06T06:26:19.245" v="1"/>
          <ac:spMkLst>
            <pc:docMk/>
            <pc:sldMk cId="1573721673" sldId="2688"/>
            <ac:spMk id="7" creationId="{F4FC851F-F2A7-45DA-B2C1-32F2504DA8DF}"/>
          </ac:spMkLst>
        </pc:spChg>
      </pc:sldChg>
      <pc:sldChg chg="modSp">
        <pc:chgData name="Shubham S. Rohane" userId="70843eea-4722-4f9e-915d-27ddec659dd5" providerId="ADAL" clId="{F8ABB5ED-F4FB-4748-A5AF-117882836F20}" dt="2023-01-06T06:26:19.245" v="1"/>
        <pc:sldMkLst>
          <pc:docMk/>
          <pc:sldMk cId="859814144" sldId="2689"/>
        </pc:sldMkLst>
        <pc:spChg chg="mod">
          <ac:chgData name="Shubham S. Rohane" userId="70843eea-4722-4f9e-915d-27ddec659dd5" providerId="ADAL" clId="{F8ABB5ED-F4FB-4748-A5AF-117882836F20}" dt="2023-01-06T06:26:19.245" v="1"/>
          <ac:spMkLst>
            <pc:docMk/>
            <pc:sldMk cId="859814144" sldId="2689"/>
            <ac:spMk id="2" creationId="{ED050EC8-FAD4-4698-8298-2001E8585F77}"/>
          </ac:spMkLst>
        </pc:spChg>
        <pc:spChg chg="mod">
          <ac:chgData name="Shubham S. Rohane" userId="70843eea-4722-4f9e-915d-27ddec659dd5" providerId="ADAL" clId="{F8ABB5ED-F4FB-4748-A5AF-117882836F20}" dt="2023-01-06T06:26:19.245" v="1"/>
          <ac:spMkLst>
            <pc:docMk/>
            <pc:sldMk cId="859814144" sldId="2689"/>
            <ac:spMk id="4" creationId="{C7F2717F-E463-45C0-83D7-B0D2039F3B99}"/>
          </ac:spMkLst>
        </pc:spChg>
        <pc:spChg chg="mod">
          <ac:chgData name="Shubham S. Rohane" userId="70843eea-4722-4f9e-915d-27ddec659dd5" providerId="ADAL" clId="{F8ABB5ED-F4FB-4748-A5AF-117882836F20}" dt="2023-01-06T06:26:19.245" v="1"/>
          <ac:spMkLst>
            <pc:docMk/>
            <pc:sldMk cId="859814144" sldId="2689"/>
            <ac:spMk id="6" creationId="{1C8E57D5-D076-4F65-B9BF-844AA5804BC6}"/>
          </ac:spMkLst>
        </pc:spChg>
        <pc:spChg chg="mod">
          <ac:chgData name="Shubham S. Rohane" userId="70843eea-4722-4f9e-915d-27ddec659dd5" providerId="ADAL" clId="{F8ABB5ED-F4FB-4748-A5AF-117882836F20}" dt="2023-01-06T06:26:19.245" v="1"/>
          <ac:spMkLst>
            <pc:docMk/>
            <pc:sldMk cId="859814144" sldId="2689"/>
            <ac:spMk id="10" creationId="{FBC9D982-14A6-4D59-8C86-1AE7F42D42EE}"/>
          </ac:spMkLst>
        </pc:spChg>
      </pc:sldChg>
      <pc:sldChg chg="modSp mod">
        <pc:chgData name="Shubham S. Rohane" userId="70843eea-4722-4f9e-915d-27ddec659dd5" providerId="ADAL" clId="{F8ABB5ED-F4FB-4748-A5AF-117882836F20}" dt="2023-01-06T12:16:15" v="17" actId="255"/>
        <pc:sldMkLst>
          <pc:docMk/>
          <pc:sldMk cId="3075738476" sldId="2693"/>
        </pc:sldMkLst>
        <pc:spChg chg="mod">
          <ac:chgData name="Shubham S. Rohane" userId="70843eea-4722-4f9e-915d-27ddec659dd5" providerId="ADAL" clId="{F8ABB5ED-F4FB-4748-A5AF-117882836F20}" dt="2023-01-06T12:14:02.220" v="6" actId="14100"/>
          <ac:spMkLst>
            <pc:docMk/>
            <pc:sldMk cId="3075738476" sldId="2693"/>
            <ac:spMk id="2" creationId="{6BC7E611-6D99-4101-8F09-B84AD34CA164}"/>
          </ac:spMkLst>
        </pc:spChg>
        <pc:spChg chg="mod">
          <ac:chgData name="Shubham S. Rohane" userId="70843eea-4722-4f9e-915d-27ddec659dd5" providerId="ADAL" clId="{F8ABB5ED-F4FB-4748-A5AF-117882836F20}" dt="2023-01-06T12:16:15" v="17" actId="255"/>
          <ac:spMkLst>
            <pc:docMk/>
            <pc:sldMk cId="3075738476" sldId="2693"/>
            <ac:spMk id="5" creationId="{239BC5EF-8738-4735-817B-6B5BB5D6C742}"/>
          </ac:spMkLst>
        </pc:spChg>
      </pc:sldChg>
      <pc:sldChg chg="modSp">
        <pc:chgData name="Shubham S. Rohane" userId="70843eea-4722-4f9e-915d-27ddec659dd5" providerId="ADAL" clId="{F8ABB5ED-F4FB-4748-A5AF-117882836F20}" dt="2023-01-06T06:26:03.489" v="0"/>
        <pc:sldMkLst>
          <pc:docMk/>
          <pc:sldMk cId="1443525399" sldId="2701"/>
        </pc:sldMkLst>
        <pc:spChg chg="mod">
          <ac:chgData name="Shubham S. Rohane" userId="70843eea-4722-4f9e-915d-27ddec659dd5" providerId="ADAL" clId="{F8ABB5ED-F4FB-4748-A5AF-117882836F20}" dt="2023-01-06T06:26:03.489" v="0"/>
          <ac:spMkLst>
            <pc:docMk/>
            <pc:sldMk cId="1443525399" sldId="2701"/>
            <ac:spMk id="2" creationId="{D8DB3AF1-41A1-44CC-9803-09B3E951D3A9}"/>
          </ac:spMkLst>
        </pc:spChg>
        <pc:spChg chg="mod">
          <ac:chgData name="Shubham S. Rohane" userId="70843eea-4722-4f9e-915d-27ddec659dd5" providerId="ADAL" clId="{F8ABB5ED-F4FB-4748-A5AF-117882836F20}" dt="2023-01-06T06:26:03.489" v="0"/>
          <ac:spMkLst>
            <pc:docMk/>
            <pc:sldMk cId="1443525399" sldId="2701"/>
            <ac:spMk id="3" creationId="{1898B8B4-FE47-4B6B-B6BF-14108EC548AF}"/>
          </ac:spMkLst>
        </pc:spChg>
        <pc:spChg chg="mod">
          <ac:chgData name="Shubham S. Rohane" userId="70843eea-4722-4f9e-915d-27ddec659dd5" providerId="ADAL" clId="{F8ABB5ED-F4FB-4748-A5AF-117882836F20}" dt="2023-01-06T06:26:03.489" v="0"/>
          <ac:spMkLst>
            <pc:docMk/>
            <pc:sldMk cId="1443525399" sldId="2701"/>
            <ac:spMk id="4" creationId="{EB827DB9-6BCC-4F7E-9489-6DF8E1726C3E}"/>
          </ac:spMkLst>
        </pc:spChg>
        <pc:spChg chg="mod">
          <ac:chgData name="Shubham S. Rohane" userId="70843eea-4722-4f9e-915d-27ddec659dd5" providerId="ADAL" clId="{F8ABB5ED-F4FB-4748-A5AF-117882836F20}" dt="2023-01-06T06:26:03.489" v="0"/>
          <ac:spMkLst>
            <pc:docMk/>
            <pc:sldMk cId="1443525399" sldId="2701"/>
            <ac:spMk id="9" creationId="{7E3A0AD9-4EFA-43D5-924B-3952B4F004DA}"/>
          </ac:spMkLst>
        </pc:spChg>
        <pc:spChg chg="mod">
          <ac:chgData name="Shubham S. Rohane" userId="70843eea-4722-4f9e-915d-27ddec659dd5" providerId="ADAL" clId="{F8ABB5ED-F4FB-4748-A5AF-117882836F20}" dt="2023-01-06T06:26:03.489" v="0"/>
          <ac:spMkLst>
            <pc:docMk/>
            <pc:sldMk cId="1443525399" sldId="2701"/>
            <ac:spMk id="11" creationId="{1484BF85-131C-47EC-B81D-8F95B754CC7A}"/>
          </ac:spMkLst>
        </pc:spChg>
        <pc:spChg chg="mod">
          <ac:chgData name="Shubham S. Rohane" userId="70843eea-4722-4f9e-915d-27ddec659dd5" providerId="ADAL" clId="{F8ABB5ED-F4FB-4748-A5AF-117882836F20}" dt="2023-01-06T06:26:03.489" v="0"/>
          <ac:spMkLst>
            <pc:docMk/>
            <pc:sldMk cId="1443525399" sldId="2701"/>
            <ac:spMk id="12" creationId="{D2B9550F-BB1C-4474-B340-9F5B874286EC}"/>
          </ac:spMkLst>
        </pc:spChg>
      </pc:sldChg>
      <pc:sldChg chg="modSp mod">
        <pc:chgData name="Shubham S. Rohane" userId="70843eea-4722-4f9e-915d-27ddec659dd5" providerId="ADAL" clId="{F8ABB5ED-F4FB-4748-A5AF-117882836F20}" dt="2023-01-06T12:18:39.284" v="25" actId="255"/>
        <pc:sldMkLst>
          <pc:docMk/>
          <pc:sldMk cId="1179632845" sldId="2713"/>
        </pc:sldMkLst>
        <pc:spChg chg="mod">
          <ac:chgData name="Shubham S. Rohane" userId="70843eea-4722-4f9e-915d-27ddec659dd5" providerId="ADAL" clId="{F8ABB5ED-F4FB-4748-A5AF-117882836F20}" dt="2023-01-06T12:18:16.808" v="20" actId="255"/>
          <ac:spMkLst>
            <pc:docMk/>
            <pc:sldMk cId="1179632845" sldId="2713"/>
            <ac:spMk id="11" creationId="{2A2337F6-0094-472B-BC0C-2033E6D4AC18}"/>
          </ac:spMkLst>
        </pc:spChg>
        <pc:spChg chg="mod">
          <ac:chgData name="Shubham S. Rohane" userId="70843eea-4722-4f9e-915d-27ddec659dd5" providerId="ADAL" clId="{F8ABB5ED-F4FB-4748-A5AF-117882836F20}" dt="2023-01-06T12:18:34.404" v="24" actId="20577"/>
          <ac:spMkLst>
            <pc:docMk/>
            <pc:sldMk cId="1179632845" sldId="2713"/>
            <ac:spMk id="15" creationId="{A33E631D-CF45-481D-AB79-A3D4C4ECF5EF}"/>
          </ac:spMkLst>
        </pc:spChg>
        <pc:spChg chg="mod">
          <ac:chgData name="Shubham S. Rohane" userId="70843eea-4722-4f9e-915d-27ddec659dd5" providerId="ADAL" clId="{F8ABB5ED-F4FB-4748-A5AF-117882836F20}" dt="2023-01-06T12:18:39.284" v="25" actId="255"/>
          <ac:spMkLst>
            <pc:docMk/>
            <pc:sldMk cId="1179632845" sldId="2713"/>
            <ac:spMk id="16" creationId="{FEECE195-7CBA-4AA9-AB92-0E4BEC059950}"/>
          </ac:spMkLst>
        </pc:spChg>
      </pc:sldChg>
      <pc:sldChg chg="new del">
        <pc:chgData name="Shubham S. Rohane" userId="70843eea-4722-4f9e-915d-27ddec659dd5" providerId="ADAL" clId="{F8ABB5ED-F4FB-4748-A5AF-117882836F20}" dt="2023-01-06T12:12:05.827" v="4" actId="680"/>
        <pc:sldMkLst>
          <pc:docMk/>
          <pc:sldMk cId="603325206" sldId="2714"/>
        </pc:sldMkLst>
      </pc:sldChg>
      <pc:sldMasterChg chg="modSldLayout">
        <pc:chgData name="Shubham S. Rohane" userId="70843eea-4722-4f9e-915d-27ddec659dd5" providerId="ADAL" clId="{F8ABB5ED-F4FB-4748-A5AF-117882836F20}" dt="2023-01-06T12:14:36.660" v="11" actId="14100"/>
        <pc:sldMasterMkLst>
          <pc:docMk/>
          <pc:sldMasterMk cId="3085500737" sldId="2147483648"/>
        </pc:sldMasterMkLst>
        <pc:sldLayoutChg chg="modSp">
          <pc:chgData name="Shubham S. Rohane" userId="70843eea-4722-4f9e-915d-27ddec659dd5" providerId="ADAL" clId="{F8ABB5ED-F4FB-4748-A5AF-117882836F20}" dt="2023-01-06T06:27:13.534" v="2" actId="2711"/>
          <pc:sldLayoutMkLst>
            <pc:docMk/>
            <pc:sldMasterMk cId="3085500737" sldId="2147483648"/>
            <pc:sldLayoutMk cId="182379470" sldId="2147483737"/>
          </pc:sldLayoutMkLst>
          <pc:spChg chg="mod">
            <ac:chgData name="Shubham S. Rohane" userId="70843eea-4722-4f9e-915d-27ddec659dd5" providerId="ADAL" clId="{F8ABB5ED-F4FB-4748-A5AF-117882836F20}" dt="2023-01-06T06:27:13.534" v="2" actId="2711"/>
            <ac:spMkLst>
              <pc:docMk/>
              <pc:sldMasterMk cId="3085500737" sldId="2147483648"/>
              <pc:sldLayoutMk cId="182379470" sldId="2147483737"/>
              <ac:spMk id="8" creationId="{AE03FB95-3B43-419D-9BBE-C80CA004FA19}"/>
            </ac:spMkLst>
          </pc:spChg>
        </pc:sldLayoutChg>
        <pc:sldLayoutChg chg="modSp mod">
          <pc:chgData name="Shubham S. Rohane" userId="70843eea-4722-4f9e-915d-27ddec659dd5" providerId="ADAL" clId="{F8ABB5ED-F4FB-4748-A5AF-117882836F20}" dt="2023-01-06T12:14:36.660" v="11" actId="14100"/>
          <pc:sldLayoutMkLst>
            <pc:docMk/>
            <pc:sldMasterMk cId="3085500737" sldId="2147483648"/>
            <pc:sldLayoutMk cId="4283170684" sldId="2147483746"/>
          </pc:sldLayoutMkLst>
          <pc:spChg chg="mod">
            <ac:chgData name="Shubham S. Rohane" userId="70843eea-4722-4f9e-915d-27ddec659dd5" providerId="ADAL" clId="{F8ABB5ED-F4FB-4748-A5AF-117882836F20}" dt="2023-01-06T12:14:20.891" v="9" actId="20577"/>
            <ac:spMkLst>
              <pc:docMk/>
              <pc:sldMasterMk cId="3085500737" sldId="2147483648"/>
              <pc:sldLayoutMk cId="4283170684" sldId="2147483746"/>
              <ac:spMk id="19" creationId="{448DA486-AA4E-4480-93E6-8BB4FCF156CC}"/>
            </ac:spMkLst>
          </pc:spChg>
          <pc:spChg chg="mod">
            <ac:chgData name="Shubham S. Rohane" userId="70843eea-4722-4f9e-915d-27ddec659dd5" providerId="ADAL" clId="{F8ABB5ED-F4FB-4748-A5AF-117882836F20}" dt="2023-01-06T12:14:36.660" v="11" actId="14100"/>
            <ac:spMkLst>
              <pc:docMk/>
              <pc:sldMasterMk cId="3085500737" sldId="2147483648"/>
              <pc:sldLayoutMk cId="4283170684" sldId="2147483746"/>
              <ac:spMk id="22" creationId="{EC5CFBCB-7B80-40BE-947D-42D0F0003010}"/>
            </ac:spMkLst>
          </pc:spChg>
        </pc:sldLayoutChg>
      </pc:sldMasterChg>
    </pc:docChg>
  </pc:docChgLst>
  <pc:docChgLst>
    <pc:chgData name="Shanthi Srinivasan" userId="c4478da7-ede2-4d3a-a6d3-2d3928135ac2" providerId="ADAL" clId="{BAF4BE1E-11FC-4783-8CD1-05372929E2C2}"/>
    <pc:docChg chg="undo custSel addSld delSld modSld sldOrd modMainMaster modSection">
      <pc:chgData name="Shanthi Srinivasan" userId="c4478da7-ede2-4d3a-a6d3-2d3928135ac2" providerId="ADAL" clId="{BAF4BE1E-11FC-4783-8CD1-05372929E2C2}" dt="2022-12-26T10:49:21.800" v="697" actId="47"/>
      <pc:docMkLst>
        <pc:docMk/>
      </pc:docMkLst>
      <pc:sldChg chg="modSp mod ord">
        <pc:chgData name="Shanthi Srinivasan" userId="c4478da7-ede2-4d3a-a6d3-2d3928135ac2" providerId="ADAL" clId="{BAF4BE1E-11FC-4783-8CD1-05372929E2C2}" dt="2022-12-23T09:30:07.498" v="359" actId="20577"/>
        <pc:sldMkLst>
          <pc:docMk/>
          <pc:sldMk cId="1130410997" sldId="256"/>
        </pc:sldMkLst>
        <pc:spChg chg="mod">
          <ac:chgData name="Shanthi Srinivasan" userId="c4478da7-ede2-4d3a-a6d3-2d3928135ac2" providerId="ADAL" clId="{BAF4BE1E-11FC-4783-8CD1-05372929E2C2}" dt="2022-12-23T09:29:15.585" v="281" actId="20577"/>
          <ac:spMkLst>
            <pc:docMk/>
            <pc:sldMk cId="1130410997" sldId="256"/>
            <ac:spMk id="5" creationId="{26FD15BB-DDEB-468E-8233-C5CB75D3197C}"/>
          </ac:spMkLst>
        </pc:spChg>
        <pc:spChg chg="mod">
          <ac:chgData name="Shanthi Srinivasan" userId="c4478da7-ede2-4d3a-a6d3-2d3928135ac2" providerId="ADAL" clId="{BAF4BE1E-11FC-4783-8CD1-05372929E2C2}" dt="2022-12-23T09:30:07.498" v="359" actId="20577"/>
          <ac:spMkLst>
            <pc:docMk/>
            <pc:sldMk cId="1130410997" sldId="256"/>
            <ac:spMk id="6" creationId="{BC70B392-7B53-43E4-8BC1-88A6C1FA74BF}"/>
          </ac:spMkLst>
        </pc:spChg>
      </pc:sldChg>
      <pc:sldChg chg="ord">
        <pc:chgData name="Shanthi Srinivasan" userId="c4478da7-ede2-4d3a-a6d3-2d3928135ac2" providerId="ADAL" clId="{BAF4BE1E-11FC-4783-8CD1-05372929E2C2}" dt="2022-12-23T09:12:39.901" v="94"/>
        <pc:sldMkLst>
          <pc:docMk/>
          <pc:sldMk cId="4022258114" sldId="257"/>
        </pc:sldMkLst>
      </pc:sldChg>
      <pc:sldChg chg="ord">
        <pc:chgData name="Shanthi Srinivasan" userId="c4478da7-ede2-4d3a-a6d3-2d3928135ac2" providerId="ADAL" clId="{BAF4BE1E-11FC-4783-8CD1-05372929E2C2}" dt="2022-12-23T09:13:39.352" v="175"/>
        <pc:sldMkLst>
          <pc:docMk/>
          <pc:sldMk cId="4136405221" sldId="259"/>
        </pc:sldMkLst>
      </pc:sldChg>
      <pc:sldChg chg="addSp modSp mod">
        <pc:chgData name="Shanthi Srinivasan" userId="c4478da7-ede2-4d3a-a6d3-2d3928135ac2" providerId="ADAL" clId="{BAF4BE1E-11FC-4783-8CD1-05372929E2C2}" dt="2022-12-22T07:16:08.303" v="81" actId="20577"/>
        <pc:sldMkLst>
          <pc:docMk/>
          <pc:sldMk cId="4225159086" sldId="2622"/>
        </pc:sldMkLst>
        <pc:spChg chg="add mod">
          <ac:chgData name="Shanthi Srinivasan" userId="c4478da7-ede2-4d3a-a6d3-2d3928135ac2" providerId="ADAL" clId="{BAF4BE1E-11FC-4783-8CD1-05372929E2C2}" dt="2022-12-22T07:16:08.303" v="81" actId="20577"/>
          <ac:spMkLst>
            <pc:docMk/>
            <pc:sldMk cId="4225159086" sldId="2622"/>
            <ac:spMk id="3" creationId="{FD8DEEA4-50A0-4E71-A7C3-9A691E0DCCB2}"/>
          </ac:spMkLst>
        </pc:spChg>
      </pc:sldChg>
      <pc:sldChg chg="ord">
        <pc:chgData name="Shanthi Srinivasan" userId="c4478da7-ede2-4d3a-a6d3-2d3928135ac2" providerId="ADAL" clId="{BAF4BE1E-11FC-4783-8CD1-05372929E2C2}" dt="2022-12-23T09:10:22.016" v="87"/>
        <pc:sldMkLst>
          <pc:docMk/>
          <pc:sldMk cId="1644936105" sldId="2623"/>
        </pc:sldMkLst>
      </pc:sldChg>
      <pc:sldChg chg="ord">
        <pc:chgData name="Shanthi Srinivasan" userId="c4478da7-ede2-4d3a-a6d3-2d3928135ac2" providerId="ADAL" clId="{BAF4BE1E-11FC-4783-8CD1-05372929E2C2}" dt="2022-12-23T09:10:04.463" v="83"/>
        <pc:sldMkLst>
          <pc:docMk/>
          <pc:sldMk cId="3515767799" sldId="2686"/>
        </pc:sldMkLst>
      </pc:sldChg>
      <pc:sldChg chg="addSp delSp modSp del mod">
        <pc:chgData name="Shanthi Srinivasan" userId="c4478da7-ede2-4d3a-a6d3-2d3928135ac2" providerId="ADAL" clId="{BAF4BE1E-11FC-4783-8CD1-05372929E2C2}" dt="2022-12-26T10:42:47.899" v="518" actId="47"/>
        <pc:sldMkLst>
          <pc:docMk/>
          <pc:sldMk cId="2846488497" sldId="2697"/>
        </pc:sldMkLst>
        <pc:spChg chg="mod">
          <ac:chgData name="Shanthi Srinivasan" userId="c4478da7-ede2-4d3a-a6d3-2d3928135ac2" providerId="ADAL" clId="{BAF4BE1E-11FC-4783-8CD1-05372929E2C2}" dt="2022-12-23T09:28:36.104" v="226" actId="20577"/>
          <ac:spMkLst>
            <pc:docMk/>
            <pc:sldMk cId="2846488497" sldId="2697"/>
            <ac:spMk id="7" creationId="{A0B4F1CE-2E5F-4602-914F-645147C19965}"/>
          </ac:spMkLst>
        </pc:spChg>
        <pc:spChg chg="mod">
          <ac:chgData name="Shanthi Srinivasan" userId="c4478da7-ede2-4d3a-a6d3-2d3928135ac2" providerId="ADAL" clId="{BAF4BE1E-11FC-4783-8CD1-05372929E2C2}" dt="2022-12-23T09:24:43.806" v="224" actId="20577"/>
          <ac:spMkLst>
            <pc:docMk/>
            <pc:sldMk cId="2846488497" sldId="2697"/>
            <ac:spMk id="8" creationId="{7FAA77B2-D903-47BB-B0F0-561322510E7D}"/>
          </ac:spMkLst>
        </pc:spChg>
        <pc:spChg chg="add del">
          <ac:chgData name="Shanthi Srinivasan" userId="c4478da7-ede2-4d3a-a6d3-2d3928135ac2" providerId="ADAL" clId="{BAF4BE1E-11FC-4783-8CD1-05372929E2C2}" dt="2022-12-26T10:42:27.578" v="513" actId="22"/>
          <ac:spMkLst>
            <pc:docMk/>
            <pc:sldMk cId="2846488497" sldId="2697"/>
            <ac:spMk id="9" creationId="{1A6359AF-D4B6-4094-BFF1-A625FF9742C0}"/>
          </ac:spMkLst>
        </pc:spChg>
        <pc:grpChg chg="del">
          <ac:chgData name="Shanthi Srinivasan" userId="c4478da7-ede2-4d3a-a6d3-2d3928135ac2" providerId="ADAL" clId="{BAF4BE1E-11FC-4783-8CD1-05372929E2C2}" dt="2022-12-23T09:15:23.392" v="219" actId="478"/>
          <ac:grpSpMkLst>
            <pc:docMk/>
            <pc:sldMk cId="2846488497" sldId="2697"/>
            <ac:grpSpMk id="9" creationId="{FD9A7D92-7E8D-4EB2-A6D4-29CF4FC5B3E2}"/>
          </ac:grpSpMkLst>
        </pc:grpChg>
        <pc:grpChg chg="del">
          <ac:chgData name="Shanthi Srinivasan" userId="c4478da7-ede2-4d3a-a6d3-2d3928135ac2" providerId="ADAL" clId="{BAF4BE1E-11FC-4783-8CD1-05372929E2C2}" dt="2022-12-23T09:15:23.392" v="219" actId="478"/>
          <ac:grpSpMkLst>
            <pc:docMk/>
            <pc:sldMk cId="2846488497" sldId="2697"/>
            <ac:grpSpMk id="12" creationId="{D93EB68B-6721-46C1-8FDA-0F9DD4BD8E82}"/>
          </ac:grpSpMkLst>
        </pc:grpChg>
        <pc:grpChg chg="del">
          <ac:chgData name="Shanthi Srinivasan" userId="c4478da7-ede2-4d3a-a6d3-2d3928135ac2" providerId="ADAL" clId="{BAF4BE1E-11FC-4783-8CD1-05372929E2C2}" dt="2022-12-23T09:15:23.392" v="219" actId="478"/>
          <ac:grpSpMkLst>
            <pc:docMk/>
            <pc:sldMk cId="2846488497" sldId="2697"/>
            <ac:grpSpMk id="15" creationId="{FBC80029-D566-4B98-84F1-59A0F803821B}"/>
          </ac:grpSpMkLst>
        </pc:grpChg>
        <pc:grpChg chg="del">
          <ac:chgData name="Shanthi Srinivasan" userId="c4478da7-ede2-4d3a-a6d3-2d3928135ac2" providerId="ADAL" clId="{BAF4BE1E-11FC-4783-8CD1-05372929E2C2}" dt="2022-12-23T09:15:23.392" v="219" actId="478"/>
          <ac:grpSpMkLst>
            <pc:docMk/>
            <pc:sldMk cId="2846488497" sldId="2697"/>
            <ac:grpSpMk id="18" creationId="{22FCFFCE-FA75-4AC0-8DA4-64002AAA5426}"/>
          </ac:grpSpMkLst>
        </pc:grpChg>
        <pc:grpChg chg="del">
          <ac:chgData name="Shanthi Srinivasan" userId="c4478da7-ede2-4d3a-a6d3-2d3928135ac2" providerId="ADAL" clId="{BAF4BE1E-11FC-4783-8CD1-05372929E2C2}" dt="2022-12-23T09:15:23.392" v="219" actId="478"/>
          <ac:grpSpMkLst>
            <pc:docMk/>
            <pc:sldMk cId="2846488497" sldId="2697"/>
            <ac:grpSpMk id="21" creationId="{36CF05A6-060E-4848-B4DA-A80F52E968E9}"/>
          </ac:grpSpMkLst>
        </pc:grpChg>
        <pc:cxnChg chg="del">
          <ac:chgData name="Shanthi Srinivasan" userId="c4478da7-ede2-4d3a-a6d3-2d3928135ac2" providerId="ADAL" clId="{BAF4BE1E-11FC-4783-8CD1-05372929E2C2}" dt="2022-12-23T09:15:23.392" v="219" actId="478"/>
          <ac:cxnSpMkLst>
            <pc:docMk/>
            <pc:sldMk cId="2846488497" sldId="2697"/>
            <ac:cxnSpMk id="24" creationId="{D15B51FA-DD9F-49E5-A723-BE9360AF8E97}"/>
          </ac:cxnSpMkLst>
        </pc:cxnChg>
        <pc:cxnChg chg="del">
          <ac:chgData name="Shanthi Srinivasan" userId="c4478da7-ede2-4d3a-a6d3-2d3928135ac2" providerId="ADAL" clId="{BAF4BE1E-11FC-4783-8CD1-05372929E2C2}" dt="2022-12-23T09:15:23.392" v="219" actId="478"/>
          <ac:cxnSpMkLst>
            <pc:docMk/>
            <pc:sldMk cId="2846488497" sldId="2697"/>
            <ac:cxnSpMk id="26" creationId="{9C423794-4F5A-4066-917F-0D21312F346C}"/>
          </ac:cxnSpMkLst>
        </pc:cxnChg>
        <pc:cxnChg chg="del">
          <ac:chgData name="Shanthi Srinivasan" userId="c4478da7-ede2-4d3a-a6d3-2d3928135ac2" providerId="ADAL" clId="{BAF4BE1E-11FC-4783-8CD1-05372929E2C2}" dt="2022-12-23T09:15:23.392" v="219" actId="478"/>
          <ac:cxnSpMkLst>
            <pc:docMk/>
            <pc:sldMk cId="2846488497" sldId="2697"/>
            <ac:cxnSpMk id="27" creationId="{58A9FED3-D2A5-4C84-A169-26ABF69B6893}"/>
          </ac:cxnSpMkLst>
        </pc:cxnChg>
        <pc:cxnChg chg="del">
          <ac:chgData name="Shanthi Srinivasan" userId="c4478da7-ede2-4d3a-a6d3-2d3928135ac2" providerId="ADAL" clId="{BAF4BE1E-11FC-4783-8CD1-05372929E2C2}" dt="2022-12-23T09:15:23.392" v="219" actId="478"/>
          <ac:cxnSpMkLst>
            <pc:docMk/>
            <pc:sldMk cId="2846488497" sldId="2697"/>
            <ac:cxnSpMk id="30" creationId="{E4774A0A-8019-423D-876D-53A0F2FE7D8B}"/>
          </ac:cxnSpMkLst>
        </pc:cxnChg>
      </pc:sldChg>
      <pc:sldChg chg="ord">
        <pc:chgData name="Shanthi Srinivasan" userId="c4478da7-ede2-4d3a-a6d3-2d3928135ac2" providerId="ADAL" clId="{BAF4BE1E-11FC-4783-8CD1-05372929E2C2}" dt="2022-12-23T09:10:04.463" v="83"/>
        <pc:sldMkLst>
          <pc:docMk/>
          <pc:sldMk cId="4113231775" sldId="2702"/>
        </pc:sldMkLst>
      </pc:sldChg>
      <pc:sldChg chg="ord">
        <pc:chgData name="Shanthi Srinivasan" userId="c4478da7-ede2-4d3a-a6d3-2d3928135ac2" providerId="ADAL" clId="{BAF4BE1E-11FC-4783-8CD1-05372929E2C2}" dt="2022-12-23T09:10:08.200" v="85"/>
        <pc:sldMkLst>
          <pc:docMk/>
          <pc:sldMk cId="3325506827" sldId="2705"/>
        </pc:sldMkLst>
      </pc:sldChg>
      <pc:sldChg chg="new del">
        <pc:chgData name="Shanthi Srinivasan" userId="c4478da7-ede2-4d3a-a6d3-2d3928135ac2" providerId="ADAL" clId="{BAF4BE1E-11FC-4783-8CD1-05372929E2C2}" dt="2022-12-22T07:15:42.444" v="4" actId="47"/>
        <pc:sldMkLst>
          <pc:docMk/>
          <pc:sldMk cId="262987042" sldId="2707"/>
        </pc:sldMkLst>
      </pc:sldChg>
      <pc:sldChg chg="addSp delSp modSp mod">
        <pc:chgData name="Shanthi Srinivasan" userId="c4478da7-ede2-4d3a-a6d3-2d3928135ac2" providerId="ADAL" clId="{BAF4BE1E-11FC-4783-8CD1-05372929E2C2}" dt="2022-12-26T10:43:44.038" v="610" actId="14100"/>
        <pc:sldMkLst>
          <pc:docMk/>
          <pc:sldMk cId="1666358926" sldId="2710"/>
        </pc:sldMkLst>
        <pc:spChg chg="mod">
          <ac:chgData name="Shanthi Srinivasan" userId="c4478da7-ede2-4d3a-a6d3-2d3928135ac2" providerId="ADAL" clId="{BAF4BE1E-11FC-4783-8CD1-05372929E2C2}" dt="2022-12-26T10:43:44.038" v="610" actId="14100"/>
          <ac:spMkLst>
            <pc:docMk/>
            <pc:sldMk cId="1666358926" sldId="2710"/>
            <ac:spMk id="6" creationId="{36F7490E-69B2-42D3-B26B-7892D2A0FE9E}"/>
          </ac:spMkLst>
        </pc:spChg>
        <pc:spChg chg="mod topLvl">
          <ac:chgData name="Shanthi Srinivasan" userId="c4478da7-ede2-4d3a-a6d3-2d3928135ac2" providerId="ADAL" clId="{BAF4BE1E-11FC-4783-8CD1-05372929E2C2}" dt="2022-12-26T10:39:11.744" v="480" actId="338"/>
          <ac:spMkLst>
            <pc:docMk/>
            <pc:sldMk cId="1666358926" sldId="2710"/>
            <ac:spMk id="9" creationId="{F7E5D7D5-A824-4AE4-AB60-FF47156E1476}"/>
          </ac:spMkLst>
        </pc:spChg>
        <pc:spChg chg="mod topLvl">
          <ac:chgData name="Shanthi Srinivasan" userId="c4478da7-ede2-4d3a-a6d3-2d3928135ac2" providerId="ADAL" clId="{BAF4BE1E-11FC-4783-8CD1-05372929E2C2}" dt="2022-12-26T10:39:11.744" v="480" actId="338"/>
          <ac:spMkLst>
            <pc:docMk/>
            <pc:sldMk cId="1666358926" sldId="2710"/>
            <ac:spMk id="10" creationId="{2149E02A-CAA7-470B-98D0-A60B4A06E5AC}"/>
          </ac:spMkLst>
        </pc:spChg>
        <pc:spChg chg="mod">
          <ac:chgData name="Shanthi Srinivasan" userId="c4478da7-ede2-4d3a-a6d3-2d3928135ac2" providerId="ADAL" clId="{BAF4BE1E-11FC-4783-8CD1-05372929E2C2}" dt="2022-12-26T10:39:03.309" v="479" actId="165"/>
          <ac:spMkLst>
            <pc:docMk/>
            <pc:sldMk cId="1666358926" sldId="2710"/>
            <ac:spMk id="12" creationId="{61947D1D-A678-40A3-AAD6-FAA87FACF4E2}"/>
          </ac:spMkLst>
        </pc:spChg>
        <pc:spChg chg="mod">
          <ac:chgData name="Shanthi Srinivasan" userId="c4478da7-ede2-4d3a-a6d3-2d3928135ac2" providerId="ADAL" clId="{BAF4BE1E-11FC-4783-8CD1-05372929E2C2}" dt="2022-12-26T10:39:03.309" v="479" actId="165"/>
          <ac:spMkLst>
            <pc:docMk/>
            <pc:sldMk cId="1666358926" sldId="2710"/>
            <ac:spMk id="13" creationId="{9E469D49-527E-4B1C-A923-B93088D2107C}"/>
          </ac:spMkLst>
        </pc:spChg>
        <pc:spChg chg="mod">
          <ac:chgData name="Shanthi Srinivasan" userId="c4478da7-ede2-4d3a-a6d3-2d3928135ac2" providerId="ADAL" clId="{BAF4BE1E-11FC-4783-8CD1-05372929E2C2}" dt="2022-12-26T10:39:03.309" v="479" actId="165"/>
          <ac:spMkLst>
            <pc:docMk/>
            <pc:sldMk cId="1666358926" sldId="2710"/>
            <ac:spMk id="14" creationId="{1256DB5A-45C8-4551-8A5C-24DA1A46D845}"/>
          </ac:spMkLst>
        </pc:spChg>
        <pc:spChg chg="mod">
          <ac:chgData name="Shanthi Srinivasan" userId="c4478da7-ede2-4d3a-a6d3-2d3928135ac2" providerId="ADAL" clId="{BAF4BE1E-11FC-4783-8CD1-05372929E2C2}" dt="2022-12-26T10:39:03.309" v="479" actId="165"/>
          <ac:spMkLst>
            <pc:docMk/>
            <pc:sldMk cId="1666358926" sldId="2710"/>
            <ac:spMk id="15" creationId="{E293644F-83F6-4EEB-915C-01CB930FBB68}"/>
          </ac:spMkLst>
        </pc:spChg>
        <pc:spChg chg="mod">
          <ac:chgData name="Shanthi Srinivasan" userId="c4478da7-ede2-4d3a-a6d3-2d3928135ac2" providerId="ADAL" clId="{BAF4BE1E-11FC-4783-8CD1-05372929E2C2}" dt="2022-12-26T10:39:03.309" v="479" actId="165"/>
          <ac:spMkLst>
            <pc:docMk/>
            <pc:sldMk cId="1666358926" sldId="2710"/>
            <ac:spMk id="16" creationId="{D3511C24-145B-412F-B7C2-19DF28B51D10}"/>
          </ac:spMkLst>
        </pc:spChg>
        <pc:spChg chg="mod">
          <ac:chgData name="Shanthi Srinivasan" userId="c4478da7-ede2-4d3a-a6d3-2d3928135ac2" providerId="ADAL" clId="{BAF4BE1E-11FC-4783-8CD1-05372929E2C2}" dt="2022-12-26T10:39:03.309" v="479" actId="165"/>
          <ac:spMkLst>
            <pc:docMk/>
            <pc:sldMk cId="1666358926" sldId="2710"/>
            <ac:spMk id="17" creationId="{C6801C75-0510-46D9-9263-6F4479F0A014}"/>
          </ac:spMkLst>
        </pc:spChg>
        <pc:spChg chg="mod">
          <ac:chgData name="Shanthi Srinivasan" userId="c4478da7-ede2-4d3a-a6d3-2d3928135ac2" providerId="ADAL" clId="{BAF4BE1E-11FC-4783-8CD1-05372929E2C2}" dt="2022-12-26T10:39:03.309" v="479" actId="165"/>
          <ac:spMkLst>
            <pc:docMk/>
            <pc:sldMk cId="1666358926" sldId="2710"/>
            <ac:spMk id="18" creationId="{3E24E22D-3A64-44D6-B21B-07ABD575316D}"/>
          </ac:spMkLst>
        </pc:spChg>
        <pc:spChg chg="mod">
          <ac:chgData name="Shanthi Srinivasan" userId="c4478da7-ede2-4d3a-a6d3-2d3928135ac2" providerId="ADAL" clId="{BAF4BE1E-11FC-4783-8CD1-05372929E2C2}" dt="2022-12-26T10:39:03.309" v="479" actId="165"/>
          <ac:spMkLst>
            <pc:docMk/>
            <pc:sldMk cId="1666358926" sldId="2710"/>
            <ac:spMk id="19" creationId="{EB1F0761-3596-4A4B-B502-AB1C6F3C09B9}"/>
          </ac:spMkLst>
        </pc:spChg>
        <pc:spChg chg="mod">
          <ac:chgData name="Shanthi Srinivasan" userId="c4478da7-ede2-4d3a-a6d3-2d3928135ac2" providerId="ADAL" clId="{BAF4BE1E-11FC-4783-8CD1-05372929E2C2}" dt="2022-12-26T10:39:03.309" v="479" actId="165"/>
          <ac:spMkLst>
            <pc:docMk/>
            <pc:sldMk cId="1666358926" sldId="2710"/>
            <ac:spMk id="20" creationId="{BA1D088F-C019-48D0-9185-B341B642D06B}"/>
          </ac:spMkLst>
        </pc:spChg>
        <pc:spChg chg="mod">
          <ac:chgData name="Shanthi Srinivasan" userId="c4478da7-ede2-4d3a-a6d3-2d3928135ac2" providerId="ADAL" clId="{BAF4BE1E-11FC-4783-8CD1-05372929E2C2}" dt="2022-12-26T10:39:03.309" v="479" actId="165"/>
          <ac:spMkLst>
            <pc:docMk/>
            <pc:sldMk cId="1666358926" sldId="2710"/>
            <ac:spMk id="21" creationId="{A326762A-CFC0-41EF-9F1E-9069EEE38A39}"/>
          </ac:spMkLst>
        </pc:spChg>
        <pc:spChg chg="mod topLvl">
          <ac:chgData name="Shanthi Srinivasan" userId="c4478da7-ede2-4d3a-a6d3-2d3928135ac2" providerId="ADAL" clId="{BAF4BE1E-11FC-4783-8CD1-05372929E2C2}" dt="2022-12-26T10:39:11.744" v="480" actId="338"/>
          <ac:spMkLst>
            <pc:docMk/>
            <pc:sldMk cId="1666358926" sldId="2710"/>
            <ac:spMk id="23" creationId="{D79F78ED-8956-4204-9199-F888AD500AAB}"/>
          </ac:spMkLst>
        </pc:spChg>
        <pc:spChg chg="mod topLvl">
          <ac:chgData name="Shanthi Srinivasan" userId="c4478da7-ede2-4d3a-a6d3-2d3928135ac2" providerId="ADAL" clId="{BAF4BE1E-11FC-4783-8CD1-05372929E2C2}" dt="2022-12-26T10:39:11.744" v="480" actId="338"/>
          <ac:spMkLst>
            <pc:docMk/>
            <pc:sldMk cId="1666358926" sldId="2710"/>
            <ac:spMk id="24" creationId="{2F862E32-9A24-4088-B529-82992062E683}"/>
          </ac:spMkLst>
        </pc:spChg>
        <pc:spChg chg="mod">
          <ac:chgData name="Shanthi Srinivasan" userId="c4478da7-ede2-4d3a-a6d3-2d3928135ac2" providerId="ADAL" clId="{BAF4BE1E-11FC-4783-8CD1-05372929E2C2}" dt="2022-12-26T10:39:03.309" v="479" actId="165"/>
          <ac:spMkLst>
            <pc:docMk/>
            <pc:sldMk cId="1666358926" sldId="2710"/>
            <ac:spMk id="26" creationId="{BD716F7F-F96C-4170-B8B8-1F4A1ED2DADF}"/>
          </ac:spMkLst>
        </pc:spChg>
        <pc:spChg chg="mod">
          <ac:chgData name="Shanthi Srinivasan" userId="c4478da7-ede2-4d3a-a6d3-2d3928135ac2" providerId="ADAL" clId="{BAF4BE1E-11FC-4783-8CD1-05372929E2C2}" dt="2022-12-26T10:39:03.309" v="479" actId="165"/>
          <ac:spMkLst>
            <pc:docMk/>
            <pc:sldMk cId="1666358926" sldId="2710"/>
            <ac:spMk id="27" creationId="{7F78E59B-A121-4E50-9295-3696F31A7FCA}"/>
          </ac:spMkLst>
        </pc:spChg>
        <pc:spChg chg="mod">
          <ac:chgData name="Shanthi Srinivasan" userId="c4478da7-ede2-4d3a-a6d3-2d3928135ac2" providerId="ADAL" clId="{BAF4BE1E-11FC-4783-8CD1-05372929E2C2}" dt="2022-12-26T10:39:24.029" v="488" actId="1035"/>
          <ac:spMkLst>
            <pc:docMk/>
            <pc:sldMk cId="1666358926" sldId="2710"/>
            <ac:spMk id="28" creationId="{43C67953-000F-4870-8D84-06730BB4C3B8}"/>
          </ac:spMkLst>
        </pc:spChg>
        <pc:spChg chg="mod">
          <ac:chgData name="Shanthi Srinivasan" userId="c4478da7-ede2-4d3a-a6d3-2d3928135ac2" providerId="ADAL" clId="{BAF4BE1E-11FC-4783-8CD1-05372929E2C2}" dt="2022-12-26T10:39:03.309" v="479" actId="165"/>
          <ac:spMkLst>
            <pc:docMk/>
            <pc:sldMk cId="1666358926" sldId="2710"/>
            <ac:spMk id="30" creationId="{FEC2C904-6C46-4F22-8154-1699DDE30BC3}"/>
          </ac:spMkLst>
        </pc:spChg>
        <pc:spChg chg="mod">
          <ac:chgData name="Shanthi Srinivasan" userId="c4478da7-ede2-4d3a-a6d3-2d3928135ac2" providerId="ADAL" clId="{BAF4BE1E-11FC-4783-8CD1-05372929E2C2}" dt="2022-12-26T10:39:03.309" v="479" actId="165"/>
          <ac:spMkLst>
            <pc:docMk/>
            <pc:sldMk cId="1666358926" sldId="2710"/>
            <ac:spMk id="31" creationId="{810131A1-84DB-4F53-A6F6-09754EC39312}"/>
          </ac:spMkLst>
        </pc:spChg>
        <pc:spChg chg="mod">
          <ac:chgData name="Shanthi Srinivasan" userId="c4478da7-ede2-4d3a-a6d3-2d3928135ac2" providerId="ADAL" clId="{BAF4BE1E-11FC-4783-8CD1-05372929E2C2}" dt="2022-12-26T10:39:03.309" v="479" actId="165"/>
          <ac:spMkLst>
            <pc:docMk/>
            <pc:sldMk cId="1666358926" sldId="2710"/>
            <ac:spMk id="32" creationId="{9E1F630D-97A4-4B42-816F-966C52888787}"/>
          </ac:spMkLst>
        </pc:spChg>
        <pc:spChg chg="mod">
          <ac:chgData name="Shanthi Srinivasan" userId="c4478da7-ede2-4d3a-a6d3-2d3928135ac2" providerId="ADAL" clId="{BAF4BE1E-11FC-4783-8CD1-05372929E2C2}" dt="2022-12-26T10:39:03.309" v="479" actId="165"/>
          <ac:spMkLst>
            <pc:docMk/>
            <pc:sldMk cId="1666358926" sldId="2710"/>
            <ac:spMk id="33" creationId="{ECC707C6-DB94-46CA-80FB-202ED19E2C88}"/>
          </ac:spMkLst>
        </pc:spChg>
        <pc:spChg chg="mod">
          <ac:chgData name="Shanthi Srinivasan" userId="c4478da7-ede2-4d3a-a6d3-2d3928135ac2" providerId="ADAL" clId="{BAF4BE1E-11FC-4783-8CD1-05372929E2C2}" dt="2022-12-26T10:39:03.309" v="479" actId="165"/>
          <ac:spMkLst>
            <pc:docMk/>
            <pc:sldMk cId="1666358926" sldId="2710"/>
            <ac:spMk id="34" creationId="{66DF896D-781B-4FEA-8B44-5E18DEA0567F}"/>
          </ac:spMkLst>
        </pc:spChg>
        <pc:spChg chg="mod">
          <ac:chgData name="Shanthi Srinivasan" userId="c4478da7-ede2-4d3a-a6d3-2d3928135ac2" providerId="ADAL" clId="{BAF4BE1E-11FC-4783-8CD1-05372929E2C2}" dt="2022-12-26T10:39:03.309" v="479" actId="165"/>
          <ac:spMkLst>
            <pc:docMk/>
            <pc:sldMk cId="1666358926" sldId="2710"/>
            <ac:spMk id="35" creationId="{49488E87-4B55-4DCF-88DC-EDCD8EFF34E0}"/>
          </ac:spMkLst>
        </pc:spChg>
        <pc:spChg chg="mod">
          <ac:chgData name="Shanthi Srinivasan" userId="c4478da7-ede2-4d3a-a6d3-2d3928135ac2" providerId="ADAL" clId="{BAF4BE1E-11FC-4783-8CD1-05372929E2C2}" dt="2022-12-26T10:39:03.309" v="479" actId="165"/>
          <ac:spMkLst>
            <pc:docMk/>
            <pc:sldMk cId="1666358926" sldId="2710"/>
            <ac:spMk id="36" creationId="{7E505BCF-8B6D-455C-888A-EED423B8BB63}"/>
          </ac:spMkLst>
        </pc:spChg>
        <pc:spChg chg="mod topLvl">
          <ac:chgData name="Shanthi Srinivasan" userId="c4478da7-ede2-4d3a-a6d3-2d3928135ac2" providerId="ADAL" clId="{BAF4BE1E-11FC-4783-8CD1-05372929E2C2}" dt="2022-12-26T10:40:59.842" v="508" actId="20577"/>
          <ac:spMkLst>
            <pc:docMk/>
            <pc:sldMk cId="1666358926" sldId="2710"/>
            <ac:spMk id="38" creationId="{CF127CC0-8D45-4249-8EC2-1BA4A1315158}"/>
          </ac:spMkLst>
        </pc:spChg>
        <pc:spChg chg="mod topLvl">
          <ac:chgData name="Shanthi Srinivasan" userId="c4478da7-ede2-4d3a-a6d3-2d3928135ac2" providerId="ADAL" clId="{BAF4BE1E-11FC-4783-8CD1-05372929E2C2}" dt="2022-12-26T10:39:11.744" v="480" actId="338"/>
          <ac:spMkLst>
            <pc:docMk/>
            <pc:sldMk cId="1666358926" sldId="2710"/>
            <ac:spMk id="39" creationId="{53AD79A0-422F-467B-AC25-EE463E3A44DE}"/>
          </ac:spMkLst>
        </pc:spChg>
        <pc:spChg chg="mod">
          <ac:chgData name="Shanthi Srinivasan" userId="c4478da7-ede2-4d3a-a6d3-2d3928135ac2" providerId="ADAL" clId="{BAF4BE1E-11FC-4783-8CD1-05372929E2C2}" dt="2022-12-26T10:39:03.309" v="479" actId="165"/>
          <ac:spMkLst>
            <pc:docMk/>
            <pc:sldMk cId="1666358926" sldId="2710"/>
            <ac:spMk id="41" creationId="{A4EA62BF-CC4E-4F91-B202-96841F11192C}"/>
          </ac:spMkLst>
        </pc:spChg>
        <pc:spChg chg="mod">
          <ac:chgData name="Shanthi Srinivasan" userId="c4478da7-ede2-4d3a-a6d3-2d3928135ac2" providerId="ADAL" clId="{BAF4BE1E-11FC-4783-8CD1-05372929E2C2}" dt="2022-12-26T10:39:03.309" v="479" actId="165"/>
          <ac:spMkLst>
            <pc:docMk/>
            <pc:sldMk cId="1666358926" sldId="2710"/>
            <ac:spMk id="42" creationId="{6FD9185C-0E8C-411B-B2E9-541FD19D7333}"/>
          </ac:spMkLst>
        </pc:spChg>
        <pc:spChg chg="mod">
          <ac:chgData name="Shanthi Srinivasan" userId="c4478da7-ede2-4d3a-a6d3-2d3928135ac2" providerId="ADAL" clId="{BAF4BE1E-11FC-4783-8CD1-05372929E2C2}" dt="2022-12-26T10:39:03.309" v="479" actId="165"/>
          <ac:spMkLst>
            <pc:docMk/>
            <pc:sldMk cId="1666358926" sldId="2710"/>
            <ac:spMk id="43" creationId="{EDCA6284-9DC7-43C0-992C-971C77C00867}"/>
          </ac:spMkLst>
        </pc:spChg>
        <pc:spChg chg="mod">
          <ac:chgData name="Shanthi Srinivasan" userId="c4478da7-ede2-4d3a-a6d3-2d3928135ac2" providerId="ADAL" clId="{BAF4BE1E-11FC-4783-8CD1-05372929E2C2}" dt="2022-12-26T10:39:03.309" v="479" actId="165"/>
          <ac:spMkLst>
            <pc:docMk/>
            <pc:sldMk cId="1666358926" sldId="2710"/>
            <ac:spMk id="44" creationId="{959CB3E9-47AB-49D4-9579-434835E81BA6}"/>
          </ac:spMkLst>
        </pc:spChg>
        <pc:spChg chg="mod">
          <ac:chgData name="Shanthi Srinivasan" userId="c4478da7-ede2-4d3a-a6d3-2d3928135ac2" providerId="ADAL" clId="{BAF4BE1E-11FC-4783-8CD1-05372929E2C2}" dt="2022-12-26T10:39:03.309" v="479" actId="165"/>
          <ac:spMkLst>
            <pc:docMk/>
            <pc:sldMk cId="1666358926" sldId="2710"/>
            <ac:spMk id="45" creationId="{1C55B98E-FFA4-4FB4-8A64-181EF8AA1692}"/>
          </ac:spMkLst>
        </pc:spChg>
        <pc:spChg chg="mod">
          <ac:chgData name="Shanthi Srinivasan" userId="c4478da7-ede2-4d3a-a6d3-2d3928135ac2" providerId="ADAL" clId="{BAF4BE1E-11FC-4783-8CD1-05372929E2C2}" dt="2022-12-26T10:39:03.309" v="479" actId="165"/>
          <ac:spMkLst>
            <pc:docMk/>
            <pc:sldMk cId="1666358926" sldId="2710"/>
            <ac:spMk id="46" creationId="{BC6E1DCF-025A-4CD3-9D96-95D61CA01B10}"/>
          </ac:spMkLst>
        </pc:spChg>
        <pc:spChg chg="mod">
          <ac:chgData name="Shanthi Srinivasan" userId="c4478da7-ede2-4d3a-a6d3-2d3928135ac2" providerId="ADAL" clId="{BAF4BE1E-11FC-4783-8CD1-05372929E2C2}" dt="2022-12-26T10:39:03.309" v="479" actId="165"/>
          <ac:spMkLst>
            <pc:docMk/>
            <pc:sldMk cId="1666358926" sldId="2710"/>
            <ac:spMk id="47" creationId="{2209A493-50F4-4129-84BD-C8CA2E0B1FB0}"/>
          </ac:spMkLst>
        </pc:spChg>
        <pc:spChg chg="mod">
          <ac:chgData name="Shanthi Srinivasan" userId="c4478da7-ede2-4d3a-a6d3-2d3928135ac2" providerId="ADAL" clId="{BAF4BE1E-11FC-4783-8CD1-05372929E2C2}" dt="2022-12-26T10:39:03.309" v="479" actId="165"/>
          <ac:spMkLst>
            <pc:docMk/>
            <pc:sldMk cId="1666358926" sldId="2710"/>
            <ac:spMk id="48" creationId="{1B007300-466D-4F70-AE6E-F29C31DD3F23}"/>
          </ac:spMkLst>
        </pc:spChg>
        <pc:spChg chg="mod">
          <ac:chgData name="Shanthi Srinivasan" userId="c4478da7-ede2-4d3a-a6d3-2d3928135ac2" providerId="ADAL" clId="{BAF4BE1E-11FC-4783-8CD1-05372929E2C2}" dt="2022-12-26T10:39:03.309" v="479" actId="165"/>
          <ac:spMkLst>
            <pc:docMk/>
            <pc:sldMk cId="1666358926" sldId="2710"/>
            <ac:spMk id="49" creationId="{769C076B-A49E-4FDE-AA7C-064E507F77A3}"/>
          </ac:spMkLst>
        </pc:spChg>
        <pc:spChg chg="mod">
          <ac:chgData name="Shanthi Srinivasan" userId="c4478da7-ede2-4d3a-a6d3-2d3928135ac2" providerId="ADAL" clId="{BAF4BE1E-11FC-4783-8CD1-05372929E2C2}" dt="2022-12-26T10:39:03.309" v="479" actId="165"/>
          <ac:spMkLst>
            <pc:docMk/>
            <pc:sldMk cId="1666358926" sldId="2710"/>
            <ac:spMk id="50" creationId="{FFC75A4D-1875-43EE-9869-E63911062114}"/>
          </ac:spMkLst>
        </pc:spChg>
        <pc:spChg chg="mod">
          <ac:chgData name="Shanthi Srinivasan" userId="c4478da7-ede2-4d3a-a6d3-2d3928135ac2" providerId="ADAL" clId="{BAF4BE1E-11FC-4783-8CD1-05372929E2C2}" dt="2022-12-26T10:39:03.309" v="479" actId="165"/>
          <ac:spMkLst>
            <pc:docMk/>
            <pc:sldMk cId="1666358926" sldId="2710"/>
            <ac:spMk id="51" creationId="{42B6214A-F2DB-4524-B05C-DDE565F78CB2}"/>
          </ac:spMkLst>
        </pc:spChg>
        <pc:spChg chg="mod">
          <ac:chgData name="Shanthi Srinivasan" userId="c4478da7-ede2-4d3a-a6d3-2d3928135ac2" providerId="ADAL" clId="{BAF4BE1E-11FC-4783-8CD1-05372929E2C2}" dt="2022-12-26T10:39:03.309" v="479" actId="165"/>
          <ac:spMkLst>
            <pc:docMk/>
            <pc:sldMk cId="1666358926" sldId="2710"/>
            <ac:spMk id="52" creationId="{560CE3D9-0D7F-4598-9344-C0894D02F2C8}"/>
          </ac:spMkLst>
        </pc:spChg>
        <pc:spChg chg="mod topLvl">
          <ac:chgData name="Shanthi Srinivasan" userId="c4478da7-ede2-4d3a-a6d3-2d3928135ac2" providerId="ADAL" clId="{BAF4BE1E-11FC-4783-8CD1-05372929E2C2}" dt="2022-12-26T10:39:11.744" v="480" actId="338"/>
          <ac:spMkLst>
            <pc:docMk/>
            <pc:sldMk cId="1666358926" sldId="2710"/>
            <ac:spMk id="54" creationId="{71BD1794-E9D9-46E2-84D9-351744A41634}"/>
          </ac:spMkLst>
        </pc:spChg>
        <pc:spChg chg="mod topLvl">
          <ac:chgData name="Shanthi Srinivasan" userId="c4478da7-ede2-4d3a-a6d3-2d3928135ac2" providerId="ADAL" clId="{BAF4BE1E-11FC-4783-8CD1-05372929E2C2}" dt="2022-12-26T10:39:11.744" v="480" actId="338"/>
          <ac:spMkLst>
            <pc:docMk/>
            <pc:sldMk cId="1666358926" sldId="2710"/>
            <ac:spMk id="55" creationId="{29B4029B-3A7C-4D40-8481-FCEF0DD42477}"/>
          </ac:spMkLst>
        </pc:spChg>
        <pc:spChg chg="mod">
          <ac:chgData name="Shanthi Srinivasan" userId="c4478da7-ede2-4d3a-a6d3-2d3928135ac2" providerId="ADAL" clId="{BAF4BE1E-11FC-4783-8CD1-05372929E2C2}" dt="2022-12-26T10:39:03.309" v="479" actId="165"/>
          <ac:spMkLst>
            <pc:docMk/>
            <pc:sldMk cId="1666358926" sldId="2710"/>
            <ac:spMk id="57" creationId="{9323C074-8D19-4CF3-8138-20041330E186}"/>
          </ac:spMkLst>
        </pc:spChg>
        <pc:spChg chg="mod">
          <ac:chgData name="Shanthi Srinivasan" userId="c4478da7-ede2-4d3a-a6d3-2d3928135ac2" providerId="ADAL" clId="{BAF4BE1E-11FC-4783-8CD1-05372929E2C2}" dt="2022-12-26T10:39:03.309" v="479" actId="165"/>
          <ac:spMkLst>
            <pc:docMk/>
            <pc:sldMk cId="1666358926" sldId="2710"/>
            <ac:spMk id="58" creationId="{0032A277-7881-449E-B348-DBCE1E1518FD}"/>
          </ac:spMkLst>
        </pc:spChg>
        <pc:spChg chg="mod">
          <ac:chgData name="Shanthi Srinivasan" userId="c4478da7-ede2-4d3a-a6d3-2d3928135ac2" providerId="ADAL" clId="{BAF4BE1E-11FC-4783-8CD1-05372929E2C2}" dt="2022-12-26T10:39:03.309" v="479" actId="165"/>
          <ac:spMkLst>
            <pc:docMk/>
            <pc:sldMk cId="1666358926" sldId="2710"/>
            <ac:spMk id="59" creationId="{F05173E5-99D1-4412-8F61-BCD37D95D929}"/>
          </ac:spMkLst>
        </pc:spChg>
        <pc:spChg chg="mod">
          <ac:chgData name="Shanthi Srinivasan" userId="c4478da7-ede2-4d3a-a6d3-2d3928135ac2" providerId="ADAL" clId="{BAF4BE1E-11FC-4783-8CD1-05372929E2C2}" dt="2022-12-26T10:39:03.309" v="479" actId="165"/>
          <ac:spMkLst>
            <pc:docMk/>
            <pc:sldMk cId="1666358926" sldId="2710"/>
            <ac:spMk id="60" creationId="{F97AD0FD-E3BE-4000-B24F-7C43B7231774}"/>
          </ac:spMkLst>
        </pc:spChg>
        <pc:spChg chg="mod">
          <ac:chgData name="Shanthi Srinivasan" userId="c4478da7-ede2-4d3a-a6d3-2d3928135ac2" providerId="ADAL" clId="{BAF4BE1E-11FC-4783-8CD1-05372929E2C2}" dt="2022-12-26T10:39:03.309" v="479" actId="165"/>
          <ac:spMkLst>
            <pc:docMk/>
            <pc:sldMk cId="1666358926" sldId="2710"/>
            <ac:spMk id="61" creationId="{DAD2D70F-A698-4ED3-BFC7-B069EC4D2474}"/>
          </ac:spMkLst>
        </pc:spChg>
        <pc:spChg chg="mod topLvl">
          <ac:chgData name="Shanthi Srinivasan" userId="c4478da7-ede2-4d3a-a6d3-2d3928135ac2" providerId="ADAL" clId="{BAF4BE1E-11FC-4783-8CD1-05372929E2C2}" dt="2022-12-26T10:39:11.744" v="480" actId="338"/>
          <ac:spMkLst>
            <pc:docMk/>
            <pc:sldMk cId="1666358926" sldId="2710"/>
            <ac:spMk id="63" creationId="{3EC96F11-D4C5-49D6-95E5-B9498E83B259}"/>
          </ac:spMkLst>
        </pc:spChg>
        <pc:spChg chg="mod topLvl">
          <ac:chgData name="Shanthi Srinivasan" userId="c4478da7-ede2-4d3a-a6d3-2d3928135ac2" providerId="ADAL" clId="{BAF4BE1E-11FC-4783-8CD1-05372929E2C2}" dt="2022-12-26T10:39:11.744" v="480" actId="338"/>
          <ac:spMkLst>
            <pc:docMk/>
            <pc:sldMk cId="1666358926" sldId="2710"/>
            <ac:spMk id="64" creationId="{CFA3B357-5402-4621-898F-29963CFD2F2F}"/>
          </ac:spMkLst>
        </pc:spChg>
        <pc:spChg chg="mod">
          <ac:chgData name="Shanthi Srinivasan" userId="c4478da7-ede2-4d3a-a6d3-2d3928135ac2" providerId="ADAL" clId="{BAF4BE1E-11FC-4783-8CD1-05372929E2C2}" dt="2022-12-26T10:39:03.309" v="479" actId="165"/>
          <ac:spMkLst>
            <pc:docMk/>
            <pc:sldMk cId="1666358926" sldId="2710"/>
            <ac:spMk id="66" creationId="{E06F5126-532D-4C57-A88C-E82772C995E7}"/>
          </ac:spMkLst>
        </pc:spChg>
        <pc:spChg chg="mod">
          <ac:chgData name="Shanthi Srinivasan" userId="c4478da7-ede2-4d3a-a6d3-2d3928135ac2" providerId="ADAL" clId="{BAF4BE1E-11FC-4783-8CD1-05372929E2C2}" dt="2022-12-26T10:39:03.309" v="479" actId="165"/>
          <ac:spMkLst>
            <pc:docMk/>
            <pc:sldMk cId="1666358926" sldId="2710"/>
            <ac:spMk id="67" creationId="{7C053CC5-9F48-45A7-9D21-9E8CDFBF012F}"/>
          </ac:spMkLst>
        </pc:spChg>
        <pc:spChg chg="mod">
          <ac:chgData name="Shanthi Srinivasan" userId="c4478da7-ede2-4d3a-a6d3-2d3928135ac2" providerId="ADAL" clId="{BAF4BE1E-11FC-4783-8CD1-05372929E2C2}" dt="2022-12-26T10:39:03.309" v="479" actId="165"/>
          <ac:spMkLst>
            <pc:docMk/>
            <pc:sldMk cId="1666358926" sldId="2710"/>
            <ac:spMk id="68" creationId="{B3CF6998-AA5C-4BEF-8FDE-BCA7CB4FA9FE}"/>
          </ac:spMkLst>
        </pc:spChg>
        <pc:spChg chg="mod">
          <ac:chgData name="Shanthi Srinivasan" userId="c4478da7-ede2-4d3a-a6d3-2d3928135ac2" providerId="ADAL" clId="{BAF4BE1E-11FC-4783-8CD1-05372929E2C2}" dt="2022-12-26T10:39:03.309" v="479" actId="165"/>
          <ac:spMkLst>
            <pc:docMk/>
            <pc:sldMk cId="1666358926" sldId="2710"/>
            <ac:spMk id="69" creationId="{BF382247-934D-4AAC-8711-89A42B01D527}"/>
          </ac:spMkLst>
        </pc:spChg>
        <pc:spChg chg="mod">
          <ac:chgData name="Shanthi Srinivasan" userId="c4478da7-ede2-4d3a-a6d3-2d3928135ac2" providerId="ADAL" clId="{BAF4BE1E-11FC-4783-8CD1-05372929E2C2}" dt="2022-12-26T10:39:03.309" v="479" actId="165"/>
          <ac:spMkLst>
            <pc:docMk/>
            <pc:sldMk cId="1666358926" sldId="2710"/>
            <ac:spMk id="70" creationId="{BFDDA110-BB84-4455-B6A1-FC0C909A09F5}"/>
          </ac:spMkLst>
        </pc:spChg>
        <pc:spChg chg="mod topLvl">
          <ac:chgData name="Shanthi Srinivasan" userId="c4478da7-ede2-4d3a-a6d3-2d3928135ac2" providerId="ADAL" clId="{BAF4BE1E-11FC-4783-8CD1-05372929E2C2}" dt="2022-12-26T10:39:11.744" v="480" actId="338"/>
          <ac:spMkLst>
            <pc:docMk/>
            <pc:sldMk cId="1666358926" sldId="2710"/>
            <ac:spMk id="72" creationId="{B30AA311-0812-4F86-B82D-FECF85D4FF9C}"/>
          </ac:spMkLst>
        </pc:spChg>
        <pc:spChg chg="mod topLvl">
          <ac:chgData name="Shanthi Srinivasan" userId="c4478da7-ede2-4d3a-a6d3-2d3928135ac2" providerId="ADAL" clId="{BAF4BE1E-11FC-4783-8CD1-05372929E2C2}" dt="2022-12-26T10:39:11.744" v="480" actId="338"/>
          <ac:spMkLst>
            <pc:docMk/>
            <pc:sldMk cId="1666358926" sldId="2710"/>
            <ac:spMk id="73" creationId="{7898A78F-B7BD-4B5A-BC75-054DC3FB496D}"/>
          </ac:spMkLst>
        </pc:spChg>
        <pc:spChg chg="mod">
          <ac:chgData name="Shanthi Srinivasan" userId="c4478da7-ede2-4d3a-a6d3-2d3928135ac2" providerId="ADAL" clId="{BAF4BE1E-11FC-4783-8CD1-05372929E2C2}" dt="2022-12-26T10:39:03.309" v="479" actId="165"/>
          <ac:spMkLst>
            <pc:docMk/>
            <pc:sldMk cId="1666358926" sldId="2710"/>
            <ac:spMk id="75" creationId="{749CAD36-91C6-409F-AC58-07EA210A7CF8}"/>
          </ac:spMkLst>
        </pc:spChg>
        <pc:spChg chg="mod">
          <ac:chgData name="Shanthi Srinivasan" userId="c4478da7-ede2-4d3a-a6d3-2d3928135ac2" providerId="ADAL" clId="{BAF4BE1E-11FC-4783-8CD1-05372929E2C2}" dt="2022-12-26T10:39:03.309" v="479" actId="165"/>
          <ac:spMkLst>
            <pc:docMk/>
            <pc:sldMk cId="1666358926" sldId="2710"/>
            <ac:spMk id="76" creationId="{5BFD79C6-D0FC-4DC5-85C4-796B9B6D7B3B}"/>
          </ac:spMkLst>
        </pc:spChg>
        <pc:spChg chg="mod">
          <ac:chgData name="Shanthi Srinivasan" userId="c4478da7-ede2-4d3a-a6d3-2d3928135ac2" providerId="ADAL" clId="{BAF4BE1E-11FC-4783-8CD1-05372929E2C2}" dt="2022-12-26T10:39:03.309" v="479" actId="165"/>
          <ac:spMkLst>
            <pc:docMk/>
            <pc:sldMk cId="1666358926" sldId="2710"/>
            <ac:spMk id="77" creationId="{8A49B0A6-9187-47C6-A4E6-F01C7548D4DC}"/>
          </ac:spMkLst>
        </pc:spChg>
        <pc:spChg chg="mod topLvl">
          <ac:chgData name="Shanthi Srinivasan" userId="c4478da7-ede2-4d3a-a6d3-2d3928135ac2" providerId="ADAL" clId="{BAF4BE1E-11FC-4783-8CD1-05372929E2C2}" dt="2022-12-26T10:39:11.744" v="480" actId="338"/>
          <ac:spMkLst>
            <pc:docMk/>
            <pc:sldMk cId="1666358926" sldId="2710"/>
            <ac:spMk id="79" creationId="{F41B1984-53C5-48DF-B2EF-3870ACE41903}"/>
          </ac:spMkLst>
        </pc:spChg>
        <pc:spChg chg="mod topLvl">
          <ac:chgData name="Shanthi Srinivasan" userId="c4478da7-ede2-4d3a-a6d3-2d3928135ac2" providerId="ADAL" clId="{BAF4BE1E-11FC-4783-8CD1-05372929E2C2}" dt="2022-12-26T10:39:11.744" v="480" actId="338"/>
          <ac:spMkLst>
            <pc:docMk/>
            <pc:sldMk cId="1666358926" sldId="2710"/>
            <ac:spMk id="80" creationId="{CBE3564F-B09E-433D-A42A-2781CC4735F3}"/>
          </ac:spMkLst>
        </pc:spChg>
        <pc:spChg chg="mod">
          <ac:chgData name="Shanthi Srinivasan" userId="c4478da7-ede2-4d3a-a6d3-2d3928135ac2" providerId="ADAL" clId="{BAF4BE1E-11FC-4783-8CD1-05372929E2C2}" dt="2022-12-26T10:39:03.309" v="479" actId="165"/>
          <ac:spMkLst>
            <pc:docMk/>
            <pc:sldMk cId="1666358926" sldId="2710"/>
            <ac:spMk id="82" creationId="{CEEEF58C-E84F-4E11-BAA7-5FCDD5479803}"/>
          </ac:spMkLst>
        </pc:spChg>
        <pc:spChg chg="mod">
          <ac:chgData name="Shanthi Srinivasan" userId="c4478da7-ede2-4d3a-a6d3-2d3928135ac2" providerId="ADAL" clId="{BAF4BE1E-11FC-4783-8CD1-05372929E2C2}" dt="2022-12-26T10:39:03.309" v="479" actId="165"/>
          <ac:spMkLst>
            <pc:docMk/>
            <pc:sldMk cId="1666358926" sldId="2710"/>
            <ac:spMk id="83" creationId="{CD1E4180-6027-4766-A16E-81A4F21C36DB}"/>
          </ac:spMkLst>
        </pc:spChg>
        <pc:spChg chg="mod">
          <ac:chgData name="Shanthi Srinivasan" userId="c4478da7-ede2-4d3a-a6d3-2d3928135ac2" providerId="ADAL" clId="{BAF4BE1E-11FC-4783-8CD1-05372929E2C2}" dt="2022-12-26T10:39:03.309" v="479" actId="165"/>
          <ac:spMkLst>
            <pc:docMk/>
            <pc:sldMk cId="1666358926" sldId="2710"/>
            <ac:spMk id="84" creationId="{EF99ED07-30BA-454F-AB2E-92DEF427E0B1}"/>
          </ac:spMkLst>
        </pc:spChg>
        <pc:spChg chg="mod">
          <ac:chgData name="Shanthi Srinivasan" userId="c4478da7-ede2-4d3a-a6d3-2d3928135ac2" providerId="ADAL" clId="{BAF4BE1E-11FC-4783-8CD1-05372929E2C2}" dt="2022-12-26T10:39:03.309" v="479" actId="165"/>
          <ac:spMkLst>
            <pc:docMk/>
            <pc:sldMk cId="1666358926" sldId="2710"/>
            <ac:spMk id="85" creationId="{6C913A21-4FBB-4289-A3E5-3ECF675BA1CC}"/>
          </ac:spMkLst>
        </pc:spChg>
        <pc:spChg chg="mod">
          <ac:chgData name="Shanthi Srinivasan" userId="c4478da7-ede2-4d3a-a6d3-2d3928135ac2" providerId="ADAL" clId="{BAF4BE1E-11FC-4783-8CD1-05372929E2C2}" dt="2022-12-26T10:39:03.309" v="479" actId="165"/>
          <ac:spMkLst>
            <pc:docMk/>
            <pc:sldMk cId="1666358926" sldId="2710"/>
            <ac:spMk id="86" creationId="{64F63697-7FFD-4F95-A9DA-05BBF87B2166}"/>
          </ac:spMkLst>
        </pc:spChg>
        <pc:spChg chg="mod">
          <ac:chgData name="Shanthi Srinivasan" userId="c4478da7-ede2-4d3a-a6d3-2d3928135ac2" providerId="ADAL" clId="{BAF4BE1E-11FC-4783-8CD1-05372929E2C2}" dt="2022-12-26T10:39:03.309" v="479" actId="165"/>
          <ac:spMkLst>
            <pc:docMk/>
            <pc:sldMk cId="1666358926" sldId="2710"/>
            <ac:spMk id="87" creationId="{498C517E-9853-4CB9-8ED9-02B8A05C2761}"/>
          </ac:spMkLst>
        </pc:spChg>
        <pc:spChg chg="mod">
          <ac:chgData name="Shanthi Srinivasan" userId="c4478da7-ede2-4d3a-a6d3-2d3928135ac2" providerId="ADAL" clId="{BAF4BE1E-11FC-4783-8CD1-05372929E2C2}" dt="2022-12-26T10:39:03.309" v="479" actId="165"/>
          <ac:spMkLst>
            <pc:docMk/>
            <pc:sldMk cId="1666358926" sldId="2710"/>
            <ac:spMk id="88" creationId="{B9EC431C-27D8-458E-8170-55CCE547CAC5}"/>
          </ac:spMkLst>
        </pc:spChg>
        <pc:spChg chg="mod topLvl">
          <ac:chgData name="Shanthi Srinivasan" userId="c4478da7-ede2-4d3a-a6d3-2d3928135ac2" providerId="ADAL" clId="{BAF4BE1E-11FC-4783-8CD1-05372929E2C2}" dt="2022-12-26T10:39:11.744" v="480" actId="338"/>
          <ac:spMkLst>
            <pc:docMk/>
            <pc:sldMk cId="1666358926" sldId="2710"/>
            <ac:spMk id="90" creationId="{922FDC03-3D90-44E0-8720-D7F289BCC871}"/>
          </ac:spMkLst>
        </pc:spChg>
        <pc:spChg chg="mod topLvl">
          <ac:chgData name="Shanthi Srinivasan" userId="c4478da7-ede2-4d3a-a6d3-2d3928135ac2" providerId="ADAL" clId="{BAF4BE1E-11FC-4783-8CD1-05372929E2C2}" dt="2022-12-26T10:39:11.744" v="480" actId="338"/>
          <ac:spMkLst>
            <pc:docMk/>
            <pc:sldMk cId="1666358926" sldId="2710"/>
            <ac:spMk id="91" creationId="{06BB5607-B2EA-4035-B409-06BD6D3FB13A}"/>
          </ac:spMkLst>
        </pc:spChg>
        <pc:spChg chg="mod">
          <ac:chgData name="Shanthi Srinivasan" userId="c4478da7-ede2-4d3a-a6d3-2d3928135ac2" providerId="ADAL" clId="{BAF4BE1E-11FC-4783-8CD1-05372929E2C2}" dt="2022-12-26T10:39:03.309" v="479" actId="165"/>
          <ac:spMkLst>
            <pc:docMk/>
            <pc:sldMk cId="1666358926" sldId="2710"/>
            <ac:spMk id="93" creationId="{86BA5EFE-4074-4063-9EF3-C8B2415303FD}"/>
          </ac:spMkLst>
        </pc:spChg>
        <pc:spChg chg="mod">
          <ac:chgData name="Shanthi Srinivasan" userId="c4478da7-ede2-4d3a-a6d3-2d3928135ac2" providerId="ADAL" clId="{BAF4BE1E-11FC-4783-8CD1-05372929E2C2}" dt="2022-12-26T10:39:03.309" v="479" actId="165"/>
          <ac:spMkLst>
            <pc:docMk/>
            <pc:sldMk cId="1666358926" sldId="2710"/>
            <ac:spMk id="94" creationId="{A3CC6265-A0C9-4ABB-91F1-7E2C976B266D}"/>
          </ac:spMkLst>
        </pc:spChg>
        <pc:spChg chg="mod topLvl">
          <ac:chgData name="Shanthi Srinivasan" userId="c4478da7-ede2-4d3a-a6d3-2d3928135ac2" providerId="ADAL" clId="{BAF4BE1E-11FC-4783-8CD1-05372929E2C2}" dt="2022-12-26T10:39:11.744" v="480" actId="338"/>
          <ac:spMkLst>
            <pc:docMk/>
            <pc:sldMk cId="1666358926" sldId="2710"/>
            <ac:spMk id="96" creationId="{7C40743A-7336-4A14-8DF9-DCD8984B0A20}"/>
          </ac:spMkLst>
        </pc:spChg>
        <pc:spChg chg="mod topLvl">
          <ac:chgData name="Shanthi Srinivasan" userId="c4478da7-ede2-4d3a-a6d3-2d3928135ac2" providerId="ADAL" clId="{BAF4BE1E-11FC-4783-8CD1-05372929E2C2}" dt="2022-12-26T10:39:11.744" v="480" actId="338"/>
          <ac:spMkLst>
            <pc:docMk/>
            <pc:sldMk cId="1666358926" sldId="2710"/>
            <ac:spMk id="97" creationId="{253F68B8-32D6-443D-8232-1C295CE95614}"/>
          </ac:spMkLst>
        </pc:spChg>
        <pc:spChg chg="mod">
          <ac:chgData name="Shanthi Srinivasan" userId="c4478da7-ede2-4d3a-a6d3-2d3928135ac2" providerId="ADAL" clId="{BAF4BE1E-11FC-4783-8CD1-05372929E2C2}" dt="2022-12-26T10:39:03.309" v="479" actId="165"/>
          <ac:spMkLst>
            <pc:docMk/>
            <pc:sldMk cId="1666358926" sldId="2710"/>
            <ac:spMk id="99" creationId="{A08591C2-2120-426E-85FF-9A6DB93D6DEF}"/>
          </ac:spMkLst>
        </pc:spChg>
        <pc:spChg chg="mod">
          <ac:chgData name="Shanthi Srinivasan" userId="c4478da7-ede2-4d3a-a6d3-2d3928135ac2" providerId="ADAL" clId="{BAF4BE1E-11FC-4783-8CD1-05372929E2C2}" dt="2022-12-26T10:39:03.309" v="479" actId="165"/>
          <ac:spMkLst>
            <pc:docMk/>
            <pc:sldMk cId="1666358926" sldId="2710"/>
            <ac:spMk id="100" creationId="{E96015BF-445A-4CD1-9270-54CD3F151E0B}"/>
          </ac:spMkLst>
        </pc:spChg>
        <pc:spChg chg="mod">
          <ac:chgData name="Shanthi Srinivasan" userId="c4478da7-ede2-4d3a-a6d3-2d3928135ac2" providerId="ADAL" clId="{BAF4BE1E-11FC-4783-8CD1-05372929E2C2}" dt="2022-12-26T10:39:03.309" v="479" actId="165"/>
          <ac:spMkLst>
            <pc:docMk/>
            <pc:sldMk cId="1666358926" sldId="2710"/>
            <ac:spMk id="101" creationId="{084B4919-0D71-46D4-9F25-784C23009F59}"/>
          </ac:spMkLst>
        </pc:spChg>
        <pc:spChg chg="mod">
          <ac:chgData name="Shanthi Srinivasan" userId="c4478da7-ede2-4d3a-a6d3-2d3928135ac2" providerId="ADAL" clId="{BAF4BE1E-11FC-4783-8CD1-05372929E2C2}" dt="2022-12-26T10:39:03.309" v="479" actId="165"/>
          <ac:spMkLst>
            <pc:docMk/>
            <pc:sldMk cId="1666358926" sldId="2710"/>
            <ac:spMk id="102" creationId="{C94A6176-36E4-4BD5-82B4-A91927D6A592}"/>
          </ac:spMkLst>
        </pc:spChg>
        <pc:spChg chg="mod">
          <ac:chgData name="Shanthi Srinivasan" userId="c4478da7-ede2-4d3a-a6d3-2d3928135ac2" providerId="ADAL" clId="{BAF4BE1E-11FC-4783-8CD1-05372929E2C2}" dt="2022-12-26T10:39:03.309" v="479" actId="165"/>
          <ac:spMkLst>
            <pc:docMk/>
            <pc:sldMk cId="1666358926" sldId="2710"/>
            <ac:spMk id="103" creationId="{58899BB9-60D6-49B1-A98F-47CA5DD72BAD}"/>
          </ac:spMkLst>
        </pc:spChg>
        <pc:spChg chg="mod">
          <ac:chgData name="Shanthi Srinivasan" userId="c4478da7-ede2-4d3a-a6d3-2d3928135ac2" providerId="ADAL" clId="{BAF4BE1E-11FC-4783-8CD1-05372929E2C2}" dt="2022-12-26T10:39:03.309" v="479" actId="165"/>
          <ac:spMkLst>
            <pc:docMk/>
            <pc:sldMk cId="1666358926" sldId="2710"/>
            <ac:spMk id="104" creationId="{7D994DC4-3BDB-43E1-B96C-37EDC71D1B6F}"/>
          </ac:spMkLst>
        </pc:spChg>
        <pc:spChg chg="mod">
          <ac:chgData name="Shanthi Srinivasan" userId="c4478da7-ede2-4d3a-a6d3-2d3928135ac2" providerId="ADAL" clId="{BAF4BE1E-11FC-4783-8CD1-05372929E2C2}" dt="2022-12-26T10:39:03.309" v="479" actId="165"/>
          <ac:spMkLst>
            <pc:docMk/>
            <pc:sldMk cId="1666358926" sldId="2710"/>
            <ac:spMk id="105" creationId="{4C4BD707-57E5-4513-848C-7B874B2CD6A1}"/>
          </ac:spMkLst>
        </pc:spChg>
        <pc:spChg chg="mod topLvl">
          <ac:chgData name="Shanthi Srinivasan" userId="c4478da7-ede2-4d3a-a6d3-2d3928135ac2" providerId="ADAL" clId="{BAF4BE1E-11FC-4783-8CD1-05372929E2C2}" dt="2022-12-26T10:39:11.744" v="480" actId="338"/>
          <ac:spMkLst>
            <pc:docMk/>
            <pc:sldMk cId="1666358926" sldId="2710"/>
            <ac:spMk id="107" creationId="{02370D43-F937-4629-9D77-F005FCFBEB75}"/>
          </ac:spMkLst>
        </pc:spChg>
        <pc:spChg chg="mod topLvl">
          <ac:chgData name="Shanthi Srinivasan" userId="c4478da7-ede2-4d3a-a6d3-2d3928135ac2" providerId="ADAL" clId="{BAF4BE1E-11FC-4783-8CD1-05372929E2C2}" dt="2022-12-26T10:39:11.744" v="480" actId="338"/>
          <ac:spMkLst>
            <pc:docMk/>
            <pc:sldMk cId="1666358926" sldId="2710"/>
            <ac:spMk id="108" creationId="{8040FC31-0740-46DE-B40B-4CC13596200E}"/>
          </ac:spMkLst>
        </pc:spChg>
        <pc:spChg chg="mod">
          <ac:chgData name="Shanthi Srinivasan" userId="c4478da7-ede2-4d3a-a6d3-2d3928135ac2" providerId="ADAL" clId="{BAF4BE1E-11FC-4783-8CD1-05372929E2C2}" dt="2022-12-26T10:39:03.309" v="479" actId="165"/>
          <ac:spMkLst>
            <pc:docMk/>
            <pc:sldMk cId="1666358926" sldId="2710"/>
            <ac:spMk id="110" creationId="{A18A47B3-1AB2-4EC9-B1C3-696831B95561}"/>
          </ac:spMkLst>
        </pc:spChg>
        <pc:spChg chg="mod">
          <ac:chgData name="Shanthi Srinivasan" userId="c4478da7-ede2-4d3a-a6d3-2d3928135ac2" providerId="ADAL" clId="{BAF4BE1E-11FC-4783-8CD1-05372929E2C2}" dt="2022-12-26T10:39:03.309" v="479" actId="165"/>
          <ac:spMkLst>
            <pc:docMk/>
            <pc:sldMk cId="1666358926" sldId="2710"/>
            <ac:spMk id="111" creationId="{7D2A453F-2AEC-482A-A17E-72EFA9E9B4BF}"/>
          </ac:spMkLst>
        </pc:spChg>
        <pc:spChg chg="mod topLvl">
          <ac:chgData name="Shanthi Srinivasan" userId="c4478da7-ede2-4d3a-a6d3-2d3928135ac2" providerId="ADAL" clId="{BAF4BE1E-11FC-4783-8CD1-05372929E2C2}" dt="2022-12-26T10:39:11.744" v="480" actId="338"/>
          <ac:spMkLst>
            <pc:docMk/>
            <pc:sldMk cId="1666358926" sldId="2710"/>
            <ac:spMk id="113" creationId="{EB2C4B4F-A958-458F-A845-CEBF40ECF690}"/>
          </ac:spMkLst>
        </pc:spChg>
        <pc:spChg chg="mod topLvl">
          <ac:chgData name="Shanthi Srinivasan" userId="c4478da7-ede2-4d3a-a6d3-2d3928135ac2" providerId="ADAL" clId="{BAF4BE1E-11FC-4783-8CD1-05372929E2C2}" dt="2022-12-26T10:39:11.744" v="480" actId="338"/>
          <ac:spMkLst>
            <pc:docMk/>
            <pc:sldMk cId="1666358926" sldId="2710"/>
            <ac:spMk id="114" creationId="{45EF9919-D4EE-4C17-92E5-F9F3A8CC147B}"/>
          </ac:spMkLst>
        </pc:spChg>
        <pc:spChg chg="mod">
          <ac:chgData name="Shanthi Srinivasan" userId="c4478da7-ede2-4d3a-a6d3-2d3928135ac2" providerId="ADAL" clId="{BAF4BE1E-11FC-4783-8CD1-05372929E2C2}" dt="2022-12-26T10:39:03.309" v="479" actId="165"/>
          <ac:spMkLst>
            <pc:docMk/>
            <pc:sldMk cId="1666358926" sldId="2710"/>
            <ac:spMk id="116" creationId="{C1E75E46-E670-42C2-ABE2-9928C8135F24}"/>
          </ac:spMkLst>
        </pc:spChg>
        <pc:spChg chg="mod">
          <ac:chgData name="Shanthi Srinivasan" userId="c4478da7-ede2-4d3a-a6d3-2d3928135ac2" providerId="ADAL" clId="{BAF4BE1E-11FC-4783-8CD1-05372929E2C2}" dt="2022-12-26T10:39:03.309" v="479" actId="165"/>
          <ac:spMkLst>
            <pc:docMk/>
            <pc:sldMk cId="1666358926" sldId="2710"/>
            <ac:spMk id="117" creationId="{1F545FDD-30C6-4D3C-A053-C7DAB1658B4B}"/>
          </ac:spMkLst>
        </pc:spChg>
        <pc:spChg chg="mod">
          <ac:chgData name="Shanthi Srinivasan" userId="c4478da7-ede2-4d3a-a6d3-2d3928135ac2" providerId="ADAL" clId="{BAF4BE1E-11FC-4783-8CD1-05372929E2C2}" dt="2022-12-26T10:39:03.309" v="479" actId="165"/>
          <ac:spMkLst>
            <pc:docMk/>
            <pc:sldMk cId="1666358926" sldId="2710"/>
            <ac:spMk id="118" creationId="{CB678693-2631-4016-A79B-A50BFE61E232}"/>
          </ac:spMkLst>
        </pc:spChg>
        <pc:spChg chg="mod">
          <ac:chgData name="Shanthi Srinivasan" userId="c4478da7-ede2-4d3a-a6d3-2d3928135ac2" providerId="ADAL" clId="{BAF4BE1E-11FC-4783-8CD1-05372929E2C2}" dt="2022-12-26T10:39:03.309" v="479" actId="165"/>
          <ac:spMkLst>
            <pc:docMk/>
            <pc:sldMk cId="1666358926" sldId="2710"/>
            <ac:spMk id="119" creationId="{D429ED6A-2531-4B90-A290-3969C77D4D22}"/>
          </ac:spMkLst>
        </pc:spChg>
        <pc:spChg chg="mod">
          <ac:chgData name="Shanthi Srinivasan" userId="c4478da7-ede2-4d3a-a6d3-2d3928135ac2" providerId="ADAL" clId="{BAF4BE1E-11FC-4783-8CD1-05372929E2C2}" dt="2022-12-26T10:39:03.309" v="479" actId="165"/>
          <ac:spMkLst>
            <pc:docMk/>
            <pc:sldMk cId="1666358926" sldId="2710"/>
            <ac:spMk id="120" creationId="{68487355-F1FD-4C38-A080-951B15D397A3}"/>
          </ac:spMkLst>
        </pc:spChg>
        <pc:spChg chg="mod">
          <ac:chgData name="Shanthi Srinivasan" userId="c4478da7-ede2-4d3a-a6d3-2d3928135ac2" providerId="ADAL" clId="{BAF4BE1E-11FC-4783-8CD1-05372929E2C2}" dt="2022-12-26T10:39:03.309" v="479" actId="165"/>
          <ac:spMkLst>
            <pc:docMk/>
            <pc:sldMk cId="1666358926" sldId="2710"/>
            <ac:spMk id="121" creationId="{8326FEDF-1A18-4793-882B-083A31CA7D83}"/>
          </ac:spMkLst>
        </pc:spChg>
        <pc:spChg chg="mod">
          <ac:chgData name="Shanthi Srinivasan" userId="c4478da7-ede2-4d3a-a6d3-2d3928135ac2" providerId="ADAL" clId="{BAF4BE1E-11FC-4783-8CD1-05372929E2C2}" dt="2022-12-26T10:39:03.309" v="479" actId="165"/>
          <ac:spMkLst>
            <pc:docMk/>
            <pc:sldMk cId="1666358926" sldId="2710"/>
            <ac:spMk id="122" creationId="{AB77B3E6-D236-4777-9F8F-D6EC5C73C8C2}"/>
          </ac:spMkLst>
        </pc:spChg>
        <pc:spChg chg="mod">
          <ac:chgData name="Shanthi Srinivasan" userId="c4478da7-ede2-4d3a-a6d3-2d3928135ac2" providerId="ADAL" clId="{BAF4BE1E-11FC-4783-8CD1-05372929E2C2}" dt="2022-12-26T10:39:03.309" v="479" actId="165"/>
          <ac:spMkLst>
            <pc:docMk/>
            <pc:sldMk cId="1666358926" sldId="2710"/>
            <ac:spMk id="123" creationId="{08F5E596-C786-46F4-8700-8F1BFA3D6261}"/>
          </ac:spMkLst>
        </pc:spChg>
        <pc:spChg chg="mod">
          <ac:chgData name="Shanthi Srinivasan" userId="c4478da7-ede2-4d3a-a6d3-2d3928135ac2" providerId="ADAL" clId="{BAF4BE1E-11FC-4783-8CD1-05372929E2C2}" dt="2022-12-26T10:39:03.309" v="479" actId="165"/>
          <ac:spMkLst>
            <pc:docMk/>
            <pc:sldMk cId="1666358926" sldId="2710"/>
            <ac:spMk id="124" creationId="{E7668924-3C67-42F5-895B-F6B6FE4609D0}"/>
          </ac:spMkLst>
        </pc:spChg>
        <pc:spChg chg="mod">
          <ac:chgData name="Shanthi Srinivasan" userId="c4478da7-ede2-4d3a-a6d3-2d3928135ac2" providerId="ADAL" clId="{BAF4BE1E-11FC-4783-8CD1-05372929E2C2}" dt="2022-12-26T10:39:03.309" v="479" actId="165"/>
          <ac:spMkLst>
            <pc:docMk/>
            <pc:sldMk cId="1666358926" sldId="2710"/>
            <ac:spMk id="125" creationId="{66EA6C2E-8A9B-4C56-898F-50EDCB441A69}"/>
          </ac:spMkLst>
        </pc:spChg>
        <pc:spChg chg="mod">
          <ac:chgData name="Shanthi Srinivasan" userId="c4478da7-ede2-4d3a-a6d3-2d3928135ac2" providerId="ADAL" clId="{BAF4BE1E-11FC-4783-8CD1-05372929E2C2}" dt="2022-12-26T10:39:03.309" v="479" actId="165"/>
          <ac:spMkLst>
            <pc:docMk/>
            <pc:sldMk cId="1666358926" sldId="2710"/>
            <ac:spMk id="126" creationId="{FAA4ED6A-9BDC-4D17-8A35-449E1B30BF06}"/>
          </ac:spMkLst>
        </pc:spChg>
        <pc:spChg chg="mod">
          <ac:chgData name="Shanthi Srinivasan" userId="c4478da7-ede2-4d3a-a6d3-2d3928135ac2" providerId="ADAL" clId="{BAF4BE1E-11FC-4783-8CD1-05372929E2C2}" dt="2022-12-26T10:39:03.309" v="479" actId="165"/>
          <ac:spMkLst>
            <pc:docMk/>
            <pc:sldMk cId="1666358926" sldId="2710"/>
            <ac:spMk id="127" creationId="{B17DF535-AB1A-4A5E-863A-AF09F0573A47}"/>
          </ac:spMkLst>
        </pc:spChg>
        <pc:spChg chg="mod">
          <ac:chgData name="Shanthi Srinivasan" userId="c4478da7-ede2-4d3a-a6d3-2d3928135ac2" providerId="ADAL" clId="{BAF4BE1E-11FC-4783-8CD1-05372929E2C2}" dt="2022-12-26T10:39:03.309" v="479" actId="165"/>
          <ac:spMkLst>
            <pc:docMk/>
            <pc:sldMk cId="1666358926" sldId="2710"/>
            <ac:spMk id="128" creationId="{A8BA8950-3C46-4FEB-80DC-ACE4B461ED52}"/>
          </ac:spMkLst>
        </pc:spChg>
        <pc:spChg chg="mod">
          <ac:chgData name="Shanthi Srinivasan" userId="c4478da7-ede2-4d3a-a6d3-2d3928135ac2" providerId="ADAL" clId="{BAF4BE1E-11FC-4783-8CD1-05372929E2C2}" dt="2022-12-26T10:39:03.309" v="479" actId="165"/>
          <ac:spMkLst>
            <pc:docMk/>
            <pc:sldMk cId="1666358926" sldId="2710"/>
            <ac:spMk id="129" creationId="{CBF6FED3-B68E-4126-A627-83AA8277CA0C}"/>
          </ac:spMkLst>
        </pc:spChg>
        <pc:spChg chg="mod">
          <ac:chgData name="Shanthi Srinivasan" userId="c4478da7-ede2-4d3a-a6d3-2d3928135ac2" providerId="ADAL" clId="{BAF4BE1E-11FC-4783-8CD1-05372929E2C2}" dt="2022-12-26T10:39:03.309" v="479" actId="165"/>
          <ac:spMkLst>
            <pc:docMk/>
            <pc:sldMk cId="1666358926" sldId="2710"/>
            <ac:spMk id="130" creationId="{E2B883D6-57CA-4C57-91BF-213571DD00F2}"/>
          </ac:spMkLst>
        </pc:spChg>
        <pc:spChg chg="mod">
          <ac:chgData name="Shanthi Srinivasan" userId="c4478da7-ede2-4d3a-a6d3-2d3928135ac2" providerId="ADAL" clId="{BAF4BE1E-11FC-4783-8CD1-05372929E2C2}" dt="2022-12-26T10:39:03.309" v="479" actId="165"/>
          <ac:spMkLst>
            <pc:docMk/>
            <pc:sldMk cId="1666358926" sldId="2710"/>
            <ac:spMk id="131" creationId="{ACE76E2E-CD4A-48DF-BBD4-F13784DEAA70}"/>
          </ac:spMkLst>
        </pc:spChg>
        <pc:spChg chg="mod">
          <ac:chgData name="Shanthi Srinivasan" userId="c4478da7-ede2-4d3a-a6d3-2d3928135ac2" providerId="ADAL" clId="{BAF4BE1E-11FC-4783-8CD1-05372929E2C2}" dt="2022-12-26T10:39:03.309" v="479" actId="165"/>
          <ac:spMkLst>
            <pc:docMk/>
            <pc:sldMk cId="1666358926" sldId="2710"/>
            <ac:spMk id="132" creationId="{690E0411-0E9F-4480-9403-B9996B40477D}"/>
          </ac:spMkLst>
        </pc:spChg>
        <pc:spChg chg="mod">
          <ac:chgData name="Shanthi Srinivasan" userId="c4478da7-ede2-4d3a-a6d3-2d3928135ac2" providerId="ADAL" clId="{BAF4BE1E-11FC-4783-8CD1-05372929E2C2}" dt="2022-12-26T10:39:03.309" v="479" actId="165"/>
          <ac:spMkLst>
            <pc:docMk/>
            <pc:sldMk cId="1666358926" sldId="2710"/>
            <ac:spMk id="133" creationId="{FC6DBDA0-EE59-477B-9A70-AF7CBC43B6CC}"/>
          </ac:spMkLst>
        </pc:spChg>
        <pc:spChg chg="mod">
          <ac:chgData name="Shanthi Srinivasan" userId="c4478da7-ede2-4d3a-a6d3-2d3928135ac2" providerId="ADAL" clId="{BAF4BE1E-11FC-4783-8CD1-05372929E2C2}" dt="2022-12-26T10:39:03.309" v="479" actId="165"/>
          <ac:spMkLst>
            <pc:docMk/>
            <pc:sldMk cId="1666358926" sldId="2710"/>
            <ac:spMk id="134" creationId="{5AF952C7-DEF3-470A-AB7C-1729FDBD2832}"/>
          </ac:spMkLst>
        </pc:spChg>
        <pc:spChg chg="mod">
          <ac:chgData name="Shanthi Srinivasan" userId="c4478da7-ede2-4d3a-a6d3-2d3928135ac2" providerId="ADAL" clId="{BAF4BE1E-11FC-4783-8CD1-05372929E2C2}" dt="2022-12-26T10:39:03.309" v="479" actId="165"/>
          <ac:spMkLst>
            <pc:docMk/>
            <pc:sldMk cId="1666358926" sldId="2710"/>
            <ac:spMk id="135" creationId="{7EC984C2-EF47-4F61-BB17-C29456D39901}"/>
          </ac:spMkLst>
        </pc:spChg>
        <pc:spChg chg="mod">
          <ac:chgData name="Shanthi Srinivasan" userId="c4478da7-ede2-4d3a-a6d3-2d3928135ac2" providerId="ADAL" clId="{BAF4BE1E-11FC-4783-8CD1-05372929E2C2}" dt="2022-12-26T10:39:03.309" v="479" actId="165"/>
          <ac:spMkLst>
            <pc:docMk/>
            <pc:sldMk cId="1666358926" sldId="2710"/>
            <ac:spMk id="136" creationId="{2724AC07-B83B-433D-8609-C6034D8FFFA7}"/>
          </ac:spMkLst>
        </pc:spChg>
        <pc:spChg chg="mod">
          <ac:chgData name="Shanthi Srinivasan" userId="c4478da7-ede2-4d3a-a6d3-2d3928135ac2" providerId="ADAL" clId="{BAF4BE1E-11FC-4783-8CD1-05372929E2C2}" dt="2022-12-26T10:39:03.309" v="479" actId="165"/>
          <ac:spMkLst>
            <pc:docMk/>
            <pc:sldMk cId="1666358926" sldId="2710"/>
            <ac:spMk id="137" creationId="{AB081683-A54E-405D-9484-98130883DE62}"/>
          </ac:spMkLst>
        </pc:spChg>
        <pc:spChg chg="mod topLvl">
          <ac:chgData name="Shanthi Srinivasan" userId="c4478da7-ede2-4d3a-a6d3-2d3928135ac2" providerId="ADAL" clId="{BAF4BE1E-11FC-4783-8CD1-05372929E2C2}" dt="2022-12-26T10:39:11.744" v="480" actId="338"/>
          <ac:spMkLst>
            <pc:docMk/>
            <pc:sldMk cId="1666358926" sldId="2710"/>
            <ac:spMk id="139" creationId="{90A71AFA-C5BD-42E1-AA49-CABBFDDB935F}"/>
          </ac:spMkLst>
        </pc:spChg>
        <pc:spChg chg="mod topLvl">
          <ac:chgData name="Shanthi Srinivasan" userId="c4478da7-ede2-4d3a-a6d3-2d3928135ac2" providerId="ADAL" clId="{BAF4BE1E-11FC-4783-8CD1-05372929E2C2}" dt="2022-12-26T10:39:11.744" v="480" actId="338"/>
          <ac:spMkLst>
            <pc:docMk/>
            <pc:sldMk cId="1666358926" sldId="2710"/>
            <ac:spMk id="140" creationId="{D1B89662-4A21-4A2C-8339-F152D0B434FB}"/>
          </ac:spMkLst>
        </pc:spChg>
        <pc:spChg chg="mod">
          <ac:chgData name="Shanthi Srinivasan" userId="c4478da7-ede2-4d3a-a6d3-2d3928135ac2" providerId="ADAL" clId="{BAF4BE1E-11FC-4783-8CD1-05372929E2C2}" dt="2022-12-26T10:39:03.309" v="479" actId="165"/>
          <ac:spMkLst>
            <pc:docMk/>
            <pc:sldMk cId="1666358926" sldId="2710"/>
            <ac:spMk id="142" creationId="{0F9D2D0A-DED9-4A69-BD47-A348CA751CCA}"/>
          </ac:spMkLst>
        </pc:spChg>
        <pc:spChg chg="mod">
          <ac:chgData name="Shanthi Srinivasan" userId="c4478da7-ede2-4d3a-a6d3-2d3928135ac2" providerId="ADAL" clId="{BAF4BE1E-11FC-4783-8CD1-05372929E2C2}" dt="2022-12-26T10:39:03.309" v="479" actId="165"/>
          <ac:spMkLst>
            <pc:docMk/>
            <pc:sldMk cId="1666358926" sldId="2710"/>
            <ac:spMk id="143" creationId="{6B420A7F-8612-4CCC-9333-6ADBF9302EBC}"/>
          </ac:spMkLst>
        </pc:spChg>
        <pc:spChg chg="mod">
          <ac:chgData name="Shanthi Srinivasan" userId="c4478da7-ede2-4d3a-a6d3-2d3928135ac2" providerId="ADAL" clId="{BAF4BE1E-11FC-4783-8CD1-05372929E2C2}" dt="2022-12-26T10:39:03.309" v="479" actId="165"/>
          <ac:spMkLst>
            <pc:docMk/>
            <pc:sldMk cId="1666358926" sldId="2710"/>
            <ac:spMk id="144" creationId="{71CD2AA4-E3F4-476C-BAC1-8F01D0975E20}"/>
          </ac:spMkLst>
        </pc:spChg>
        <pc:spChg chg="mod">
          <ac:chgData name="Shanthi Srinivasan" userId="c4478da7-ede2-4d3a-a6d3-2d3928135ac2" providerId="ADAL" clId="{BAF4BE1E-11FC-4783-8CD1-05372929E2C2}" dt="2022-12-26T10:39:03.309" v="479" actId="165"/>
          <ac:spMkLst>
            <pc:docMk/>
            <pc:sldMk cId="1666358926" sldId="2710"/>
            <ac:spMk id="145" creationId="{48B629C3-28D4-46E7-9719-C1EFB8F7E21E}"/>
          </ac:spMkLst>
        </pc:spChg>
        <pc:spChg chg="mod">
          <ac:chgData name="Shanthi Srinivasan" userId="c4478da7-ede2-4d3a-a6d3-2d3928135ac2" providerId="ADAL" clId="{BAF4BE1E-11FC-4783-8CD1-05372929E2C2}" dt="2022-12-26T10:39:03.309" v="479" actId="165"/>
          <ac:spMkLst>
            <pc:docMk/>
            <pc:sldMk cId="1666358926" sldId="2710"/>
            <ac:spMk id="146" creationId="{49C092E0-6349-470E-AFE3-2C908AA678D4}"/>
          </ac:spMkLst>
        </pc:spChg>
        <pc:spChg chg="mod">
          <ac:chgData name="Shanthi Srinivasan" userId="c4478da7-ede2-4d3a-a6d3-2d3928135ac2" providerId="ADAL" clId="{BAF4BE1E-11FC-4783-8CD1-05372929E2C2}" dt="2022-12-26T10:39:03.309" v="479" actId="165"/>
          <ac:spMkLst>
            <pc:docMk/>
            <pc:sldMk cId="1666358926" sldId="2710"/>
            <ac:spMk id="147" creationId="{0C3372DE-00DA-4878-ABD6-C1AC458A3902}"/>
          </ac:spMkLst>
        </pc:spChg>
        <pc:spChg chg="mod">
          <ac:chgData name="Shanthi Srinivasan" userId="c4478da7-ede2-4d3a-a6d3-2d3928135ac2" providerId="ADAL" clId="{BAF4BE1E-11FC-4783-8CD1-05372929E2C2}" dt="2022-12-26T10:39:03.309" v="479" actId="165"/>
          <ac:spMkLst>
            <pc:docMk/>
            <pc:sldMk cId="1666358926" sldId="2710"/>
            <ac:spMk id="148" creationId="{5CD1F614-C3B6-4441-8D7D-858CE7A28663}"/>
          </ac:spMkLst>
        </pc:spChg>
        <pc:spChg chg="mod">
          <ac:chgData name="Shanthi Srinivasan" userId="c4478da7-ede2-4d3a-a6d3-2d3928135ac2" providerId="ADAL" clId="{BAF4BE1E-11FC-4783-8CD1-05372929E2C2}" dt="2022-12-26T10:39:03.309" v="479" actId="165"/>
          <ac:spMkLst>
            <pc:docMk/>
            <pc:sldMk cId="1666358926" sldId="2710"/>
            <ac:spMk id="149" creationId="{25E514D1-C026-4AA6-8CE3-F735217C0D54}"/>
          </ac:spMkLst>
        </pc:spChg>
        <pc:spChg chg="mod">
          <ac:chgData name="Shanthi Srinivasan" userId="c4478da7-ede2-4d3a-a6d3-2d3928135ac2" providerId="ADAL" clId="{BAF4BE1E-11FC-4783-8CD1-05372929E2C2}" dt="2022-12-26T10:39:03.309" v="479" actId="165"/>
          <ac:spMkLst>
            <pc:docMk/>
            <pc:sldMk cId="1666358926" sldId="2710"/>
            <ac:spMk id="150" creationId="{63C08B1A-E58C-4710-85CB-7758D4F6FB48}"/>
          </ac:spMkLst>
        </pc:spChg>
        <pc:spChg chg="mod">
          <ac:chgData name="Shanthi Srinivasan" userId="c4478da7-ede2-4d3a-a6d3-2d3928135ac2" providerId="ADAL" clId="{BAF4BE1E-11FC-4783-8CD1-05372929E2C2}" dt="2022-12-26T10:39:03.309" v="479" actId="165"/>
          <ac:spMkLst>
            <pc:docMk/>
            <pc:sldMk cId="1666358926" sldId="2710"/>
            <ac:spMk id="151" creationId="{976E6EC7-241E-4796-BEDB-3962A29EFD56}"/>
          </ac:spMkLst>
        </pc:spChg>
        <pc:spChg chg="mod">
          <ac:chgData name="Shanthi Srinivasan" userId="c4478da7-ede2-4d3a-a6d3-2d3928135ac2" providerId="ADAL" clId="{BAF4BE1E-11FC-4783-8CD1-05372929E2C2}" dt="2022-12-26T10:39:03.309" v="479" actId="165"/>
          <ac:spMkLst>
            <pc:docMk/>
            <pc:sldMk cId="1666358926" sldId="2710"/>
            <ac:spMk id="152" creationId="{2FD6BCAF-9AF2-4E16-BAF6-630BD63F8836}"/>
          </ac:spMkLst>
        </pc:spChg>
        <pc:spChg chg="mod">
          <ac:chgData name="Shanthi Srinivasan" userId="c4478da7-ede2-4d3a-a6d3-2d3928135ac2" providerId="ADAL" clId="{BAF4BE1E-11FC-4783-8CD1-05372929E2C2}" dt="2022-12-26T10:39:03.309" v="479" actId="165"/>
          <ac:spMkLst>
            <pc:docMk/>
            <pc:sldMk cId="1666358926" sldId="2710"/>
            <ac:spMk id="153" creationId="{9F34D875-C6E1-426A-BF81-D1130FCA4DCE}"/>
          </ac:spMkLst>
        </pc:spChg>
        <pc:spChg chg="mod">
          <ac:chgData name="Shanthi Srinivasan" userId="c4478da7-ede2-4d3a-a6d3-2d3928135ac2" providerId="ADAL" clId="{BAF4BE1E-11FC-4783-8CD1-05372929E2C2}" dt="2022-12-26T10:39:46.862" v="497" actId="1036"/>
          <ac:spMkLst>
            <pc:docMk/>
            <pc:sldMk cId="1666358926" sldId="2710"/>
            <ac:spMk id="154" creationId="{437A6688-7857-4E0C-AA8C-C50AF4E5F8A7}"/>
          </ac:spMkLst>
        </pc:spChg>
        <pc:spChg chg="mod">
          <ac:chgData name="Shanthi Srinivasan" userId="c4478da7-ede2-4d3a-a6d3-2d3928135ac2" providerId="ADAL" clId="{BAF4BE1E-11FC-4783-8CD1-05372929E2C2}" dt="2022-12-26T10:41:46.217" v="511" actId="113"/>
          <ac:spMkLst>
            <pc:docMk/>
            <pc:sldMk cId="1666358926" sldId="2710"/>
            <ac:spMk id="155" creationId="{CA235DC7-B3D0-43AD-99E8-579251A1699F}"/>
          </ac:spMkLst>
        </pc:spChg>
        <pc:grpChg chg="add mod">
          <ac:chgData name="Shanthi Srinivasan" userId="c4478da7-ede2-4d3a-a6d3-2d3928135ac2" providerId="ADAL" clId="{BAF4BE1E-11FC-4783-8CD1-05372929E2C2}" dt="2022-12-26T10:39:11.744" v="480" actId="338"/>
          <ac:grpSpMkLst>
            <pc:docMk/>
            <pc:sldMk cId="1666358926" sldId="2710"/>
            <ac:grpSpMk id="2" creationId="{87B40594-745E-4FC4-A608-DC41A26246CA}"/>
          </ac:grpSpMkLst>
        </pc:grpChg>
        <pc:grpChg chg="add mod">
          <ac:chgData name="Shanthi Srinivasan" userId="c4478da7-ede2-4d3a-a6d3-2d3928135ac2" providerId="ADAL" clId="{BAF4BE1E-11FC-4783-8CD1-05372929E2C2}" dt="2022-12-26T10:39:11.744" v="480" actId="338"/>
          <ac:grpSpMkLst>
            <pc:docMk/>
            <pc:sldMk cId="1666358926" sldId="2710"/>
            <ac:grpSpMk id="3" creationId="{9264D53C-5751-43E2-A6A1-EA704BD76FCC}"/>
          </ac:grpSpMkLst>
        </pc:grpChg>
        <pc:grpChg chg="add mod">
          <ac:chgData name="Shanthi Srinivasan" userId="c4478da7-ede2-4d3a-a6d3-2d3928135ac2" providerId="ADAL" clId="{BAF4BE1E-11FC-4783-8CD1-05372929E2C2}" dt="2022-12-26T10:39:11.744" v="480" actId="338"/>
          <ac:grpSpMkLst>
            <pc:docMk/>
            <pc:sldMk cId="1666358926" sldId="2710"/>
            <ac:grpSpMk id="4" creationId="{AC0F3CAC-A85F-4BB2-91A0-A14E4F96B3E2}"/>
          </ac:grpSpMkLst>
        </pc:grpChg>
        <pc:grpChg chg="del mod">
          <ac:chgData name="Shanthi Srinivasan" userId="c4478da7-ede2-4d3a-a6d3-2d3928135ac2" providerId="ADAL" clId="{BAF4BE1E-11FC-4783-8CD1-05372929E2C2}" dt="2022-12-26T10:39:03.309" v="479" actId="165"/>
          <ac:grpSpMkLst>
            <pc:docMk/>
            <pc:sldMk cId="1666358926" sldId="2710"/>
            <ac:grpSpMk id="5" creationId="{834D6385-1E6C-40F9-8068-99FAE4839B84}"/>
          </ac:grpSpMkLst>
        </pc:grpChg>
        <pc:grpChg chg="add mod">
          <ac:chgData name="Shanthi Srinivasan" userId="c4478da7-ede2-4d3a-a6d3-2d3928135ac2" providerId="ADAL" clId="{BAF4BE1E-11FC-4783-8CD1-05372929E2C2}" dt="2022-12-26T10:39:11.744" v="480" actId="338"/>
          <ac:grpSpMkLst>
            <pc:docMk/>
            <pc:sldMk cId="1666358926" sldId="2710"/>
            <ac:grpSpMk id="7" creationId="{30D0D33F-5A32-4EA9-B4FE-E50CC28CE9F2}"/>
          </ac:grpSpMkLst>
        </pc:grpChg>
        <pc:grpChg chg="add mod">
          <ac:chgData name="Shanthi Srinivasan" userId="c4478da7-ede2-4d3a-a6d3-2d3928135ac2" providerId="ADAL" clId="{BAF4BE1E-11FC-4783-8CD1-05372929E2C2}" dt="2022-12-26T10:39:11.744" v="480" actId="338"/>
          <ac:grpSpMkLst>
            <pc:docMk/>
            <pc:sldMk cId="1666358926" sldId="2710"/>
            <ac:grpSpMk id="8" creationId="{BB0812B5-DC04-4918-9F7A-5E6BFDE406AB}"/>
          </ac:grpSpMkLst>
        </pc:grpChg>
        <pc:grpChg chg="mod topLvl">
          <ac:chgData name="Shanthi Srinivasan" userId="c4478da7-ede2-4d3a-a6d3-2d3928135ac2" providerId="ADAL" clId="{BAF4BE1E-11FC-4783-8CD1-05372929E2C2}" dt="2022-12-26T10:39:11.744" v="480" actId="338"/>
          <ac:grpSpMkLst>
            <pc:docMk/>
            <pc:sldMk cId="1666358926" sldId="2710"/>
            <ac:grpSpMk id="11" creationId="{13C978D9-15B3-4435-8B39-E9D8853E8BE9}"/>
          </ac:grpSpMkLst>
        </pc:grpChg>
        <pc:grpChg chg="del mod">
          <ac:chgData name="Shanthi Srinivasan" userId="c4478da7-ede2-4d3a-a6d3-2d3928135ac2" providerId="ADAL" clId="{BAF4BE1E-11FC-4783-8CD1-05372929E2C2}" dt="2022-12-26T10:39:03.309" v="479" actId="165"/>
          <ac:grpSpMkLst>
            <pc:docMk/>
            <pc:sldMk cId="1666358926" sldId="2710"/>
            <ac:grpSpMk id="22" creationId="{4BBADF8D-84F4-461D-BB3B-04AC8EF65E6B}"/>
          </ac:grpSpMkLst>
        </pc:grpChg>
        <pc:grpChg chg="mod topLvl">
          <ac:chgData name="Shanthi Srinivasan" userId="c4478da7-ede2-4d3a-a6d3-2d3928135ac2" providerId="ADAL" clId="{BAF4BE1E-11FC-4783-8CD1-05372929E2C2}" dt="2022-12-26T10:39:11.744" v="480" actId="338"/>
          <ac:grpSpMkLst>
            <pc:docMk/>
            <pc:sldMk cId="1666358926" sldId="2710"/>
            <ac:grpSpMk id="25" creationId="{4487961F-1FC4-47FE-828C-5539A73AD552}"/>
          </ac:grpSpMkLst>
        </pc:grpChg>
        <pc:grpChg chg="del mod">
          <ac:chgData name="Shanthi Srinivasan" userId="c4478da7-ede2-4d3a-a6d3-2d3928135ac2" providerId="ADAL" clId="{BAF4BE1E-11FC-4783-8CD1-05372929E2C2}" dt="2022-12-26T10:39:03.309" v="479" actId="165"/>
          <ac:grpSpMkLst>
            <pc:docMk/>
            <pc:sldMk cId="1666358926" sldId="2710"/>
            <ac:grpSpMk id="37" creationId="{3DE78FB5-EDF8-48FE-A012-6FD8E412C7CA}"/>
          </ac:grpSpMkLst>
        </pc:grpChg>
        <pc:grpChg chg="mod topLvl">
          <ac:chgData name="Shanthi Srinivasan" userId="c4478da7-ede2-4d3a-a6d3-2d3928135ac2" providerId="ADAL" clId="{BAF4BE1E-11FC-4783-8CD1-05372929E2C2}" dt="2022-12-26T10:39:11.744" v="480" actId="338"/>
          <ac:grpSpMkLst>
            <pc:docMk/>
            <pc:sldMk cId="1666358926" sldId="2710"/>
            <ac:grpSpMk id="40" creationId="{75850754-41AA-4E5A-BB88-BBDBCBB7E906}"/>
          </ac:grpSpMkLst>
        </pc:grpChg>
        <pc:grpChg chg="del mod">
          <ac:chgData name="Shanthi Srinivasan" userId="c4478da7-ede2-4d3a-a6d3-2d3928135ac2" providerId="ADAL" clId="{BAF4BE1E-11FC-4783-8CD1-05372929E2C2}" dt="2022-12-26T10:39:03.309" v="479" actId="165"/>
          <ac:grpSpMkLst>
            <pc:docMk/>
            <pc:sldMk cId="1666358926" sldId="2710"/>
            <ac:grpSpMk id="53" creationId="{322BA221-C2EA-4C52-AE07-AD654CD447C9}"/>
          </ac:grpSpMkLst>
        </pc:grpChg>
        <pc:grpChg chg="mod topLvl">
          <ac:chgData name="Shanthi Srinivasan" userId="c4478da7-ede2-4d3a-a6d3-2d3928135ac2" providerId="ADAL" clId="{BAF4BE1E-11FC-4783-8CD1-05372929E2C2}" dt="2022-12-26T10:39:11.744" v="480" actId="338"/>
          <ac:grpSpMkLst>
            <pc:docMk/>
            <pc:sldMk cId="1666358926" sldId="2710"/>
            <ac:grpSpMk id="56" creationId="{D5509DE6-331A-47B8-A815-42B3D2B5E13A}"/>
          </ac:grpSpMkLst>
        </pc:grpChg>
        <pc:grpChg chg="del mod">
          <ac:chgData name="Shanthi Srinivasan" userId="c4478da7-ede2-4d3a-a6d3-2d3928135ac2" providerId="ADAL" clId="{BAF4BE1E-11FC-4783-8CD1-05372929E2C2}" dt="2022-12-26T10:39:03.309" v="479" actId="165"/>
          <ac:grpSpMkLst>
            <pc:docMk/>
            <pc:sldMk cId="1666358926" sldId="2710"/>
            <ac:grpSpMk id="62" creationId="{A612E00C-022D-499C-A9CF-D5A1CB9C8FD7}"/>
          </ac:grpSpMkLst>
        </pc:grpChg>
        <pc:grpChg chg="mod topLvl">
          <ac:chgData name="Shanthi Srinivasan" userId="c4478da7-ede2-4d3a-a6d3-2d3928135ac2" providerId="ADAL" clId="{BAF4BE1E-11FC-4783-8CD1-05372929E2C2}" dt="2022-12-26T10:39:11.744" v="480" actId="338"/>
          <ac:grpSpMkLst>
            <pc:docMk/>
            <pc:sldMk cId="1666358926" sldId="2710"/>
            <ac:grpSpMk id="65" creationId="{54BC3ED5-AB98-4C05-97F7-95E1F681F141}"/>
          </ac:grpSpMkLst>
        </pc:grpChg>
        <pc:grpChg chg="del mod">
          <ac:chgData name="Shanthi Srinivasan" userId="c4478da7-ede2-4d3a-a6d3-2d3928135ac2" providerId="ADAL" clId="{BAF4BE1E-11FC-4783-8CD1-05372929E2C2}" dt="2022-12-26T10:39:03.309" v="479" actId="165"/>
          <ac:grpSpMkLst>
            <pc:docMk/>
            <pc:sldMk cId="1666358926" sldId="2710"/>
            <ac:grpSpMk id="71" creationId="{514EA21B-5E36-4C15-B100-98373C82C966}"/>
          </ac:grpSpMkLst>
        </pc:grpChg>
        <pc:grpChg chg="mod topLvl">
          <ac:chgData name="Shanthi Srinivasan" userId="c4478da7-ede2-4d3a-a6d3-2d3928135ac2" providerId="ADAL" clId="{BAF4BE1E-11FC-4783-8CD1-05372929E2C2}" dt="2022-12-26T10:39:11.744" v="480" actId="338"/>
          <ac:grpSpMkLst>
            <pc:docMk/>
            <pc:sldMk cId="1666358926" sldId="2710"/>
            <ac:grpSpMk id="74" creationId="{D07FECB3-7B9F-48AB-9295-F5C2B96C3E1B}"/>
          </ac:grpSpMkLst>
        </pc:grpChg>
        <pc:grpChg chg="del mod">
          <ac:chgData name="Shanthi Srinivasan" userId="c4478da7-ede2-4d3a-a6d3-2d3928135ac2" providerId="ADAL" clId="{BAF4BE1E-11FC-4783-8CD1-05372929E2C2}" dt="2022-12-26T10:39:03.309" v="479" actId="165"/>
          <ac:grpSpMkLst>
            <pc:docMk/>
            <pc:sldMk cId="1666358926" sldId="2710"/>
            <ac:grpSpMk id="78" creationId="{94FB7022-4D13-4C62-9A73-69698FE243ED}"/>
          </ac:grpSpMkLst>
        </pc:grpChg>
        <pc:grpChg chg="mod topLvl">
          <ac:chgData name="Shanthi Srinivasan" userId="c4478da7-ede2-4d3a-a6d3-2d3928135ac2" providerId="ADAL" clId="{BAF4BE1E-11FC-4783-8CD1-05372929E2C2}" dt="2022-12-26T10:39:11.744" v="480" actId="338"/>
          <ac:grpSpMkLst>
            <pc:docMk/>
            <pc:sldMk cId="1666358926" sldId="2710"/>
            <ac:grpSpMk id="81" creationId="{902B792A-E883-4964-891C-8E3DFB8BED4A}"/>
          </ac:grpSpMkLst>
        </pc:grpChg>
        <pc:grpChg chg="del mod">
          <ac:chgData name="Shanthi Srinivasan" userId="c4478da7-ede2-4d3a-a6d3-2d3928135ac2" providerId="ADAL" clId="{BAF4BE1E-11FC-4783-8CD1-05372929E2C2}" dt="2022-12-26T10:39:03.309" v="479" actId="165"/>
          <ac:grpSpMkLst>
            <pc:docMk/>
            <pc:sldMk cId="1666358926" sldId="2710"/>
            <ac:grpSpMk id="89" creationId="{019A9126-9494-4F45-996D-E5541189685B}"/>
          </ac:grpSpMkLst>
        </pc:grpChg>
        <pc:grpChg chg="mod topLvl">
          <ac:chgData name="Shanthi Srinivasan" userId="c4478da7-ede2-4d3a-a6d3-2d3928135ac2" providerId="ADAL" clId="{BAF4BE1E-11FC-4783-8CD1-05372929E2C2}" dt="2022-12-26T10:39:11.744" v="480" actId="338"/>
          <ac:grpSpMkLst>
            <pc:docMk/>
            <pc:sldMk cId="1666358926" sldId="2710"/>
            <ac:grpSpMk id="92" creationId="{EF3C96DD-DA82-4213-AFB8-0C6A8C670157}"/>
          </ac:grpSpMkLst>
        </pc:grpChg>
        <pc:grpChg chg="del mod">
          <ac:chgData name="Shanthi Srinivasan" userId="c4478da7-ede2-4d3a-a6d3-2d3928135ac2" providerId="ADAL" clId="{BAF4BE1E-11FC-4783-8CD1-05372929E2C2}" dt="2022-12-26T10:39:03.309" v="479" actId="165"/>
          <ac:grpSpMkLst>
            <pc:docMk/>
            <pc:sldMk cId="1666358926" sldId="2710"/>
            <ac:grpSpMk id="95" creationId="{64EA31E6-392B-4BA0-AEAE-658C55FCB8A7}"/>
          </ac:grpSpMkLst>
        </pc:grpChg>
        <pc:grpChg chg="mod topLvl">
          <ac:chgData name="Shanthi Srinivasan" userId="c4478da7-ede2-4d3a-a6d3-2d3928135ac2" providerId="ADAL" clId="{BAF4BE1E-11FC-4783-8CD1-05372929E2C2}" dt="2022-12-26T10:39:11.744" v="480" actId="338"/>
          <ac:grpSpMkLst>
            <pc:docMk/>
            <pc:sldMk cId="1666358926" sldId="2710"/>
            <ac:grpSpMk id="98" creationId="{B78752A0-3A41-41C3-98F8-C59FA5BBC35A}"/>
          </ac:grpSpMkLst>
        </pc:grpChg>
        <pc:grpChg chg="del mod">
          <ac:chgData name="Shanthi Srinivasan" userId="c4478da7-ede2-4d3a-a6d3-2d3928135ac2" providerId="ADAL" clId="{BAF4BE1E-11FC-4783-8CD1-05372929E2C2}" dt="2022-12-26T10:39:03.309" v="479" actId="165"/>
          <ac:grpSpMkLst>
            <pc:docMk/>
            <pc:sldMk cId="1666358926" sldId="2710"/>
            <ac:grpSpMk id="106" creationId="{4E167DE5-7617-45DB-A744-A91B1F0D4683}"/>
          </ac:grpSpMkLst>
        </pc:grpChg>
        <pc:grpChg chg="mod topLvl">
          <ac:chgData name="Shanthi Srinivasan" userId="c4478da7-ede2-4d3a-a6d3-2d3928135ac2" providerId="ADAL" clId="{BAF4BE1E-11FC-4783-8CD1-05372929E2C2}" dt="2022-12-26T10:39:11.744" v="480" actId="338"/>
          <ac:grpSpMkLst>
            <pc:docMk/>
            <pc:sldMk cId="1666358926" sldId="2710"/>
            <ac:grpSpMk id="109" creationId="{3BFEB61C-021D-47A1-A12F-BB245A9F644D}"/>
          </ac:grpSpMkLst>
        </pc:grpChg>
        <pc:grpChg chg="del mod">
          <ac:chgData name="Shanthi Srinivasan" userId="c4478da7-ede2-4d3a-a6d3-2d3928135ac2" providerId="ADAL" clId="{BAF4BE1E-11FC-4783-8CD1-05372929E2C2}" dt="2022-12-26T10:39:03.309" v="479" actId="165"/>
          <ac:grpSpMkLst>
            <pc:docMk/>
            <pc:sldMk cId="1666358926" sldId="2710"/>
            <ac:grpSpMk id="112" creationId="{2031FF90-E586-42CE-90F3-481C7923E6E9}"/>
          </ac:grpSpMkLst>
        </pc:grpChg>
        <pc:grpChg chg="mod topLvl">
          <ac:chgData name="Shanthi Srinivasan" userId="c4478da7-ede2-4d3a-a6d3-2d3928135ac2" providerId="ADAL" clId="{BAF4BE1E-11FC-4783-8CD1-05372929E2C2}" dt="2022-12-26T10:39:11.744" v="480" actId="338"/>
          <ac:grpSpMkLst>
            <pc:docMk/>
            <pc:sldMk cId="1666358926" sldId="2710"/>
            <ac:grpSpMk id="115" creationId="{2484ED4F-81B8-4322-A7EA-71148F000964}"/>
          </ac:grpSpMkLst>
        </pc:grpChg>
        <pc:grpChg chg="del mod">
          <ac:chgData name="Shanthi Srinivasan" userId="c4478da7-ede2-4d3a-a6d3-2d3928135ac2" providerId="ADAL" clId="{BAF4BE1E-11FC-4783-8CD1-05372929E2C2}" dt="2022-12-26T10:39:03.309" v="479" actId="165"/>
          <ac:grpSpMkLst>
            <pc:docMk/>
            <pc:sldMk cId="1666358926" sldId="2710"/>
            <ac:grpSpMk id="138" creationId="{E6778CAB-AC7B-4CE6-B899-D80627F7A29E}"/>
          </ac:grpSpMkLst>
        </pc:grpChg>
        <pc:grpChg chg="mod topLvl">
          <ac:chgData name="Shanthi Srinivasan" userId="c4478da7-ede2-4d3a-a6d3-2d3928135ac2" providerId="ADAL" clId="{BAF4BE1E-11FC-4783-8CD1-05372929E2C2}" dt="2022-12-26T10:39:11.744" v="480" actId="338"/>
          <ac:grpSpMkLst>
            <pc:docMk/>
            <pc:sldMk cId="1666358926" sldId="2710"/>
            <ac:grpSpMk id="141" creationId="{1F184B4D-F943-4DB6-857F-4506F68941BC}"/>
          </ac:grpSpMkLst>
        </pc:grpChg>
        <pc:grpChg chg="add mod">
          <ac:chgData name="Shanthi Srinivasan" userId="c4478da7-ede2-4d3a-a6d3-2d3928135ac2" providerId="ADAL" clId="{BAF4BE1E-11FC-4783-8CD1-05372929E2C2}" dt="2022-12-26T10:39:11.744" v="480" actId="338"/>
          <ac:grpSpMkLst>
            <pc:docMk/>
            <pc:sldMk cId="1666358926" sldId="2710"/>
            <ac:grpSpMk id="156" creationId="{E876B2D4-4C3C-4527-A540-D9773994536D}"/>
          </ac:grpSpMkLst>
        </pc:grpChg>
        <pc:grpChg chg="add mod">
          <ac:chgData name="Shanthi Srinivasan" userId="c4478da7-ede2-4d3a-a6d3-2d3928135ac2" providerId="ADAL" clId="{BAF4BE1E-11FC-4783-8CD1-05372929E2C2}" dt="2022-12-26T10:39:11.744" v="480" actId="338"/>
          <ac:grpSpMkLst>
            <pc:docMk/>
            <pc:sldMk cId="1666358926" sldId="2710"/>
            <ac:grpSpMk id="157" creationId="{87D0713B-454F-4BD1-AF12-13F2A7435E5D}"/>
          </ac:grpSpMkLst>
        </pc:grpChg>
        <pc:grpChg chg="add mod">
          <ac:chgData name="Shanthi Srinivasan" userId="c4478da7-ede2-4d3a-a6d3-2d3928135ac2" providerId="ADAL" clId="{BAF4BE1E-11FC-4783-8CD1-05372929E2C2}" dt="2022-12-26T10:39:11.744" v="480" actId="338"/>
          <ac:grpSpMkLst>
            <pc:docMk/>
            <pc:sldMk cId="1666358926" sldId="2710"/>
            <ac:grpSpMk id="158" creationId="{A6D3A252-6058-4834-ADCF-D6F6F8801EEE}"/>
          </ac:grpSpMkLst>
        </pc:grpChg>
        <pc:grpChg chg="add mod">
          <ac:chgData name="Shanthi Srinivasan" userId="c4478da7-ede2-4d3a-a6d3-2d3928135ac2" providerId="ADAL" clId="{BAF4BE1E-11FC-4783-8CD1-05372929E2C2}" dt="2022-12-26T10:39:11.744" v="480" actId="338"/>
          <ac:grpSpMkLst>
            <pc:docMk/>
            <pc:sldMk cId="1666358926" sldId="2710"/>
            <ac:grpSpMk id="159" creationId="{DA85087D-9691-462E-ADB3-3CB9A32D51AE}"/>
          </ac:grpSpMkLst>
        </pc:grpChg>
        <pc:grpChg chg="add mod">
          <ac:chgData name="Shanthi Srinivasan" userId="c4478da7-ede2-4d3a-a6d3-2d3928135ac2" providerId="ADAL" clId="{BAF4BE1E-11FC-4783-8CD1-05372929E2C2}" dt="2022-12-26T10:39:11.744" v="480" actId="338"/>
          <ac:grpSpMkLst>
            <pc:docMk/>
            <pc:sldMk cId="1666358926" sldId="2710"/>
            <ac:grpSpMk id="160" creationId="{7F73CB13-BCCA-4389-B378-CB6FAE630CF9}"/>
          </ac:grpSpMkLst>
        </pc:grpChg>
        <pc:grpChg chg="add mod">
          <ac:chgData name="Shanthi Srinivasan" userId="c4478da7-ede2-4d3a-a6d3-2d3928135ac2" providerId="ADAL" clId="{BAF4BE1E-11FC-4783-8CD1-05372929E2C2}" dt="2022-12-26T10:39:11.744" v="480" actId="338"/>
          <ac:grpSpMkLst>
            <pc:docMk/>
            <pc:sldMk cId="1666358926" sldId="2710"/>
            <ac:grpSpMk id="161" creationId="{1009F0B6-72AE-4C2D-9C58-BF5FD931C728}"/>
          </ac:grpSpMkLst>
        </pc:grpChg>
        <pc:grpChg chg="add mod">
          <ac:chgData name="Shanthi Srinivasan" userId="c4478da7-ede2-4d3a-a6d3-2d3928135ac2" providerId="ADAL" clId="{BAF4BE1E-11FC-4783-8CD1-05372929E2C2}" dt="2022-12-26T10:39:11.744" v="480" actId="338"/>
          <ac:grpSpMkLst>
            <pc:docMk/>
            <pc:sldMk cId="1666358926" sldId="2710"/>
            <ac:grpSpMk id="162" creationId="{0F6205D6-A22F-4DAB-8B73-59767123081A}"/>
          </ac:grpSpMkLst>
        </pc:grpChg>
        <pc:cxnChg chg="mod">
          <ac:chgData name="Shanthi Srinivasan" userId="c4478da7-ede2-4d3a-a6d3-2d3928135ac2" providerId="ADAL" clId="{BAF4BE1E-11FC-4783-8CD1-05372929E2C2}" dt="2022-12-26T10:36:40.258" v="380" actId="1036"/>
          <ac:cxnSpMkLst>
            <pc:docMk/>
            <pc:sldMk cId="1666358926" sldId="2710"/>
            <ac:cxnSpMk id="29" creationId="{6F3C9661-B735-437C-9997-6F16A6CE576E}"/>
          </ac:cxnSpMkLst>
        </pc:cxnChg>
      </pc:sldChg>
      <pc:sldChg chg="del">
        <pc:chgData name="Shanthi Srinivasan" userId="c4478da7-ede2-4d3a-a6d3-2d3928135ac2" providerId="ADAL" clId="{BAF4BE1E-11FC-4783-8CD1-05372929E2C2}" dt="2022-12-26T10:49:21.800" v="697" actId="47"/>
        <pc:sldMkLst>
          <pc:docMk/>
          <pc:sldMk cId="453905467" sldId="2711"/>
        </pc:sldMkLst>
      </pc:sldChg>
      <pc:sldChg chg="addSp delSp modSp add mod">
        <pc:chgData name="Shanthi Srinivasan" userId="c4478da7-ede2-4d3a-a6d3-2d3928135ac2" providerId="ADAL" clId="{BAF4BE1E-11FC-4783-8CD1-05372929E2C2}" dt="2022-12-26T10:49:08.060" v="696" actId="20577"/>
        <pc:sldMkLst>
          <pc:docMk/>
          <pc:sldMk cId="2948753016" sldId="2712"/>
        </pc:sldMkLst>
        <pc:spChg chg="add del mod">
          <ac:chgData name="Shanthi Srinivasan" userId="c4478da7-ede2-4d3a-a6d3-2d3928135ac2" providerId="ADAL" clId="{BAF4BE1E-11FC-4783-8CD1-05372929E2C2}" dt="2022-12-26T10:44:33.701" v="613" actId="478"/>
          <ac:spMkLst>
            <pc:docMk/>
            <pc:sldMk cId="2948753016" sldId="2712"/>
            <ac:spMk id="3" creationId="{EBFB5962-3903-4414-948D-8BC512D5578D}"/>
          </ac:spMkLst>
        </pc:spChg>
        <pc:spChg chg="add del mod">
          <ac:chgData name="Shanthi Srinivasan" userId="c4478da7-ede2-4d3a-a6d3-2d3928135ac2" providerId="ADAL" clId="{BAF4BE1E-11FC-4783-8CD1-05372929E2C2}" dt="2022-12-26T10:44:33.701" v="613" actId="478"/>
          <ac:spMkLst>
            <pc:docMk/>
            <pc:sldMk cId="2948753016" sldId="2712"/>
            <ac:spMk id="5" creationId="{E54C5B2C-5514-4C4A-A124-6DCCDB22D631}"/>
          </ac:spMkLst>
        </pc:spChg>
        <pc:spChg chg="del">
          <ac:chgData name="Shanthi Srinivasan" userId="c4478da7-ede2-4d3a-a6d3-2d3928135ac2" providerId="ADAL" clId="{BAF4BE1E-11FC-4783-8CD1-05372929E2C2}" dt="2022-12-26T10:44:28.682" v="612" actId="478"/>
          <ac:spMkLst>
            <pc:docMk/>
            <pc:sldMk cId="2948753016" sldId="2712"/>
            <ac:spMk id="6" creationId="{36F7490E-69B2-42D3-B26B-7892D2A0FE9E}"/>
          </ac:spMkLst>
        </pc:spChg>
        <pc:spChg chg="del">
          <ac:chgData name="Shanthi Srinivasan" userId="c4478da7-ede2-4d3a-a6d3-2d3928135ac2" providerId="ADAL" clId="{BAF4BE1E-11FC-4783-8CD1-05372929E2C2}" dt="2022-12-26T10:44:28.682" v="612" actId="478"/>
          <ac:spMkLst>
            <pc:docMk/>
            <pc:sldMk cId="2948753016" sldId="2712"/>
            <ac:spMk id="9" creationId="{F7E5D7D5-A824-4AE4-AB60-FF47156E1476}"/>
          </ac:spMkLst>
        </pc:spChg>
        <pc:spChg chg="del">
          <ac:chgData name="Shanthi Srinivasan" userId="c4478da7-ede2-4d3a-a6d3-2d3928135ac2" providerId="ADAL" clId="{BAF4BE1E-11FC-4783-8CD1-05372929E2C2}" dt="2022-12-26T10:44:28.682" v="612" actId="478"/>
          <ac:spMkLst>
            <pc:docMk/>
            <pc:sldMk cId="2948753016" sldId="2712"/>
            <ac:spMk id="10" creationId="{2149E02A-CAA7-470B-98D0-A60B4A06E5AC}"/>
          </ac:spMkLst>
        </pc:spChg>
        <pc:spChg chg="del">
          <ac:chgData name="Shanthi Srinivasan" userId="c4478da7-ede2-4d3a-a6d3-2d3928135ac2" providerId="ADAL" clId="{BAF4BE1E-11FC-4783-8CD1-05372929E2C2}" dt="2022-12-26T10:44:28.682" v="612" actId="478"/>
          <ac:spMkLst>
            <pc:docMk/>
            <pc:sldMk cId="2948753016" sldId="2712"/>
            <ac:spMk id="23" creationId="{D79F78ED-8956-4204-9199-F888AD500AAB}"/>
          </ac:spMkLst>
        </pc:spChg>
        <pc:spChg chg="del">
          <ac:chgData name="Shanthi Srinivasan" userId="c4478da7-ede2-4d3a-a6d3-2d3928135ac2" providerId="ADAL" clId="{BAF4BE1E-11FC-4783-8CD1-05372929E2C2}" dt="2022-12-26T10:44:28.682" v="612" actId="478"/>
          <ac:spMkLst>
            <pc:docMk/>
            <pc:sldMk cId="2948753016" sldId="2712"/>
            <ac:spMk id="24" creationId="{2F862E32-9A24-4088-B529-82992062E683}"/>
          </ac:spMkLst>
        </pc:spChg>
        <pc:spChg chg="del">
          <ac:chgData name="Shanthi Srinivasan" userId="c4478da7-ede2-4d3a-a6d3-2d3928135ac2" providerId="ADAL" clId="{BAF4BE1E-11FC-4783-8CD1-05372929E2C2}" dt="2022-12-26T10:44:28.682" v="612" actId="478"/>
          <ac:spMkLst>
            <pc:docMk/>
            <pc:sldMk cId="2948753016" sldId="2712"/>
            <ac:spMk id="28" creationId="{43C67953-000F-4870-8D84-06730BB4C3B8}"/>
          </ac:spMkLst>
        </pc:spChg>
        <pc:spChg chg="del">
          <ac:chgData name="Shanthi Srinivasan" userId="c4478da7-ede2-4d3a-a6d3-2d3928135ac2" providerId="ADAL" clId="{BAF4BE1E-11FC-4783-8CD1-05372929E2C2}" dt="2022-12-26T10:44:28.682" v="612" actId="478"/>
          <ac:spMkLst>
            <pc:docMk/>
            <pc:sldMk cId="2948753016" sldId="2712"/>
            <ac:spMk id="38" creationId="{CF127CC0-8D45-4249-8EC2-1BA4A1315158}"/>
          </ac:spMkLst>
        </pc:spChg>
        <pc:spChg chg="del">
          <ac:chgData name="Shanthi Srinivasan" userId="c4478da7-ede2-4d3a-a6d3-2d3928135ac2" providerId="ADAL" clId="{BAF4BE1E-11FC-4783-8CD1-05372929E2C2}" dt="2022-12-26T10:44:28.682" v="612" actId="478"/>
          <ac:spMkLst>
            <pc:docMk/>
            <pc:sldMk cId="2948753016" sldId="2712"/>
            <ac:spMk id="39" creationId="{53AD79A0-422F-467B-AC25-EE463E3A44DE}"/>
          </ac:spMkLst>
        </pc:spChg>
        <pc:spChg chg="del">
          <ac:chgData name="Shanthi Srinivasan" userId="c4478da7-ede2-4d3a-a6d3-2d3928135ac2" providerId="ADAL" clId="{BAF4BE1E-11FC-4783-8CD1-05372929E2C2}" dt="2022-12-26T10:44:28.682" v="612" actId="478"/>
          <ac:spMkLst>
            <pc:docMk/>
            <pc:sldMk cId="2948753016" sldId="2712"/>
            <ac:spMk id="54" creationId="{71BD1794-E9D9-46E2-84D9-351744A41634}"/>
          </ac:spMkLst>
        </pc:spChg>
        <pc:spChg chg="del">
          <ac:chgData name="Shanthi Srinivasan" userId="c4478da7-ede2-4d3a-a6d3-2d3928135ac2" providerId="ADAL" clId="{BAF4BE1E-11FC-4783-8CD1-05372929E2C2}" dt="2022-12-26T10:44:28.682" v="612" actId="478"/>
          <ac:spMkLst>
            <pc:docMk/>
            <pc:sldMk cId="2948753016" sldId="2712"/>
            <ac:spMk id="55" creationId="{29B4029B-3A7C-4D40-8481-FCEF0DD42477}"/>
          </ac:spMkLst>
        </pc:spChg>
        <pc:spChg chg="del">
          <ac:chgData name="Shanthi Srinivasan" userId="c4478da7-ede2-4d3a-a6d3-2d3928135ac2" providerId="ADAL" clId="{BAF4BE1E-11FC-4783-8CD1-05372929E2C2}" dt="2022-12-26T10:44:28.682" v="612" actId="478"/>
          <ac:spMkLst>
            <pc:docMk/>
            <pc:sldMk cId="2948753016" sldId="2712"/>
            <ac:spMk id="63" creationId="{3EC96F11-D4C5-49D6-95E5-B9498E83B259}"/>
          </ac:spMkLst>
        </pc:spChg>
        <pc:spChg chg="del">
          <ac:chgData name="Shanthi Srinivasan" userId="c4478da7-ede2-4d3a-a6d3-2d3928135ac2" providerId="ADAL" clId="{BAF4BE1E-11FC-4783-8CD1-05372929E2C2}" dt="2022-12-26T10:44:28.682" v="612" actId="478"/>
          <ac:spMkLst>
            <pc:docMk/>
            <pc:sldMk cId="2948753016" sldId="2712"/>
            <ac:spMk id="64" creationId="{CFA3B357-5402-4621-898F-29963CFD2F2F}"/>
          </ac:spMkLst>
        </pc:spChg>
        <pc:spChg chg="del">
          <ac:chgData name="Shanthi Srinivasan" userId="c4478da7-ede2-4d3a-a6d3-2d3928135ac2" providerId="ADAL" clId="{BAF4BE1E-11FC-4783-8CD1-05372929E2C2}" dt="2022-12-26T10:44:28.682" v="612" actId="478"/>
          <ac:spMkLst>
            <pc:docMk/>
            <pc:sldMk cId="2948753016" sldId="2712"/>
            <ac:spMk id="72" creationId="{B30AA311-0812-4F86-B82D-FECF85D4FF9C}"/>
          </ac:spMkLst>
        </pc:spChg>
        <pc:spChg chg="del">
          <ac:chgData name="Shanthi Srinivasan" userId="c4478da7-ede2-4d3a-a6d3-2d3928135ac2" providerId="ADAL" clId="{BAF4BE1E-11FC-4783-8CD1-05372929E2C2}" dt="2022-12-26T10:44:28.682" v="612" actId="478"/>
          <ac:spMkLst>
            <pc:docMk/>
            <pc:sldMk cId="2948753016" sldId="2712"/>
            <ac:spMk id="73" creationId="{7898A78F-B7BD-4B5A-BC75-054DC3FB496D}"/>
          </ac:spMkLst>
        </pc:spChg>
        <pc:spChg chg="del">
          <ac:chgData name="Shanthi Srinivasan" userId="c4478da7-ede2-4d3a-a6d3-2d3928135ac2" providerId="ADAL" clId="{BAF4BE1E-11FC-4783-8CD1-05372929E2C2}" dt="2022-12-26T10:44:28.682" v="612" actId="478"/>
          <ac:spMkLst>
            <pc:docMk/>
            <pc:sldMk cId="2948753016" sldId="2712"/>
            <ac:spMk id="79" creationId="{F41B1984-53C5-48DF-B2EF-3870ACE41903}"/>
          </ac:spMkLst>
        </pc:spChg>
        <pc:spChg chg="del">
          <ac:chgData name="Shanthi Srinivasan" userId="c4478da7-ede2-4d3a-a6d3-2d3928135ac2" providerId="ADAL" clId="{BAF4BE1E-11FC-4783-8CD1-05372929E2C2}" dt="2022-12-26T10:44:28.682" v="612" actId="478"/>
          <ac:spMkLst>
            <pc:docMk/>
            <pc:sldMk cId="2948753016" sldId="2712"/>
            <ac:spMk id="80" creationId="{CBE3564F-B09E-433D-A42A-2781CC4735F3}"/>
          </ac:spMkLst>
        </pc:spChg>
        <pc:spChg chg="del">
          <ac:chgData name="Shanthi Srinivasan" userId="c4478da7-ede2-4d3a-a6d3-2d3928135ac2" providerId="ADAL" clId="{BAF4BE1E-11FC-4783-8CD1-05372929E2C2}" dt="2022-12-26T10:44:28.682" v="612" actId="478"/>
          <ac:spMkLst>
            <pc:docMk/>
            <pc:sldMk cId="2948753016" sldId="2712"/>
            <ac:spMk id="90" creationId="{922FDC03-3D90-44E0-8720-D7F289BCC871}"/>
          </ac:spMkLst>
        </pc:spChg>
        <pc:spChg chg="del">
          <ac:chgData name="Shanthi Srinivasan" userId="c4478da7-ede2-4d3a-a6d3-2d3928135ac2" providerId="ADAL" clId="{BAF4BE1E-11FC-4783-8CD1-05372929E2C2}" dt="2022-12-26T10:44:28.682" v="612" actId="478"/>
          <ac:spMkLst>
            <pc:docMk/>
            <pc:sldMk cId="2948753016" sldId="2712"/>
            <ac:spMk id="91" creationId="{06BB5607-B2EA-4035-B409-06BD6D3FB13A}"/>
          </ac:spMkLst>
        </pc:spChg>
        <pc:spChg chg="del">
          <ac:chgData name="Shanthi Srinivasan" userId="c4478da7-ede2-4d3a-a6d3-2d3928135ac2" providerId="ADAL" clId="{BAF4BE1E-11FC-4783-8CD1-05372929E2C2}" dt="2022-12-26T10:44:28.682" v="612" actId="478"/>
          <ac:spMkLst>
            <pc:docMk/>
            <pc:sldMk cId="2948753016" sldId="2712"/>
            <ac:spMk id="96" creationId="{7C40743A-7336-4A14-8DF9-DCD8984B0A20}"/>
          </ac:spMkLst>
        </pc:spChg>
        <pc:spChg chg="del">
          <ac:chgData name="Shanthi Srinivasan" userId="c4478da7-ede2-4d3a-a6d3-2d3928135ac2" providerId="ADAL" clId="{BAF4BE1E-11FC-4783-8CD1-05372929E2C2}" dt="2022-12-26T10:44:28.682" v="612" actId="478"/>
          <ac:spMkLst>
            <pc:docMk/>
            <pc:sldMk cId="2948753016" sldId="2712"/>
            <ac:spMk id="97" creationId="{253F68B8-32D6-443D-8232-1C295CE95614}"/>
          </ac:spMkLst>
        </pc:spChg>
        <pc:spChg chg="del">
          <ac:chgData name="Shanthi Srinivasan" userId="c4478da7-ede2-4d3a-a6d3-2d3928135ac2" providerId="ADAL" clId="{BAF4BE1E-11FC-4783-8CD1-05372929E2C2}" dt="2022-12-26T10:44:28.682" v="612" actId="478"/>
          <ac:spMkLst>
            <pc:docMk/>
            <pc:sldMk cId="2948753016" sldId="2712"/>
            <ac:spMk id="107" creationId="{02370D43-F937-4629-9D77-F005FCFBEB75}"/>
          </ac:spMkLst>
        </pc:spChg>
        <pc:spChg chg="del">
          <ac:chgData name="Shanthi Srinivasan" userId="c4478da7-ede2-4d3a-a6d3-2d3928135ac2" providerId="ADAL" clId="{BAF4BE1E-11FC-4783-8CD1-05372929E2C2}" dt="2022-12-26T10:44:28.682" v="612" actId="478"/>
          <ac:spMkLst>
            <pc:docMk/>
            <pc:sldMk cId="2948753016" sldId="2712"/>
            <ac:spMk id="108" creationId="{8040FC31-0740-46DE-B40B-4CC13596200E}"/>
          </ac:spMkLst>
        </pc:spChg>
        <pc:spChg chg="del">
          <ac:chgData name="Shanthi Srinivasan" userId="c4478da7-ede2-4d3a-a6d3-2d3928135ac2" providerId="ADAL" clId="{BAF4BE1E-11FC-4783-8CD1-05372929E2C2}" dt="2022-12-26T10:44:28.682" v="612" actId="478"/>
          <ac:spMkLst>
            <pc:docMk/>
            <pc:sldMk cId="2948753016" sldId="2712"/>
            <ac:spMk id="113" creationId="{EB2C4B4F-A958-458F-A845-CEBF40ECF690}"/>
          </ac:spMkLst>
        </pc:spChg>
        <pc:spChg chg="del">
          <ac:chgData name="Shanthi Srinivasan" userId="c4478da7-ede2-4d3a-a6d3-2d3928135ac2" providerId="ADAL" clId="{BAF4BE1E-11FC-4783-8CD1-05372929E2C2}" dt="2022-12-26T10:44:28.682" v="612" actId="478"/>
          <ac:spMkLst>
            <pc:docMk/>
            <pc:sldMk cId="2948753016" sldId="2712"/>
            <ac:spMk id="114" creationId="{45EF9919-D4EE-4C17-92E5-F9F3A8CC147B}"/>
          </ac:spMkLst>
        </pc:spChg>
        <pc:spChg chg="del">
          <ac:chgData name="Shanthi Srinivasan" userId="c4478da7-ede2-4d3a-a6d3-2d3928135ac2" providerId="ADAL" clId="{BAF4BE1E-11FC-4783-8CD1-05372929E2C2}" dt="2022-12-26T10:44:28.682" v="612" actId="478"/>
          <ac:spMkLst>
            <pc:docMk/>
            <pc:sldMk cId="2948753016" sldId="2712"/>
            <ac:spMk id="139" creationId="{90A71AFA-C5BD-42E1-AA49-CABBFDDB935F}"/>
          </ac:spMkLst>
        </pc:spChg>
        <pc:spChg chg="del">
          <ac:chgData name="Shanthi Srinivasan" userId="c4478da7-ede2-4d3a-a6d3-2d3928135ac2" providerId="ADAL" clId="{BAF4BE1E-11FC-4783-8CD1-05372929E2C2}" dt="2022-12-26T10:44:28.682" v="612" actId="478"/>
          <ac:spMkLst>
            <pc:docMk/>
            <pc:sldMk cId="2948753016" sldId="2712"/>
            <ac:spMk id="140" creationId="{D1B89662-4A21-4A2C-8339-F152D0B434FB}"/>
          </ac:spMkLst>
        </pc:spChg>
        <pc:spChg chg="del">
          <ac:chgData name="Shanthi Srinivasan" userId="c4478da7-ede2-4d3a-a6d3-2d3928135ac2" providerId="ADAL" clId="{BAF4BE1E-11FC-4783-8CD1-05372929E2C2}" dt="2022-12-26T10:44:28.682" v="612" actId="478"/>
          <ac:spMkLst>
            <pc:docMk/>
            <pc:sldMk cId="2948753016" sldId="2712"/>
            <ac:spMk id="154" creationId="{437A6688-7857-4E0C-AA8C-C50AF4E5F8A7}"/>
          </ac:spMkLst>
        </pc:spChg>
        <pc:spChg chg="del">
          <ac:chgData name="Shanthi Srinivasan" userId="c4478da7-ede2-4d3a-a6d3-2d3928135ac2" providerId="ADAL" clId="{BAF4BE1E-11FC-4783-8CD1-05372929E2C2}" dt="2022-12-26T10:44:28.682" v="612" actId="478"/>
          <ac:spMkLst>
            <pc:docMk/>
            <pc:sldMk cId="2948753016" sldId="2712"/>
            <ac:spMk id="155" creationId="{CA235DC7-B3D0-43AD-99E8-579251A1699F}"/>
          </ac:spMkLst>
        </pc:spChg>
        <pc:spChg chg="add mod">
          <ac:chgData name="Shanthi Srinivasan" userId="c4478da7-ede2-4d3a-a6d3-2d3928135ac2" providerId="ADAL" clId="{BAF4BE1E-11FC-4783-8CD1-05372929E2C2}" dt="2022-12-26T10:44:54.375" v="615" actId="207"/>
          <ac:spMkLst>
            <pc:docMk/>
            <pc:sldMk cId="2948753016" sldId="2712"/>
            <ac:spMk id="156" creationId="{FD69A7C0-44E5-4496-984D-331CD38A4C34}"/>
          </ac:spMkLst>
        </pc:spChg>
        <pc:spChg chg="add mod">
          <ac:chgData name="Shanthi Srinivasan" userId="c4478da7-ede2-4d3a-a6d3-2d3928135ac2" providerId="ADAL" clId="{BAF4BE1E-11FC-4783-8CD1-05372929E2C2}" dt="2022-12-26T10:44:54.375" v="615" actId="207"/>
          <ac:spMkLst>
            <pc:docMk/>
            <pc:sldMk cId="2948753016" sldId="2712"/>
            <ac:spMk id="158" creationId="{5382F41F-8368-4995-8B67-F1B3E90A7503}"/>
          </ac:spMkLst>
        </pc:spChg>
        <pc:spChg chg="mod">
          <ac:chgData name="Shanthi Srinivasan" userId="c4478da7-ede2-4d3a-a6d3-2d3928135ac2" providerId="ADAL" clId="{BAF4BE1E-11FC-4783-8CD1-05372929E2C2}" dt="2022-12-26T10:44:54.375" v="615" actId="207"/>
          <ac:spMkLst>
            <pc:docMk/>
            <pc:sldMk cId="2948753016" sldId="2712"/>
            <ac:spMk id="160" creationId="{121D3C19-795B-4E69-B590-1271D30F00A9}"/>
          </ac:spMkLst>
        </pc:spChg>
        <pc:spChg chg="mod">
          <ac:chgData name="Shanthi Srinivasan" userId="c4478da7-ede2-4d3a-a6d3-2d3928135ac2" providerId="ADAL" clId="{BAF4BE1E-11FC-4783-8CD1-05372929E2C2}" dt="2022-12-26T10:44:54.375" v="615" actId="207"/>
          <ac:spMkLst>
            <pc:docMk/>
            <pc:sldMk cId="2948753016" sldId="2712"/>
            <ac:spMk id="161" creationId="{E3C9487D-53DD-45BD-9482-F45B84FF0B9E}"/>
          </ac:spMkLst>
        </pc:spChg>
        <pc:spChg chg="mod">
          <ac:chgData name="Shanthi Srinivasan" userId="c4478da7-ede2-4d3a-a6d3-2d3928135ac2" providerId="ADAL" clId="{BAF4BE1E-11FC-4783-8CD1-05372929E2C2}" dt="2022-12-26T10:44:54.375" v="615" actId="207"/>
          <ac:spMkLst>
            <pc:docMk/>
            <pc:sldMk cId="2948753016" sldId="2712"/>
            <ac:spMk id="163" creationId="{9FC0BC54-49FE-487E-908F-7E488583F2DB}"/>
          </ac:spMkLst>
        </pc:spChg>
        <pc:spChg chg="mod">
          <ac:chgData name="Shanthi Srinivasan" userId="c4478da7-ede2-4d3a-a6d3-2d3928135ac2" providerId="ADAL" clId="{BAF4BE1E-11FC-4783-8CD1-05372929E2C2}" dt="2022-12-26T10:44:54.375" v="615" actId="207"/>
          <ac:spMkLst>
            <pc:docMk/>
            <pc:sldMk cId="2948753016" sldId="2712"/>
            <ac:spMk id="164" creationId="{2BDC53F2-19E4-4961-9B75-B7D84580953B}"/>
          </ac:spMkLst>
        </pc:spChg>
        <pc:spChg chg="mod">
          <ac:chgData name="Shanthi Srinivasan" userId="c4478da7-ede2-4d3a-a6d3-2d3928135ac2" providerId="ADAL" clId="{BAF4BE1E-11FC-4783-8CD1-05372929E2C2}" dt="2022-12-26T10:44:54.375" v="615" actId="207"/>
          <ac:spMkLst>
            <pc:docMk/>
            <pc:sldMk cId="2948753016" sldId="2712"/>
            <ac:spMk id="165" creationId="{F3707DE4-4296-47F8-88AD-21AE058338BB}"/>
          </ac:spMkLst>
        </pc:spChg>
        <pc:spChg chg="mod">
          <ac:chgData name="Shanthi Srinivasan" userId="c4478da7-ede2-4d3a-a6d3-2d3928135ac2" providerId="ADAL" clId="{BAF4BE1E-11FC-4783-8CD1-05372929E2C2}" dt="2022-12-26T10:44:54.375" v="615" actId="207"/>
          <ac:spMkLst>
            <pc:docMk/>
            <pc:sldMk cId="2948753016" sldId="2712"/>
            <ac:spMk id="166" creationId="{E32FD9C9-47C1-4E36-A7B7-61249582B628}"/>
          </ac:spMkLst>
        </pc:spChg>
        <pc:spChg chg="mod">
          <ac:chgData name="Shanthi Srinivasan" userId="c4478da7-ede2-4d3a-a6d3-2d3928135ac2" providerId="ADAL" clId="{BAF4BE1E-11FC-4783-8CD1-05372929E2C2}" dt="2022-12-26T10:44:54.375" v="615" actId="207"/>
          <ac:spMkLst>
            <pc:docMk/>
            <pc:sldMk cId="2948753016" sldId="2712"/>
            <ac:spMk id="167" creationId="{BEB37A53-9FEE-4E79-B5CB-5D1620FD6D39}"/>
          </ac:spMkLst>
        </pc:spChg>
        <pc:spChg chg="mod">
          <ac:chgData name="Shanthi Srinivasan" userId="c4478da7-ede2-4d3a-a6d3-2d3928135ac2" providerId="ADAL" clId="{BAF4BE1E-11FC-4783-8CD1-05372929E2C2}" dt="2022-12-26T10:44:54.375" v="615" actId="207"/>
          <ac:spMkLst>
            <pc:docMk/>
            <pc:sldMk cId="2948753016" sldId="2712"/>
            <ac:spMk id="168" creationId="{D437FCF4-5F71-4872-ABDD-0CD810ABF40A}"/>
          </ac:spMkLst>
        </pc:spChg>
        <pc:spChg chg="mod">
          <ac:chgData name="Shanthi Srinivasan" userId="c4478da7-ede2-4d3a-a6d3-2d3928135ac2" providerId="ADAL" clId="{BAF4BE1E-11FC-4783-8CD1-05372929E2C2}" dt="2022-12-26T10:44:54.375" v="615" actId="207"/>
          <ac:spMkLst>
            <pc:docMk/>
            <pc:sldMk cId="2948753016" sldId="2712"/>
            <ac:spMk id="169" creationId="{44877792-91B9-4842-BB16-10529983F30C}"/>
          </ac:spMkLst>
        </pc:spChg>
        <pc:spChg chg="mod">
          <ac:chgData name="Shanthi Srinivasan" userId="c4478da7-ede2-4d3a-a6d3-2d3928135ac2" providerId="ADAL" clId="{BAF4BE1E-11FC-4783-8CD1-05372929E2C2}" dt="2022-12-26T10:44:54.375" v="615" actId="207"/>
          <ac:spMkLst>
            <pc:docMk/>
            <pc:sldMk cId="2948753016" sldId="2712"/>
            <ac:spMk id="170" creationId="{A88497F1-5A07-42E9-951A-3457FE6B3E8C}"/>
          </ac:spMkLst>
        </pc:spChg>
        <pc:spChg chg="mod">
          <ac:chgData name="Shanthi Srinivasan" userId="c4478da7-ede2-4d3a-a6d3-2d3928135ac2" providerId="ADAL" clId="{BAF4BE1E-11FC-4783-8CD1-05372929E2C2}" dt="2022-12-26T10:44:54.375" v="615" actId="207"/>
          <ac:spMkLst>
            <pc:docMk/>
            <pc:sldMk cId="2948753016" sldId="2712"/>
            <ac:spMk id="171" creationId="{4FDC9ECD-8B32-4446-981D-1BA207DA1B4C}"/>
          </ac:spMkLst>
        </pc:spChg>
        <pc:spChg chg="mod">
          <ac:chgData name="Shanthi Srinivasan" userId="c4478da7-ede2-4d3a-a6d3-2d3928135ac2" providerId="ADAL" clId="{BAF4BE1E-11FC-4783-8CD1-05372929E2C2}" dt="2022-12-26T10:44:54.375" v="615" actId="207"/>
          <ac:spMkLst>
            <pc:docMk/>
            <pc:sldMk cId="2948753016" sldId="2712"/>
            <ac:spMk id="172" creationId="{B1761C22-5690-4582-AB3F-2ABC7A0DB8DC}"/>
          </ac:spMkLst>
        </pc:spChg>
        <pc:spChg chg="mod">
          <ac:chgData name="Shanthi Srinivasan" userId="c4478da7-ede2-4d3a-a6d3-2d3928135ac2" providerId="ADAL" clId="{BAF4BE1E-11FC-4783-8CD1-05372929E2C2}" dt="2022-12-26T10:44:54.375" v="615" actId="207"/>
          <ac:spMkLst>
            <pc:docMk/>
            <pc:sldMk cId="2948753016" sldId="2712"/>
            <ac:spMk id="174" creationId="{64B68B4B-3507-4597-8481-BA751BF2A345}"/>
          </ac:spMkLst>
        </pc:spChg>
        <pc:spChg chg="mod">
          <ac:chgData name="Shanthi Srinivasan" userId="c4478da7-ede2-4d3a-a6d3-2d3928135ac2" providerId="ADAL" clId="{BAF4BE1E-11FC-4783-8CD1-05372929E2C2}" dt="2022-12-26T10:44:54.375" v="615" actId="207"/>
          <ac:spMkLst>
            <pc:docMk/>
            <pc:sldMk cId="2948753016" sldId="2712"/>
            <ac:spMk id="175" creationId="{63A5A9FF-C200-4E21-8D7E-8A1910918F35}"/>
          </ac:spMkLst>
        </pc:spChg>
        <pc:spChg chg="mod">
          <ac:chgData name="Shanthi Srinivasan" userId="c4478da7-ede2-4d3a-a6d3-2d3928135ac2" providerId="ADAL" clId="{BAF4BE1E-11FC-4783-8CD1-05372929E2C2}" dt="2022-12-26T10:44:54.375" v="615" actId="207"/>
          <ac:spMkLst>
            <pc:docMk/>
            <pc:sldMk cId="2948753016" sldId="2712"/>
            <ac:spMk id="177" creationId="{252FCD8F-C76F-4D46-908C-F7680C82B504}"/>
          </ac:spMkLst>
        </pc:spChg>
        <pc:spChg chg="mod">
          <ac:chgData name="Shanthi Srinivasan" userId="c4478da7-ede2-4d3a-a6d3-2d3928135ac2" providerId="ADAL" clId="{BAF4BE1E-11FC-4783-8CD1-05372929E2C2}" dt="2022-12-26T10:44:54.375" v="615" actId="207"/>
          <ac:spMkLst>
            <pc:docMk/>
            <pc:sldMk cId="2948753016" sldId="2712"/>
            <ac:spMk id="178" creationId="{A0373C4E-B204-4C12-855E-86D5A4CA5601}"/>
          </ac:spMkLst>
        </pc:spChg>
        <pc:spChg chg="mod">
          <ac:chgData name="Shanthi Srinivasan" userId="c4478da7-ede2-4d3a-a6d3-2d3928135ac2" providerId="ADAL" clId="{BAF4BE1E-11FC-4783-8CD1-05372929E2C2}" dt="2022-12-26T10:44:54.375" v="615" actId="207"/>
          <ac:spMkLst>
            <pc:docMk/>
            <pc:sldMk cId="2948753016" sldId="2712"/>
            <ac:spMk id="179" creationId="{C80CEF14-224C-40BE-8F9F-BEA35831C4B2}"/>
          </ac:spMkLst>
        </pc:spChg>
        <pc:spChg chg="mod">
          <ac:chgData name="Shanthi Srinivasan" userId="c4478da7-ede2-4d3a-a6d3-2d3928135ac2" providerId="ADAL" clId="{BAF4BE1E-11FC-4783-8CD1-05372929E2C2}" dt="2022-12-26T10:44:54.375" v="615" actId="207"/>
          <ac:spMkLst>
            <pc:docMk/>
            <pc:sldMk cId="2948753016" sldId="2712"/>
            <ac:spMk id="180" creationId="{D065CBBB-33F8-4954-A97A-9FAC65EA09C2}"/>
          </ac:spMkLst>
        </pc:spChg>
        <pc:spChg chg="mod">
          <ac:chgData name="Shanthi Srinivasan" userId="c4478da7-ede2-4d3a-a6d3-2d3928135ac2" providerId="ADAL" clId="{BAF4BE1E-11FC-4783-8CD1-05372929E2C2}" dt="2022-12-26T10:44:54.375" v="615" actId="207"/>
          <ac:spMkLst>
            <pc:docMk/>
            <pc:sldMk cId="2948753016" sldId="2712"/>
            <ac:spMk id="181" creationId="{34927A6C-3B2E-4FBE-A91B-ED14836E485B}"/>
          </ac:spMkLst>
        </pc:spChg>
        <pc:spChg chg="mod">
          <ac:chgData name="Shanthi Srinivasan" userId="c4478da7-ede2-4d3a-a6d3-2d3928135ac2" providerId="ADAL" clId="{BAF4BE1E-11FC-4783-8CD1-05372929E2C2}" dt="2022-12-26T10:44:54.375" v="615" actId="207"/>
          <ac:spMkLst>
            <pc:docMk/>
            <pc:sldMk cId="2948753016" sldId="2712"/>
            <ac:spMk id="182" creationId="{00BF3ADF-7E6E-44CE-96A8-A74B826471F2}"/>
          </ac:spMkLst>
        </pc:spChg>
        <pc:spChg chg="mod">
          <ac:chgData name="Shanthi Srinivasan" userId="c4478da7-ede2-4d3a-a6d3-2d3928135ac2" providerId="ADAL" clId="{BAF4BE1E-11FC-4783-8CD1-05372929E2C2}" dt="2022-12-26T10:44:54.375" v="615" actId="207"/>
          <ac:spMkLst>
            <pc:docMk/>
            <pc:sldMk cId="2948753016" sldId="2712"/>
            <ac:spMk id="183" creationId="{2887C15F-96FC-459D-AEEA-61551E3F5556}"/>
          </ac:spMkLst>
        </pc:spChg>
        <pc:spChg chg="mod">
          <ac:chgData name="Shanthi Srinivasan" userId="c4478da7-ede2-4d3a-a6d3-2d3928135ac2" providerId="ADAL" clId="{BAF4BE1E-11FC-4783-8CD1-05372929E2C2}" dt="2022-12-26T10:44:54.375" v="615" actId="207"/>
          <ac:spMkLst>
            <pc:docMk/>
            <pc:sldMk cId="2948753016" sldId="2712"/>
            <ac:spMk id="184" creationId="{9FB01068-F516-44A7-8B07-D72458495EC4}"/>
          </ac:spMkLst>
        </pc:spChg>
        <pc:spChg chg="mod">
          <ac:chgData name="Shanthi Srinivasan" userId="c4478da7-ede2-4d3a-a6d3-2d3928135ac2" providerId="ADAL" clId="{BAF4BE1E-11FC-4783-8CD1-05372929E2C2}" dt="2022-12-26T10:44:54.375" v="615" actId="207"/>
          <ac:spMkLst>
            <pc:docMk/>
            <pc:sldMk cId="2948753016" sldId="2712"/>
            <ac:spMk id="185" creationId="{477A8958-78A5-441A-9FEC-4BF3DA3F0B77}"/>
          </ac:spMkLst>
        </pc:spChg>
        <pc:spChg chg="mod">
          <ac:chgData name="Shanthi Srinivasan" userId="c4478da7-ede2-4d3a-a6d3-2d3928135ac2" providerId="ADAL" clId="{BAF4BE1E-11FC-4783-8CD1-05372929E2C2}" dt="2022-12-26T10:44:54.375" v="615" actId="207"/>
          <ac:spMkLst>
            <pc:docMk/>
            <pc:sldMk cId="2948753016" sldId="2712"/>
            <ac:spMk id="187" creationId="{01478C92-F961-4827-A9E8-83FC88D4EC40}"/>
          </ac:spMkLst>
        </pc:spChg>
        <pc:spChg chg="mod">
          <ac:chgData name="Shanthi Srinivasan" userId="c4478da7-ede2-4d3a-a6d3-2d3928135ac2" providerId="ADAL" clId="{BAF4BE1E-11FC-4783-8CD1-05372929E2C2}" dt="2022-12-26T10:44:54.375" v="615" actId="207"/>
          <ac:spMkLst>
            <pc:docMk/>
            <pc:sldMk cId="2948753016" sldId="2712"/>
            <ac:spMk id="188" creationId="{A6DFD9BB-22E4-4099-A007-8D0538926AD2}"/>
          </ac:spMkLst>
        </pc:spChg>
        <pc:spChg chg="mod">
          <ac:chgData name="Shanthi Srinivasan" userId="c4478da7-ede2-4d3a-a6d3-2d3928135ac2" providerId="ADAL" clId="{BAF4BE1E-11FC-4783-8CD1-05372929E2C2}" dt="2022-12-26T10:44:54.375" v="615" actId="207"/>
          <ac:spMkLst>
            <pc:docMk/>
            <pc:sldMk cId="2948753016" sldId="2712"/>
            <ac:spMk id="190" creationId="{965B23D5-C4A5-43D1-AC6D-5BD6F71FE094}"/>
          </ac:spMkLst>
        </pc:spChg>
        <pc:spChg chg="mod">
          <ac:chgData name="Shanthi Srinivasan" userId="c4478da7-ede2-4d3a-a6d3-2d3928135ac2" providerId="ADAL" clId="{BAF4BE1E-11FC-4783-8CD1-05372929E2C2}" dt="2022-12-26T10:44:54.375" v="615" actId="207"/>
          <ac:spMkLst>
            <pc:docMk/>
            <pc:sldMk cId="2948753016" sldId="2712"/>
            <ac:spMk id="191" creationId="{4276C072-F15E-4749-977B-271D4ABB94E1}"/>
          </ac:spMkLst>
        </pc:spChg>
        <pc:spChg chg="mod">
          <ac:chgData name="Shanthi Srinivasan" userId="c4478da7-ede2-4d3a-a6d3-2d3928135ac2" providerId="ADAL" clId="{BAF4BE1E-11FC-4783-8CD1-05372929E2C2}" dt="2022-12-26T10:44:54.375" v="615" actId="207"/>
          <ac:spMkLst>
            <pc:docMk/>
            <pc:sldMk cId="2948753016" sldId="2712"/>
            <ac:spMk id="192" creationId="{2DB24EAB-B75D-4DBD-8505-22687A954427}"/>
          </ac:spMkLst>
        </pc:spChg>
        <pc:spChg chg="mod">
          <ac:chgData name="Shanthi Srinivasan" userId="c4478da7-ede2-4d3a-a6d3-2d3928135ac2" providerId="ADAL" clId="{BAF4BE1E-11FC-4783-8CD1-05372929E2C2}" dt="2022-12-26T10:44:54.375" v="615" actId="207"/>
          <ac:spMkLst>
            <pc:docMk/>
            <pc:sldMk cId="2948753016" sldId="2712"/>
            <ac:spMk id="193" creationId="{08975811-79F9-4912-A6DA-D3FB5EEE8EA4}"/>
          </ac:spMkLst>
        </pc:spChg>
        <pc:spChg chg="mod">
          <ac:chgData name="Shanthi Srinivasan" userId="c4478da7-ede2-4d3a-a6d3-2d3928135ac2" providerId="ADAL" clId="{BAF4BE1E-11FC-4783-8CD1-05372929E2C2}" dt="2022-12-26T10:44:54.375" v="615" actId="207"/>
          <ac:spMkLst>
            <pc:docMk/>
            <pc:sldMk cId="2948753016" sldId="2712"/>
            <ac:spMk id="194" creationId="{55C8757B-3B88-4BE7-BFAD-4ECC69ED7E2C}"/>
          </ac:spMkLst>
        </pc:spChg>
        <pc:spChg chg="mod">
          <ac:chgData name="Shanthi Srinivasan" userId="c4478da7-ede2-4d3a-a6d3-2d3928135ac2" providerId="ADAL" clId="{BAF4BE1E-11FC-4783-8CD1-05372929E2C2}" dt="2022-12-26T10:44:54.375" v="615" actId="207"/>
          <ac:spMkLst>
            <pc:docMk/>
            <pc:sldMk cId="2948753016" sldId="2712"/>
            <ac:spMk id="195" creationId="{8B62EBF1-20D8-4204-8D3D-5C3F0BF92C13}"/>
          </ac:spMkLst>
        </pc:spChg>
        <pc:spChg chg="mod">
          <ac:chgData name="Shanthi Srinivasan" userId="c4478da7-ede2-4d3a-a6d3-2d3928135ac2" providerId="ADAL" clId="{BAF4BE1E-11FC-4783-8CD1-05372929E2C2}" dt="2022-12-26T10:44:54.375" v="615" actId="207"/>
          <ac:spMkLst>
            <pc:docMk/>
            <pc:sldMk cId="2948753016" sldId="2712"/>
            <ac:spMk id="196" creationId="{0FD9344C-04BD-4991-AD9B-25E1FB02B8CD}"/>
          </ac:spMkLst>
        </pc:spChg>
        <pc:spChg chg="mod">
          <ac:chgData name="Shanthi Srinivasan" userId="c4478da7-ede2-4d3a-a6d3-2d3928135ac2" providerId="ADAL" clId="{BAF4BE1E-11FC-4783-8CD1-05372929E2C2}" dt="2022-12-26T10:44:54.375" v="615" actId="207"/>
          <ac:spMkLst>
            <pc:docMk/>
            <pc:sldMk cId="2948753016" sldId="2712"/>
            <ac:spMk id="197" creationId="{336354D3-F9BA-4D02-A07C-0347FF232C97}"/>
          </ac:spMkLst>
        </pc:spChg>
        <pc:spChg chg="mod">
          <ac:chgData name="Shanthi Srinivasan" userId="c4478da7-ede2-4d3a-a6d3-2d3928135ac2" providerId="ADAL" clId="{BAF4BE1E-11FC-4783-8CD1-05372929E2C2}" dt="2022-12-26T10:44:54.375" v="615" actId="207"/>
          <ac:spMkLst>
            <pc:docMk/>
            <pc:sldMk cId="2948753016" sldId="2712"/>
            <ac:spMk id="198" creationId="{19DE671F-522E-4AD0-A060-302F7F5B61C0}"/>
          </ac:spMkLst>
        </pc:spChg>
        <pc:spChg chg="mod">
          <ac:chgData name="Shanthi Srinivasan" userId="c4478da7-ede2-4d3a-a6d3-2d3928135ac2" providerId="ADAL" clId="{BAF4BE1E-11FC-4783-8CD1-05372929E2C2}" dt="2022-12-26T10:44:54.375" v="615" actId="207"/>
          <ac:spMkLst>
            <pc:docMk/>
            <pc:sldMk cId="2948753016" sldId="2712"/>
            <ac:spMk id="199" creationId="{5B827E90-EDD9-440E-96C1-C2A43474FE7D}"/>
          </ac:spMkLst>
        </pc:spChg>
        <pc:spChg chg="mod">
          <ac:chgData name="Shanthi Srinivasan" userId="c4478da7-ede2-4d3a-a6d3-2d3928135ac2" providerId="ADAL" clId="{BAF4BE1E-11FC-4783-8CD1-05372929E2C2}" dt="2022-12-26T10:44:54.375" v="615" actId="207"/>
          <ac:spMkLst>
            <pc:docMk/>
            <pc:sldMk cId="2948753016" sldId="2712"/>
            <ac:spMk id="200" creationId="{40192B09-EB02-4ED8-BB47-87ACF4A2C7BD}"/>
          </ac:spMkLst>
        </pc:spChg>
        <pc:spChg chg="mod">
          <ac:chgData name="Shanthi Srinivasan" userId="c4478da7-ede2-4d3a-a6d3-2d3928135ac2" providerId="ADAL" clId="{BAF4BE1E-11FC-4783-8CD1-05372929E2C2}" dt="2022-12-26T10:44:54.375" v="615" actId="207"/>
          <ac:spMkLst>
            <pc:docMk/>
            <pc:sldMk cId="2948753016" sldId="2712"/>
            <ac:spMk id="201" creationId="{DE73AE6F-810F-4CF2-AEAE-A185314F9B4E}"/>
          </ac:spMkLst>
        </pc:spChg>
        <pc:spChg chg="mod">
          <ac:chgData name="Shanthi Srinivasan" userId="c4478da7-ede2-4d3a-a6d3-2d3928135ac2" providerId="ADAL" clId="{BAF4BE1E-11FC-4783-8CD1-05372929E2C2}" dt="2022-12-26T10:44:54.375" v="615" actId="207"/>
          <ac:spMkLst>
            <pc:docMk/>
            <pc:sldMk cId="2948753016" sldId="2712"/>
            <ac:spMk id="203" creationId="{508D671C-03AC-4C71-9527-F4D801817868}"/>
          </ac:spMkLst>
        </pc:spChg>
        <pc:spChg chg="mod">
          <ac:chgData name="Shanthi Srinivasan" userId="c4478da7-ede2-4d3a-a6d3-2d3928135ac2" providerId="ADAL" clId="{BAF4BE1E-11FC-4783-8CD1-05372929E2C2}" dt="2022-12-26T10:44:54.375" v="615" actId="207"/>
          <ac:spMkLst>
            <pc:docMk/>
            <pc:sldMk cId="2948753016" sldId="2712"/>
            <ac:spMk id="204" creationId="{24F57CBC-E43E-4A83-9A45-ABB8336E8E92}"/>
          </ac:spMkLst>
        </pc:spChg>
        <pc:spChg chg="mod">
          <ac:chgData name="Shanthi Srinivasan" userId="c4478da7-ede2-4d3a-a6d3-2d3928135ac2" providerId="ADAL" clId="{BAF4BE1E-11FC-4783-8CD1-05372929E2C2}" dt="2022-12-26T10:44:54.375" v="615" actId="207"/>
          <ac:spMkLst>
            <pc:docMk/>
            <pc:sldMk cId="2948753016" sldId="2712"/>
            <ac:spMk id="206" creationId="{B3959A6C-2491-48BB-8B24-F2878C173B9C}"/>
          </ac:spMkLst>
        </pc:spChg>
        <pc:spChg chg="mod">
          <ac:chgData name="Shanthi Srinivasan" userId="c4478da7-ede2-4d3a-a6d3-2d3928135ac2" providerId="ADAL" clId="{BAF4BE1E-11FC-4783-8CD1-05372929E2C2}" dt="2022-12-26T10:44:54.375" v="615" actId="207"/>
          <ac:spMkLst>
            <pc:docMk/>
            <pc:sldMk cId="2948753016" sldId="2712"/>
            <ac:spMk id="207" creationId="{465D5BE1-0D12-4D9C-9102-D3A066201959}"/>
          </ac:spMkLst>
        </pc:spChg>
        <pc:spChg chg="mod">
          <ac:chgData name="Shanthi Srinivasan" userId="c4478da7-ede2-4d3a-a6d3-2d3928135ac2" providerId="ADAL" clId="{BAF4BE1E-11FC-4783-8CD1-05372929E2C2}" dt="2022-12-26T10:44:54.375" v="615" actId="207"/>
          <ac:spMkLst>
            <pc:docMk/>
            <pc:sldMk cId="2948753016" sldId="2712"/>
            <ac:spMk id="208" creationId="{E1761DA6-5715-4AF3-94BF-E6F50FAFCF9D}"/>
          </ac:spMkLst>
        </pc:spChg>
        <pc:spChg chg="mod">
          <ac:chgData name="Shanthi Srinivasan" userId="c4478da7-ede2-4d3a-a6d3-2d3928135ac2" providerId="ADAL" clId="{BAF4BE1E-11FC-4783-8CD1-05372929E2C2}" dt="2022-12-26T10:44:54.375" v="615" actId="207"/>
          <ac:spMkLst>
            <pc:docMk/>
            <pc:sldMk cId="2948753016" sldId="2712"/>
            <ac:spMk id="209" creationId="{4963A44F-C38D-4643-B708-3507395C3EC1}"/>
          </ac:spMkLst>
        </pc:spChg>
        <pc:spChg chg="mod">
          <ac:chgData name="Shanthi Srinivasan" userId="c4478da7-ede2-4d3a-a6d3-2d3928135ac2" providerId="ADAL" clId="{BAF4BE1E-11FC-4783-8CD1-05372929E2C2}" dt="2022-12-26T10:44:54.375" v="615" actId="207"/>
          <ac:spMkLst>
            <pc:docMk/>
            <pc:sldMk cId="2948753016" sldId="2712"/>
            <ac:spMk id="210" creationId="{90E217D8-6E18-4525-9DAD-10E42D154584}"/>
          </ac:spMkLst>
        </pc:spChg>
        <pc:spChg chg="mod">
          <ac:chgData name="Shanthi Srinivasan" userId="c4478da7-ede2-4d3a-a6d3-2d3928135ac2" providerId="ADAL" clId="{BAF4BE1E-11FC-4783-8CD1-05372929E2C2}" dt="2022-12-26T10:44:54.375" v="615" actId="207"/>
          <ac:spMkLst>
            <pc:docMk/>
            <pc:sldMk cId="2948753016" sldId="2712"/>
            <ac:spMk id="212" creationId="{1A87FC5D-A761-4B38-BCE8-AC2761E7DD5D}"/>
          </ac:spMkLst>
        </pc:spChg>
        <pc:spChg chg="mod">
          <ac:chgData name="Shanthi Srinivasan" userId="c4478da7-ede2-4d3a-a6d3-2d3928135ac2" providerId="ADAL" clId="{BAF4BE1E-11FC-4783-8CD1-05372929E2C2}" dt="2022-12-26T10:44:54.375" v="615" actId="207"/>
          <ac:spMkLst>
            <pc:docMk/>
            <pc:sldMk cId="2948753016" sldId="2712"/>
            <ac:spMk id="213" creationId="{865E0D32-62B5-4495-BC19-A842325B1260}"/>
          </ac:spMkLst>
        </pc:spChg>
        <pc:spChg chg="mod">
          <ac:chgData name="Shanthi Srinivasan" userId="c4478da7-ede2-4d3a-a6d3-2d3928135ac2" providerId="ADAL" clId="{BAF4BE1E-11FC-4783-8CD1-05372929E2C2}" dt="2022-12-26T10:44:54.375" v="615" actId="207"/>
          <ac:spMkLst>
            <pc:docMk/>
            <pc:sldMk cId="2948753016" sldId="2712"/>
            <ac:spMk id="215" creationId="{AC8A48CF-DA83-47D6-A901-8E2801BD6C52}"/>
          </ac:spMkLst>
        </pc:spChg>
        <pc:spChg chg="mod">
          <ac:chgData name="Shanthi Srinivasan" userId="c4478da7-ede2-4d3a-a6d3-2d3928135ac2" providerId="ADAL" clId="{BAF4BE1E-11FC-4783-8CD1-05372929E2C2}" dt="2022-12-26T10:44:54.375" v="615" actId="207"/>
          <ac:spMkLst>
            <pc:docMk/>
            <pc:sldMk cId="2948753016" sldId="2712"/>
            <ac:spMk id="216" creationId="{8DF63FF6-D497-404E-A2AC-DADCDE1425B6}"/>
          </ac:spMkLst>
        </pc:spChg>
        <pc:spChg chg="mod">
          <ac:chgData name="Shanthi Srinivasan" userId="c4478da7-ede2-4d3a-a6d3-2d3928135ac2" providerId="ADAL" clId="{BAF4BE1E-11FC-4783-8CD1-05372929E2C2}" dt="2022-12-26T10:44:54.375" v="615" actId="207"/>
          <ac:spMkLst>
            <pc:docMk/>
            <pc:sldMk cId="2948753016" sldId="2712"/>
            <ac:spMk id="217" creationId="{47084389-6A28-411F-AB63-8C4D4CFF784C}"/>
          </ac:spMkLst>
        </pc:spChg>
        <pc:spChg chg="mod">
          <ac:chgData name="Shanthi Srinivasan" userId="c4478da7-ede2-4d3a-a6d3-2d3928135ac2" providerId="ADAL" clId="{BAF4BE1E-11FC-4783-8CD1-05372929E2C2}" dt="2022-12-26T10:44:54.375" v="615" actId="207"/>
          <ac:spMkLst>
            <pc:docMk/>
            <pc:sldMk cId="2948753016" sldId="2712"/>
            <ac:spMk id="218" creationId="{F98F5063-8439-4371-A23B-6FAC427B6506}"/>
          </ac:spMkLst>
        </pc:spChg>
        <pc:spChg chg="mod">
          <ac:chgData name="Shanthi Srinivasan" userId="c4478da7-ede2-4d3a-a6d3-2d3928135ac2" providerId="ADAL" clId="{BAF4BE1E-11FC-4783-8CD1-05372929E2C2}" dt="2022-12-26T10:44:54.375" v="615" actId="207"/>
          <ac:spMkLst>
            <pc:docMk/>
            <pc:sldMk cId="2948753016" sldId="2712"/>
            <ac:spMk id="219" creationId="{E5E32630-578B-4ADB-B31B-ED2689455D77}"/>
          </ac:spMkLst>
        </pc:spChg>
        <pc:spChg chg="mod">
          <ac:chgData name="Shanthi Srinivasan" userId="c4478da7-ede2-4d3a-a6d3-2d3928135ac2" providerId="ADAL" clId="{BAF4BE1E-11FC-4783-8CD1-05372929E2C2}" dt="2022-12-26T10:44:54.375" v="615" actId="207"/>
          <ac:spMkLst>
            <pc:docMk/>
            <pc:sldMk cId="2948753016" sldId="2712"/>
            <ac:spMk id="221" creationId="{8586C6D9-7B7A-4744-AEA7-FFF3AFCA261D}"/>
          </ac:spMkLst>
        </pc:spChg>
        <pc:spChg chg="mod">
          <ac:chgData name="Shanthi Srinivasan" userId="c4478da7-ede2-4d3a-a6d3-2d3928135ac2" providerId="ADAL" clId="{BAF4BE1E-11FC-4783-8CD1-05372929E2C2}" dt="2022-12-26T10:44:54.375" v="615" actId="207"/>
          <ac:spMkLst>
            <pc:docMk/>
            <pc:sldMk cId="2948753016" sldId="2712"/>
            <ac:spMk id="222" creationId="{29297503-2240-4C26-9F89-2DE0CFF0DC10}"/>
          </ac:spMkLst>
        </pc:spChg>
        <pc:spChg chg="mod">
          <ac:chgData name="Shanthi Srinivasan" userId="c4478da7-ede2-4d3a-a6d3-2d3928135ac2" providerId="ADAL" clId="{BAF4BE1E-11FC-4783-8CD1-05372929E2C2}" dt="2022-12-26T10:44:54.375" v="615" actId="207"/>
          <ac:spMkLst>
            <pc:docMk/>
            <pc:sldMk cId="2948753016" sldId="2712"/>
            <ac:spMk id="224" creationId="{7F43AA7C-18FF-4F7A-B7CE-B0EAD294E0FF}"/>
          </ac:spMkLst>
        </pc:spChg>
        <pc:spChg chg="mod">
          <ac:chgData name="Shanthi Srinivasan" userId="c4478da7-ede2-4d3a-a6d3-2d3928135ac2" providerId="ADAL" clId="{BAF4BE1E-11FC-4783-8CD1-05372929E2C2}" dt="2022-12-26T10:44:54.375" v="615" actId="207"/>
          <ac:spMkLst>
            <pc:docMk/>
            <pc:sldMk cId="2948753016" sldId="2712"/>
            <ac:spMk id="225" creationId="{B1B11A5B-C8D2-4374-BC12-AD274F81E995}"/>
          </ac:spMkLst>
        </pc:spChg>
        <pc:spChg chg="mod">
          <ac:chgData name="Shanthi Srinivasan" userId="c4478da7-ede2-4d3a-a6d3-2d3928135ac2" providerId="ADAL" clId="{BAF4BE1E-11FC-4783-8CD1-05372929E2C2}" dt="2022-12-26T10:44:54.375" v="615" actId="207"/>
          <ac:spMkLst>
            <pc:docMk/>
            <pc:sldMk cId="2948753016" sldId="2712"/>
            <ac:spMk id="226" creationId="{EB273935-1FDD-4CD7-B94A-565C1718B81D}"/>
          </ac:spMkLst>
        </pc:spChg>
        <pc:spChg chg="mod">
          <ac:chgData name="Shanthi Srinivasan" userId="c4478da7-ede2-4d3a-a6d3-2d3928135ac2" providerId="ADAL" clId="{BAF4BE1E-11FC-4783-8CD1-05372929E2C2}" dt="2022-12-26T10:44:54.375" v="615" actId="207"/>
          <ac:spMkLst>
            <pc:docMk/>
            <pc:sldMk cId="2948753016" sldId="2712"/>
            <ac:spMk id="228" creationId="{2482D8D2-0893-4E59-B084-113A4DD90918}"/>
          </ac:spMkLst>
        </pc:spChg>
        <pc:spChg chg="mod">
          <ac:chgData name="Shanthi Srinivasan" userId="c4478da7-ede2-4d3a-a6d3-2d3928135ac2" providerId="ADAL" clId="{BAF4BE1E-11FC-4783-8CD1-05372929E2C2}" dt="2022-12-26T10:44:54.375" v="615" actId="207"/>
          <ac:spMkLst>
            <pc:docMk/>
            <pc:sldMk cId="2948753016" sldId="2712"/>
            <ac:spMk id="229" creationId="{0620820A-5682-413C-A87B-D39D788D5F80}"/>
          </ac:spMkLst>
        </pc:spChg>
        <pc:spChg chg="mod">
          <ac:chgData name="Shanthi Srinivasan" userId="c4478da7-ede2-4d3a-a6d3-2d3928135ac2" providerId="ADAL" clId="{BAF4BE1E-11FC-4783-8CD1-05372929E2C2}" dt="2022-12-26T10:44:54.375" v="615" actId="207"/>
          <ac:spMkLst>
            <pc:docMk/>
            <pc:sldMk cId="2948753016" sldId="2712"/>
            <ac:spMk id="231" creationId="{898BBF5F-CDCE-48D6-BB50-B438D59C8862}"/>
          </ac:spMkLst>
        </pc:spChg>
        <pc:spChg chg="mod">
          <ac:chgData name="Shanthi Srinivasan" userId="c4478da7-ede2-4d3a-a6d3-2d3928135ac2" providerId="ADAL" clId="{BAF4BE1E-11FC-4783-8CD1-05372929E2C2}" dt="2022-12-26T10:44:54.375" v="615" actId="207"/>
          <ac:spMkLst>
            <pc:docMk/>
            <pc:sldMk cId="2948753016" sldId="2712"/>
            <ac:spMk id="232" creationId="{A44FF120-B0A5-4E45-83C9-E6F54DC855DD}"/>
          </ac:spMkLst>
        </pc:spChg>
        <pc:spChg chg="mod">
          <ac:chgData name="Shanthi Srinivasan" userId="c4478da7-ede2-4d3a-a6d3-2d3928135ac2" providerId="ADAL" clId="{BAF4BE1E-11FC-4783-8CD1-05372929E2C2}" dt="2022-12-26T10:44:54.375" v="615" actId="207"/>
          <ac:spMkLst>
            <pc:docMk/>
            <pc:sldMk cId="2948753016" sldId="2712"/>
            <ac:spMk id="233" creationId="{A876008D-2829-4408-8181-37C21149B80A}"/>
          </ac:spMkLst>
        </pc:spChg>
        <pc:spChg chg="mod">
          <ac:chgData name="Shanthi Srinivasan" userId="c4478da7-ede2-4d3a-a6d3-2d3928135ac2" providerId="ADAL" clId="{BAF4BE1E-11FC-4783-8CD1-05372929E2C2}" dt="2022-12-26T10:44:54.375" v="615" actId="207"/>
          <ac:spMkLst>
            <pc:docMk/>
            <pc:sldMk cId="2948753016" sldId="2712"/>
            <ac:spMk id="234" creationId="{43EA4B0F-5AD1-4552-A595-02E40B280A24}"/>
          </ac:spMkLst>
        </pc:spChg>
        <pc:spChg chg="mod">
          <ac:chgData name="Shanthi Srinivasan" userId="c4478da7-ede2-4d3a-a6d3-2d3928135ac2" providerId="ADAL" clId="{BAF4BE1E-11FC-4783-8CD1-05372929E2C2}" dt="2022-12-26T10:44:54.375" v="615" actId="207"/>
          <ac:spMkLst>
            <pc:docMk/>
            <pc:sldMk cId="2948753016" sldId="2712"/>
            <ac:spMk id="235" creationId="{2DF42D0F-4654-477E-B8F0-91C5EE8A3AEE}"/>
          </ac:spMkLst>
        </pc:spChg>
        <pc:spChg chg="mod">
          <ac:chgData name="Shanthi Srinivasan" userId="c4478da7-ede2-4d3a-a6d3-2d3928135ac2" providerId="ADAL" clId="{BAF4BE1E-11FC-4783-8CD1-05372929E2C2}" dt="2022-12-26T10:44:54.375" v="615" actId="207"/>
          <ac:spMkLst>
            <pc:docMk/>
            <pc:sldMk cId="2948753016" sldId="2712"/>
            <ac:spMk id="236" creationId="{98AEC1B1-39E3-4FC9-9860-2A6E37E7FA58}"/>
          </ac:spMkLst>
        </pc:spChg>
        <pc:spChg chg="mod">
          <ac:chgData name="Shanthi Srinivasan" userId="c4478da7-ede2-4d3a-a6d3-2d3928135ac2" providerId="ADAL" clId="{BAF4BE1E-11FC-4783-8CD1-05372929E2C2}" dt="2022-12-26T10:44:54.375" v="615" actId="207"/>
          <ac:spMkLst>
            <pc:docMk/>
            <pc:sldMk cId="2948753016" sldId="2712"/>
            <ac:spMk id="237" creationId="{7E747CEC-9105-4E89-9A45-C133B268B261}"/>
          </ac:spMkLst>
        </pc:spChg>
        <pc:spChg chg="mod">
          <ac:chgData name="Shanthi Srinivasan" userId="c4478da7-ede2-4d3a-a6d3-2d3928135ac2" providerId="ADAL" clId="{BAF4BE1E-11FC-4783-8CD1-05372929E2C2}" dt="2022-12-26T10:44:54.375" v="615" actId="207"/>
          <ac:spMkLst>
            <pc:docMk/>
            <pc:sldMk cId="2948753016" sldId="2712"/>
            <ac:spMk id="239" creationId="{07832407-8E6A-4D85-A047-11736673D475}"/>
          </ac:spMkLst>
        </pc:spChg>
        <pc:spChg chg="mod">
          <ac:chgData name="Shanthi Srinivasan" userId="c4478da7-ede2-4d3a-a6d3-2d3928135ac2" providerId="ADAL" clId="{BAF4BE1E-11FC-4783-8CD1-05372929E2C2}" dt="2022-12-26T10:44:54.375" v="615" actId="207"/>
          <ac:spMkLst>
            <pc:docMk/>
            <pc:sldMk cId="2948753016" sldId="2712"/>
            <ac:spMk id="240" creationId="{34E9E354-FC55-47A6-B252-32F2A9750893}"/>
          </ac:spMkLst>
        </pc:spChg>
        <pc:spChg chg="mod">
          <ac:chgData name="Shanthi Srinivasan" userId="c4478da7-ede2-4d3a-a6d3-2d3928135ac2" providerId="ADAL" clId="{BAF4BE1E-11FC-4783-8CD1-05372929E2C2}" dt="2022-12-26T10:44:54.375" v="615" actId="207"/>
          <ac:spMkLst>
            <pc:docMk/>
            <pc:sldMk cId="2948753016" sldId="2712"/>
            <ac:spMk id="242" creationId="{489EF635-DA91-4078-AF5A-42EFBF4FD2C2}"/>
          </ac:spMkLst>
        </pc:spChg>
        <pc:spChg chg="mod">
          <ac:chgData name="Shanthi Srinivasan" userId="c4478da7-ede2-4d3a-a6d3-2d3928135ac2" providerId="ADAL" clId="{BAF4BE1E-11FC-4783-8CD1-05372929E2C2}" dt="2022-12-26T10:44:54.375" v="615" actId="207"/>
          <ac:spMkLst>
            <pc:docMk/>
            <pc:sldMk cId="2948753016" sldId="2712"/>
            <ac:spMk id="243" creationId="{0D9F54EA-804C-4462-8549-83C3DD5543E3}"/>
          </ac:spMkLst>
        </pc:spChg>
        <pc:spChg chg="mod">
          <ac:chgData name="Shanthi Srinivasan" userId="c4478da7-ede2-4d3a-a6d3-2d3928135ac2" providerId="ADAL" clId="{BAF4BE1E-11FC-4783-8CD1-05372929E2C2}" dt="2022-12-26T10:44:54.375" v="615" actId="207"/>
          <ac:spMkLst>
            <pc:docMk/>
            <pc:sldMk cId="2948753016" sldId="2712"/>
            <ac:spMk id="245" creationId="{70DB8AD4-A837-4474-BE1F-D5F461F06A13}"/>
          </ac:spMkLst>
        </pc:spChg>
        <pc:spChg chg="mod">
          <ac:chgData name="Shanthi Srinivasan" userId="c4478da7-ede2-4d3a-a6d3-2d3928135ac2" providerId="ADAL" clId="{BAF4BE1E-11FC-4783-8CD1-05372929E2C2}" dt="2022-12-26T10:44:54.375" v="615" actId="207"/>
          <ac:spMkLst>
            <pc:docMk/>
            <pc:sldMk cId="2948753016" sldId="2712"/>
            <ac:spMk id="246" creationId="{89FF6166-4CC3-46C6-AFC5-B0D4C99EC6D4}"/>
          </ac:spMkLst>
        </pc:spChg>
        <pc:spChg chg="mod">
          <ac:chgData name="Shanthi Srinivasan" userId="c4478da7-ede2-4d3a-a6d3-2d3928135ac2" providerId="ADAL" clId="{BAF4BE1E-11FC-4783-8CD1-05372929E2C2}" dt="2022-12-26T10:44:54.375" v="615" actId="207"/>
          <ac:spMkLst>
            <pc:docMk/>
            <pc:sldMk cId="2948753016" sldId="2712"/>
            <ac:spMk id="248" creationId="{F0B41CE0-0EA6-4662-A46D-8B3BD204C91C}"/>
          </ac:spMkLst>
        </pc:spChg>
        <pc:spChg chg="mod">
          <ac:chgData name="Shanthi Srinivasan" userId="c4478da7-ede2-4d3a-a6d3-2d3928135ac2" providerId="ADAL" clId="{BAF4BE1E-11FC-4783-8CD1-05372929E2C2}" dt="2022-12-26T10:44:54.375" v="615" actId="207"/>
          <ac:spMkLst>
            <pc:docMk/>
            <pc:sldMk cId="2948753016" sldId="2712"/>
            <ac:spMk id="249" creationId="{DE3219D5-6395-4813-AD05-860022369CC7}"/>
          </ac:spMkLst>
        </pc:spChg>
        <pc:spChg chg="mod">
          <ac:chgData name="Shanthi Srinivasan" userId="c4478da7-ede2-4d3a-a6d3-2d3928135ac2" providerId="ADAL" clId="{BAF4BE1E-11FC-4783-8CD1-05372929E2C2}" dt="2022-12-26T10:44:54.375" v="615" actId="207"/>
          <ac:spMkLst>
            <pc:docMk/>
            <pc:sldMk cId="2948753016" sldId="2712"/>
            <ac:spMk id="250" creationId="{21372CAE-5B03-4D0E-8840-478204CDAE3B}"/>
          </ac:spMkLst>
        </pc:spChg>
        <pc:spChg chg="mod">
          <ac:chgData name="Shanthi Srinivasan" userId="c4478da7-ede2-4d3a-a6d3-2d3928135ac2" providerId="ADAL" clId="{BAF4BE1E-11FC-4783-8CD1-05372929E2C2}" dt="2022-12-26T10:44:54.375" v="615" actId="207"/>
          <ac:spMkLst>
            <pc:docMk/>
            <pc:sldMk cId="2948753016" sldId="2712"/>
            <ac:spMk id="251" creationId="{0C3BAA10-F2D4-41A3-9382-AC5BD985D7ED}"/>
          </ac:spMkLst>
        </pc:spChg>
        <pc:spChg chg="mod">
          <ac:chgData name="Shanthi Srinivasan" userId="c4478da7-ede2-4d3a-a6d3-2d3928135ac2" providerId="ADAL" clId="{BAF4BE1E-11FC-4783-8CD1-05372929E2C2}" dt="2022-12-26T10:44:54.375" v="615" actId="207"/>
          <ac:spMkLst>
            <pc:docMk/>
            <pc:sldMk cId="2948753016" sldId="2712"/>
            <ac:spMk id="252" creationId="{93626FF7-1723-4F4E-AEEB-C7B07589F079}"/>
          </ac:spMkLst>
        </pc:spChg>
        <pc:spChg chg="mod">
          <ac:chgData name="Shanthi Srinivasan" userId="c4478da7-ede2-4d3a-a6d3-2d3928135ac2" providerId="ADAL" clId="{BAF4BE1E-11FC-4783-8CD1-05372929E2C2}" dt="2022-12-26T10:44:54.375" v="615" actId="207"/>
          <ac:spMkLst>
            <pc:docMk/>
            <pc:sldMk cId="2948753016" sldId="2712"/>
            <ac:spMk id="253" creationId="{D7FA68C8-C6B2-4618-8E75-E57905D5C8BF}"/>
          </ac:spMkLst>
        </pc:spChg>
        <pc:spChg chg="mod">
          <ac:chgData name="Shanthi Srinivasan" userId="c4478da7-ede2-4d3a-a6d3-2d3928135ac2" providerId="ADAL" clId="{BAF4BE1E-11FC-4783-8CD1-05372929E2C2}" dt="2022-12-26T10:44:54.375" v="615" actId="207"/>
          <ac:spMkLst>
            <pc:docMk/>
            <pc:sldMk cId="2948753016" sldId="2712"/>
            <ac:spMk id="254" creationId="{89F7D4DC-8513-4B10-AAAC-E0A94BACC9F0}"/>
          </ac:spMkLst>
        </pc:spChg>
        <pc:spChg chg="mod">
          <ac:chgData name="Shanthi Srinivasan" userId="c4478da7-ede2-4d3a-a6d3-2d3928135ac2" providerId="ADAL" clId="{BAF4BE1E-11FC-4783-8CD1-05372929E2C2}" dt="2022-12-26T10:44:54.375" v="615" actId="207"/>
          <ac:spMkLst>
            <pc:docMk/>
            <pc:sldMk cId="2948753016" sldId="2712"/>
            <ac:spMk id="256" creationId="{9261A7AD-B221-4E63-B9FB-FEA07CE04268}"/>
          </ac:spMkLst>
        </pc:spChg>
        <pc:spChg chg="mod">
          <ac:chgData name="Shanthi Srinivasan" userId="c4478da7-ede2-4d3a-a6d3-2d3928135ac2" providerId="ADAL" clId="{BAF4BE1E-11FC-4783-8CD1-05372929E2C2}" dt="2022-12-26T10:44:54.375" v="615" actId="207"/>
          <ac:spMkLst>
            <pc:docMk/>
            <pc:sldMk cId="2948753016" sldId="2712"/>
            <ac:spMk id="257" creationId="{545803DF-703F-4886-A5BC-C01EDB557AAD}"/>
          </ac:spMkLst>
        </pc:spChg>
        <pc:spChg chg="mod">
          <ac:chgData name="Shanthi Srinivasan" userId="c4478da7-ede2-4d3a-a6d3-2d3928135ac2" providerId="ADAL" clId="{BAF4BE1E-11FC-4783-8CD1-05372929E2C2}" dt="2022-12-26T10:44:54.375" v="615" actId="207"/>
          <ac:spMkLst>
            <pc:docMk/>
            <pc:sldMk cId="2948753016" sldId="2712"/>
            <ac:spMk id="259" creationId="{0D3C39B0-83C7-4D37-B346-A96C403BC65B}"/>
          </ac:spMkLst>
        </pc:spChg>
        <pc:spChg chg="mod">
          <ac:chgData name="Shanthi Srinivasan" userId="c4478da7-ede2-4d3a-a6d3-2d3928135ac2" providerId="ADAL" clId="{BAF4BE1E-11FC-4783-8CD1-05372929E2C2}" dt="2022-12-26T10:44:54.375" v="615" actId="207"/>
          <ac:spMkLst>
            <pc:docMk/>
            <pc:sldMk cId="2948753016" sldId="2712"/>
            <ac:spMk id="260" creationId="{A2BE0905-0494-4BE8-85B5-F0A7D8E84FB5}"/>
          </ac:spMkLst>
        </pc:spChg>
        <pc:spChg chg="mod">
          <ac:chgData name="Shanthi Srinivasan" userId="c4478da7-ede2-4d3a-a6d3-2d3928135ac2" providerId="ADAL" clId="{BAF4BE1E-11FC-4783-8CD1-05372929E2C2}" dt="2022-12-26T10:44:54.375" v="615" actId="207"/>
          <ac:spMkLst>
            <pc:docMk/>
            <pc:sldMk cId="2948753016" sldId="2712"/>
            <ac:spMk id="262" creationId="{4B0D6EEE-6D05-44BE-8D89-CAD69C621A58}"/>
          </ac:spMkLst>
        </pc:spChg>
        <pc:spChg chg="mod">
          <ac:chgData name="Shanthi Srinivasan" userId="c4478da7-ede2-4d3a-a6d3-2d3928135ac2" providerId="ADAL" clId="{BAF4BE1E-11FC-4783-8CD1-05372929E2C2}" dt="2022-12-26T10:44:54.375" v="615" actId="207"/>
          <ac:spMkLst>
            <pc:docMk/>
            <pc:sldMk cId="2948753016" sldId="2712"/>
            <ac:spMk id="263" creationId="{21CB7AC8-402B-4F93-B688-39445C8A3D88}"/>
          </ac:spMkLst>
        </pc:spChg>
        <pc:spChg chg="mod">
          <ac:chgData name="Shanthi Srinivasan" userId="c4478da7-ede2-4d3a-a6d3-2d3928135ac2" providerId="ADAL" clId="{BAF4BE1E-11FC-4783-8CD1-05372929E2C2}" dt="2022-12-26T10:44:54.375" v="615" actId="207"/>
          <ac:spMkLst>
            <pc:docMk/>
            <pc:sldMk cId="2948753016" sldId="2712"/>
            <ac:spMk id="265" creationId="{787BDC13-A566-4215-A62D-112D098DAA36}"/>
          </ac:spMkLst>
        </pc:spChg>
        <pc:spChg chg="mod">
          <ac:chgData name="Shanthi Srinivasan" userId="c4478da7-ede2-4d3a-a6d3-2d3928135ac2" providerId="ADAL" clId="{BAF4BE1E-11FC-4783-8CD1-05372929E2C2}" dt="2022-12-26T10:44:54.375" v="615" actId="207"/>
          <ac:spMkLst>
            <pc:docMk/>
            <pc:sldMk cId="2948753016" sldId="2712"/>
            <ac:spMk id="266" creationId="{D74C04EE-A3CE-4896-A307-C064248B4CEC}"/>
          </ac:spMkLst>
        </pc:spChg>
        <pc:spChg chg="mod">
          <ac:chgData name="Shanthi Srinivasan" userId="c4478da7-ede2-4d3a-a6d3-2d3928135ac2" providerId="ADAL" clId="{BAF4BE1E-11FC-4783-8CD1-05372929E2C2}" dt="2022-12-26T10:44:54.375" v="615" actId="207"/>
          <ac:spMkLst>
            <pc:docMk/>
            <pc:sldMk cId="2948753016" sldId="2712"/>
            <ac:spMk id="267" creationId="{686D95D7-C663-42C2-858D-9E5E8464FEB7}"/>
          </ac:spMkLst>
        </pc:spChg>
        <pc:spChg chg="mod">
          <ac:chgData name="Shanthi Srinivasan" userId="c4478da7-ede2-4d3a-a6d3-2d3928135ac2" providerId="ADAL" clId="{BAF4BE1E-11FC-4783-8CD1-05372929E2C2}" dt="2022-12-26T10:44:54.375" v="615" actId="207"/>
          <ac:spMkLst>
            <pc:docMk/>
            <pc:sldMk cId="2948753016" sldId="2712"/>
            <ac:spMk id="268" creationId="{378ADD2B-18E0-4C6C-B357-070912A38192}"/>
          </ac:spMkLst>
        </pc:spChg>
        <pc:spChg chg="mod">
          <ac:chgData name="Shanthi Srinivasan" userId="c4478da7-ede2-4d3a-a6d3-2d3928135ac2" providerId="ADAL" clId="{BAF4BE1E-11FC-4783-8CD1-05372929E2C2}" dt="2022-12-26T10:44:54.375" v="615" actId="207"/>
          <ac:spMkLst>
            <pc:docMk/>
            <pc:sldMk cId="2948753016" sldId="2712"/>
            <ac:spMk id="269" creationId="{5629BAFF-F3E6-45C6-865E-4DA05FD6199C}"/>
          </ac:spMkLst>
        </pc:spChg>
        <pc:spChg chg="mod">
          <ac:chgData name="Shanthi Srinivasan" userId="c4478da7-ede2-4d3a-a6d3-2d3928135ac2" providerId="ADAL" clId="{BAF4BE1E-11FC-4783-8CD1-05372929E2C2}" dt="2022-12-26T10:44:54.375" v="615" actId="207"/>
          <ac:spMkLst>
            <pc:docMk/>
            <pc:sldMk cId="2948753016" sldId="2712"/>
            <ac:spMk id="270" creationId="{9ED9BB53-E21A-47DC-81F5-440DDDFB04B2}"/>
          </ac:spMkLst>
        </pc:spChg>
        <pc:spChg chg="mod">
          <ac:chgData name="Shanthi Srinivasan" userId="c4478da7-ede2-4d3a-a6d3-2d3928135ac2" providerId="ADAL" clId="{BAF4BE1E-11FC-4783-8CD1-05372929E2C2}" dt="2022-12-26T10:44:54.375" v="615" actId="207"/>
          <ac:spMkLst>
            <pc:docMk/>
            <pc:sldMk cId="2948753016" sldId="2712"/>
            <ac:spMk id="271" creationId="{FAFA410C-A8D9-4346-A5F3-0CD476A0020E}"/>
          </ac:spMkLst>
        </pc:spChg>
        <pc:spChg chg="mod">
          <ac:chgData name="Shanthi Srinivasan" userId="c4478da7-ede2-4d3a-a6d3-2d3928135ac2" providerId="ADAL" clId="{BAF4BE1E-11FC-4783-8CD1-05372929E2C2}" dt="2022-12-26T10:44:54.375" v="615" actId="207"/>
          <ac:spMkLst>
            <pc:docMk/>
            <pc:sldMk cId="2948753016" sldId="2712"/>
            <ac:spMk id="272" creationId="{FAC33397-A30A-4455-A60E-500AA80B1CA8}"/>
          </ac:spMkLst>
        </pc:spChg>
        <pc:spChg chg="mod">
          <ac:chgData name="Shanthi Srinivasan" userId="c4478da7-ede2-4d3a-a6d3-2d3928135ac2" providerId="ADAL" clId="{BAF4BE1E-11FC-4783-8CD1-05372929E2C2}" dt="2022-12-26T10:44:54.375" v="615" actId="207"/>
          <ac:spMkLst>
            <pc:docMk/>
            <pc:sldMk cId="2948753016" sldId="2712"/>
            <ac:spMk id="273" creationId="{04C60D61-D831-4791-A3B2-0BC3C4BC802B}"/>
          </ac:spMkLst>
        </pc:spChg>
        <pc:spChg chg="mod">
          <ac:chgData name="Shanthi Srinivasan" userId="c4478da7-ede2-4d3a-a6d3-2d3928135ac2" providerId="ADAL" clId="{BAF4BE1E-11FC-4783-8CD1-05372929E2C2}" dt="2022-12-26T10:44:54.375" v="615" actId="207"/>
          <ac:spMkLst>
            <pc:docMk/>
            <pc:sldMk cId="2948753016" sldId="2712"/>
            <ac:spMk id="274" creationId="{C7BE61A6-14CA-4BC9-9E16-F6328BF15EBB}"/>
          </ac:spMkLst>
        </pc:spChg>
        <pc:spChg chg="mod">
          <ac:chgData name="Shanthi Srinivasan" userId="c4478da7-ede2-4d3a-a6d3-2d3928135ac2" providerId="ADAL" clId="{BAF4BE1E-11FC-4783-8CD1-05372929E2C2}" dt="2022-12-26T10:44:54.375" v="615" actId="207"/>
          <ac:spMkLst>
            <pc:docMk/>
            <pc:sldMk cId="2948753016" sldId="2712"/>
            <ac:spMk id="275" creationId="{D6F75FF1-4FB7-41CD-9B14-632A4C898361}"/>
          </ac:spMkLst>
        </pc:spChg>
        <pc:spChg chg="mod">
          <ac:chgData name="Shanthi Srinivasan" userId="c4478da7-ede2-4d3a-a6d3-2d3928135ac2" providerId="ADAL" clId="{BAF4BE1E-11FC-4783-8CD1-05372929E2C2}" dt="2022-12-26T10:44:54.375" v="615" actId="207"/>
          <ac:spMkLst>
            <pc:docMk/>
            <pc:sldMk cId="2948753016" sldId="2712"/>
            <ac:spMk id="276" creationId="{BE2BFD06-44F6-4593-BE01-92423BF119B9}"/>
          </ac:spMkLst>
        </pc:spChg>
        <pc:spChg chg="mod">
          <ac:chgData name="Shanthi Srinivasan" userId="c4478da7-ede2-4d3a-a6d3-2d3928135ac2" providerId="ADAL" clId="{BAF4BE1E-11FC-4783-8CD1-05372929E2C2}" dt="2022-12-26T10:44:54.375" v="615" actId="207"/>
          <ac:spMkLst>
            <pc:docMk/>
            <pc:sldMk cId="2948753016" sldId="2712"/>
            <ac:spMk id="277" creationId="{17FD7678-9E78-453D-A773-6EC9E9EA0995}"/>
          </ac:spMkLst>
        </pc:spChg>
        <pc:spChg chg="mod">
          <ac:chgData name="Shanthi Srinivasan" userId="c4478da7-ede2-4d3a-a6d3-2d3928135ac2" providerId="ADAL" clId="{BAF4BE1E-11FC-4783-8CD1-05372929E2C2}" dt="2022-12-26T10:44:54.375" v="615" actId="207"/>
          <ac:spMkLst>
            <pc:docMk/>
            <pc:sldMk cId="2948753016" sldId="2712"/>
            <ac:spMk id="278" creationId="{B5553713-02D3-4F66-BEA7-53245B8783B4}"/>
          </ac:spMkLst>
        </pc:spChg>
        <pc:spChg chg="mod">
          <ac:chgData name="Shanthi Srinivasan" userId="c4478da7-ede2-4d3a-a6d3-2d3928135ac2" providerId="ADAL" clId="{BAF4BE1E-11FC-4783-8CD1-05372929E2C2}" dt="2022-12-26T10:44:54.375" v="615" actId="207"/>
          <ac:spMkLst>
            <pc:docMk/>
            <pc:sldMk cId="2948753016" sldId="2712"/>
            <ac:spMk id="279" creationId="{8D5A3D0D-6D0E-4252-BC6B-E0915C88747C}"/>
          </ac:spMkLst>
        </pc:spChg>
        <pc:spChg chg="mod">
          <ac:chgData name="Shanthi Srinivasan" userId="c4478da7-ede2-4d3a-a6d3-2d3928135ac2" providerId="ADAL" clId="{BAF4BE1E-11FC-4783-8CD1-05372929E2C2}" dt="2022-12-26T10:44:54.375" v="615" actId="207"/>
          <ac:spMkLst>
            <pc:docMk/>
            <pc:sldMk cId="2948753016" sldId="2712"/>
            <ac:spMk id="280" creationId="{F39AD5C6-E9D4-4BA0-A35B-506297CFAF59}"/>
          </ac:spMkLst>
        </pc:spChg>
        <pc:spChg chg="mod">
          <ac:chgData name="Shanthi Srinivasan" userId="c4478da7-ede2-4d3a-a6d3-2d3928135ac2" providerId="ADAL" clId="{BAF4BE1E-11FC-4783-8CD1-05372929E2C2}" dt="2022-12-26T10:44:54.375" v="615" actId="207"/>
          <ac:spMkLst>
            <pc:docMk/>
            <pc:sldMk cId="2948753016" sldId="2712"/>
            <ac:spMk id="281" creationId="{3B92D705-AD15-43B3-9CCF-6AFC5C464491}"/>
          </ac:spMkLst>
        </pc:spChg>
        <pc:spChg chg="mod">
          <ac:chgData name="Shanthi Srinivasan" userId="c4478da7-ede2-4d3a-a6d3-2d3928135ac2" providerId="ADAL" clId="{BAF4BE1E-11FC-4783-8CD1-05372929E2C2}" dt="2022-12-26T10:44:54.375" v="615" actId="207"/>
          <ac:spMkLst>
            <pc:docMk/>
            <pc:sldMk cId="2948753016" sldId="2712"/>
            <ac:spMk id="282" creationId="{2D03852E-F4F1-4460-BA25-81C93C42F6F7}"/>
          </ac:spMkLst>
        </pc:spChg>
        <pc:spChg chg="mod">
          <ac:chgData name="Shanthi Srinivasan" userId="c4478da7-ede2-4d3a-a6d3-2d3928135ac2" providerId="ADAL" clId="{BAF4BE1E-11FC-4783-8CD1-05372929E2C2}" dt="2022-12-26T10:44:54.375" v="615" actId="207"/>
          <ac:spMkLst>
            <pc:docMk/>
            <pc:sldMk cId="2948753016" sldId="2712"/>
            <ac:spMk id="283" creationId="{9A109BD8-BE59-4D5A-A0BD-FF0777F7E85A}"/>
          </ac:spMkLst>
        </pc:spChg>
        <pc:spChg chg="mod">
          <ac:chgData name="Shanthi Srinivasan" userId="c4478da7-ede2-4d3a-a6d3-2d3928135ac2" providerId="ADAL" clId="{BAF4BE1E-11FC-4783-8CD1-05372929E2C2}" dt="2022-12-26T10:44:54.375" v="615" actId="207"/>
          <ac:spMkLst>
            <pc:docMk/>
            <pc:sldMk cId="2948753016" sldId="2712"/>
            <ac:spMk id="284" creationId="{E0C1855E-C565-4BFC-BEEF-CB999C4ABFEE}"/>
          </ac:spMkLst>
        </pc:spChg>
        <pc:spChg chg="mod">
          <ac:chgData name="Shanthi Srinivasan" userId="c4478da7-ede2-4d3a-a6d3-2d3928135ac2" providerId="ADAL" clId="{BAF4BE1E-11FC-4783-8CD1-05372929E2C2}" dt="2022-12-26T10:44:54.375" v="615" actId="207"/>
          <ac:spMkLst>
            <pc:docMk/>
            <pc:sldMk cId="2948753016" sldId="2712"/>
            <ac:spMk id="285" creationId="{2D4CDD1B-9957-4B78-9F27-38E0A6C25606}"/>
          </ac:spMkLst>
        </pc:spChg>
        <pc:spChg chg="mod">
          <ac:chgData name="Shanthi Srinivasan" userId="c4478da7-ede2-4d3a-a6d3-2d3928135ac2" providerId="ADAL" clId="{BAF4BE1E-11FC-4783-8CD1-05372929E2C2}" dt="2022-12-26T10:44:54.375" v="615" actId="207"/>
          <ac:spMkLst>
            <pc:docMk/>
            <pc:sldMk cId="2948753016" sldId="2712"/>
            <ac:spMk id="286" creationId="{212AEE25-DBBA-4330-B153-623E79ABFF76}"/>
          </ac:spMkLst>
        </pc:spChg>
        <pc:spChg chg="mod">
          <ac:chgData name="Shanthi Srinivasan" userId="c4478da7-ede2-4d3a-a6d3-2d3928135ac2" providerId="ADAL" clId="{BAF4BE1E-11FC-4783-8CD1-05372929E2C2}" dt="2022-12-26T10:44:54.375" v="615" actId="207"/>
          <ac:spMkLst>
            <pc:docMk/>
            <pc:sldMk cId="2948753016" sldId="2712"/>
            <ac:spMk id="288" creationId="{4C9C36E8-BD59-4734-B918-E02B6A1183FE}"/>
          </ac:spMkLst>
        </pc:spChg>
        <pc:spChg chg="mod">
          <ac:chgData name="Shanthi Srinivasan" userId="c4478da7-ede2-4d3a-a6d3-2d3928135ac2" providerId="ADAL" clId="{BAF4BE1E-11FC-4783-8CD1-05372929E2C2}" dt="2022-12-26T10:44:54.375" v="615" actId="207"/>
          <ac:spMkLst>
            <pc:docMk/>
            <pc:sldMk cId="2948753016" sldId="2712"/>
            <ac:spMk id="289" creationId="{58EDAA11-7BAD-4DFD-AC2F-263291B07297}"/>
          </ac:spMkLst>
        </pc:spChg>
        <pc:spChg chg="mod">
          <ac:chgData name="Shanthi Srinivasan" userId="c4478da7-ede2-4d3a-a6d3-2d3928135ac2" providerId="ADAL" clId="{BAF4BE1E-11FC-4783-8CD1-05372929E2C2}" dt="2022-12-26T10:44:54.375" v="615" actId="207"/>
          <ac:spMkLst>
            <pc:docMk/>
            <pc:sldMk cId="2948753016" sldId="2712"/>
            <ac:spMk id="291" creationId="{5E3EA43A-8CC6-477F-8AF5-2427FC911108}"/>
          </ac:spMkLst>
        </pc:spChg>
        <pc:spChg chg="mod">
          <ac:chgData name="Shanthi Srinivasan" userId="c4478da7-ede2-4d3a-a6d3-2d3928135ac2" providerId="ADAL" clId="{BAF4BE1E-11FC-4783-8CD1-05372929E2C2}" dt="2022-12-26T10:44:54.375" v="615" actId="207"/>
          <ac:spMkLst>
            <pc:docMk/>
            <pc:sldMk cId="2948753016" sldId="2712"/>
            <ac:spMk id="292" creationId="{C3F6BF62-4910-4339-8A62-00AD184EB041}"/>
          </ac:spMkLst>
        </pc:spChg>
        <pc:spChg chg="mod">
          <ac:chgData name="Shanthi Srinivasan" userId="c4478da7-ede2-4d3a-a6d3-2d3928135ac2" providerId="ADAL" clId="{BAF4BE1E-11FC-4783-8CD1-05372929E2C2}" dt="2022-12-26T10:44:54.375" v="615" actId="207"/>
          <ac:spMkLst>
            <pc:docMk/>
            <pc:sldMk cId="2948753016" sldId="2712"/>
            <ac:spMk id="293" creationId="{53B8CDF4-D0C1-4E9B-9950-2EC139524921}"/>
          </ac:spMkLst>
        </pc:spChg>
        <pc:spChg chg="mod">
          <ac:chgData name="Shanthi Srinivasan" userId="c4478da7-ede2-4d3a-a6d3-2d3928135ac2" providerId="ADAL" clId="{BAF4BE1E-11FC-4783-8CD1-05372929E2C2}" dt="2022-12-26T10:44:54.375" v="615" actId="207"/>
          <ac:spMkLst>
            <pc:docMk/>
            <pc:sldMk cId="2948753016" sldId="2712"/>
            <ac:spMk id="294" creationId="{3EAF2F64-BEFF-4E6A-AEAF-648A562173AA}"/>
          </ac:spMkLst>
        </pc:spChg>
        <pc:spChg chg="mod">
          <ac:chgData name="Shanthi Srinivasan" userId="c4478da7-ede2-4d3a-a6d3-2d3928135ac2" providerId="ADAL" clId="{BAF4BE1E-11FC-4783-8CD1-05372929E2C2}" dt="2022-12-26T10:44:54.375" v="615" actId="207"/>
          <ac:spMkLst>
            <pc:docMk/>
            <pc:sldMk cId="2948753016" sldId="2712"/>
            <ac:spMk id="295" creationId="{AF3A1AAC-C1E7-448A-8782-7D4F90CC8A08}"/>
          </ac:spMkLst>
        </pc:spChg>
        <pc:spChg chg="mod">
          <ac:chgData name="Shanthi Srinivasan" userId="c4478da7-ede2-4d3a-a6d3-2d3928135ac2" providerId="ADAL" clId="{BAF4BE1E-11FC-4783-8CD1-05372929E2C2}" dt="2022-12-26T10:44:54.375" v="615" actId="207"/>
          <ac:spMkLst>
            <pc:docMk/>
            <pc:sldMk cId="2948753016" sldId="2712"/>
            <ac:spMk id="296" creationId="{304F9B4A-8351-4E56-B7FB-C4D7F8F0FA89}"/>
          </ac:spMkLst>
        </pc:spChg>
        <pc:spChg chg="mod">
          <ac:chgData name="Shanthi Srinivasan" userId="c4478da7-ede2-4d3a-a6d3-2d3928135ac2" providerId="ADAL" clId="{BAF4BE1E-11FC-4783-8CD1-05372929E2C2}" dt="2022-12-26T10:44:54.375" v="615" actId="207"/>
          <ac:spMkLst>
            <pc:docMk/>
            <pc:sldMk cId="2948753016" sldId="2712"/>
            <ac:spMk id="297" creationId="{41239CAA-D924-46C6-877B-DBDDE8A4DE60}"/>
          </ac:spMkLst>
        </pc:spChg>
        <pc:spChg chg="mod">
          <ac:chgData name="Shanthi Srinivasan" userId="c4478da7-ede2-4d3a-a6d3-2d3928135ac2" providerId="ADAL" clId="{BAF4BE1E-11FC-4783-8CD1-05372929E2C2}" dt="2022-12-26T10:44:54.375" v="615" actId="207"/>
          <ac:spMkLst>
            <pc:docMk/>
            <pc:sldMk cId="2948753016" sldId="2712"/>
            <ac:spMk id="298" creationId="{958DE840-CF2D-43FB-AA67-F1AA172DE954}"/>
          </ac:spMkLst>
        </pc:spChg>
        <pc:spChg chg="mod">
          <ac:chgData name="Shanthi Srinivasan" userId="c4478da7-ede2-4d3a-a6d3-2d3928135ac2" providerId="ADAL" clId="{BAF4BE1E-11FC-4783-8CD1-05372929E2C2}" dt="2022-12-26T10:44:54.375" v="615" actId="207"/>
          <ac:spMkLst>
            <pc:docMk/>
            <pc:sldMk cId="2948753016" sldId="2712"/>
            <ac:spMk id="299" creationId="{A855A96E-C583-48D9-B3D6-C2D964137AC0}"/>
          </ac:spMkLst>
        </pc:spChg>
        <pc:spChg chg="mod">
          <ac:chgData name="Shanthi Srinivasan" userId="c4478da7-ede2-4d3a-a6d3-2d3928135ac2" providerId="ADAL" clId="{BAF4BE1E-11FC-4783-8CD1-05372929E2C2}" dt="2022-12-26T10:44:54.375" v="615" actId="207"/>
          <ac:spMkLst>
            <pc:docMk/>
            <pc:sldMk cId="2948753016" sldId="2712"/>
            <ac:spMk id="300" creationId="{52D1AAE3-6A63-417E-AD15-39F9203EC373}"/>
          </ac:spMkLst>
        </pc:spChg>
        <pc:spChg chg="mod">
          <ac:chgData name="Shanthi Srinivasan" userId="c4478da7-ede2-4d3a-a6d3-2d3928135ac2" providerId="ADAL" clId="{BAF4BE1E-11FC-4783-8CD1-05372929E2C2}" dt="2022-12-26T10:44:54.375" v="615" actId="207"/>
          <ac:spMkLst>
            <pc:docMk/>
            <pc:sldMk cId="2948753016" sldId="2712"/>
            <ac:spMk id="301" creationId="{01E8CFA3-2E00-4840-8F23-3C583F503232}"/>
          </ac:spMkLst>
        </pc:spChg>
        <pc:spChg chg="mod">
          <ac:chgData name="Shanthi Srinivasan" userId="c4478da7-ede2-4d3a-a6d3-2d3928135ac2" providerId="ADAL" clId="{BAF4BE1E-11FC-4783-8CD1-05372929E2C2}" dt="2022-12-26T10:44:54.375" v="615" actId="207"/>
          <ac:spMkLst>
            <pc:docMk/>
            <pc:sldMk cId="2948753016" sldId="2712"/>
            <ac:spMk id="302" creationId="{C9EECCCC-F846-4002-9D22-95C55BA444E2}"/>
          </ac:spMkLst>
        </pc:spChg>
        <pc:spChg chg="add mod">
          <ac:chgData name="Shanthi Srinivasan" userId="c4478da7-ede2-4d3a-a6d3-2d3928135ac2" providerId="ADAL" clId="{BAF4BE1E-11FC-4783-8CD1-05372929E2C2}" dt="2022-12-26T10:44:54.375" v="615" actId="207"/>
          <ac:spMkLst>
            <pc:docMk/>
            <pc:sldMk cId="2948753016" sldId="2712"/>
            <ac:spMk id="303" creationId="{754ADC87-7C7B-4023-964B-ACCB77722961}"/>
          </ac:spMkLst>
        </pc:spChg>
        <pc:spChg chg="add mod">
          <ac:chgData name="Shanthi Srinivasan" userId="c4478da7-ede2-4d3a-a6d3-2d3928135ac2" providerId="ADAL" clId="{BAF4BE1E-11FC-4783-8CD1-05372929E2C2}" dt="2022-12-26T10:44:54.375" v="615" actId="207"/>
          <ac:spMkLst>
            <pc:docMk/>
            <pc:sldMk cId="2948753016" sldId="2712"/>
            <ac:spMk id="304" creationId="{F9D3E86E-28F1-40BF-B663-E446E3DC28AF}"/>
          </ac:spMkLst>
        </pc:spChg>
        <pc:spChg chg="add mod">
          <ac:chgData name="Shanthi Srinivasan" userId="c4478da7-ede2-4d3a-a6d3-2d3928135ac2" providerId="ADAL" clId="{BAF4BE1E-11FC-4783-8CD1-05372929E2C2}" dt="2022-12-26T10:49:03.881" v="694" actId="1036"/>
          <ac:spMkLst>
            <pc:docMk/>
            <pc:sldMk cId="2948753016" sldId="2712"/>
            <ac:spMk id="305" creationId="{A485A26F-75C2-4DE7-8179-3532B2561C91}"/>
          </ac:spMkLst>
        </pc:spChg>
        <pc:spChg chg="add mod">
          <ac:chgData name="Shanthi Srinivasan" userId="c4478da7-ede2-4d3a-a6d3-2d3928135ac2" providerId="ADAL" clId="{BAF4BE1E-11FC-4783-8CD1-05372929E2C2}" dt="2022-12-26T10:49:03.881" v="694" actId="1036"/>
          <ac:spMkLst>
            <pc:docMk/>
            <pc:sldMk cId="2948753016" sldId="2712"/>
            <ac:spMk id="306" creationId="{50B924D4-EDEF-4F96-8784-C8258CF3062D}"/>
          </ac:spMkLst>
        </pc:spChg>
        <pc:spChg chg="mod">
          <ac:chgData name="Shanthi Srinivasan" userId="c4478da7-ede2-4d3a-a6d3-2d3928135ac2" providerId="ADAL" clId="{BAF4BE1E-11FC-4783-8CD1-05372929E2C2}" dt="2022-12-26T10:48:50.253" v="637"/>
          <ac:spMkLst>
            <pc:docMk/>
            <pc:sldMk cId="2948753016" sldId="2712"/>
            <ac:spMk id="308" creationId="{54D8A2E7-5E7C-42CE-A135-C1EDA3E80F39}"/>
          </ac:spMkLst>
        </pc:spChg>
        <pc:spChg chg="mod">
          <ac:chgData name="Shanthi Srinivasan" userId="c4478da7-ede2-4d3a-a6d3-2d3928135ac2" providerId="ADAL" clId="{BAF4BE1E-11FC-4783-8CD1-05372929E2C2}" dt="2022-12-26T10:48:50.253" v="637"/>
          <ac:spMkLst>
            <pc:docMk/>
            <pc:sldMk cId="2948753016" sldId="2712"/>
            <ac:spMk id="309" creationId="{A3AFC0CF-EBE0-4E4B-8B0E-52CC110BAE57}"/>
          </ac:spMkLst>
        </pc:spChg>
        <pc:spChg chg="mod">
          <ac:chgData name="Shanthi Srinivasan" userId="c4478da7-ede2-4d3a-a6d3-2d3928135ac2" providerId="ADAL" clId="{BAF4BE1E-11FC-4783-8CD1-05372929E2C2}" dt="2022-12-26T10:48:50.253" v="637"/>
          <ac:spMkLst>
            <pc:docMk/>
            <pc:sldMk cId="2948753016" sldId="2712"/>
            <ac:spMk id="310" creationId="{E1DAE1CC-B700-401C-9E05-7C63BCDA4DA2}"/>
          </ac:spMkLst>
        </pc:spChg>
        <pc:spChg chg="mod">
          <ac:chgData name="Shanthi Srinivasan" userId="c4478da7-ede2-4d3a-a6d3-2d3928135ac2" providerId="ADAL" clId="{BAF4BE1E-11FC-4783-8CD1-05372929E2C2}" dt="2022-12-26T10:48:50.253" v="637"/>
          <ac:spMkLst>
            <pc:docMk/>
            <pc:sldMk cId="2948753016" sldId="2712"/>
            <ac:spMk id="311" creationId="{74C63388-7F7D-4282-BCDD-33BCAD0CA842}"/>
          </ac:spMkLst>
        </pc:spChg>
        <pc:spChg chg="mod">
          <ac:chgData name="Shanthi Srinivasan" userId="c4478da7-ede2-4d3a-a6d3-2d3928135ac2" providerId="ADAL" clId="{BAF4BE1E-11FC-4783-8CD1-05372929E2C2}" dt="2022-12-26T10:48:50.253" v="637"/>
          <ac:spMkLst>
            <pc:docMk/>
            <pc:sldMk cId="2948753016" sldId="2712"/>
            <ac:spMk id="312" creationId="{BCAC8D3F-14DA-4BA9-87B1-2F682ADEC1FF}"/>
          </ac:spMkLst>
        </pc:spChg>
        <pc:spChg chg="mod">
          <ac:chgData name="Shanthi Srinivasan" userId="c4478da7-ede2-4d3a-a6d3-2d3928135ac2" providerId="ADAL" clId="{BAF4BE1E-11FC-4783-8CD1-05372929E2C2}" dt="2022-12-26T10:48:50.253" v="637"/>
          <ac:spMkLst>
            <pc:docMk/>
            <pc:sldMk cId="2948753016" sldId="2712"/>
            <ac:spMk id="313" creationId="{CFB141D7-4C73-4467-B75F-03EFCE5F8FFA}"/>
          </ac:spMkLst>
        </pc:spChg>
        <pc:spChg chg="mod">
          <ac:chgData name="Shanthi Srinivasan" userId="c4478da7-ede2-4d3a-a6d3-2d3928135ac2" providerId="ADAL" clId="{BAF4BE1E-11FC-4783-8CD1-05372929E2C2}" dt="2022-12-26T10:48:50.253" v="637"/>
          <ac:spMkLst>
            <pc:docMk/>
            <pc:sldMk cId="2948753016" sldId="2712"/>
            <ac:spMk id="314" creationId="{ED07E4D1-1A39-4BF8-AF02-33ADABF4F443}"/>
          </ac:spMkLst>
        </pc:spChg>
        <pc:spChg chg="mod">
          <ac:chgData name="Shanthi Srinivasan" userId="c4478da7-ede2-4d3a-a6d3-2d3928135ac2" providerId="ADAL" clId="{BAF4BE1E-11FC-4783-8CD1-05372929E2C2}" dt="2022-12-26T10:48:50.253" v="637"/>
          <ac:spMkLst>
            <pc:docMk/>
            <pc:sldMk cId="2948753016" sldId="2712"/>
            <ac:spMk id="315" creationId="{D5663CD1-9FE1-4684-94C8-9961FE559873}"/>
          </ac:spMkLst>
        </pc:spChg>
        <pc:spChg chg="mod">
          <ac:chgData name="Shanthi Srinivasan" userId="c4478da7-ede2-4d3a-a6d3-2d3928135ac2" providerId="ADAL" clId="{BAF4BE1E-11FC-4783-8CD1-05372929E2C2}" dt="2022-12-26T10:48:50.253" v="637"/>
          <ac:spMkLst>
            <pc:docMk/>
            <pc:sldMk cId="2948753016" sldId="2712"/>
            <ac:spMk id="316" creationId="{F4447E2B-5A08-4EB4-AD66-E1BA9406D6CA}"/>
          </ac:spMkLst>
        </pc:spChg>
        <pc:spChg chg="mod">
          <ac:chgData name="Shanthi Srinivasan" userId="c4478da7-ede2-4d3a-a6d3-2d3928135ac2" providerId="ADAL" clId="{BAF4BE1E-11FC-4783-8CD1-05372929E2C2}" dt="2022-12-26T10:48:50.253" v="637"/>
          <ac:spMkLst>
            <pc:docMk/>
            <pc:sldMk cId="2948753016" sldId="2712"/>
            <ac:spMk id="317" creationId="{2D34D2F0-4CF6-4D78-94D8-549F4F2E2050}"/>
          </ac:spMkLst>
        </pc:spChg>
        <pc:spChg chg="add mod">
          <ac:chgData name="Shanthi Srinivasan" userId="c4478da7-ede2-4d3a-a6d3-2d3928135ac2" providerId="ADAL" clId="{BAF4BE1E-11FC-4783-8CD1-05372929E2C2}" dt="2022-12-26T10:49:03.881" v="694" actId="1036"/>
          <ac:spMkLst>
            <pc:docMk/>
            <pc:sldMk cId="2948753016" sldId="2712"/>
            <ac:spMk id="318" creationId="{8FC4E8C1-B449-4D51-8EFD-F748CE7F0604}"/>
          </ac:spMkLst>
        </pc:spChg>
        <pc:spChg chg="add mod">
          <ac:chgData name="Shanthi Srinivasan" userId="c4478da7-ede2-4d3a-a6d3-2d3928135ac2" providerId="ADAL" clId="{BAF4BE1E-11FC-4783-8CD1-05372929E2C2}" dt="2022-12-26T10:49:03.881" v="694" actId="1036"/>
          <ac:spMkLst>
            <pc:docMk/>
            <pc:sldMk cId="2948753016" sldId="2712"/>
            <ac:spMk id="319" creationId="{14728112-0922-4C8E-85AD-1906352888CD}"/>
          </ac:spMkLst>
        </pc:spChg>
        <pc:spChg chg="mod">
          <ac:chgData name="Shanthi Srinivasan" userId="c4478da7-ede2-4d3a-a6d3-2d3928135ac2" providerId="ADAL" clId="{BAF4BE1E-11FC-4783-8CD1-05372929E2C2}" dt="2022-12-26T10:48:50.253" v="637"/>
          <ac:spMkLst>
            <pc:docMk/>
            <pc:sldMk cId="2948753016" sldId="2712"/>
            <ac:spMk id="321" creationId="{FC4F7879-CA3B-497C-8B43-323BEE1D6D06}"/>
          </ac:spMkLst>
        </pc:spChg>
        <pc:spChg chg="mod">
          <ac:chgData name="Shanthi Srinivasan" userId="c4478da7-ede2-4d3a-a6d3-2d3928135ac2" providerId="ADAL" clId="{BAF4BE1E-11FC-4783-8CD1-05372929E2C2}" dt="2022-12-26T10:48:50.253" v="637"/>
          <ac:spMkLst>
            <pc:docMk/>
            <pc:sldMk cId="2948753016" sldId="2712"/>
            <ac:spMk id="322" creationId="{B9767D77-909A-4440-89C5-85F2DA1DDCB8}"/>
          </ac:spMkLst>
        </pc:spChg>
        <pc:spChg chg="mod">
          <ac:chgData name="Shanthi Srinivasan" userId="c4478da7-ede2-4d3a-a6d3-2d3928135ac2" providerId="ADAL" clId="{BAF4BE1E-11FC-4783-8CD1-05372929E2C2}" dt="2022-12-26T10:48:50.253" v="637"/>
          <ac:spMkLst>
            <pc:docMk/>
            <pc:sldMk cId="2948753016" sldId="2712"/>
            <ac:spMk id="323" creationId="{415D5D06-9AC1-4D5C-8DDA-3A2C41A6567B}"/>
          </ac:spMkLst>
        </pc:spChg>
        <pc:spChg chg="mod">
          <ac:chgData name="Shanthi Srinivasan" userId="c4478da7-ede2-4d3a-a6d3-2d3928135ac2" providerId="ADAL" clId="{BAF4BE1E-11FC-4783-8CD1-05372929E2C2}" dt="2022-12-26T10:48:50.253" v="637"/>
          <ac:spMkLst>
            <pc:docMk/>
            <pc:sldMk cId="2948753016" sldId="2712"/>
            <ac:spMk id="324" creationId="{78B047B5-E94F-4DFD-B534-301E120054BA}"/>
          </ac:spMkLst>
        </pc:spChg>
        <pc:spChg chg="mod">
          <ac:chgData name="Shanthi Srinivasan" userId="c4478da7-ede2-4d3a-a6d3-2d3928135ac2" providerId="ADAL" clId="{BAF4BE1E-11FC-4783-8CD1-05372929E2C2}" dt="2022-12-26T10:48:50.253" v="637"/>
          <ac:spMkLst>
            <pc:docMk/>
            <pc:sldMk cId="2948753016" sldId="2712"/>
            <ac:spMk id="325" creationId="{0A35C7E7-84CA-46E5-BACC-F9723D245C13}"/>
          </ac:spMkLst>
        </pc:spChg>
        <pc:spChg chg="mod">
          <ac:chgData name="Shanthi Srinivasan" userId="c4478da7-ede2-4d3a-a6d3-2d3928135ac2" providerId="ADAL" clId="{BAF4BE1E-11FC-4783-8CD1-05372929E2C2}" dt="2022-12-26T10:48:50.253" v="637"/>
          <ac:spMkLst>
            <pc:docMk/>
            <pc:sldMk cId="2948753016" sldId="2712"/>
            <ac:spMk id="326" creationId="{2A3A8105-5960-4EA4-9572-410B4419787C}"/>
          </ac:spMkLst>
        </pc:spChg>
        <pc:spChg chg="mod">
          <ac:chgData name="Shanthi Srinivasan" userId="c4478da7-ede2-4d3a-a6d3-2d3928135ac2" providerId="ADAL" clId="{BAF4BE1E-11FC-4783-8CD1-05372929E2C2}" dt="2022-12-26T10:48:50.253" v="637"/>
          <ac:spMkLst>
            <pc:docMk/>
            <pc:sldMk cId="2948753016" sldId="2712"/>
            <ac:spMk id="327" creationId="{02881023-C425-47A9-9A52-184E376EEA6F}"/>
          </ac:spMkLst>
        </pc:spChg>
        <pc:spChg chg="mod">
          <ac:chgData name="Shanthi Srinivasan" userId="c4478da7-ede2-4d3a-a6d3-2d3928135ac2" providerId="ADAL" clId="{BAF4BE1E-11FC-4783-8CD1-05372929E2C2}" dt="2022-12-26T10:48:50.253" v="637"/>
          <ac:spMkLst>
            <pc:docMk/>
            <pc:sldMk cId="2948753016" sldId="2712"/>
            <ac:spMk id="328" creationId="{2B60BDE0-DB98-4654-8624-8548BEFACAF7}"/>
          </ac:spMkLst>
        </pc:spChg>
        <pc:spChg chg="mod">
          <ac:chgData name="Shanthi Srinivasan" userId="c4478da7-ede2-4d3a-a6d3-2d3928135ac2" providerId="ADAL" clId="{BAF4BE1E-11FC-4783-8CD1-05372929E2C2}" dt="2022-12-26T10:48:50.253" v="637"/>
          <ac:spMkLst>
            <pc:docMk/>
            <pc:sldMk cId="2948753016" sldId="2712"/>
            <ac:spMk id="329" creationId="{77B0B947-0814-4A52-AD36-244F80B55B3D}"/>
          </ac:spMkLst>
        </pc:spChg>
        <pc:spChg chg="add mod">
          <ac:chgData name="Shanthi Srinivasan" userId="c4478da7-ede2-4d3a-a6d3-2d3928135ac2" providerId="ADAL" clId="{BAF4BE1E-11FC-4783-8CD1-05372929E2C2}" dt="2022-12-26T10:49:08.060" v="696" actId="20577"/>
          <ac:spMkLst>
            <pc:docMk/>
            <pc:sldMk cId="2948753016" sldId="2712"/>
            <ac:spMk id="330" creationId="{EE580BF5-2A6B-4C3F-987A-FA8FB1F2FF68}"/>
          </ac:spMkLst>
        </pc:spChg>
        <pc:spChg chg="add mod">
          <ac:chgData name="Shanthi Srinivasan" userId="c4478da7-ede2-4d3a-a6d3-2d3928135ac2" providerId="ADAL" clId="{BAF4BE1E-11FC-4783-8CD1-05372929E2C2}" dt="2022-12-26T10:49:03.881" v="694" actId="1036"/>
          <ac:spMkLst>
            <pc:docMk/>
            <pc:sldMk cId="2948753016" sldId="2712"/>
            <ac:spMk id="331" creationId="{B1D04BF1-2A07-4193-864B-18ACED48D0EE}"/>
          </ac:spMkLst>
        </pc:spChg>
        <pc:spChg chg="mod">
          <ac:chgData name="Shanthi Srinivasan" userId="c4478da7-ede2-4d3a-a6d3-2d3928135ac2" providerId="ADAL" clId="{BAF4BE1E-11FC-4783-8CD1-05372929E2C2}" dt="2022-12-26T10:48:50.253" v="637"/>
          <ac:spMkLst>
            <pc:docMk/>
            <pc:sldMk cId="2948753016" sldId="2712"/>
            <ac:spMk id="333" creationId="{6B330D7E-0050-4617-B784-4E014935C01F}"/>
          </ac:spMkLst>
        </pc:spChg>
        <pc:spChg chg="mod">
          <ac:chgData name="Shanthi Srinivasan" userId="c4478da7-ede2-4d3a-a6d3-2d3928135ac2" providerId="ADAL" clId="{BAF4BE1E-11FC-4783-8CD1-05372929E2C2}" dt="2022-12-26T10:48:50.253" v="637"/>
          <ac:spMkLst>
            <pc:docMk/>
            <pc:sldMk cId="2948753016" sldId="2712"/>
            <ac:spMk id="334" creationId="{C41483DE-FBAF-4A1E-A952-A23E7A984A77}"/>
          </ac:spMkLst>
        </pc:spChg>
        <pc:spChg chg="mod">
          <ac:chgData name="Shanthi Srinivasan" userId="c4478da7-ede2-4d3a-a6d3-2d3928135ac2" providerId="ADAL" clId="{BAF4BE1E-11FC-4783-8CD1-05372929E2C2}" dt="2022-12-26T10:48:50.253" v="637"/>
          <ac:spMkLst>
            <pc:docMk/>
            <pc:sldMk cId="2948753016" sldId="2712"/>
            <ac:spMk id="335" creationId="{AF36B8EF-D83C-4DE6-9670-A8383AFB2B30}"/>
          </ac:spMkLst>
        </pc:spChg>
        <pc:spChg chg="mod">
          <ac:chgData name="Shanthi Srinivasan" userId="c4478da7-ede2-4d3a-a6d3-2d3928135ac2" providerId="ADAL" clId="{BAF4BE1E-11FC-4783-8CD1-05372929E2C2}" dt="2022-12-26T10:48:50.253" v="637"/>
          <ac:spMkLst>
            <pc:docMk/>
            <pc:sldMk cId="2948753016" sldId="2712"/>
            <ac:spMk id="336" creationId="{0B9F02A8-CC29-420E-9176-0D76FE3E4A9F}"/>
          </ac:spMkLst>
        </pc:spChg>
        <pc:spChg chg="mod">
          <ac:chgData name="Shanthi Srinivasan" userId="c4478da7-ede2-4d3a-a6d3-2d3928135ac2" providerId="ADAL" clId="{BAF4BE1E-11FC-4783-8CD1-05372929E2C2}" dt="2022-12-26T10:48:50.253" v="637"/>
          <ac:spMkLst>
            <pc:docMk/>
            <pc:sldMk cId="2948753016" sldId="2712"/>
            <ac:spMk id="337" creationId="{13D06329-9A89-4C00-A82F-045CC5E41138}"/>
          </ac:spMkLst>
        </pc:spChg>
        <pc:spChg chg="mod">
          <ac:chgData name="Shanthi Srinivasan" userId="c4478da7-ede2-4d3a-a6d3-2d3928135ac2" providerId="ADAL" clId="{BAF4BE1E-11FC-4783-8CD1-05372929E2C2}" dt="2022-12-26T10:48:50.253" v="637"/>
          <ac:spMkLst>
            <pc:docMk/>
            <pc:sldMk cId="2948753016" sldId="2712"/>
            <ac:spMk id="338" creationId="{C51FE67D-75B2-42B3-8D85-37514EB4EE5C}"/>
          </ac:spMkLst>
        </pc:spChg>
        <pc:spChg chg="mod">
          <ac:chgData name="Shanthi Srinivasan" userId="c4478da7-ede2-4d3a-a6d3-2d3928135ac2" providerId="ADAL" clId="{BAF4BE1E-11FC-4783-8CD1-05372929E2C2}" dt="2022-12-26T10:48:50.253" v="637"/>
          <ac:spMkLst>
            <pc:docMk/>
            <pc:sldMk cId="2948753016" sldId="2712"/>
            <ac:spMk id="339" creationId="{461E2BFC-9551-4CFA-BE15-5FB4C97C3E3B}"/>
          </ac:spMkLst>
        </pc:spChg>
        <pc:spChg chg="mod">
          <ac:chgData name="Shanthi Srinivasan" userId="c4478da7-ede2-4d3a-a6d3-2d3928135ac2" providerId="ADAL" clId="{BAF4BE1E-11FC-4783-8CD1-05372929E2C2}" dt="2022-12-26T10:48:50.253" v="637"/>
          <ac:spMkLst>
            <pc:docMk/>
            <pc:sldMk cId="2948753016" sldId="2712"/>
            <ac:spMk id="340" creationId="{6EDB02A5-5C09-4A0D-98B7-CFB155C063CF}"/>
          </ac:spMkLst>
        </pc:spChg>
        <pc:spChg chg="mod">
          <ac:chgData name="Shanthi Srinivasan" userId="c4478da7-ede2-4d3a-a6d3-2d3928135ac2" providerId="ADAL" clId="{BAF4BE1E-11FC-4783-8CD1-05372929E2C2}" dt="2022-12-26T10:48:50.253" v="637"/>
          <ac:spMkLst>
            <pc:docMk/>
            <pc:sldMk cId="2948753016" sldId="2712"/>
            <ac:spMk id="341" creationId="{232457AD-E0A0-4024-A859-FBEFA75D1959}"/>
          </ac:spMkLst>
        </pc:spChg>
        <pc:spChg chg="mod">
          <ac:chgData name="Shanthi Srinivasan" userId="c4478da7-ede2-4d3a-a6d3-2d3928135ac2" providerId="ADAL" clId="{BAF4BE1E-11FC-4783-8CD1-05372929E2C2}" dt="2022-12-26T10:48:50.253" v="637"/>
          <ac:spMkLst>
            <pc:docMk/>
            <pc:sldMk cId="2948753016" sldId="2712"/>
            <ac:spMk id="342" creationId="{74DBCF0B-3773-4A48-9DA9-1C7182E7D18C}"/>
          </ac:spMkLst>
        </pc:spChg>
        <pc:spChg chg="mod">
          <ac:chgData name="Shanthi Srinivasan" userId="c4478da7-ede2-4d3a-a6d3-2d3928135ac2" providerId="ADAL" clId="{BAF4BE1E-11FC-4783-8CD1-05372929E2C2}" dt="2022-12-26T10:48:50.253" v="637"/>
          <ac:spMkLst>
            <pc:docMk/>
            <pc:sldMk cId="2948753016" sldId="2712"/>
            <ac:spMk id="343" creationId="{F5FA42C7-A564-4985-A592-23616918C2E0}"/>
          </ac:spMkLst>
        </pc:spChg>
        <pc:spChg chg="mod">
          <ac:chgData name="Shanthi Srinivasan" userId="c4478da7-ede2-4d3a-a6d3-2d3928135ac2" providerId="ADAL" clId="{BAF4BE1E-11FC-4783-8CD1-05372929E2C2}" dt="2022-12-26T10:48:50.253" v="637"/>
          <ac:spMkLst>
            <pc:docMk/>
            <pc:sldMk cId="2948753016" sldId="2712"/>
            <ac:spMk id="344" creationId="{09A2813C-2297-4D2D-94F6-F83B61779C47}"/>
          </ac:spMkLst>
        </pc:spChg>
        <pc:spChg chg="add mod">
          <ac:chgData name="Shanthi Srinivasan" userId="c4478da7-ede2-4d3a-a6d3-2d3928135ac2" providerId="ADAL" clId="{BAF4BE1E-11FC-4783-8CD1-05372929E2C2}" dt="2022-12-26T10:49:03.881" v="694" actId="1036"/>
          <ac:spMkLst>
            <pc:docMk/>
            <pc:sldMk cId="2948753016" sldId="2712"/>
            <ac:spMk id="345" creationId="{00772579-8903-4034-81DF-B3516D2E4930}"/>
          </ac:spMkLst>
        </pc:spChg>
        <pc:spChg chg="add mod">
          <ac:chgData name="Shanthi Srinivasan" userId="c4478da7-ede2-4d3a-a6d3-2d3928135ac2" providerId="ADAL" clId="{BAF4BE1E-11FC-4783-8CD1-05372929E2C2}" dt="2022-12-26T10:49:03.881" v="694" actId="1036"/>
          <ac:spMkLst>
            <pc:docMk/>
            <pc:sldMk cId="2948753016" sldId="2712"/>
            <ac:spMk id="346" creationId="{ADBAF081-20D0-4DE9-ADD1-8FCBF90DBEC3}"/>
          </ac:spMkLst>
        </pc:spChg>
        <pc:spChg chg="mod">
          <ac:chgData name="Shanthi Srinivasan" userId="c4478da7-ede2-4d3a-a6d3-2d3928135ac2" providerId="ADAL" clId="{BAF4BE1E-11FC-4783-8CD1-05372929E2C2}" dt="2022-12-26T10:48:50.253" v="637"/>
          <ac:spMkLst>
            <pc:docMk/>
            <pc:sldMk cId="2948753016" sldId="2712"/>
            <ac:spMk id="348" creationId="{B8ED5515-3604-4933-8EF6-BC9C400C3D40}"/>
          </ac:spMkLst>
        </pc:spChg>
        <pc:spChg chg="mod">
          <ac:chgData name="Shanthi Srinivasan" userId="c4478da7-ede2-4d3a-a6d3-2d3928135ac2" providerId="ADAL" clId="{BAF4BE1E-11FC-4783-8CD1-05372929E2C2}" dt="2022-12-26T10:48:50.253" v="637"/>
          <ac:spMkLst>
            <pc:docMk/>
            <pc:sldMk cId="2948753016" sldId="2712"/>
            <ac:spMk id="349" creationId="{24920F83-190F-4E31-875C-5713D4D7C4F7}"/>
          </ac:spMkLst>
        </pc:spChg>
        <pc:spChg chg="mod">
          <ac:chgData name="Shanthi Srinivasan" userId="c4478da7-ede2-4d3a-a6d3-2d3928135ac2" providerId="ADAL" clId="{BAF4BE1E-11FC-4783-8CD1-05372929E2C2}" dt="2022-12-26T10:48:50.253" v="637"/>
          <ac:spMkLst>
            <pc:docMk/>
            <pc:sldMk cId="2948753016" sldId="2712"/>
            <ac:spMk id="350" creationId="{7ACA9EBB-9457-4694-A437-2C574D2B935F}"/>
          </ac:spMkLst>
        </pc:spChg>
        <pc:spChg chg="mod">
          <ac:chgData name="Shanthi Srinivasan" userId="c4478da7-ede2-4d3a-a6d3-2d3928135ac2" providerId="ADAL" clId="{BAF4BE1E-11FC-4783-8CD1-05372929E2C2}" dt="2022-12-26T10:48:50.253" v="637"/>
          <ac:spMkLst>
            <pc:docMk/>
            <pc:sldMk cId="2948753016" sldId="2712"/>
            <ac:spMk id="351" creationId="{F9625339-FD4E-4114-845C-DAA42D73C7AA}"/>
          </ac:spMkLst>
        </pc:spChg>
        <pc:spChg chg="mod">
          <ac:chgData name="Shanthi Srinivasan" userId="c4478da7-ede2-4d3a-a6d3-2d3928135ac2" providerId="ADAL" clId="{BAF4BE1E-11FC-4783-8CD1-05372929E2C2}" dt="2022-12-26T10:48:50.253" v="637"/>
          <ac:spMkLst>
            <pc:docMk/>
            <pc:sldMk cId="2948753016" sldId="2712"/>
            <ac:spMk id="352" creationId="{CF35BE1E-B5C6-423C-A7F8-92D6F90CE55B}"/>
          </ac:spMkLst>
        </pc:spChg>
        <pc:spChg chg="add mod">
          <ac:chgData name="Shanthi Srinivasan" userId="c4478da7-ede2-4d3a-a6d3-2d3928135ac2" providerId="ADAL" clId="{BAF4BE1E-11FC-4783-8CD1-05372929E2C2}" dt="2022-12-26T10:49:03.881" v="694" actId="1036"/>
          <ac:spMkLst>
            <pc:docMk/>
            <pc:sldMk cId="2948753016" sldId="2712"/>
            <ac:spMk id="353" creationId="{090E18F5-6BEF-4ADE-A3E9-A61CBBBBBA72}"/>
          </ac:spMkLst>
        </pc:spChg>
        <pc:spChg chg="add mod">
          <ac:chgData name="Shanthi Srinivasan" userId="c4478da7-ede2-4d3a-a6d3-2d3928135ac2" providerId="ADAL" clId="{BAF4BE1E-11FC-4783-8CD1-05372929E2C2}" dt="2022-12-26T10:49:03.881" v="694" actId="1036"/>
          <ac:spMkLst>
            <pc:docMk/>
            <pc:sldMk cId="2948753016" sldId="2712"/>
            <ac:spMk id="354" creationId="{FAAA956C-A4F5-4812-8E10-92E26FA54999}"/>
          </ac:spMkLst>
        </pc:spChg>
        <pc:spChg chg="mod">
          <ac:chgData name="Shanthi Srinivasan" userId="c4478da7-ede2-4d3a-a6d3-2d3928135ac2" providerId="ADAL" clId="{BAF4BE1E-11FC-4783-8CD1-05372929E2C2}" dt="2022-12-26T10:48:50.253" v="637"/>
          <ac:spMkLst>
            <pc:docMk/>
            <pc:sldMk cId="2948753016" sldId="2712"/>
            <ac:spMk id="356" creationId="{7B6F58A2-79FC-4225-829C-08F9047D913E}"/>
          </ac:spMkLst>
        </pc:spChg>
        <pc:spChg chg="mod">
          <ac:chgData name="Shanthi Srinivasan" userId="c4478da7-ede2-4d3a-a6d3-2d3928135ac2" providerId="ADAL" clId="{BAF4BE1E-11FC-4783-8CD1-05372929E2C2}" dt="2022-12-26T10:48:50.253" v="637"/>
          <ac:spMkLst>
            <pc:docMk/>
            <pc:sldMk cId="2948753016" sldId="2712"/>
            <ac:spMk id="357" creationId="{BBCFB188-57C1-4C06-9B99-D852FF96FDF0}"/>
          </ac:spMkLst>
        </pc:spChg>
        <pc:spChg chg="mod">
          <ac:chgData name="Shanthi Srinivasan" userId="c4478da7-ede2-4d3a-a6d3-2d3928135ac2" providerId="ADAL" clId="{BAF4BE1E-11FC-4783-8CD1-05372929E2C2}" dt="2022-12-26T10:48:50.253" v="637"/>
          <ac:spMkLst>
            <pc:docMk/>
            <pc:sldMk cId="2948753016" sldId="2712"/>
            <ac:spMk id="358" creationId="{3A2BCCAC-C358-4AB5-BB51-FE26DC5C6681}"/>
          </ac:spMkLst>
        </pc:spChg>
        <pc:spChg chg="mod">
          <ac:chgData name="Shanthi Srinivasan" userId="c4478da7-ede2-4d3a-a6d3-2d3928135ac2" providerId="ADAL" clId="{BAF4BE1E-11FC-4783-8CD1-05372929E2C2}" dt="2022-12-26T10:48:50.253" v="637"/>
          <ac:spMkLst>
            <pc:docMk/>
            <pc:sldMk cId="2948753016" sldId="2712"/>
            <ac:spMk id="359" creationId="{56CA8B5F-658F-40EA-A3A0-24B9DBF97310}"/>
          </ac:spMkLst>
        </pc:spChg>
        <pc:spChg chg="mod">
          <ac:chgData name="Shanthi Srinivasan" userId="c4478da7-ede2-4d3a-a6d3-2d3928135ac2" providerId="ADAL" clId="{BAF4BE1E-11FC-4783-8CD1-05372929E2C2}" dt="2022-12-26T10:48:50.253" v="637"/>
          <ac:spMkLst>
            <pc:docMk/>
            <pc:sldMk cId="2948753016" sldId="2712"/>
            <ac:spMk id="360" creationId="{BECB8652-EB86-45FF-8E63-F7BB8A27CABA}"/>
          </ac:spMkLst>
        </pc:spChg>
        <pc:spChg chg="add mod">
          <ac:chgData name="Shanthi Srinivasan" userId="c4478da7-ede2-4d3a-a6d3-2d3928135ac2" providerId="ADAL" clId="{BAF4BE1E-11FC-4783-8CD1-05372929E2C2}" dt="2022-12-26T10:49:03.881" v="694" actId="1036"/>
          <ac:spMkLst>
            <pc:docMk/>
            <pc:sldMk cId="2948753016" sldId="2712"/>
            <ac:spMk id="361" creationId="{66EF2FAB-6005-4192-A68C-A04F6A014746}"/>
          </ac:spMkLst>
        </pc:spChg>
        <pc:spChg chg="add mod">
          <ac:chgData name="Shanthi Srinivasan" userId="c4478da7-ede2-4d3a-a6d3-2d3928135ac2" providerId="ADAL" clId="{BAF4BE1E-11FC-4783-8CD1-05372929E2C2}" dt="2022-12-26T10:49:03.881" v="694" actId="1036"/>
          <ac:spMkLst>
            <pc:docMk/>
            <pc:sldMk cId="2948753016" sldId="2712"/>
            <ac:spMk id="362" creationId="{CE1C2B07-69B1-4B00-835E-7BA3756B7A88}"/>
          </ac:spMkLst>
        </pc:spChg>
        <pc:spChg chg="mod">
          <ac:chgData name="Shanthi Srinivasan" userId="c4478da7-ede2-4d3a-a6d3-2d3928135ac2" providerId="ADAL" clId="{BAF4BE1E-11FC-4783-8CD1-05372929E2C2}" dt="2022-12-26T10:48:50.253" v="637"/>
          <ac:spMkLst>
            <pc:docMk/>
            <pc:sldMk cId="2948753016" sldId="2712"/>
            <ac:spMk id="364" creationId="{1311DDD2-779B-4DE3-9F2D-454A4AF151B4}"/>
          </ac:spMkLst>
        </pc:spChg>
        <pc:spChg chg="mod">
          <ac:chgData name="Shanthi Srinivasan" userId="c4478da7-ede2-4d3a-a6d3-2d3928135ac2" providerId="ADAL" clId="{BAF4BE1E-11FC-4783-8CD1-05372929E2C2}" dt="2022-12-26T10:48:50.253" v="637"/>
          <ac:spMkLst>
            <pc:docMk/>
            <pc:sldMk cId="2948753016" sldId="2712"/>
            <ac:spMk id="365" creationId="{F70915C7-0AB0-4C4D-BDEA-9B740117DE58}"/>
          </ac:spMkLst>
        </pc:spChg>
        <pc:spChg chg="mod">
          <ac:chgData name="Shanthi Srinivasan" userId="c4478da7-ede2-4d3a-a6d3-2d3928135ac2" providerId="ADAL" clId="{BAF4BE1E-11FC-4783-8CD1-05372929E2C2}" dt="2022-12-26T10:48:50.253" v="637"/>
          <ac:spMkLst>
            <pc:docMk/>
            <pc:sldMk cId="2948753016" sldId="2712"/>
            <ac:spMk id="366" creationId="{227755BC-5E19-43F4-BB56-FDB8D2B48F7B}"/>
          </ac:spMkLst>
        </pc:spChg>
        <pc:spChg chg="add mod">
          <ac:chgData name="Shanthi Srinivasan" userId="c4478da7-ede2-4d3a-a6d3-2d3928135ac2" providerId="ADAL" clId="{BAF4BE1E-11FC-4783-8CD1-05372929E2C2}" dt="2022-12-26T10:49:03.881" v="694" actId="1036"/>
          <ac:spMkLst>
            <pc:docMk/>
            <pc:sldMk cId="2948753016" sldId="2712"/>
            <ac:spMk id="367" creationId="{72D6482D-A084-4EBB-85B1-D81EBC71A0B5}"/>
          </ac:spMkLst>
        </pc:spChg>
        <pc:spChg chg="add mod">
          <ac:chgData name="Shanthi Srinivasan" userId="c4478da7-ede2-4d3a-a6d3-2d3928135ac2" providerId="ADAL" clId="{BAF4BE1E-11FC-4783-8CD1-05372929E2C2}" dt="2022-12-26T10:49:03.881" v="694" actId="1036"/>
          <ac:spMkLst>
            <pc:docMk/>
            <pc:sldMk cId="2948753016" sldId="2712"/>
            <ac:spMk id="368" creationId="{14E11313-D434-4AAC-880D-A690DE144F73}"/>
          </ac:spMkLst>
        </pc:spChg>
        <pc:spChg chg="mod">
          <ac:chgData name="Shanthi Srinivasan" userId="c4478da7-ede2-4d3a-a6d3-2d3928135ac2" providerId="ADAL" clId="{BAF4BE1E-11FC-4783-8CD1-05372929E2C2}" dt="2022-12-26T10:48:50.253" v="637"/>
          <ac:spMkLst>
            <pc:docMk/>
            <pc:sldMk cId="2948753016" sldId="2712"/>
            <ac:spMk id="370" creationId="{1E2C2801-7106-4796-9F2B-5372102344D8}"/>
          </ac:spMkLst>
        </pc:spChg>
        <pc:spChg chg="mod">
          <ac:chgData name="Shanthi Srinivasan" userId="c4478da7-ede2-4d3a-a6d3-2d3928135ac2" providerId="ADAL" clId="{BAF4BE1E-11FC-4783-8CD1-05372929E2C2}" dt="2022-12-26T10:48:50.253" v="637"/>
          <ac:spMkLst>
            <pc:docMk/>
            <pc:sldMk cId="2948753016" sldId="2712"/>
            <ac:spMk id="371" creationId="{3405B5BA-060B-4297-8916-A917EB15DFAE}"/>
          </ac:spMkLst>
        </pc:spChg>
        <pc:spChg chg="mod">
          <ac:chgData name="Shanthi Srinivasan" userId="c4478da7-ede2-4d3a-a6d3-2d3928135ac2" providerId="ADAL" clId="{BAF4BE1E-11FC-4783-8CD1-05372929E2C2}" dt="2022-12-26T10:48:50.253" v="637"/>
          <ac:spMkLst>
            <pc:docMk/>
            <pc:sldMk cId="2948753016" sldId="2712"/>
            <ac:spMk id="372" creationId="{E9F76B07-8F20-4265-B778-F9376F6F5568}"/>
          </ac:spMkLst>
        </pc:spChg>
        <pc:spChg chg="mod">
          <ac:chgData name="Shanthi Srinivasan" userId="c4478da7-ede2-4d3a-a6d3-2d3928135ac2" providerId="ADAL" clId="{BAF4BE1E-11FC-4783-8CD1-05372929E2C2}" dt="2022-12-26T10:48:50.253" v="637"/>
          <ac:spMkLst>
            <pc:docMk/>
            <pc:sldMk cId="2948753016" sldId="2712"/>
            <ac:spMk id="373" creationId="{1F076849-44BE-437B-A54E-1844144B256B}"/>
          </ac:spMkLst>
        </pc:spChg>
        <pc:spChg chg="mod">
          <ac:chgData name="Shanthi Srinivasan" userId="c4478da7-ede2-4d3a-a6d3-2d3928135ac2" providerId="ADAL" clId="{BAF4BE1E-11FC-4783-8CD1-05372929E2C2}" dt="2022-12-26T10:48:50.253" v="637"/>
          <ac:spMkLst>
            <pc:docMk/>
            <pc:sldMk cId="2948753016" sldId="2712"/>
            <ac:spMk id="374" creationId="{4CA47F36-3C11-4A4F-AAC3-C1241784CC7F}"/>
          </ac:spMkLst>
        </pc:spChg>
        <pc:spChg chg="mod">
          <ac:chgData name="Shanthi Srinivasan" userId="c4478da7-ede2-4d3a-a6d3-2d3928135ac2" providerId="ADAL" clId="{BAF4BE1E-11FC-4783-8CD1-05372929E2C2}" dt="2022-12-26T10:48:50.253" v="637"/>
          <ac:spMkLst>
            <pc:docMk/>
            <pc:sldMk cId="2948753016" sldId="2712"/>
            <ac:spMk id="375" creationId="{8DD62C82-DF42-4FEC-87B4-2E2425585917}"/>
          </ac:spMkLst>
        </pc:spChg>
        <pc:spChg chg="mod">
          <ac:chgData name="Shanthi Srinivasan" userId="c4478da7-ede2-4d3a-a6d3-2d3928135ac2" providerId="ADAL" clId="{BAF4BE1E-11FC-4783-8CD1-05372929E2C2}" dt="2022-12-26T10:48:50.253" v="637"/>
          <ac:spMkLst>
            <pc:docMk/>
            <pc:sldMk cId="2948753016" sldId="2712"/>
            <ac:spMk id="376" creationId="{8B4BDA6E-9F0D-4CD8-AF1B-1F805802269E}"/>
          </ac:spMkLst>
        </pc:spChg>
        <pc:spChg chg="add mod">
          <ac:chgData name="Shanthi Srinivasan" userId="c4478da7-ede2-4d3a-a6d3-2d3928135ac2" providerId="ADAL" clId="{BAF4BE1E-11FC-4783-8CD1-05372929E2C2}" dt="2022-12-26T10:49:03.881" v="694" actId="1036"/>
          <ac:spMkLst>
            <pc:docMk/>
            <pc:sldMk cId="2948753016" sldId="2712"/>
            <ac:spMk id="377" creationId="{D5A6F24C-0391-4396-8D41-8AA7112A4F33}"/>
          </ac:spMkLst>
        </pc:spChg>
        <pc:spChg chg="add mod">
          <ac:chgData name="Shanthi Srinivasan" userId="c4478da7-ede2-4d3a-a6d3-2d3928135ac2" providerId="ADAL" clId="{BAF4BE1E-11FC-4783-8CD1-05372929E2C2}" dt="2022-12-26T10:49:03.881" v="694" actId="1036"/>
          <ac:spMkLst>
            <pc:docMk/>
            <pc:sldMk cId="2948753016" sldId="2712"/>
            <ac:spMk id="378" creationId="{2F3B3772-C94D-454D-967A-D2AAD6F09B39}"/>
          </ac:spMkLst>
        </pc:spChg>
        <pc:spChg chg="mod">
          <ac:chgData name="Shanthi Srinivasan" userId="c4478da7-ede2-4d3a-a6d3-2d3928135ac2" providerId="ADAL" clId="{BAF4BE1E-11FC-4783-8CD1-05372929E2C2}" dt="2022-12-26T10:48:50.253" v="637"/>
          <ac:spMkLst>
            <pc:docMk/>
            <pc:sldMk cId="2948753016" sldId="2712"/>
            <ac:spMk id="380" creationId="{C2E223E0-6E12-48BC-A808-7A060C619DB7}"/>
          </ac:spMkLst>
        </pc:spChg>
        <pc:spChg chg="mod">
          <ac:chgData name="Shanthi Srinivasan" userId="c4478da7-ede2-4d3a-a6d3-2d3928135ac2" providerId="ADAL" clId="{BAF4BE1E-11FC-4783-8CD1-05372929E2C2}" dt="2022-12-26T10:48:50.253" v="637"/>
          <ac:spMkLst>
            <pc:docMk/>
            <pc:sldMk cId="2948753016" sldId="2712"/>
            <ac:spMk id="381" creationId="{F3D07CA5-ABD1-4F2E-B1E5-C61486C438DA}"/>
          </ac:spMkLst>
        </pc:spChg>
        <pc:spChg chg="add mod">
          <ac:chgData name="Shanthi Srinivasan" userId="c4478da7-ede2-4d3a-a6d3-2d3928135ac2" providerId="ADAL" clId="{BAF4BE1E-11FC-4783-8CD1-05372929E2C2}" dt="2022-12-26T10:49:03.881" v="694" actId="1036"/>
          <ac:spMkLst>
            <pc:docMk/>
            <pc:sldMk cId="2948753016" sldId="2712"/>
            <ac:spMk id="382" creationId="{1B1261DA-CBFA-4913-A1DF-195265675F62}"/>
          </ac:spMkLst>
        </pc:spChg>
        <pc:spChg chg="add mod">
          <ac:chgData name="Shanthi Srinivasan" userId="c4478da7-ede2-4d3a-a6d3-2d3928135ac2" providerId="ADAL" clId="{BAF4BE1E-11FC-4783-8CD1-05372929E2C2}" dt="2022-12-26T10:49:03.881" v="694" actId="1036"/>
          <ac:spMkLst>
            <pc:docMk/>
            <pc:sldMk cId="2948753016" sldId="2712"/>
            <ac:spMk id="383" creationId="{F08ADAAF-72FE-4B8D-9100-F103CB2D8F3F}"/>
          </ac:spMkLst>
        </pc:spChg>
        <pc:spChg chg="mod">
          <ac:chgData name="Shanthi Srinivasan" userId="c4478da7-ede2-4d3a-a6d3-2d3928135ac2" providerId="ADAL" clId="{BAF4BE1E-11FC-4783-8CD1-05372929E2C2}" dt="2022-12-26T10:48:50.253" v="637"/>
          <ac:spMkLst>
            <pc:docMk/>
            <pc:sldMk cId="2948753016" sldId="2712"/>
            <ac:spMk id="385" creationId="{5BADE2D9-3407-4CAF-9E27-4C60D7617DF3}"/>
          </ac:spMkLst>
        </pc:spChg>
        <pc:spChg chg="mod">
          <ac:chgData name="Shanthi Srinivasan" userId="c4478da7-ede2-4d3a-a6d3-2d3928135ac2" providerId="ADAL" clId="{BAF4BE1E-11FC-4783-8CD1-05372929E2C2}" dt="2022-12-26T10:48:50.253" v="637"/>
          <ac:spMkLst>
            <pc:docMk/>
            <pc:sldMk cId="2948753016" sldId="2712"/>
            <ac:spMk id="386" creationId="{72BA1238-9C20-41A0-A96A-9EE5CE11B2EB}"/>
          </ac:spMkLst>
        </pc:spChg>
        <pc:spChg chg="mod">
          <ac:chgData name="Shanthi Srinivasan" userId="c4478da7-ede2-4d3a-a6d3-2d3928135ac2" providerId="ADAL" clId="{BAF4BE1E-11FC-4783-8CD1-05372929E2C2}" dt="2022-12-26T10:48:50.253" v="637"/>
          <ac:spMkLst>
            <pc:docMk/>
            <pc:sldMk cId="2948753016" sldId="2712"/>
            <ac:spMk id="387" creationId="{2D34E227-3A3C-4370-BB02-78D1C601197F}"/>
          </ac:spMkLst>
        </pc:spChg>
        <pc:spChg chg="mod">
          <ac:chgData name="Shanthi Srinivasan" userId="c4478da7-ede2-4d3a-a6d3-2d3928135ac2" providerId="ADAL" clId="{BAF4BE1E-11FC-4783-8CD1-05372929E2C2}" dt="2022-12-26T10:48:50.253" v="637"/>
          <ac:spMkLst>
            <pc:docMk/>
            <pc:sldMk cId="2948753016" sldId="2712"/>
            <ac:spMk id="388" creationId="{8003ABD6-983A-4BCB-804E-8E7A500377B3}"/>
          </ac:spMkLst>
        </pc:spChg>
        <pc:spChg chg="mod">
          <ac:chgData name="Shanthi Srinivasan" userId="c4478da7-ede2-4d3a-a6d3-2d3928135ac2" providerId="ADAL" clId="{BAF4BE1E-11FC-4783-8CD1-05372929E2C2}" dt="2022-12-26T10:48:50.253" v="637"/>
          <ac:spMkLst>
            <pc:docMk/>
            <pc:sldMk cId="2948753016" sldId="2712"/>
            <ac:spMk id="389" creationId="{A8C56D0E-0E8E-454C-AD74-91556C24C126}"/>
          </ac:spMkLst>
        </pc:spChg>
        <pc:spChg chg="mod">
          <ac:chgData name="Shanthi Srinivasan" userId="c4478da7-ede2-4d3a-a6d3-2d3928135ac2" providerId="ADAL" clId="{BAF4BE1E-11FC-4783-8CD1-05372929E2C2}" dt="2022-12-26T10:48:50.253" v="637"/>
          <ac:spMkLst>
            <pc:docMk/>
            <pc:sldMk cId="2948753016" sldId="2712"/>
            <ac:spMk id="390" creationId="{EC5B9B03-CD40-47AF-832E-2465F47591CA}"/>
          </ac:spMkLst>
        </pc:spChg>
        <pc:spChg chg="mod">
          <ac:chgData name="Shanthi Srinivasan" userId="c4478da7-ede2-4d3a-a6d3-2d3928135ac2" providerId="ADAL" clId="{BAF4BE1E-11FC-4783-8CD1-05372929E2C2}" dt="2022-12-26T10:48:50.253" v="637"/>
          <ac:spMkLst>
            <pc:docMk/>
            <pc:sldMk cId="2948753016" sldId="2712"/>
            <ac:spMk id="391" creationId="{A58DB691-7E18-4185-93FB-7C5DE872D6F3}"/>
          </ac:spMkLst>
        </pc:spChg>
        <pc:spChg chg="add mod">
          <ac:chgData name="Shanthi Srinivasan" userId="c4478da7-ede2-4d3a-a6d3-2d3928135ac2" providerId="ADAL" clId="{BAF4BE1E-11FC-4783-8CD1-05372929E2C2}" dt="2022-12-26T10:49:03.881" v="694" actId="1036"/>
          <ac:spMkLst>
            <pc:docMk/>
            <pc:sldMk cId="2948753016" sldId="2712"/>
            <ac:spMk id="392" creationId="{5789884C-E568-4F87-A200-6BEE455AB92C}"/>
          </ac:spMkLst>
        </pc:spChg>
        <pc:spChg chg="add mod">
          <ac:chgData name="Shanthi Srinivasan" userId="c4478da7-ede2-4d3a-a6d3-2d3928135ac2" providerId="ADAL" clId="{BAF4BE1E-11FC-4783-8CD1-05372929E2C2}" dt="2022-12-26T10:49:03.881" v="694" actId="1036"/>
          <ac:spMkLst>
            <pc:docMk/>
            <pc:sldMk cId="2948753016" sldId="2712"/>
            <ac:spMk id="393" creationId="{0FCF82B1-50E8-4DA4-A06C-5F1619823684}"/>
          </ac:spMkLst>
        </pc:spChg>
        <pc:spChg chg="mod">
          <ac:chgData name="Shanthi Srinivasan" userId="c4478da7-ede2-4d3a-a6d3-2d3928135ac2" providerId="ADAL" clId="{BAF4BE1E-11FC-4783-8CD1-05372929E2C2}" dt="2022-12-26T10:48:50.253" v="637"/>
          <ac:spMkLst>
            <pc:docMk/>
            <pc:sldMk cId="2948753016" sldId="2712"/>
            <ac:spMk id="395" creationId="{57CB7FC4-F73B-4AB2-A416-197C1E497122}"/>
          </ac:spMkLst>
        </pc:spChg>
        <pc:spChg chg="mod">
          <ac:chgData name="Shanthi Srinivasan" userId="c4478da7-ede2-4d3a-a6d3-2d3928135ac2" providerId="ADAL" clId="{BAF4BE1E-11FC-4783-8CD1-05372929E2C2}" dt="2022-12-26T10:48:50.253" v="637"/>
          <ac:spMkLst>
            <pc:docMk/>
            <pc:sldMk cId="2948753016" sldId="2712"/>
            <ac:spMk id="396" creationId="{62558980-8103-426D-B32B-AB8451754450}"/>
          </ac:spMkLst>
        </pc:spChg>
        <pc:spChg chg="add mod">
          <ac:chgData name="Shanthi Srinivasan" userId="c4478da7-ede2-4d3a-a6d3-2d3928135ac2" providerId="ADAL" clId="{BAF4BE1E-11FC-4783-8CD1-05372929E2C2}" dt="2022-12-26T10:49:03.881" v="694" actId="1036"/>
          <ac:spMkLst>
            <pc:docMk/>
            <pc:sldMk cId="2948753016" sldId="2712"/>
            <ac:spMk id="397" creationId="{4D6CA4E1-03F1-4A4C-8EAC-928F3871CA77}"/>
          </ac:spMkLst>
        </pc:spChg>
        <pc:spChg chg="add mod">
          <ac:chgData name="Shanthi Srinivasan" userId="c4478da7-ede2-4d3a-a6d3-2d3928135ac2" providerId="ADAL" clId="{BAF4BE1E-11FC-4783-8CD1-05372929E2C2}" dt="2022-12-26T10:49:03.881" v="694" actId="1036"/>
          <ac:spMkLst>
            <pc:docMk/>
            <pc:sldMk cId="2948753016" sldId="2712"/>
            <ac:spMk id="398" creationId="{EDA135AE-E863-4E08-BFB9-D2377ADC73C0}"/>
          </ac:spMkLst>
        </pc:spChg>
        <pc:spChg chg="mod">
          <ac:chgData name="Shanthi Srinivasan" userId="c4478da7-ede2-4d3a-a6d3-2d3928135ac2" providerId="ADAL" clId="{BAF4BE1E-11FC-4783-8CD1-05372929E2C2}" dt="2022-12-26T10:48:50.253" v="637"/>
          <ac:spMkLst>
            <pc:docMk/>
            <pc:sldMk cId="2948753016" sldId="2712"/>
            <ac:spMk id="400" creationId="{F7D28FA7-717C-46E9-8540-EE64A5FEEFFA}"/>
          </ac:spMkLst>
        </pc:spChg>
        <pc:spChg chg="mod">
          <ac:chgData name="Shanthi Srinivasan" userId="c4478da7-ede2-4d3a-a6d3-2d3928135ac2" providerId="ADAL" clId="{BAF4BE1E-11FC-4783-8CD1-05372929E2C2}" dt="2022-12-26T10:48:50.253" v="637"/>
          <ac:spMkLst>
            <pc:docMk/>
            <pc:sldMk cId="2948753016" sldId="2712"/>
            <ac:spMk id="401" creationId="{5404C400-5605-4C11-9985-8693C2E6484E}"/>
          </ac:spMkLst>
        </pc:spChg>
        <pc:spChg chg="mod">
          <ac:chgData name="Shanthi Srinivasan" userId="c4478da7-ede2-4d3a-a6d3-2d3928135ac2" providerId="ADAL" clId="{BAF4BE1E-11FC-4783-8CD1-05372929E2C2}" dt="2022-12-26T10:48:50.253" v="637"/>
          <ac:spMkLst>
            <pc:docMk/>
            <pc:sldMk cId="2948753016" sldId="2712"/>
            <ac:spMk id="402" creationId="{FED0DC8F-A358-4F6F-BE3E-FDEFD3888555}"/>
          </ac:spMkLst>
        </pc:spChg>
        <pc:spChg chg="mod">
          <ac:chgData name="Shanthi Srinivasan" userId="c4478da7-ede2-4d3a-a6d3-2d3928135ac2" providerId="ADAL" clId="{BAF4BE1E-11FC-4783-8CD1-05372929E2C2}" dt="2022-12-26T10:48:50.253" v="637"/>
          <ac:spMkLst>
            <pc:docMk/>
            <pc:sldMk cId="2948753016" sldId="2712"/>
            <ac:spMk id="403" creationId="{1B9737B8-6267-4CC8-A976-17547FFF6078}"/>
          </ac:spMkLst>
        </pc:spChg>
        <pc:spChg chg="mod">
          <ac:chgData name="Shanthi Srinivasan" userId="c4478da7-ede2-4d3a-a6d3-2d3928135ac2" providerId="ADAL" clId="{BAF4BE1E-11FC-4783-8CD1-05372929E2C2}" dt="2022-12-26T10:48:50.253" v="637"/>
          <ac:spMkLst>
            <pc:docMk/>
            <pc:sldMk cId="2948753016" sldId="2712"/>
            <ac:spMk id="404" creationId="{66AFA58E-E753-42FE-B3E2-B98DA5478D61}"/>
          </ac:spMkLst>
        </pc:spChg>
        <pc:spChg chg="mod">
          <ac:chgData name="Shanthi Srinivasan" userId="c4478da7-ede2-4d3a-a6d3-2d3928135ac2" providerId="ADAL" clId="{BAF4BE1E-11FC-4783-8CD1-05372929E2C2}" dt="2022-12-26T10:48:50.253" v="637"/>
          <ac:spMkLst>
            <pc:docMk/>
            <pc:sldMk cId="2948753016" sldId="2712"/>
            <ac:spMk id="405" creationId="{E4B7B53D-D078-4E74-A309-F8FF058DDDB7}"/>
          </ac:spMkLst>
        </pc:spChg>
        <pc:spChg chg="mod">
          <ac:chgData name="Shanthi Srinivasan" userId="c4478da7-ede2-4d3a-a6d3-2d3928135ac2" providerId="ADAL" clId="{BAF4BE1E-11FC-4783-8CD1-05372929E2C2}" dt="2022-12-26T10:48:50.253" v="637"/>
          <ac:spMkLst>
            <pc:docMk/>
            <pc:sldMk cId="2948753016" sldId="2712"/>
            <ac:spMk id="406" creationId="{2996EEAD-7E11-438E-BCEC-50325F2A924C}"/>
          </ac:spMkLst>
        </pc:spChg>
        <pc:spChg chg="mod">
          <ac:chgData name="Shanthi Srinivasan" userId="c4478da7-ede2-4d3a-a6d3-2d3928135ac2" providerId="ADAL" clId="{BAF4BE1E-11FC-4783-8CD1-05372929E2C2}" dt="2022-12-26T10:48:50.253" v="637"/>
          <ac:spMkLst>
            <pc:docMk/>
            <pc:sldMk cId="2948753016" sldId="2712"/>
            <ac:spMk id="407" creationId="{D3C862CC-71BF-40F2-B3FA-FB6E1B66172C}"/>
          </ac:spMkLst>
        </pc:spChg>
        <pc:spChg chg="mod">
          <ac:chgData name="Shanthi Srinivasan" userId="c4478da7-ede2-4d3a-a6d3-2d3928135ac2" providerId="ADAL" clId="{BAF4BE1E-11FC-4783-8CD1-05372929E2C2}" dt="2022-12-26T10:48:50.253" v="637"/>
          <ac:spMkLst>
            <pc:docMk/>
            <pc:sldMk cId="2948753016" sldId="2712"/>
            <ac:spMk id="408" creationId="{FA6DED36-0662-42B9-B02E-DE749B4CB429}"/>
          </ac:spMkLst>
        </pc:spChg>
        <pc:spChg chg="mod">
          <ac:chgData name="Shanthi Srinivasan" userId="c4478da7-ede2-4d3a-a6d3-2d3928135ac2" providerId="ADAL" clId="{BAF4BE1E-11FC-4783-8CD1-05372929E2C2}" dt="2022-12-26T10:48:50.253" v="637"/>
          <ac:spMkLst>
            <pc:docMk/>
            <pc:sldMk cId="2948753016" sldId="2712"/>
            <ac:spMk id="409" creationId="{869E831F-EE86-4934-ACDF-E08E7FA21A79}"/>
          </ac:spMkLst>
        </pc:spChg>
        <pc:spChg chg="mod">
          <ac:chgData name="Shanthi Srinivasan" userId="c4478da7-ede2-4d3a-a6d3-2d3928135ac2" providerId="ADAL" clId="{BAF4BE1E-11FC-4783-8CD1-05372929E2C2}" dt="2022-12-26T10:48:50.253" v="637"/>
          <ac:spMkLst>
            <pc:docMk/>
            <pc:sldMk cId="2948753016" sldId="2712"/>
            <ac:spMk id="410" creationId="{2197284E-B6F0-4CEE-BF42-FF82FC550ED2}"/>
          </ac:spMkLst>
        </pc:spChg>
        <pc:spChg chg="mod">
          <ac:chgData name="Shanthi Srinivasan" userId="c4478da7-ede2-4d3a-a6d3-2d3928135ac2" providerId="ADAL" clId="{BAF4BE1E-11FC-4783-8CD1-05372929E2C2}" dt="2022-12-26T10:48:50.253" v="637"/>
          <ac:spMkLst>
            <pc:docMk/>
            <pc:sldMk cId="2948753016" sldId="2712"/>
            <ac:spMk id="411" creationId="{57F18B3B-B8F5-4794-9AE6-33A6694B0598}"/>
          </ac:spMkLst>
        </pc:spChg>
        <pc:spChg chg="mod">
          <ac:chgData name="Shanthi Srinivasan" userId="c4478da7-ede2-4d3a-a6d3-2d3928135ac2" providerId="ADAL" clId="{BAF4BE1E-11FC-4783-8CD1-05372929E2C2}" dt="2022-12-26T10:48:50.253" v="637"/>
          <ac:spMkLst>
            <pc:docMk/>
            <pc:sldMk cId="2948753016" sldId="2712"/>
            <ac:spMk id="412" creationId="{F9FD8336-A510-406F-A8FA-A067B54C14FF}"/>
          </ac:spMkLst>
        </pc:spChg>
        <pc:spChg chg="mod">
          <ac:chgData name="Shanthi Srinivasan" userId="c4478da7-ede2-4d3a-a6d3-2d3928135ac2" providerId="ADAL" clId="{BAF4BE1E-11FC-4783-8CD1-05372929E2C2}" dt="2022-12-26T10:48:50.253" v="637"/>
          <ac:spMkLst>
            <pc:docMk/>
            <pc:sldMk cId="2948753016" sldId="2712"/>
            <ac:spMk id="413" creationId="{14A2183B-9819-49B4-AFF0-ED0BB3234FCE}"/>
          </ac:spMkLst>
        </pc:spChg>
        <pc:spChg chg="mod">
          <ac:chgData name="Shanthi Srinivasan" userId="c4478da7-ede2-4d3a-a6d3-2d3928135ac2" providerId="ADAL" clId="{BAF4BE1E-11FC-4783-8CD1-05372929E2C2}" dt="2022-12-26T10:48:50.253" v="637"/>
          <ac:spMkLst>
            <pc:docMk/>
            <pc:sldMk cId="2948753016" sldId="2712"/>
            <ac:spMk id="414" creationId="{593CCA08-1E85-487D-A05F-78064F8D7169}"/>
          </ac:spMkLst>
        </pc:spChg>
        <pc:spChg chg="mod">
          <ac:chgData name="Shanthi Srinivasan" userId="c4478da7-ede2-4d3a-a6d3-2d3928135ac2" providerId="ADAL" clId="{BAF4BE1E-11FC-4783-8CD1-05372929E2C2}" dt="2022-12-26T10:48:50.253" v="637"/>
          <ac:spMkLst>
            <pc:docMk/>
            <pc:sldMk cId="2948753016" sldId="2712"/>
            <ac:spMk id="415" creationId="{9EB5F373-75F4-478E-B1D8-2ABA1E689C0E}"/>
          </ac:spMkLst>
        </pc:spChg>
        <pc:spChg chg="mod">
          <ac:chgData name="Shanthi Srinivasan" userId="c4478da7-ede2-4d3a-a6d3-2d3928135ac2" providerId="ADAL" clId="{BAF4BE1E-11FC-4783-8CD1-05372929E2C2}" dt="2022-12-26T10:48:50.253" v="637"/>
          <ac:spMkLst>
            <pc:docMk/>
            <pc:sldMk cId="2948753016" sldId="2712"/>
            <ac:spMk id="416" creationId="{BF287C65-99D9-453D-A5CC-93DD3E571376}"/>
          </ac:spMkLst>
        </pc:spChg>
        <pc:spChg chg="mod">
          <ac:chgData name="Shanthi Srinivasan" userId="c4478da7-ede2-4d3a-a6d3-2d3928135ac2" providerId="ADAL" clId="{BAF4BE1E-11FC-4783-8CD1-05372929E2C2}" dt="2022-12-26T10:48:50.253" v="637"/>
          <ac:spMkLst>
            <pc:docMk/>
            <pc:sldMk cId="2948753016" sldId="2712"/>
            <ac:spMk id="417" creationId="{4F039A98-E7B0-466A-AB52-1785AE9FD433}"/>
          </ac:spMkLst>
        </pc:spChg>
        <pc:spChg chg="mod">
          <ac:chgData name="Shanthi Srinivasan" userId="c4478da7-ede2-4d3a-a6d3-2d3928135ac2" providerId="ADAL" clId="{BAF4BE1E-11FC-4783-8CD1-05372929E2C2}" dt="2022-12-26T10:48:50.253" v="637"/>
          <ac:spMkLst>
            <pc:docMk/>
            <pc:sldMk cId="2948753016" sldId="2712"/>
            <ac:spMk id="418" creationId="{E63C82F0-758B-4D38-BEAF-F0D7EEC7BA3E}"/>
          </ac:spMkLst>
        </pc:spChg>
        <pc:spChg chg="mod">
          <ac:chgData name="Shanthi Srinivasan" userId="c4478da7-ede2-4d3a-a6d3-2d3928135ac2" providerId="ADAL" clId="{BAF4BE1E-11FC-4783-8CD1-05372929E2C2}" dt="2022-12-26T10:48:50.253" v="637"/>
          <ac:spMkLst>
            <pc:docMk/>
            <pc:sldMk cId="2948753016" sldId="2712"/>
            <ac:spMk id="419" creationId="{C8930538-2BDE-4157-9BF0-ECB96CAA4B3B}"/>
          </ac:spMkLst>
        </pc:spChg>
        <pc:spChg chg="mod">
          <ac:chgData name="Shanthi Srinivasan" userId="c4478da7-ede2-4d3a-a6d3-2d3928135ac2" providerId="ADAL" clId="{BAF4BE1E-11FC-4783-8CD1-05372929E2C2}" dt="2022-12-26T10:48:50.253" v="637"/>
          <ac:spMkLst>
            <pc:docMk/>
            <pc:sldMk cId="2948753016" sldId="2712"/>
            <ac:spMk id="420" creationId="{99634E9D-1216-4966-AFD6-CD234E3EE0D5}"/>
          </ac:spMkLst>
        </pc:spChg>
        <pc:spChg chg="mod">
          <ac:chgData name="Shanthi Srinivasan" userId="c4478da7-ede2-4d3a-a6d3-2d3928135ac2" providerId="ADAL" clId="{BAF4BE1E-11FC-4783-8CD1-05372929E2C2}" dt="2022-12-26T10:48:50.253" v="637"/>
          <ac:spMkLst>
            <pc:docMk/>
            <pc:sldMk cId="2948753016" sldId="2712"/>
            <ac:spMk id="421" creationId="{D8493B87-53D9-4C0E-9A72-FA7D7AC0064B}"/>
          </ac:spMkLst>
        </pc:spChg>
        <pc:spChg chg="add mod">
          <ac:chgData name="Shanthi Srinivasan" userId="c4478da7-ede2-4d3a-a6d3-2d3928135ac2" providerId="ADAL" clId="{BAF4BE1E-11FC-4783-8CD1-05372929E2C2}" dt="2022-12-26T10:49:03.881" v="694" actId="1036"/>
          <ac:spMkLst>
            <pc:docMk/>
            <pc:sldMk cId="2948753016" sldId="2712"/>
            <ac:spMk id="422" creationId="{23CB86B4-82A6-459C-809C-240AB492602A}"/>
          </ac:spMkLst>
        </pc:spChg>
        <pc:spChg chg="add mod">
          <ac:chgData name="Shanthi Srinivasan" userId="c4478da7-ede2-4d3a-a6d3-2d3928135ac2" providerId="ADAL" clId="{BAF4BE1E-11FC-4783-8CD1-05372929E2C2}" dt="2022-12-26T10:49:03.881" v="694" actId="1036"/>
          <ac:spMkLst>
            <pc:docMk/>
            <pc:sldMk cId="2948753016" sldId="2712"/>
            <ac:spMk id="423" creationId="{7DCB136D-2343-4812-8CFA-04B477F4E178}"/>
          </ac:spMkLst>
        </pc:spChg>
        <pc:spChg chg="mod">
          <ac:chgData name="Shanthi Srinivasan" userId="c4478da7-ede2-4d3a-a6d3-2d3928135ac2" providerId="ADAL" clId="{BAF4BE1E-11FC-4783-8CD1-05372929E2C2}" dt="2022-12-26T10:48:50.253" v="637"/>
          <ac:spMkLst>
            <pc:docMk/>
            <pc:sldMk cId="2948753016" sldId="2712"/>
            <ac:spMk id="425" creationId="{A626C973-723A-4909-976C-223DF5B08050}"/>
          </ac:spMkLst>
        </pc:spChg>
        <pc:spChg chg="mod">
          <ac:chgData name="Shanthi Srinivasan" userId="c4478da7-ede2-4d3a-a6d3-2d3928135ac2" providerId="ADAL" clId="{BAF4BE1E-11FC-4783-8CD1-05372929E2C2}" dt="2022-12-26T10:48:50.253" v="637"/>
          <ac:spMkLst>
            <pc:docMk/>
            <pc:sldMk cId="2948753016" sldId="2712"/>
            <ac:spMk id="426" creationId="{89AAD3B5-54FE-4C20-A83F-67161ABB65C2}"/>
          </ac:spMkLst>
        </pc:spChg>
        <pc:spChg chg="mod">
          <ac:chgData name="Shanthi Srinivasan" userId="c4478da7-ede2-4d3a-a6d3-2d3928135ac2" providerId="ADAL" clId="{BAF4BE1E-11FC-4783-8CD1-05372929E2C2}" dt="2022-12-26T10:48:50.253" v="637"/>
          <ac:spMkLst>
            <pc:docMk/>
            <pc:sldMk cId="2948753016" sldId="2712"/>
            <ac:spMk id="427" creationId="{5DBDD263-D0BB-47C4-9768-0073C2A6364D}"/>
          </ac:spMkLst>
        </pc:spChg>
        <pc:spChg chg="mod">
          <ac:chgData name="Shanthi Srinivasan" userId="c4478da7-ede2-4d3a-a6d3-2d3928135ac2" providerId="ADAL" clId="{BAF4BE1E-11FC-4783-8CD1-05372929E2C2}" dt="2022-12-26T10:48:50.253" v="637"/>
          <ac:spMkLst>
            <pc:docMk/>
            <pc:sldMk cId="2948753016" sldId="2712"/>
            <ac:spMk id="428" creationId="{FB0D8CE4-8859-4E19-AA32-33E938A23C05}"/>
          </ac:spMkLst>
        </pc:spChg>
        <pc:spChg chg="mod">
          <ac:chgData name="Shanthi Srinivasan" userId="c4478da7-ede2-4d3a-a6d3-2d3928135ac2" providerId="ADAL" clId="{BAF4BE1E-11FC-4783-8CD1-05372929E2C2}" dt="2022-12-26T10:48:50.253" v="637"/>
          <ac:spMkLst>
            <pc:docMk/>
            <pc:sldMk cId="2948753016" sldId="2712"/>
            <ac:spMk id="429" creationId="{62CF6820-6826-468A-A1E5-0186010D27ED}"/>
          </ac:spMkLst>
        </pc:spChg>
        <pc:spChg chg="mod">
          <ac:chgData name="Shanthi Srinivasan" userId="c4478da7-ede2-4d3a-a6d3-2d3928135ac2" providerId="ADAL" clId="{BAF4BE1E-11FC-4783-8CD1-05372929E2C2}" dt="2022-12-26T10:48:50.253" v="637"/>
          <ac:spMkLst>
            <pc:docMk/>
            <pc:sldMk cId="2948753016" sldId="2712"/>
            <ac:spMk id="430" creationId="{77DF12AF-A5CE-416C-9D6D-FE5D90CB24F1}"/>
          </ac:spMkLst>
        </pc:spChg>
        <pc:spChg chg="mod">
          <ac:chgData name="Shanthi Srinivasan" userId="c4478da7-ede2-4d3a-a6d3-2d3928135ac2" providerId="ADAL" clId="{BAF4BE1E-11FC-4783-8CD1-05372929E2C2}" dt="2022-12-26T10:48:50.253" v="637"/>
          <ac:spMkLst>
            <pc:docMk/>
            <pc:sldMk cId="2948753016" sldId="2712"/>
            <ac:spMk id="431" creationId="{C31EFE1B-BC1C-4E78-A5DD-470A46C9885F}"/>
          </ac:spMkLst>
        </pc:spChg>
        <pc:spChg chg="mod">
          <ac:chgData name="Shanthi Srinivasan" userId="c4478da7-ede2-4d3a-a6d3-2d3928135ac2" providerId="ADAL" clId="{BAF4BE1E-11FC-4783-8CD1-05372929E2C2}" dt="2022-12-26T10:48:50.253" v="637"/>
          <ac:spMkLst>
            <pc:docMk/>
            <pc:sldMk cId="2948753016" sldId="2712"/>
            <ac:spMk id="432" creationId="{368ABF41-B556-4D9B-A134-BAA873B3C24E}"/>
          </ac:spMkLst>
        </pc:spChg>
        <pc:spChg chg="mod">
          <ac:chgData name="Shanthi Srinivasan" userId="c4478da7-ede2-4d3a-a6d3-2d3928135ac2" providerId="ADAL" clId="{BAF4BE1E-11FC-4783-8CD1-05372929E2C2}" dt="2022-12-26T10:48:50.253" v="637"/>
          <ac:spMkLst>
            <pc:docMk/>
            <pc:sldMk cId="2948753016" sldId="2712"/>
            <ac:spMk id="433" creationId="{1D63381F-1197-4F1F-8CB5-E5AEA42D68EB}"/>
          </ac:spMkLst>
        </pc:spChg>
        <pc:spChg chg="mod">
          <ac:chgData name="Shanthi Srinivasan" userId="c4478da7-ede2-4d3a-a6d3-2d3928135ac2" providerId="ADAL" clId="{BAF4BE1E-11FC-4783-8CD1-05372929E2C2}" dt="2022-12-26T10:48:50.253" v="637"/>
          <ac:spMkLst>
            <pc:docMk/>
            <pc:sldMk cId="2948753016" sldId="2712"/>
            <ac:spMk id="434" creationId="{ADBE014F-4069-44F6-92F6-F5E91D96004B}"/>
          </ac:spMkLst>
        </pc:spChg>
        <pc:spChg chg="mod">
          <ac:chgData name="Shanthi Srinivasan" userId="c4478da7-ede2-4d3a-a6d3-2d3928135ac2" providerId="ADAL" clId="{BAF4BE1E-11FC-4783-8CD1-05372929E2C2}" dt="2022-12-26T10:48:50.253" v="637"/>
          <ac:spMkLst>
            <pc:docMk/>
            <pc:sldMk cId="2948753016" sldId="2712"/>
            <ac:spMk id="435" creationId="{C9B93EB2-ABF5-4C37-8A73-4E0EE77B72F5}"/>
          </ac:spMkLst>
        </pc:spChg>
        <pc:spChg chg="mod">
          <ac:chgData name="Shanthi Srinivasan" userId="c4478da7-ede2-4d3a-a6d3-2d3928135ac2" providerId="ADAL" clId="{BAF4BE1E-11FC-4783-8CD1-05372929E2C2}" dt="2022-12-26T10:48:50.253" v="637"/>
          <ac:spMkLst>
            <pc:docMk/>
            <pc:sldMk cId="2948753016" sldId="2712"/>
            <ac:spMk id="436" creationId="{E3FD5537-433A-404B-999C-8D439C9004AD}"/>
          </ac:spMkLst>
        </pc:spChg>
        <pc:grpChg chg="del">
          <ac:chgData name="Shanthi Srinivasan" userId="c4478da7-ede2-4d3a-a6d3-2d3928135ac2" providerId="ADAL" clId="{BAF4BE1E-11FC-4783-8CD1-05372929E2C2}" dt="2022-12-26T10:44:28.682" v="612" actId="478"/>
          <ac:grpSpMkLst>
            <pc:docMk/>
            <pc:sldMk cId="2948753016" sldId="2712"/>
            <ac:grpSpMk id="11" creationId="{13C978D9-15B3-4435-8B39-E9D8853E8BE9}"/>
          </ac:grpSpMkLst>
        </pc:grpChg>
        <pc:grpChg chg="del">
          <ac:chgData name="Shanthi Srinivasan" userId="c4478da7-ede2-4d3a-a6d3-2d3928135ac2" providerId="ADAL" clId="{BAF4BE1E-11FC-4783-8CD1-05372929E2C2}" dt="2022-12-26T10:44:28.682" v="612" actId="478"/>
          <ac:grpSpMkLst>
            <pc:docMk/>
            <pc:sldMk cId="2948753016" sldId="2712"/>
            <ac:grpSpMk id="25" creationId="{4487961F-1FC4-47FE-828C-5539A73AD552}"/>
          </ac:grpSpMkLst>
        </pc:grpChg>
        <pc:grpChg chg="del">
          <ac:chgData name="Shanthi Srinivasan" userId="c4478da7-ede2-4d3a-a6d3-2d3928135ac2" providerId="ADAL" clId="{BAF4BE1E-11FC-4783-8CD1-05372929E2C2}" dt="2022-12-26T10:44:28.682" v="612" actId="478"/>
          <ac:grpSpMkLst>
            <pc:docMk/>
            <pc:sldMk cId="2948753016" sldId="2712"/>
            <ac:grpSpMk id="40" creationId="{75850754-41AA-4E5A-BB88-BBDBCBB7E906}"/>
          </ac:grpSpMkLst>
        </pc:grpChg>
        <pc:grpChg chg="del">
          <ac:chgData name="Shanthi Srinivasan" userId="c4478da7-ede2-4d3a-a6d3-2d3928135ac2" providerId="ADAL" clId="{BAF4BE1E-11FC-4783-8CD1-05372929E2C2}" dt="2022-12-26T10:44:28.682" v="612" actId="478"/>
          <ac:grpSpMkLst>
            <pc:docMk/>
            <pc:sldMk cId="2948753016" sldId="2712"/>
            <ac:grpSpMk id="56" creationId="{D5509DE6-331A-47B8-A815-42B3D2B5E13A}"/>
          </ac:grpSpMkLst>
        </pc:grpChg>
        <pc:grpChg chg="del">
          <ac:chgData name="Shanthi Srinivasan" userId="c4478da7-ede2-4d3a-a6d3-2d3928135ac2" providerId="ADAL" clId="{BAF4BE1E-11FC-4783-8CD1-05372929E2C2}" dt="2022-12-26T10:44:28.682" v="612" actId="478"/>
          <ac:grpSpMkLst>
            <pc:docMk/>
            <pc:sldMk cId="2948753016" sldId="2712"/>
            <ac:grpSpMk id="65" creationId="{54BC3ED5-AB98-4C05-97F7-95E1F681F141}"/>
          </ac:grpSpMkLst>
        </pc:grpChg>
        <pc:grpChg chg="del">
          <ac:chgData name="Shanthi Srinivasan" userId="c4478da7-ede2-4d3a-a6d3-2d3928135ac2" providerId="ADAL" clId="{BAF4BE1E-11FC-4783-8CD1-05372929E2C2}" dt="2022-12-26T10:44:28.682" v="612" actId="478"/>
          <ac:grpSpMkLst>
            <pc:docMk/>
            <pc:sldMk cId="2948753016" sldId="2712"/>
            <ac:grpSpMk id="74" creationId="{D07FECB3-7B9F-48AB-9295-F5C2B96C3E1B}"/>
          </ac:grpSpMkLst>
        </pc:grpChg>
        <pc:grpChg chg="del">
          <ac:chgData name="Shanthi Srinivasan" userId="c4478da7-ede2-4d3a-a6d3-2d3928135ac2" providerId="ADAL" clId="{BAF4BE1E-11FC-4783-8CD1-05372929E2C2}" dt="2022-12-26T10:44:28.682" v="612" actId="478"/>
          <ac:grpSpMkLst>
            <pc:docMk/>
            <pc:sldMk cId="2948753016" sldId="2712"/>
            <ac:grpSpMk id="81" creationId="{902B792A-E883-4964-891C-8E3DFB8BED4A}"/>
          </ac:grpSpMkLst>
        </pc:grpChg>
        <pc:grpChg chg="del">
          <ac:chgData name="Shanthi Srinivasan" userId="c4478da7-ede2-4d3a-a6d3-2d3928135ac2" providerId="ADAL" clId="{BAF4BE1E-11FC-4783-8CD1-05372929E2C2}" dt="2022-12-26T10:44:28.682" v="612" actId="478"/>
          <ac:grpSpMkLst>
            <pc:docMk/>
            <pc:sldMk cId="2948753016" sldId="2712"/>
            <ac:grpSpMk id="92" creationId="{EF3C96DD-DA82-4213-AFB8-0C6A8C670157}"/>
          </ac:grpSpMkLst>
        </pc:grpChg>
        <pc:grpChg chg="del">
          <ac:chgData name="Shanthi Srinivasan" userId="c4478da7-ede2-4d3a-a6d3-2d3928135ac2" providerId="ADAL" clId="{BAF4BE1E-11FC-4783-8CD1-05372929E2C2}" dt="2022-12-26T10:44:28.682" v="612" actId="478"/>
          <ac:grpSpMkLst>
            <pc:docMk/>
            <pc:sldMk cId="2948753016" sldId="2712"/>
            <ac:grpSpMk id="98" creationId="{B78752A0-3A41-41C3-98F8-C59FA5BBC35A}"/>
          </ac:grpSpMkLst>
        </pc:grpChg>
        <pc:grpChg chg="del">
          <ac:chgData name="Shanthi Srinivasan" userId="c4478da7-ede2-4d3a-a6d3-2d3928135ac2" providerId="ADAL" clId="{BAF4BE1E-11FC-4783-8CD1-05372929E2C2}" dt="2022-12-26T10:44:28.682" v="612" actId="478"/>
          <ac:grpSpMkLst>
            <pc:docMk/>
            <pc:sldMk cId="2948753016" sldId="2712"/>
            <ac:grpSpMk id="109" creationId="{3BFEB61C-021D-47A1-A12F-BB245A9F644D}"/>
          </ac:grpSpMkLst>
        </pc:grpChg>
        <pc:grpChg chg="del">
          <ac:chgData name="Shanthi Srinivasan" userId="c4478da7-ede2-4d3a-a6d3-2d3928135ac2" providerId="ADAL" clId="{BAF4BE1E-11FC-4783-8CD1-05372929E2C2}" dt="2022-12-26T10:44:28.682" v="612" actId="478"/>
          <ac:grpSpMkLst>
            <pc:docMk/>
            <pc:sldMk cId="2948753016" sldId="2712"/>
            <ac:grpSpMk id="115" creationId="{2484ED4F-81B8-4322-A7EA-71148F000964}"/>
          </ac:grpSpMkLst>
        </pc:grpChg>
        <pc:grpChg chg="del">
          <ac:chgData name="Shanthi Srinivasan" userId="c4478da7-ede2-4d3a-a6d3-2d3928135ac2" providerId="ADAL" clId="{BAF4BE1E-11FC-4783-8CD1-05372929E2C2}" dt="2022-12-26T10:44:28.682" v="612" actId="478"/>
          <ac:grpSpMkLst>
            <pc:docMk/>
            <pc:sldMk cId="2948753016" sldId="2712"/>
            <ac:grpSpMk id="141" creationId="{1F184B4D-F943-4DB6-857F-4506F68941BC}"/>
          </ac:grpSpMkLst>
        </pc:grpChg>
        <pc:grpChg chg="add del mod">
          <ac:chgData name="Shanthi Srinivasan" userId="c4478da7-ede2-4d3a-a6d3-2d3928135ac2" providerId="ADAL" clId="{BAF4BE1E-11FC-4783-8CD1-05372929E2C2}" dt="2022-12-26T10:48:48.903" v="636" actId="478"/>
          <ac:grpSpMkLst>
            <pc:docMk/>
            <pc:sldMk cId="2948753016" sldId="2712"/>
            <ac:grpSpMk id="159" creationId="{555FC3F5-4B25-4D53-A918-98C818BFBEFA}"/>
          </ac:grpSpMkLst>
        </pc:grpChg>
        <pc:grpChg chg="mod">
          <ac:chgData name="Shanthi Srinivasan" userId="c4478da7-ede2-4d3a-a6d3-2d3928135ac2" providerId="ADAL" clId="{BAF4BE1E-11FC-4783-8CD1-05372929E2C2}" dt="2022-12-26T10:44:43.710" v="614"/>
          <ac:grpSpMkLst>
            <pc:docMk/>
            <pc:sldMk cId="2948753016" sldId="2712"/>
            <ac:grpSpMk id="162" creationId="{0B434278-AA2D-4C10-A752-B290194069AE}"/>
          </ac:grpSpMkLst>
        </pc:grpChg>
        <pc:grpChg chg="add del mod">
          <ac:chgData name="Shanthi Srinivasan" userId="c4478da7-ede2-4d3a-a6d3-2d3928135ac2" providerId="ADAL" clId="{BAF4BE1E-11FC-4783-8CD1-05372929E2C2}" dt="2022-12-26T10:48:48.903" v="636" actId="478"/>
          <ac:grpSpMkLst>
            <pc:docMk/>
            <pc:sldMk cId="2948753016" sldId="2712"/>
            <ac:grpSpMk id="173" creationId="{491CAE04-7247-4C34-AD71-CDA553B28D17}"/>
          </ac:grpSpMkLst>
        </pc:grpChg>
        <pc:grpChg chg="mod">
          <ac:chgData name="Shanthi Srinivasan" userId="c4478da7-ede2-4d3a-a6d3-2d3928135ac2" providerId="ADAL" clId="{BAF4BE1E-11FC-4783-8CD1-05372929E2C2}" dt="2022-12-26T10:44:43.710" v="614"/>
          <ac:grpSpMkLst>
            <pc:docMk/>
            <pc:sldMk cId="2948753016" sldId="2712"/>
            <ac:grpSpMk id="176" creationId="{F77B7032-A76E-4E90-BE04-E632D719C197}"/>
          </ac:grpSpMkLst>
        </pc:grpChg>
        <pc:grpChg chg="add del mod">
          <ac:chgData name="Shanthi Srinivasan" userId="c4478da7-ede2-4d3a-a6d3-2d3928135ac2" providerId="ADAL" clId="{BAF4BE1E-11FC-4783-8CD1-05372929E2C2}" dt="2022-12-26T10:48:48.903" v="636" actId="478"/>
          <ac:grpSpMkLst>
            <pc:docMk/>
            <pc:sldMk cId="2948753016" sldId="2712"/>
            <ac:grpSpMk id="186" creationId="{AC804C56-262E-4A8F-A071-7F3BD64A79BE}"/>
          </ac:grpSpMkLst>
        </pc:grpChg>
        <pc:grpChg chg="mod">
          <ac:chgData name="Shanthi Srinivasan" userId="c4478da7-ede2-4d3a-a6d3-2d3928135ac2" providerId="ADAL" clId="{BAF4BE1E-11FC-4783-8CD1-05372929E2C2}" dt="2022-12-26T10:44:43.710" v="614"/>
          <ac:grpSpMkLst>
            <pc:docMk/>
            <pc:sldMk cId="2948753016" sldId="2712"/>
            <ac:grpSpMk id="189" creationId="{B6BC71CD-1A97-49FE-ABB9-609BE486435A}"/>
          </ac:grpSpMkLst>
        </pc:grpChg>
        <pc:grpChg chg="add del mod">
          <ac:chgData name="Shanthi Srinivasan" userId="c4478da7-ede2-4d3a-a6d3-2d3928135ac2" providerId="ADAL" clId="{BAF4BE1E-11FC-4783-8CD1-05372929E2C2}" dt="2022-12-26T10:48:48.903" v="636" actId="478"/>
          <ac:grpSpMkLst>
            <pc:docMk/>
            <pc:sldMk cId="2948753016" sldId="2712"/>
            <ac:grpSpMk id="202" creationId="{B2091FC0-C58C-4DB7-84E4-D4EE231DF14E}"/>
          </ac:grpSpMkLst>
        </pc:grpChg>
        <pc:grpChg chg="mod">
          <ac:chgData name="Shanthi Srinivasan" userId="c4478da7-ede2-4d3a-a6d3-2d3928135ac2" providerId="ADAL" clId="{BAF4BE1E-11FC-4783-8CD1-05372929E2C2}" dt="2022-12-26T10:44:43.710" v="614"/>
          <ac:grpSpMkLst>
            <pc:docMk/>
            <pc:sldMk cId="2948753016" sldId="2712"/>
            <ac:grpSpMk id="205" creationId="{99C97A6D-3630-45A2-B499-B437F06EE10E}"/>
          </ac:grpSpMkLst>
        </pc:grpChg>
        <pc:grpChg chg="add del mod">
          <ac:chgData name="Shanthi Srinivasan" userId="c4478da7-ede2-4d3a-a6d3-2d3928135ac2" providerId="ADAL" clId="{BAF4BE1E-11FC-4783-8CD1-05372929E2C2}" dt="2022-12-26T10:48:48.903" v="636" actId="478"/>
          <ac:grpSpMkLst>
            <pc:docMk/>
            <pc:sldMk cId="2948753016" sldId="2712"/>
            <ac:grpSpMk id="211" creationId="{9DC41C06-6BA1-4F47-81E9-3F54E07772DF}"/>
          </ac:grpSpMkLst>
        </pc:grpChg>
        <pc:grpChg chg="mod">
          <ac:chgData name="Shanthi Srinivasan" userId="c4478da7-ede2-4d3a-a6d3-2d3928135ac2" providerId="ADAL" clId="{BAF4BE1E-11FC-4783-8CD1-05372929E2C2}" dt="2022-12-26T10:44:43.710" v="614"/>
          <ac:grpSpMkLst>
            <pc:docMk/>
            <pc:sldMk cId="2948753016" sldId="2712"/>
            <ac:grpSpMk id="214" creationId="{6340532C-32E3-4CCD-BC6B-EB7C253255EF}"/>
          </ac:grpSpMkLst>
        </pc:grpChg>
        <pc:grpChg chg="add del mod">
          <ac:chgData name="Shanthi Srinivasan" userId="c4478da7-ede2-4d3a-a6d3-2d3928135ac2" providerId="ADAL" clId="{BAF4BE1E-11FC-4783-8CD1-05372929E2C2}" dt="2022-12-26T10:48:48.903" v="636" actId="478"/>
          <ac:grpSpMkLst>
            <pc:docMk/>
            <pc:sldMk cId="2948753016" sldId="2712"/>
            <ac:grpSpMk id="220" creationId="{72788F5B-86F2-4CD8-A4AC-79E5C542938C}"/>
          </ac:grpSpMkLst>
        </pc:grpChg>
        <pc:grpChg chg="mod">
          <ac:chgData name="Shanthi Srinivasan" userId="c4478da7-ede2-4d3a-a6d3-2d3928135ac2" providerId="ADAL" clId="{BAF4BE1E-11FC-4783-8CD1-05372929E2C2}" dt="2022-12-26T10:44:43.710" v="614"/>
          <ac:grpSpMkLst>
            <pc:docMk/>
            <pc:sldMk cId="2948753016" sldId="2712"/>
            <ac:grpSpMk id="223" creationId="{D0EDE2AC-5C77-4E61-9D62-FCB30DB2854A}"/>
          </ac:grpSpMkLst>
        </pc:grpChg>
        <pc:grpChg chg="add del mod">
          <ac:chgData name="Shanthi Srinivasan" userId="c4478da7-ede2-4d3a-a6d3-2d3928135ac2" providerId="ADAL" clId="{BAF4BE1E-11FC-4783-8CD1-05372929E2C2}" dt="2022-12-26T10:48:48.903" v="636" actId="478"/>
          <ac:grpSpMkLst>
            <pc:docMk/>
            <pc:sldMk cId="2948753016" sldId="2712"/>
            <ac:grpSpMk id="227" creationId="{82892ECC-310C-4370-96C3-9395498855BB}"/>
          </ac:grpSpMkLst>
        </pc:grpChg>
        <pc:grpChg chg="mod">
          <ac:chgData name="Shanthi Srinivasan" userId="c4478da7-ede2-4d3a-a6d3-2d3928135ac2" providerId="ADAL" clId="{BAF4BE1E-11FC-4783-8CD1-05372929E2C2}" dt="2022-12-26T10:44:43.710" v="614"/>
          <ac:grpSpMkLst>
            <pc:docMk/>
            <pc:sldMk cId="2948753016" sldId="2712"/>
            <ac:grpSpMk id="230" creationId="{F5FCA1CA-AFE4-4125-8AFC-54BA4CA52F0A}"/>
          </ac:grpSpMkLst>
        </pc:grpChg>
        <pc:grpChg chg="add del mod">
          <ac:chgData name="Shanthi Srinivasan" userId="c4478da7-ede2-4d3a-a6d3-2d3928135ac2" providerId="ADAL" clId="{BAF4BE1E-11FC-4783-8CD1-05372929E2C2}" dt="2022-12-26T10:48:48.903" v="636" actId="478"/>
          <ac:grpSpMkLst>
            <pc:docMk/>
            <pc:sldMk cId="2948753016" sldId="2712"/>
            <ac:grpSpMk id="238" creationId="{ED858996-7DDC-4076-AF39-8B3D0D2E64C8}"/>
          </ac:grpSpMkLst>
        </pc:grpChg>
        <pc:grpChg chg="mod">
          <ac:chgData name="Shanthi Srinivasan" userId="c4478da7-ede2-4d3a-a6d3-2d3928135ac2" providerId="ADAL" clId="{BAF4BE1E-11FC-4783-8CD1-05372929E2C2}" dt="2022-12-26T10:44:43.710" v="614"/>
          <ac:grpSpMkLst>
            <pc:docMk/>
            <pc:sldMk cId="2948753016" sldId="2712"/>
            <ac:grpSpMk id="241" creationId="{47D38A77-F64F-4835-8AC4-120EDA5AC12D}"/>
          </ac:grpSpMkLst>
        </pc:grpChg>
        <pc:grpChg chg="add del mod">
          <ac:chgData name="Shanthi Srinivasan" userId="c4478da7-ede2-4d3a-a6d3-2d3928135ac2" providerId="ADAL" clId="{BAF4BE1E-11FC-4783-8CD1-05372929E2C2}" dt="2022-12-26T10:48:48.903" v="636" actId="478"/>
          <ac:grpSpMkLst>
            <pc:docMk/>
            <pc:sldMk cId="2948753016" sldId="2712"/>
            <ac:grpSpMk id="244" creationId="{BE0457AA-C962-4C66-9ADA-4AA8B64411E5}"/>
          </ac:grpSpMkLst>
        </pc:grpChg>
        <pc:grpChg chg="mod">
          <ac:chgData name="Shanthi Srinivasan" userId="c4478da7-ede2-4d3a-a6d3-2d3928135ac2" providerId="ADAL" clId="{BAF4BE1E-11FC-4783-8CD1-05372929E2C2}" dt="2022-12-26T10:44:43.710" v="614"/>
          <ac:grpSpMkLst>
            <pc:docMk/>
            <pc:sldMk cId="2948753016" sldId="2712"/>
            <ac:grpSpMk id="247" creationId="{F886D4AA-5785-4537-BA8B-47A3A98CEF31}"/>
          </ac:grpSpMkLst>
        </pc:grpChg>
        <pc:grpChg chg="add del mod">
          <ac:chgData name="Shanthi Srinivasan" userId="c4478da7-ede2-4d3a-a6d3-2d3928135ac2" providerId="ADAL" clId="{BAF4BE1E-11FC-4783-8CD1-05372929E2C2}" dt="2022-12-26T10:48:48.903" v="636" actId="478"/>
          <ac:grpSpMkLst>
            <pc:docMk/>
            <pc:sldMk cId="2948753016" sldId="2712"/>
            <ac:grpSpMk id="255" creationId="{D96AAAE3-BC48-4589-B351-94F6370AC526}"/>
          </ac:grpSpMkLst>
        </pc:grpChg>
        <pc:grpChg chg="mod">
          <ac:chgData name="Shanthi Srinivasan" userId="c4478da7-ede2-4d3a-a6d3-2d3928135ac2" providerId="ADAL" clId="{BAF4BE1E-11FC-4783-8CD1-05372929E2C2}" dt="2022-12-26T10:44:43.710" v="614"/>
          <ac:grpSpMkLst>
            <pc:docMk/>
            <pc:sldMk cId="2948753016" sldId="2712"/>
            <ac:grpSpMk id="258" creationId="{CEE7C6EA-30D8-4521-9A72-3A4F0ABFB226}"/>
          </ac:grpSpMkLst>
        </pc:grpChg>
        <pc:grpChg chg="add del mod">
          <ac:chgData name="Shanthi Srinivasan" userId="c4478da7-ede2-4d3a-a6d3-2d3928135ac2" providerId="ADAL" clId="{BAF4BE1E-11FC-4783-8CD1-05372929E2C2}" dt="2022-12-26T10:48:48.903" v="636" actId="478"/>
          <ac:grpSpMkLst>
            <pc:docMk/>
            <pc:sldMk cId="2948753016" sldId="2712"/>
            <ac:grpSpMk id="261" creationId="{A6F0674C-ABFA-4EBB-9A73-7BC979F11CCB}"/>
          </ac:grpSpMkLst>
        </pc:grpChg>
        <pc:grpChg chg="mod">
          <ac:chgData name="Shanthi Srinivasan" userId="c4478da7-ede2-4d3a-a6d3-2d3928135ac2" providerId="ADAL" clId="{BAF4BE1E-11FC-4783-8CD1-05372929E2C2}" dt="2022-12-26T10:44:43.710" v="614"/>
          <ac:grpSpMkLst>
            <pc:docMk/>
            <pc:sldMk cId="2948753016" sldId="2712"/>
            <ac:grpSpMk id="264" creationId="{84B27846-6D85-48EA-9E26-ED8FF26D72EF}"/>
          </ac:grpSpMkLst>
        </pc:grpChg>
        <pc:grpChg chg="add del mod">
          <ac:chgData name="Shanthi Srinivasan" userId="c4478da7-ede2-4d3a-a6d3-2d3928135ac2" providerId="ADAL" clId="{BAF4BE1E-11FC-4783-8CD1-05372929E2C2}" dt="2022-12-26T10:48:48.903" v="636" actId="478"/>
          <ac:grpSpMkLst>
            <pc:docMk/>
            <pc:sldMk cId="2948753016" sldId="2712"/>
            <ac:grpSpMk id="287" creationId="{1F9F8ADD-424A-42E6-AD87-06901004B9A3}"/>
          </ac:grpSpMkLst>
        </pc:grpChg>
        <pc:grpChg chg="mod">
          <ac:chgData name="Shanthi Srinivasan" userId="c4478da7-ede2-4d3a-a6d3-2d3928135ac2" providerId="ADAL" clId="{BAF4BE1E-11FC-4783-8CD1-05372929E2C2}" dt="2022-12-26T10:44:43.710" v="614"/>
          <ac:grpSpMkLst>
            <pc:docMk/>
            <pc:sldMk cId="2948753016" sldId="2712"/>
            <ac:grpSpMk id="290" creationId="{C24A53CF-56C0-4767-813C-D0F1FB31BF73}"/>
          </ac:grpSpMkLst>
        </pc:grpChg>
        <pc:grpChg chg="add mod">
          <ac:chgData name="Shanthi Srinivasan" userId="c4478da7-ede2-4d3a-a6d3-2d3928135ac2" providerId="ADAL" clId="{BAF4BE1E-11FC-4783-8CD1-05372929E2C2}" dt="2022-12-26T10:49:03.881" v="694" actId="1036"/>
          <ac:grpSpMkLst>
            <pc:docMk/>
            <pc:sldMk cId="2948753016" sldId="2712"/>
            <ac:grpSpMk id="307" creationId="{D11304B7-398F-4D32-BF62-D582A3669224}"/>
          </ac:grpSpMkLst>
        </pc:grpChg>
        <pc:grpChg chg="add mod">
          <ac:chgData name="Shanthi Srinivasan" userId="c4478da7-ede2-4d3a-a6d3-2d3928135ac2" providerId="ADAL" clId="{BAF4BE1E-11FC-4783-8CD1-05372929E2C2}" dt="2022-12-26T10:49:03.881" v="694" actId="1036"/>
          <ac:grpSpMkLst>
            <pc:docMk/>
            <pc:sldMk cId="2948753016" sldId="2712"/>
            <ac:grpSpMk id="320" creationId="{F756D08A-823A-47EE-9785-42BEBF1C24C3}"/>
          </ac:grpSpMkLst>
        </pc:grpChg>
        <pc:grpChg chg="add mod">
          <ac:chgData name="Shanthi Srinivasan" userId="c4478da7-ede2-4d3a-a6d3-2d3928135ac2" providerId="ADAL" clId="{BAF4BE1E-11FC-4783-8CD1-05372929E2C2}" dt="2022-12-26T10:49:03.881" v="694" actId="1036"/>
          <ac:grpSpMkLst>
            <pc:docMk/>
            <pc:sldMk cId="2948753016" sldId="2712"/>
            <ac:grpSpMk id="332" creationId="{5E4FEC6C-06E0-4491-9BC7-7ADAF10A0F57}"/>
          </ac:grpSpMkLst>
        </pc:grpChg>
        <pc:grpChg chg="add mod">
          <ac:chgData name="Shanthi Srinivasan" userId="c4478da7-ede2-4d3a-a6d3-2d3928135ac2" providerId="ADAL" clId="{BAF4BE1E-11FC-4783-8CD1-05372929E2C2}" dt="2022-12-26T10:49:03.881" v="694" actId="1036"/>
          <ac:grpSpMkLst>
            <pc:docMk/>
            <pc:sldMk cId="2948753016" sldId="2712"/>
            <ac:grpSpMk id="347" creationId="{26D795E9-3F55-462E-9827-8FD17C83A103}"/>
          </ac:grpSpMkLst>
        </pc:grpChg>
        <pc:grpChg chg="add mod">
          <ac:chgData name="Shanthi Srinivasan" userId="c4478da7-ede2-4d3a-a6d3-2d3928135ac2" providerId="ADAL" clId="{BAF4BE1E-11FC-4783-8CD1-05372929E2C2}" dt="2022-12-26T10:49:03.881" v="694" actId="1036"/>
          <ac:grpSpMkLst>
            <pc:docMk/>
            <pc:sldMk cId="2948753016" sldId="2712"/>
            <ac:grpSpMk id="355" creationId="{BCB9E35B-C0F8-480E-9424-508E51C77166}"/>
          </ac:grpSpMkLst>
        </pc:grpChg>
        <pc:grpChg chg="add mod">
          <ac:chgData name="Shanthi Srinivasan" userId="c4478da7-ede2-4d3a-a6d3-2d3928135ac2" providerId="ADAL" clId="{BAF4BE1E-11FC-4783-8CD1-05372929E2C2}" dt="2022-12-26T10:49:03.881" v="694" actId="1036"/>
          <ac:grpSpMkLst>
            <pc:docMk/>
            <pc:sldMk cId="2948753016" sldId="2712"/>
            <ac:grpSpMk id="363" creationId="{2BAED193-FDD7-498C-8673-F57BF18753FE}"/>
          </ac:grpSpMkLst>
        </pc:grpChg>
        <pc:grpChg chg="add mod">
          <ac:chgData name="Shanthi Srinivasan" userId="c4478da7-ede2-4d3a-a6d3-2d3928135ac2" providerId="ADAL" clId="{BAF4BE1E-11FC-4783-8CD1-05372929E2C2}" dt="2022-12-26T10:49:03.881" v="694" actId="1036"/>
          <ac:grpSpMkLst>
            <pc:docMk/>
            <pc:sldMk cId="2948753016" sldId="2712"/>
            <ac:grpSpMk id="369" creationId="{2E95E2A6-7DC1-49A5-BDA6-B148A0D36513}"/>
          </ac:grpSpMkLst>
        </pc:grpChg>
        <pc:grpChg chg="add mod">
          <ac:chgData name="Shanthi Srinivasan" userId="c4478da7-ede2-4d3a-a6d3-2d3928135ac2" providerId="ADAL" clId="{BAF4BE1E-11FC-4783-8CD1-05372929E2C2}" dt="2022-12-26T10:49:03.881" v="694" actId="1036"/>
          <ac:grpSpMkLst>
            <pc:docMk/>
            <pc:sldMk cId="2948753016" sldId="2712"/>
            <ac:grpSpMk id="379" creationId="{7E3FDE90-B713-4550-A773-086516EB4E15}"/>
          </ac:grpSpMkLst>
        </pc:grpChg>
        <pc:grpChg chg="add mod">
          <ac:chgData name="Shanthi Srinivasan" userId="c4478da7-ede2-4d3a-a6d3-2d3928135ac2" providerId="ADAL" clId="{BAF4BE1E-11FC-4783-8CD1-05372929E2C2}" dt="2022-12-26T10:49:03.881" v="694" actId="1036"/>
          <ac:grpSpMkLst>
            <pc:docMk/>
            <pc:sldMk cId="2948753016" sldId="2712"/>
            <ac:grpSpMk id="384" creationId="{C99D9A12-434A-41EC-87AC-D5D2C22C97C1}"/>
          </ac:grpSpMkLst>
        </pc:grpChg>
        <pc:grpChg chg="add mod">
          <ac:chgData name="Shanthi Srinivasan" userId="c4478da7-ede2-4d3a-a6d3-2d3928135ac2" providerId="ADAL" clId="{BAF4BE1E-11FC-4783-8CD1-05372929E2C2}" dt="2022-12-26T10:49:03.881" v="694" actId="1036"/>
          <ac:grpSpMkLst>
            <pc:docMk/>
            <pc:sldMk cId="2948753016" sldId="2712"/>
            <ac:grpSpMk id="394" creationId="{02046A55-BE9A-4C95-900C-F7A9856EC5E5}"/>
          </ac:grpSpMkLst>
        </pc:grpChg>
        <pc:grpChg chg="add mod">
          <ac:chgData name="Shanthi Srinivasan" userId="c4478da7-ede2-4d3a-a6d3-2d3928135ac2" providerId="ADAL" clId="{BAF4BE1E-11FC-4783-8CD1-05372929E2C2}" dt="2022-12-26T10:49:03.881" v="694" actId="1036"/>
          <ac:grpSpMkLst>
            <pc:docMk/>
            <pc:sldMk cId="2948753016" sldId="2712"/>
            <ac:grpSpMk id="399" creationId="{DD19ED12-069A-43D6-A8A4-042C09DFD9A9}"/>
          </ac:grpSpMkLst>
        </pc:grpChg>
        <pc:grpChg chg="add mod">
          <ac:chgData name="Shanthi Srinivasan" userId="c4478da7-ede2-4d3a-a6d3-2d3928135ac2" providerId="ADAL" clId="{BAF4BE1E-11FC-4783-8CD1-05372929E2C2}" dt="2022-12-26T10:49:03.881" v="694" actId="1036"/>
          <ac:grpSpMkLst>
            <pc:docMk/>
            <pc:sldMk cId="2948753016" sldId="2712"/>
            <ac:grpSpMk id="424" creationId="{41220031-04FC-452C-BDBB-06B849E8FE8E}"/>
          </ac:grpSpMkLst>
        </pc:grpChg>
        <pc:cxnChg chg="del">
          <ac:chgData name="Shanthi Srinivasan" userId="c4478da7-ede2-4d3a-a6d3-2d3928135ac2" providerId="ADAL" clId="{BAF4BE1E-11FC-4783-8CD1-05372929E2C2}" dt="2022-12-26T10:44:28.682" v="612" actId="478"/>
          <ac:cxnSpMkLst>
            <pc:docMk/>
            <pc:sldMk cId="2948753016" sldId="2712"/>
            <ac:cxnSpMk id="29" creationId="{6F3C9661-B735-437C-9997-6F16A6CE576E}"/>
          </ac:cxnSpMkLst>
        </pc:cxnChg>
        <pc:cxnChg chg="add mod">
          <ac:chgData name="Shanthi Srinivasan" userId="c4478da7-ede2-4d3a-a6d3-2d3928135ac2" providerId="ADAL" clId="{BAF4BE1E-11FC-4783-8CD1-05372929E2C2}" dt="2022-12-26T10:44:43.710" v="614"/>
          <ac:cxnSpMkLst>
            <pc:docMk/>
            <pc:sldMk cId="2948753016" sldId="2712"/>
            <ac:cxnSpMk id="157" creationId="{BABDAACB-8640-4425-A8D1-EFD67283891A}"/>
          </ac:cxnSpMkLst>
        </pc:cxnChg>
      </pc:sldChg>
      <pc:sldChg chg="addSp delSp modSp add del mod">
        <pc:chgData name="Shanthi Srinivasan" userId="c4478da7-ede2-4d3a-a6d3-2d3928135ac2" providerId="ADAL" clId="{BAF4BE1E-11FC-4783-8CD1-05372929E2C2}" dt="2022-12-26T10:42:45.035" v="517" actId="47"/>
        <pc:sldMkLst>
          <pc:docMk/>
          <pc:sldMk cId="3841243448" sldId="2712"/>
        </pc:sldMkLst>
        <pc:spChg chg="add del mod">
          <ac:chgData name="Shanthi Srinivasan" userId="c4478da7-ede2-4d3a-a6d3-2d3928135ac2" providerId="ADAL" clId="{BAF4BE1E-11FC-4783-8CD1-05372929E2C2}" dt="2022-12-26T10:42:38.505" v="516" actId="478"/>
          <ac:spMkLst>
            <pc:docMk/>
            <pc:sldMk cId="3841243448" sldId="2712"/>
            <ac:spMk id="3" creationId="{FA506DE8-E2AC-4FA8-A09D-C77542C0549C}"/>
          </ac:spMkLst>
        </pc:spChg>
        <pc:spChg chg="del">
          <ac:chgData name="Shanthi Srinivasan" userId="c4478da7-ede2-4d3a-a6d3-2d3928135ac2" providerId="ADAL" clId="{BAF4BE1E-11FC-4783-8CD1-05372929E2C2}" dt="2022-12-26T10:42:35.876" v="515" actId="478"/>
          <ac:spMkLst>
            <pc:docMk/>
            <pc:sldMk cId="3841243448" sldId="2712"/>
            <ac:spMk id="6" creationId="{84059EA1-1FFD-4B34-8027-521F23975E2D}"/>
          </ac:spMkLst>
        </pc:spChg>
      </pc:sldChg>
      <pc:sldChg chg="addSp delSp new del mod">
        <pc:chgData name="Shanthi Srinivasan" userId="c4478da7-ede2-4d3a-a6d3-2d3928135ac2" providerId="ADAL" clId="{BAF4BE1E-11FC-4783-8CD1-05372929E2C2}" dt="2022-12-26T10:46:24.619" v="627" actId="47"/>
        <pc:sldMkLst>
          <pc:docMk/>
          <pc:sldMk cId="951555780" sldId="2713"/>
        </pc:sldMkLst>
        <pc:spChg chg="add del">
          <ac:chgData name="Shanthi Srinivasan" userId="c4478da7-ede2-4d3a-a6d3-2d3928135ac2" providerId="ADAL" clId="{BAF4BE1E-11FC-4783-8CD1-05372929E2C2}" dt="2022-12-26T10:46:22.054" v="626" actId="478"/>
          <ac:spMkLst>
            <pc:docMk/>
            <pc:sldMk cId="951555780" sldId="2713"/>
            <ac:spMk id="2" creationId="{B77FD5D7-FB93-42DF-9930-30519C6446E7}"/>
          </ac:spMkLst>
        </pc:spChg>
        <pc:spChg chg="add del">
          <ac:chgData name="Shanthi Srinivasan" userId="c4478da7-ede2-4d3a-a6d3-2d3928135ac2" providerId="ADAL" clId="{BAF4BE1E-11FC-4783-8CD1-05372929E2C2}" dt="2022-12-26T10:46:21.671" v="625" actId="478"/>
          <ac:spMkLst>
            <pc:docMk/>
            <pc:sldMk cId="951555780" sldId="2713"/>
            <ac:spMk id="3" creationId="{880665E2-293A-4B7C-99C5-462392EDBF09}"/>
          </ac:spMkLst>
        </pc:spChg>
        <pc:spChg chg="add del">
          <ac:chgData name="Shanthi Srinivasan" userId="c4478da7-ede2-4d3a-a6d3-2d3928135ac2" providerId="ADAL" clId="{BAF4BE1E-11FC-4783-8CD1-05372929E2C2}" dt="2022-12-26T10:46:21.125" v="624" actId="478"/>
          <ac:spMkLst>
            <pc:docMk/>
            <pc:sldMk cId="951555780" sldId="2713"/>
            <ac:spMk id="4" creationId="{0105141E-1D02-401F-A1FC-378BE3AB0468}"/>
          </ac:spMkLst>
        </pc:spChg>
      </pc:sldChg>
      <pc:sldMasterChg chg="modSldLayout">
        <pc:chgData name="Shanthi Srinivasan" userId="c4478da7-ede2-4d3a-a6d3-2d3928135ac2" providerId="ADAL" clId="{BAF4BE1E-11FC-4783-8CD1-05372929E2C2}" dt="2022-12-26T10:47:18.950" v="635" actId="478"/>
        <pc:sldMasterMkLst>
          <pc:docMk/>
          <pc:sldMasterMk cId="1247363117" sldId="2147483666"/>
        </pc:sldMasterMkLst>
        <pc:sldLayoutChg chg="delSp mod">
          <pc:chgData name="Shanthi Srinivasan" userId="c4478da7-ede2-4d3a-a6d3-2d3928135ac2" providerId="ADAL" clId="{BAF4BE1E-11FC-4783-8CD1-05372929E2C2}" dt="2022-12-26T10:46:50.023" v="629" actId="478"/>
          <pc:sldLayoutMkLst>
            <pc:docMk/>
            <pc:sldMasterMk cId="1247363117" sldId="2147483666"/>
            <pc:sldLayoutMk cId="454497946" sldId="2147483663"/>
          </pc:sldLayoutMkLst>
          <pc:spChg chg="del">
            <ac:chgData name="Shanthi Srinivasan" userId="c4478da7-ede2-4d3a-a6d3-2d3928135ac2" providerId="ADAL" clId="{BAF4BE1E-11FC-4783-8CD1-05372929E2C2}" dt="2022-12-26T10:46:50.023" v="629" actId="478"/>
            <ac:spMkLst>
              <pc:docMk/>
              <pc:sldMasterMk cId="1247363117" sldId="2147483666"/>
              <pc:sldLayoutMk cId="454497946" sldId="2147483663"/>
              <ac:spMk id="14" creationId="{8E41586A-FA97-44A3-9F69-CAA74F3E0187}"/>
            </ac:spMkLst>
          </pc:spChg>
          <pc:cxnChg chg="del">
            <ac:chgData name="Shanthi Srinivasan" userId="c4478da7-ede2-4d3a-a6d3-2d3928135ac2" providerId="ADAL" clId="{BAF4BE1E-11FC-4783-8CD1-05372929E2C2}" dt="2022-12-26T10:46:46.200" v="628" actId="478"/>
            <ac:cxnSpMkLst>
              <pc:docMk/>
              <pc:sldMasterMk cId="1247363117" sldId="2147483666"/>
              <pc:sldLayoutMk cId="454497946" sldId="2147483663"/>
              <ac:cxnSpMk id="16" creationId="{713D81B8-FA21-4902-AC82-FB5728922256}"/>
            </ac:cxnSpMkLst>
          </pc:cxnChg>
        </pc:sldLayoutChg>
        <pc:sldLayoutChg chg="delSp mod">
          <pc:chgData name="Shanthi Srinivasan" userId="c4478da7-ede2-4d3a-a6d3-2d3928135ac2" providerId="ADAL" clId="{BAF4BE1E-11FC-4783-8CD1-05372929E2C2}" dt="2022-12-26T10:47:11.015" v="633" actId="478"/>
          <pc:sldLayoutMkLst>
            <pc:docMk/>
            <pc:sldMasterMk cId="1247363117" sldId="2147483666"/>
            <pc:sldLayoutMk cId="308812231" sldId="2147483664"/>
          </pc:sldLayoutMkLst>
          <pc:spChg chg="del">
            <ac:chgData name="Shanthi Srinivasan" userId="c4478da7-ede2-4d3a-a6d3-2d3928135ac2" providerId="ADAL" clId="{BAF4BE1E-11FC-4783-8CD1-05372929E2C2}" dt="2022-12-26T10:47:08.255" v="632" actId="478"/>
            <ac:spMkLst>
              <pc:docMk/>
              <pc:sldMasterMk cId="1247363117" sldId="2147483666"/>
              <pc:sldLayoutMk cId="308812231" sldId="2147483664"/>
              <ac:spMk id="14" creationId="{8E41586A-FA97-44A3-9F69-CAA74F3E0187}"/>
            </ac:spMkLst>
          </pc:spChg>
          <pc:cxnChg chg="del">
            <ac:chgData name="Shanthi Srinivasan" userId="c4478da7-ede2-4d3a-a6d3-2d3928135ac2" providerId="ADAL" clId="{BAF4BE1E-11FC-4783-8CD1-05372929E2C2}" dt="2022-12-26T10:47:11.015" v="633" actId="478"/>
            <ac:cxnSpMkLst>
              <pc:docMk/>
              <pc:sldMasterMk cId="1247363117" sldId="2147483666"/>
              <pc:sldLayoutMk cId="308812231" sldId="2147483664"/>
              <ac:cxnSpMk id="16" creationId="{713D81B8-FA21-4902-AC82-FB5728922256}"/>
            </ac:cxnSpMkLst>
          </pc:cxnChg>
        </pc:sldLayoutChg>
        <pc:sldLayoutChg chg="delSp mod">
          <pc:chgData name="Shanthi Srinivasan" userId="c4478da7-ede2-4d3a-a6d3-2d3928135ac2" providerId="ADAL" clId="{BAF4BE1E-11FC-4783-8CD1-05372929E2C2}" dt="2022-12-26T10:47:18.950" v="635" actId="478"/>
          <pc:sldLayoutMkLst>
            <pc:docMk/>
            <pc:sldMasterMk cId="1247363117" sldId="2147483666"/>
            <pc:sldLayoutMk cId="799579706" sldId="2147483665"/>
          </pc:sldLayoutMkLst>
          <pc:spChg chg="del">
            <ac:chgData name="Shanthi Srinivasan" userId="c4478da7-ede2-4d3a-a6d3-2d3928135ac2" providerId="ADAL" clId="{BAF4BE1E-11FC-4783-8CD1-05372929E2C2}" dt="2022-12-26T10:47:16.742" v="634" actId="478"/>
            <ac:spMkLst>
              <pc:docMk/>
              <pc:sldMasterMk cId="1247363117" sldId="2147483666"/>
              <pc:sldLayoutMk cId="799579706" sldId="2147483665"/>
              <ac:spMk id="14" creationId="{8E41586A-FA97-44A3-9F69-CAA74F3E0187}"/>
            </ac:spMkLst>
          </pc:spChg>
          <pc:cxnChg chg="del">
            <ac:chgData name="Shanthi Srinivasan" userId="c4478da7-ede2-4d3a-a6d3-2d3928135ac2" providerId="ADAL" clId="{BAF4BE1E-11FC-4783-8CD1-05372929E2C2}" dt="2022-12-26T10:47:18.950" v="635" actId="478"/>
            <ac:cxnSpMkLst>
              <pc:docMk/>
              <pc:sldMasterMk cId="1247363117" sldId="2147483666"/>
              <pc:sldLayoutMk cId="799579706" sldId="2147483665"/>
              <ac:cxnSpMk id="16" creationId="{713D81B8-FA21-4902-AC82-FB5728922256}"/>
            </ac:cxnSpMkLst>
          </pc:cxnChg>
        </pc:sldLayoutChg>
        <pc:sldLayoutChg chg="delSp mod">
          <pc:chgData name="Shanthi Srinivasan" userId="c4478da7-ede2-4d3a-a6d3-2d3928135ac2" providerId="ADAL" clId="{BAF4BE1E-11FC-4783-8CD1-05372929E2C2}" dt="2022-12-26T10:46:58.809" v="631" actId="478"/>
          <pc:sldLayoutMkLst>
            <pc:docMk/>
            <pc:sldMasterMk cId="1247363117" sldId="2147483666"/>
            <pc:sldLayoutMk cId="3717617977" sldId="2147483741"/>
          </pc:sldLayoutMkLst>
          <pc:spChg chg="del">
            <ac:chgData name="Shanthi Srinivasan" userId="c4478da7-ede2-4d3a-a6d3-2d3928135ac2" providerId="ADAL" clId="{BAF4BE1E-11FC-4783-8CD1-05372929E2C2}" dt="2022-12-26T10:46:58.809" v="631" actId="478"/>
            <ac:spMkLst>
              <pc:docMk/>
              <pc:sldMasterMk cId="1247363117" sldId="2147483666"/>
              <pc:sldLayoutMk cId="3717617977" sldId="2147483741"/>
              <ac:spMk id="14" creationId="{8E41586A-FA97-44A3-9F69-CAA74F3E0187}"/>
            </ac:spMkLst>
          </pc:spChg>
          <pc:cxnChg chg="del">
            <ac:chgData name="Shanthi Srinivasan" userId="c4478da7-ede2-4d3a-a6d3-2d3928135ac2" providerId="ADAL" clId="{BAF4BE1E-11FC-4783-8CD1-05372929E2C2}" dt="2022-12-26T10:46:56.153" v="630" actId="478"/>
            <ac:cxnSpMkLst>
              <pc:docMk/>
              <pc:sldMasterMk cId="1247363117" sldId="2147483666"/>
              <pc:sldLayoutMk cId="3717617977" sldId="2147483741"/>
              <ac:cxnSpMk id="16" creationId="{713D81B8-FA21-4902-AC82-FB5728922256}"/>
            </ac:cxnSpMkLst>
          </pc:cxnChg>
        </pc:sldLayoutChg>
      </pc:sldMasterChg>
      <pc:sldMasterChg chg="delSldLayout modSldLayout">
        <pc:chgData name="Shanthi Srinivasan" userId="c4478da7-ede2-4d3a-a6d3-2d3928135ac2" providerId="ADAL" clId="{BAF4BE1E-11FC-4783-8CD1-05372929E2C2}" dt="2022-12-26T10:45:50.286" v="619"/>
        <pc:sldMasterMkLst>
          <pc:docMk/>
          <pc:sldMasterMk cId="2454121399" sldId="2147483682"/>
        </pc:sldMasterMkLst>
        <pc:sldLayoutChg chg="setBg">
          <pc:chgData name="Shanthi Srinivasan" userId="c4478da7-ede2-4d3a-a6d3-2d3928135ac2" providerId="ADAL" clId="{BAF4BE1E-11FC-4783-8CD1-05372929E2C2}" dt="2022-12-26T10:45:50.286" v="619"/>
          <pc:sldLayoutMkLst>
            <pc:docMk/>
            <pc:sldMasterMk cId="2454121399" sldId="2147483682"/>
            <pc:sldLayoutMk cId="3060120631" sldId="2147483698"/>
          </pc:sldLayoutMkLst>
        </pc:sldLayoutChg>
        <pc:sldLayoutChg chg="del">
          <pc:chgData name="Shanthi Srinivasan" userId="c4478da7-ede2-4d3a-a6d3-2d3928135ac2" providerId="ADAL" clId="{BAF4BE1E-11FC-4783-8CD1-05372929E2C2}" dt="2022-12-26T10:42:45.035" v="517" actId="47"/>
          <pc:sldLayoutMkLst>
            <pc:docMk/>
            <pc:sldMasterMk cId="2454121399" sldId="2147483682"/>
            <pc:sldLayoutMk cId="3880373503" sldId="2147483745"/>
          </pc:sldLayoutMkLst>
        </pc:sldLayoutChg>
      </pc:sldMasterChg>
    </pc:docChg>
  </pc:docChgLst>
  <pc:docChgLst>
    <pc:chgData name="Vishal Manatkar" userId="442200ac-73f6-4b0b-a152-c4cc2a0e231e" providerId="ADAL" clId="{F95A60A1-B91A-4BA4-9387-A223D26FCA22}"/>
    <pc:docChg chg="undo redo custSel addSld delSld modSld modMainMaster modSection">
      <pc:chgData name="Vishal Manatkar" userId="442200ac-73f6-4b0b-a152-c4cc2a0e231e" providerId="ADAL" clId="{F95A60A1-B91A-4BA4-9387-A223D26FCA22}" dt="2023-01-06T12:34:13.972" v="948"/>
      <pc:docMkLst>
        <pc:docMk/>
      </pc:docMkLst>
      <pc:sldChg chg="modSp mod">
        <pc:chgData name="Vishal Manatkar" userId="442200ac-73f6-4b0b-a152-c4cc2a0e231e" providerId="ADAL" clId="{F95A60A1-B91A-4BA4-9387-A223D26FCA22}" dt="2023-01-06T12:02:37.606" v="851" actId="20577"/>
        <pc:sldMkLst>
          <pc:docMk/>
          <pc:sldMk cId="1130410997" sldId="256"/>
        </pc:sldMkLst>
        <pc:spChg chg="mod">
          <ac:chgData name="Vishal Manatkar" userId="442200ac-73f6-4b0b-a152-c4cc2a0e231e" providerId="ADAL" clId="{F95A60A1-B91A-4BA4-9387-A223D26FCA22}" dt="2023-01-06T10:07:32.629" v="380" actId="403"/>
          <ac:spMkLst>
            <pc:docMk/>
            <pc:sldMk cId="1130410997" sldId="256"/>
            <ac:spMk id="4" creationId="{A66391B3-2952-488D-828B-4ED8D5357EE0}"/>
          </ac:spMkLst>
        </pc:spChg>
        <pc:spChg chg="mod">
          <ac:chgData name="Vishal Manatkar" userId="442200ac-73f6-4b0b-a152-c4cc2a0e231e" providerId="ADAL" clId="{F95A60A1-B91A-4BA4-9387-A223D26FCA22}" dt="2023-01-06T11:48:13.085" v="849" actId="113"/>
          <ac:spMkLst>
            <pc:docMk/>
            <pc:sldMk cId="1130410997" sldId="256"/>
            <ac:spMk id="5" creationId="{26FD15BB-DDEB-468E-8233-C5CB75D3197C}"/>
          </ac:spMkLst>
        </pc:spChg>
        <pc:spChg chg="mod">
          <ac:chgData name="Vishal Manatkar" userId="442200ac-73f6-4b0b-a152-c4cc2a0e231e" providerId="ADAL" clId="{F95A60A1-B91A-4BA4-9387-A223D26FCA22}" dt="2023-01-06T12:02:37.606" v="851" actId="20577"/>
          <ac:spMkLst>
            <pc:docMk/>
            <pc:sldMk cId="1130410997" sldId="256"/>
            <ac:spMk id="6" creationId="{BC70B392-7B53-43E4-8BC1-88A6C1FA74BF}"/>
          </ac:spMkLst>
        </pc:spChg>
      </pc:sldChg>
      <pc:sldChg chg="modSp mod">
        <pc:chgData name="Vishal Manatkar" userId="442200ac-73f6-4b0b-a152-c4cc2a0e231e" providerId="ADAL" clId="{F95A60A1-B91A-4BA4-9387-A223D26FCA22}" dt="2023-01-06T10:59:56.514" v="612" actId="404"/>
        <pc:sldMkLst>
          <pc:docMk/>
          <pc:sldMk cId="4022258114" sldId="257"/>
        </pc:sldMkLst>
        <pc:spChg chg="mod">
          <ac:chgData name="Vishal Manatkar" userId="442200ac-73f6-4b0b-a152-c4cc2a0e231e" providerId="ADAL" clId="{F95A60A1-B91A-4BA4-9387-A223D26FCA22}" dt="2023-01-06T10:05:47.480" v="371" actId="403"/>
          <ac:spMkLst>
            <pc:docMk/>
            <pc:sldMk cId="4022258114" sldId="257"/>
            <ac:spMk id="7" creationId="{7CA91947-3D7A-42AD-99C4-EBFBFCD72352}"/>
          </ac:spMkLst>
        </pc:spChg>
        <pc:spChg chg="mod">
          <ac:chgData name="Vishal Manatkar" userId="442200ac-73f6-4b0b-a152-c4cc2a0e231e" providerId="ADAL" clId="{F95A60A1-B91A-4BA4-9387-A223D26FCA22}" dt="2023-01-06T10:39:24.940" v="509" actId="255"/>
          <ac:spMkLst>
            <pc:docMk/>
            <pc:sldMk cId="4022258114" sldId="257"/>
            <ac:spMk id="8" creationId="{7D77AEBC-885F-41D4-A77F-210FB0E563DA}"/>
          </ac:spMkLst>
        </pc:spChg>
        <pc:spChg chg="mod">
          <ac:chgData name="Vishal Manatkar" userId="442200ac-73f6-4b0b-a152-c4cc2a0e231e" providerId="ADAL" clId="{F95A60A1-B91A-4BA4-9387-A223D26FCA22}" dt="2023-01-06T10:59:56.514" v="612" actId="404"/>
          <ac:spMkLst>
            <pc:docMk/>
            <pc:sldMk cId="4022258114" sldId="257"/>
            <ac:spMk id="10" creationId="{4CA47653-BE1A-4390-8886-9A34603A9EAF}"/>
          </ac:spMkLst>
        </pc:spChg>
        <pc:graphicFrameChg chg="mod modGraphic">
          <ac:chgData name="Vishal Manatkar" userId="442200ac-73f6-4b0b-a152-c4cc2a0e231e" providerId="ADAL" clId="{F95A60A1-B91A-4BA4-9387-A223D26FCA22}" dt="2023-01-06T10:59:46.403" v="611" actId="1036"/>
          <ac:graphicFrameMkLst>
            <pc:docMk/>
            <pc:sldMk cId="4022258114" sldId="257"/>
            <ac:graphicFrameMk id="9" creationId="{A51D0B03-2C4D-49DD-BC26-26BFB7D93DE2}"/>
          </ac:graphicFrameMkLst>
        </pc:graphicFrameChg>
      </pc:sldChg>
      <pc:sldChg chg="modSp del mod">
        <pc:chgData name="Vishal Manatkar" userId="442200ac-73f6-4b0b-a152-c4cc2a0e231e" providerId="ADAL" clId="{F95A60A1-B91A-4BA4-9387-A223D26FCA22}" dt="2023-01-06T10:55:57.420" v="549" actId="47"/>
        <pc:sldMkLst>
          <pc:docMk/>
          <pc:sldMk cId="3379081742" sldId="258"/>
        </pc:sldMkLst>
        <pc:spChg chg="mod">
          <ac:chgData name="Vishal Manatkar" userId="442200ac-73f6-4b0b-a152-c4cc2a0e231e" providerId="ADAL" clId="{F95A60A1-B91A-4BA4-9387-A223D26FCA22}" dt="2023-01-06T10:35:45.524" v="483" actId="20577"/>
          <ac:spMkLst>
            <pc:docMk/>
            <pc:sldMk cId="3379081742" sldId="258"/>
            <ac:spMk id="6" creationId="{1795395C-B280-4710-8692-083862FCA057}"/>
          </ac:spMkLst>
        </pc:spChg>
        <pc:spChg chg="mod">
          <ac:chgData name="Vishal Manatkar" userId="442200ac-73f6-4b0b-a152-c4cc2a0e231e" providerId="ADAL" clId="{F95A60A1-B91A-4BA4-9387-A223D26FCA22}" dt="2023-01-06T10:35:51.752" v="486" actId="20577"/>
          <ac:spMkLst>
            <pc:docMk/>
            <pc:sldMk cId="3379081742" sldId="258"/>
            <ac:spMk id="11" creationId="{2A2337F6-0094-472B-BC0C-2033E6D4AC18}"/>
          </ac:spMkLst>
        </pc:spChg>
        <pc:spChg chg="mod">
          <ac:chgData name="Vishal Manatkar" userId="442200ac-73f6-4b0b-a152-c4cc2a0e231e" providerId="ADAL" clId="{F95A60A1-B91A-4BA4-9387-A223D26FCA22}" dt="2023-01-06T10:36:01.899" v="492" actId="20577"/>
          <ac:spMkLst>
            <pc:docMk/>
            <pc:sldMk cId="3379081742" sldId="258"/>
            <ac:spMk id="12" creationId="{0D8B98EC-55E4-4680-8932-CAC677F10E8E}"/>
          </ac:spMkLst>
        </pc:spChg>
        <pc:spChg chg="mod">
          <ac:chgData name="Vishal Manatkar" userId="442200ac-73f6-4b0b-a152-c4cc2a0e231e" providerId="ADAL" clId="{F95A60A1-B91A-4BA4-9387-A223D26FCA22}" dt="2023-01-06T10:35:54.183" v="488" actId="20577"/>
          <ac:spMkLst>
            <pc:docMk/>
            <pc:sldMk cId="3379081742" sldId="258"/>
            <ac:spMk id="13" creationId="{4CA08D69-4CC7-41FF-BD2A-1961D127C212}"/>
          </ac:spMkLst>
        </pc:spChg>
        <pc:spChg chg="mod">
          <ac:chgData name="Vishal Manatkar" userId="442200ac-73f6-4b0b-a152-c4cc2a0e231e" providerId="ADAL" clId="{F95A60A1-B91A-4BA4-9387-A223D26FCA22}" dt="2023-01-06T10:35:59.694" v="491" actId="20577"/>
          <ac:spMkLst>
            <pc:docMk/>
            <pc:sldMk cId="3379081742" sldId="258"/>
            <ac:spMk id="14" creationId="{E325C6BD-A9B7-42B7-8727-FF2566B7E75C}"/>
          </ac:spMkLst>
        </pc:spChg>
        <pc:spChg chg="mod">
          <ac:chgData name="Vishal Manatkar" userId="442200ac-73f6-4b0b-a152-c4cc2a0e231e" providerId="ADAL" clId="{F95A60A1-B91A-4BA4-9387-A223D26FCA22}" dt="2023-01-06T10:35:49.380" v="485" actId="20577"/>
          <ac:spMkLst>
            <pc:docMk/>
            <pc:sldMk cId="3379081742" sldId="258"/>
            <ac:spMk id="15" creationId="{A33E631D-CF45-481D-AB79-A3D4C4ECF5EF}"/>
          </ac:spMkLst>
        </pc:spChg>
        <pc:spChg chg="mod">
          <ac:chgData name="Vishal Manatkar" userId="442200ac-73f6-4b0b-a152-c4cc2a0e231e" providerId="ADAL" clId="{F95A60A1-B91A-4BA4-9387-A223D26FCA22}" dt="2023-01-06T10:55:42.823" v="548" actId="2710"/>
          <ac:spMkLst>
            <pc:docMk/>
            <pc:sldMk cId="3379081742" sldId="258"/>
            <ac:spMk id="16" creationId="{FEECE195-7CBA-4AA9-AB92-0E4BEC059950}"/>
          </ac:spMkLst>
        </pc:spChg>
        <pc:spChg chg="mod">
          <ac:chgData name="Vishal Manatkar" userId="442200ac-73f6-4b0b-a152-c4cc2a0e231e" providerId="ADAL" clId="{F95A60A1-B91A-4BA4-9387-A223D26FCA22}" dt="2023-01-06T10:35:57.078" v="490" actId="20577"/>
          <ac:spMkLst>
            <pc:docMk/>
            <pc:sldMk cId="3379081742" sldId="258"/>
            <ac:spMk id="17" creationId="{F42C0716-4735-45B4-9EB4-99C62007EB7C}"/>
          </ac:spMkLst>
        </pc:spChg>
        <pc:cxnChg chg="mod">
          <ac:chgData name="Vishal Manatkar" userId="442200ac-73f6-4b0b-a152-c4cc2a0e231e" providerId="ADAL" clId="{F95A60A1-B91A-4BA4-9387-A223D26FCA22}" dt="2023-01-06T10:35:25.282" v="465" actId="1076"/>
          <ac:cxnSpMkLst>
            <pc:docMk/>
            <pc:sldMk cId="3379081742" sldId="258"/>
            <ac:cxnSpMk id="18" creationId="{CBDAC854-505A-42F4-956F-19FDCB784ADF}"/>
          </ac:cxnSpMkLst>
        </pc:cxnChg>
      </pc:sldChg>
      <pc:sldChg chg="modSp mod">
        <pc:chgData name="Vishal Manatkar" userId="442200ac-73f6-4b0b-a152-c4cc2a0e231e" providerId="ADAL" clId="{F95A60A1-B91A-4BA4-9387-A223D26FCA22}" dt="2023-01-06T10:55:11.233" v="539" actId="403"/>
        <pc:sldMkLst>
          <pc:docMk/>
          <pc:sldMk cId="4136405221" sldId="259"/>
        </pc:sldMkLst>
        <pc:spChg chg="mod">
          <ac:chgData name="Vishal Manatkar" userId="442200ac-73f6-4b0b-a152-c4cc2a0e231e" providerId="ADAL" clId="{F95A60A1-B91A-4BA4-9387-A223D26FCA22}" dt="2023-01-06T10:03:03.716" v="337" actId="2711"/>
          <ac:spMkLst>
            <pc:docMk/>
            <pc:sldMk cId="4136405221" sldId="259"/>
            <ac:spMk id="20" creationId="{CCC298DE-D52F-4D0C-A68E-6A47E46D6240}"/>
          </ac:spMkLst>
        </pc:spChg>
        <pc:spChg chg="mod">
          <ac:chgData name="Vishal Manatkar" userId="442200ac-73f6-4b0b-a152-c4cc2a0e231e" providerId="ADAL" clId="{F95A60A1-B91A-4BA4-9387-A223D26FCA22}" dt="2023-01-06T10:55:11.233" v="539" actId="403"/>
          <ac:spMkLst>
            <pc:docMk/>
            <pc:sldMk cId="4136405221" sldId="259"/>
            <ac:spMk id="21" creationId="{81B40A81-E90C-440F-9445-C1D0042DDA21}"/>
          </ac:spMkLst>
        </pc:spChg>
        <pc:spChg chg="mod">
          <ac:chgData name="Vishal Manatkar" userId="442200ac-73f6-4b0b-a152-c4cc2a0e231e" providerId="ADAL" clId="{F95A60A1-B91A-4BA4-9387-A223D26FCA22}" dt="2023-01-06T10:03:53.261" v="343" actId="20577"/>
          <ac:spMkLst>
            <pc:docMk/>
            <pc:sldMk cId="4136405221" sldId="259"/>
            <ac:spMk id="22" creationId="{54D53D55-6F06-46F0-B3F6-7818BB1B1D5D}"/>
          </ac:spMkLst>
        </pc:spChg>
        <pc:spChg chg="mod">
          <ac:chgData name="Vishal Manatkar" userId="442200ac-73f6-4b0b-a152-c4cc2a0e231e" providerId="ADAL" clId="{F95A60A1-B91A-4BA4-9387-A223D26FCA22}" dt="2023-01-06T10:07:42.497" v="381" actId="403"/>
          <ac:spMkLst>
            <pc:docMk/>
            <pc:sldMk cId="4136405221" sldId="259"/>
            <ac:spMk id="23" creationId="{6BDE99AA-857B-499A-8219-84F85173FC62}"/>
          </ac:spMkLst>
        </pc:spChg>
        <pc:spChg chg="mod">
          <ac:chgData name="Vishal Manatkar" userId="442200ac-73f6-4b0b-a152-c4cc2a0e231e" providerId="ADAL" clId="{F95A60A1-B91A-4BA4-9387-A223D26FCA22}" dt="2023-01-06T10:54:54.469" v="537" actId="255"/>
          <ac:spMkLst>
            <pc:docMk/>
            <pc:sldMk cId="4136405221" sldId="259"/>
            <ac:spMk id="24" creationId="{52661413-2953-4BC4-A776-9D28534A78BC}"/>
          </ac:spMkLst>
        </pc:spChg>
        <pc:spChg chg="mod">
          <ac:chgData name="Vishal Manatkar" userId="442200ac-73f6-4b0b-a152-c4cc2a0e231e" providerId="ADAL" clId="{F95A60A1-B91A-4BA4-9387-A223D26FCA22}" dt="2023-01-06T10:03:37.373" v="341" actId="403"/>
          <ac:spMkLst>
            <pc:docMk/>
            <pc:sldMk cId="4136405221" sldId="259"/>
            <ac:spMk id="25" creationId="{DDCC788C-C81C-44D4-BA39-B2CFDAA51048}"/>
          </ac:spMkLst>
        </pc:spChg>
        <pc:spChg chg="mod">
          <ac:chgData name="Vishal Manatkar" userId="442200ac-73f6-4b0b-a152-c4cc2a0e231e" providerId="ADAL" clId="{F95A60A1-B91A-4BA4-9387-A223D26FCA22}" dt="2023-01-06T10:03:37.373" v="341" actId="403"/>
          <ac:spMkLst>
            <pc:docMk/>
            <pc:sldMk cId="4136405221" sldId="259"/>
            <ac:spMk id="26" creationId="{5996276A-DBE6-4F9F-8550-E8233585B69F}"/>
          </ac:spMkLst>
        </pc:spChg>
        <pc:spChg chg="mod">
          <ac:chgData name="Vishal Manatkar" userId="442200ac-73f6-4b0b-a152-c4cc2a0e231e" providerId="ADAL" clId="{F95A60A1-B91A-4BA4-9387-A223D26FCA22}" dt="2023-01-06T10:03:03.716" v="337" actId="2711"/>
          <ac:spMkLst>
            <pc:docMk/>
            <pc:sldMk cId="4136405221" sldId="259"/>
            <ac:spMk id="27" creationId="{6981B594-FD03-48F4-93DC-A91894FA5B91}"/>
          </ac:spMkLst>
        </pc:spChg>
        <pc:spChg chg="mod">
          <ac:chgData name="Vishal Manatkar" userId="442200ac-73f6-4b0b-a152-c4cc2a0e231e" providerId="ADAL" clId="{F95A60A1-B91A-4BA4-9387-A223D26FCA22}" dt="2023-01-06T10:03:37.373" v="341" actId="403"/>
          <ac:spMkLst>
            <pc:docMk/>
            <pc:sldMk cId="4136405221" sldId="259"/>
            <ac:spMk id="29" creationId="{6C33AFA7-4083-40E0-BD8E-745F43C25CA5}"/>
          </ac:spMkLst>
        </pc:spChg>
        <pc:spChg chg="mod">
          <ac:chgData name="Vishal Manatkar" userId="442200ac-73f6-4b0b-a152-c4cc2a0e231e" providerId="ADAL" clId="{F95A60A1-B91A-4BA4-9387-A223D26FCA22}" dt="2023-01-06T10:03:37.373" v="341" actId="403"/>
          <ac:spMkLst>
            <pc:docMk/>
            <pc:sldMk cId="4136405221" sldId="259"/>
            <ac:spMk id="30" creationId="{2B638E36-7D1A-4317-B0B8-81C0B7751EF1}"/>
          </ac:spMkLst>
        </pc:spChg>
        <pc:spChg chg="mod">
          <ac:chgData name="Vishal Manatkar" userId="442200ac-73f6-4b0b-a152-c4cc2a0e231e" providerId="ADAL" clId="{F95A60A1-B91A-4BA4-9387-A223D26FCA22}" dt="2023-01-06T10:03:37.373" v="341" actId="403"/>
          <ac:spMkLst>
            <pc:docMk/>
            <pc:sldMk cId="4136405221" sldId="259"/>
            <ac:spMk id="32" creationId="{A0D86D36-7CA6-4344-B217-EF2A7B49B5FF}"/>
          </ac:spMkLst>
        </pc:spChg>
        <pc:spChg chg="mod">
          <ac:chgData name="Vishal Manatkar" userId="442200ac-73f6-4b0b-a152-c4cc2a0e231e" providerId="ADAL" clId="{F95A60A1-B91A-4BA4-9387-A223D26FCA22}" dt="2023-01-06T10:03:37.373" v="341" actId="403"/>
          <ac:spMkLst>
            <pc:docMk/>
            <pc:sldMk cId="4136405221" sldId="259"/>
            <ac:spMk id="33" creationId="{BFFC45B4-5A2E-4FF9-BC41-E9ACF98EE2B8}"/>
          </ac:spMkLst>
        </pc:spChg>
        <pc:spChg chg="mod">
          <ac:chgData name="Vishal Manatkar" userId="442200ac-73f6-4b0b-a152-c4cc2a0e231e" providerId="ADAL" clId="{F95A60A1-B91A-4BA4-9387-A223D26FCA22}" dt="2023-01-06T10:03:37.373" v="341" actId="403"/>
          <ac:spMkLst>
            <pc:docMk/>
            <pc:sldMk cId="4136405221" sldId="259"/>
            <ac:spMk id="35" creationId="{8069E1B2-E63D-459C-9BC3-E3F4080DAC5F}"/>
          </ac:spMkLst>
        </pc:spChg>
        <pc:spChg chg="mod">
          <ac:chgData name="Vishal Manatkar" userId="442200ac-73f6-4b0b-a152-c4cc2a0e231e" providerId="ADAL" clId="{F95A60A1-B91A-4BA4-9387-A223D26FCA22}" dt="2023-01-06T10:03:37.373" v="341" actId="403"/>
          <ac:spMkLst>
            <pc:docMk/>
            <pc:sldMk cId="4136405221" sldId="259"/>
            <ac:spMk id="36" creationId="{B39113A6-0D80-4FE0-A98E-21009A9E743B}"/>
          </ac:spMkLst>
        </pc:spChg>
        <pc:spChg chg="mod">
          <ac:chgData name="Vishal Manatkar" userId="442200ac-73f6-4b0b-a152-c4cc2a0e231e" providerId="ADAL" clId="{F95A60A1-B91A-4BA4-9387-A223D26FCA22}" dt="2023-01-06T10:03:37.373" v="341" actId="403"/>
          <ac:spMkLst>
            <pc:docMk/>
            <pc:sldMk cId="4136405221" sldId="259"/>
            <ac:spMk id="41" creationId="{1ACD4733-391E-48E8-9AF0-D6612CC59009}"/>
          </ac:spMkLst>
        </pc:spChg>
        <pc:spChg chg="mod">
          <ac:chgData name="Vishal Manatkar" userId="442200ac-73f6-4b0b-a152-c4cc2a0e231e" providerId="ADAL" clId="{F95A60A1-B91A-4BA4-9387-A223D26FCA22}" dt="2023-01-06T10:03:37.373" v="341" actId="403"/>
          <ac:spMkLst>
            <pc:docMk/>
            <pc:sldMk cId="4136405221" sldId="259"/>
            <ac:spMk id="42" creationId="{E5768887-5029-41BE-BA1E-E663C9648F97}"/>
          </ac:spMkLst>
        </pc:spChg>
        <pc:spChg chg="mod">
          <ac:chgData name="Vishal Manatkar" userId="442200ac-73f6-4b0b-a152-c4cc2a0e231e" providerId="ADAL" clId="{F95A60A1-B91A-4BA4-9387-A223D26FCA22}" dt="2023-01-06T10:03:37.373" v="341" actId="403"/>
          <ac:spMkLst>
            <pc:docMk/>
            <pc:sldMk cId="4136405221" sldId="259"/>
            <ac:spMk id="43" creationId="{F0471D31-2232-4947-BBEA-C5539380E574}"/>
          </ac:spMkLst>
        </pc:spChg>
        <pc:spChg chg="mod">
          <ac:chgData name="Vishal Manatkar" userId="442200ac-73f6-4b0b-a152-c4cc2a0e231e" providerId="ADAL" clId="{F95A60A1-B91A-4BA4-9387-A223D26FCA22}" dt="2023-01-06T10:03:37.373" v="341" actId="403"/>
          <ac:spMkLst>
            <pc:docMk/>
            <pc:sldMk cId="4136405221" sldId="259"/>
            <ac:spMk id="45" creationId="{3EB7FE61-152A-4875-8725-FE9ED170AFA6}"/>
          </ac:spMkLst>
        </pc:spChg>
        <pc:spChg chg="mod">
          <ac:chgData name="Vishal Manatkar" userId="442200ac-73f6-4b0b-a152-c4cc2a0e231e" providerId="ADAL" clId="{F95A60A1-B91A-4BA4-9387-A223D26FCA22}" dt="2023-01-06T10:03:37.373" v="341" actId="403"/>
          <ac:spMkLst>
            <pc:docMk/>
            <pc:sldMk cId="4136405221" sldId="259"/>
            <ac:spMk id="46" creationId="{587AA2F7-56CC-44B4-8299-1B3164639828}"/>
          </ac:spMkLst>
        </pc:spChg>
        <pc:spChg chg="mod">
          <ac:chgData name="Vishal Manatkar" userId="442200ac-73f6-4b0b-a152-c4cc2a0e231e" providerId="ADAL" clId="{F95A60A1-B91A-4BA4-9387-A223D26FCA22}" dt="2023-01-06T10:03:37.373" v="341" actId="403"/>
          <ac:spMkLst>
            <pc:docMk/>
            <pc:sldMk cId="4136405221" sldId="259"/>
            <ac:spMk id="47" creationId="{591B4999-2048-4177-9F6C-00D3C2CA6E11}"/>
          </ac:spMkLst>
        </pc:spChg>
      </pc:sldChg>
      <pc:sldChg chg="addSp delSp modSp mod chgLayout">
        <pc:chgData name="Vishal Manatkar" userId="442200ac-73f6-4b0b-a152-c4cc2a0e231e" providerId="ADAL" clId="{F95A60A1-B91A-4BA4-9387-A223D26FCA22}" dt="2023-01-06T12:33:11.273" v="946" actId="207"/>
        <pc:sldMkLst>
          <pc:docMk/>
          <pc:sldMk cId="4225159086" sldId="2622"/>
        </pc:sldMkLst>
        <pc:spChg chg="mod">
          <ac:chgData name="Vishal Manatkar" userId="442200ac-73f6-4b0b-a152-c4cc2a0e231e" providerId="ADAL" clId="{F95A60A1-B91A-4BA4-9387-A223D26FCA22}" dt="2023-01-06T10:20:18.333" v="396" actId="207"/>
          <ac:spMkLst>
            <pc:docMk/>
            <pc:sldMk cId="4225159086" sldId="2622"/>
            <ac:spMk id="2" creationId="{1B513E14-E9E4-4421-97EE-46AAF21ABA6D}"/>
          </ac:spMkLst>
        </pc:spChg>
        <pc:spChg chg="add del mod ord">
          <ac:chgData name="Vishal Manatkar" userId="442200ac-73f6-4b0b-a152-c4cc2a0e231e" providerId="ADAL" clId="{F95A60A1-B91A-4BA4-9387-A223D26FCA22}" dt="2023-01-06T12:32:23.422" v="938" actId="700"/>
          <ac:spMkLst>
            <pc:docMk/>
            <pc:sldMk cId="4225159086" sldId="2622"/>
            <ac:spMk id="3" creationId="{E6181B9D-921D-49E0-837C-C88799C41995}"/>
          </ac:spMkLst>
        </pc:spChg>
        <pc:spChg chg="add del mod ord">
          <ac:chgData name="Vishal Manatkar" userId="442200ac-73f6-4b0b-a152-c4cc2a0e231e" providerId="ADAL" clId="{F95A60A1-B91A-4BA4-9387-A223D26FCA22}" dt="2023-01-06T12:32:23.422" v="938" actId="700"/>
          <ac:spMkLst>
            <pc:docMk/>
            <pc:sldMk cId="4225159086" sldId="2622"/>
            <ac:spMk id="4" creationId="{60A653B1-C06F-4512-90E2-679CA0C1DECD}"/>
          </ac:spMkLst>
        </pc:spChg>
        <pc:spChg chg="add del mod ord">
          <ac:chgData name="Vishal Manatkar" userId="442200ac-73f6-4b0b-a152-c4cc2a0e231e" providerId="ADAL" clId="{F95A60A1-B91A-4BA4-9387-A223D26FCA22}" dt="2023-01-06T12:32:23.422" v="938" actId="700"/>
          <ac:spMkLst>
            <pc:docMk/>
            <pc:sldMk cId="4225159086" sldId="2622"/>
            <ac:spMk id="5" creationId="{FC003071-EF56-4690-B504-E4C8FECE5F62}"/>
          </ac:spMkLst>
        </pc:spChg>
        <pc:spChg chg="add mod ord">
          <ac:chgData name="Vishal Manatkar" userId="442200ac-73f6-4b0b-a152-c4cc2a0e231e" providerId="ADAL" clId="{F95A60A1-B91A-4BA4-9387-A223D26FCA22}" dt="2023-01-06T12:33:11.273" v="946" actId="207"/>
          <ac:spMkLst>
            <pc:docMk/>
            <pc:sldMk cId="4225159086" sldId="2622"/>
            <ac:spMk id="6" creationId="{7980DD17-3401-4D2F-9AE7-02BE7693B35F}"/>
          </ac:spMkLst>
        </pc:spChg>
        <pc:spChg chg="add mod ord">
          <ac:chgData name="Vishal Manatkar" userId="442200ac-73f6-4b0b-a152-c4cc2a0e231e" providerId="ADAL" clId="{F95A60A1-B91A-4BA4-9387-A223D26FCA22}" dt="2023-01-06T12:33:11.273" v="946" actId="207"/>
          <ac:spMkLst>
            <pc:docMk/>
            <pc:sldMk cId="4225159086" sldId="2622"/>
            <ac:spMk id="7" creationId="{3313BDB6-F8DB-4BF0-9CFF-A97E6D4F0E49}"/>
          </ac:spMkLst>
        </pc:spChg>
        <pc:spChg chg="add mod ord">
          <ac:chgData name="Vishal Manatkar" userId="442200ac-73f6-4b0b-a152-c4cc2a0e231e" providerId="ADAL" clId="{F95A60A1-B91A-4BA4-9387-A223D26FCA22}" dt="2023-01-06T12:32:23.422" v="938" actId="700"/>
          <ac:spMkLst>
            <pc:docMk/>
            <pc:sldMk cId="4225159086" sldId="2622"/>
            <ac:spMk id="8" creationId="{EE715FAD-398E-4841-9656-585409235117}"/>
          </ac:spMkLst>
        </pc:spChg>
        <pc:spChg chg="mod ord">
          <ac:chgData name="Vishal Manatkar" userId="442200ac-73f6-4b0b-a152-c4cc2a0e231e" providerId="ADAL" clId="{F95A60A1-B91A-4BA4-9387-A223D26FCA22}" dt="2023-01-06T12:32:23.422" v="938" actId="700"/>
          <ac:spMkLst>
            <pc:docMk/>
            <pc:sldMk cId="4225159086" sldId="2622"/>
            <ac:spMk id="9" creationId="{7E3A0AD9-4EFA-43D5-924B-3952B4F004DA}"/>
          </ac:spMkLst>
        </pc:spChg>
        <pc:spChg chg="mod ord">
          <ac:chgData name="Vishal Manatkar" userId="442200ac-73f6-4b0b-a152-c4cc2a0e231e" providerId="ADAL" clId="{F95A60A1-B91A-4BA4-9387-A223D26FCA22}" dt="2023-01-06T12:33:11.273" v="946" actId="207"/>
          <ac:spMkLst>
            <pc:docMk/>
            <pc:sldMk cId="4225159086" sldId="2622"/>
            <ac:spMk id="11" creationId="{1484BF85-131C-47EC-B81D-8F95B754CC7A}"/>
          </ac:spMkLst>
        </pc:spChg>
        <pc:spChg chg="mod ord">
          <ac:chgData name="Vishal Manatkar" userId="442200ac-73f6-4b0b-a152-c4cc2a0e231e" providerId="ADAL" clId="{F95A60A1-B91A-4BA4-9387-A223D26FCA22}" dt="2023-01-06T12:32:23.422" v="938" actId="700"/>
          <ac:spMkLst>
            <pc:docMk/>
            <pc:sldMk cId="4225159086" sldId="2622"/>
            <ac:spMk id="12" creationId="{D2B9550F-BB1C-4474-B340-9F5B874286EC}"/>
          </ac:spMkLst>
        </pc:spChg>
        <pc:spChg chg="del mod">
          <ac:chgData name="Vishal Manatkar" userId="442200ac-73f6-4b0b-a152-c4cc2a0e231e" providerId="ADAL" clId="{F95A60A1-B91A-4BA4-9387-A223D26FCA22}" dt="2023-01-06T12:31:43.446" v="932" actId="700"/>
          <ac:spMkLst>
            <pc:docMk/>
            <pc:sldMk cId="4225159086" sldId="2622"/>
            <ac:spMk id="15" creationId="{D995ABAA-F59B-451E-B415-47E0725FA9C7}"/>
          </ac:spMkLst>
        </pc:spChg>
        <pc:spChg chg="del mod">
          <ac:chgData name="Vishal Manatkar" userId="442200ac-73f6-4b0b-a152-c4cc2a0e231e" providerId="ADAL" clId="{F95A60A1-B91A-4BA4-9387-A223D26FCA22}" dt="2023-01-06T12:31:43.446" v="932" actId="700"/>
          <ac:spMkLst>
            <pc:docMk/>
            <pc:sldMk cId="4225159086" sldId="2622"/>
            <ac:spMk id="16" creationId="{4ABE23AE-4E1D-402A-A954-ECC2D8204DF7}"/>
          </ac:spMkLst>
        </pc:spChg>
        <pc:spChg chg="del">
          <ac:chgData name="Vishal Manatkar" userId="442200ac-73f6-4b0b-a152-c4cc2a0e231e" providerId="ADAL" clId="{F95A60A1-B91A-4BA4-9387-A223D26FCA22}" dt="2023-01-06T12:31:43.446" v="932" actId="700"/>
          <ac:spMkLst>
            <pc:docMk/>
            <pc:sldMk cId="4225159086" sldId="2622"/>
            <ac:spMk id="17" creationId="{267CA853-BD92-4381-9327-D8B2CCD9248A}"/>
          </ac:spMkLst>
        </pc:spChg>
      </pc:sldChg>
      <pc:sldChg chg="addSp delSp modSp mod chgLayout">
        <pc:chgData name="Vishal Manatkar" userId="442200ac-73f6-4b0b-a152-c4cc2a0e231e" providerId="ADAL" clId="{F95A60A1-B91A-4BA4-9387-A223D26FCA22}" dt="2023-01-06T12:33:01.512" v="945" actId="207"/>
        <pc:sldMkLst>
          <pc:docMk/>
          <pc:sldMk cId="1644936105" sldId="2623"/>
        </pc:sldMkLst>
        <pc:spChg chg="mod">
          <ac:chgData name="Vishal Manatkar" userId="442200ac-73f6-4b0b-a152-c4cc2a0e231e" providerId="ADAL" clId="{F95A60A1-B91A-4BA4-9387-A223D26FCA22}" dt="2023-01-06T10:19:46.608" v="389" actId="403"/>
          <ac:spMkLst>
            <pc:docMk/>
            <pc:sldMk cId="1644936105" sldId="2623"/>
            <ac:spMk id="2" creationId="{1B513E14-E9E4-4421-97EE-46AAF21ABA6D}"/>
          </ac:spMkLst>
        </pc:spChg>
        <pc:spChg chg="del mod">
          <ac:chgData name="Vishal Manatkar" userId="442200ac-73f6-4b0b-a152-c4cc2a0e231e" providerId="ADAL" clId="{F95A60A1-B91A-4BA4-9387-A223D26FCA22}" dt="2023-01-06T12:27:31.858" v="922" actId="700"/>
          <ac:spMkLst>
            <pc:docMk/>
            <pc:sldMk cId="1644936105" sldId="2623"/>
            <ac:spMk id="3" creationId="{AD217D8C-333C-4AD5-AFB1-1E946BCF9715}"/>
          </ac:spMkLst>
        </pc:spChg>
        <pc:spChg chg="del mod">
          <ac:chgData name="Vishal Manatkar" userId="442200ac-73f6-4b0b-a152-c4cc2a0e231e" providerId="ADAL" clId="{F95A60A1-B91A-4BA4-9387-A223D26FCA22}" dt="2023-01-06T12:27:31.858" v="922" actId="700"/>
          <ac:spMkLst>
            <pc:docMk/>
            <pc:sldMk cId="1644936105" sldId="2623"/>
            <ac:spMk id="4" creationId="{37F04589-FE68-413C-90B4-82092A16EEBB}"/>
          </ac:spMkLst>
        </pc:spChg>
        <pc:spChg chg="add del mod ord">
          <ac:chgData name="Vishal Manatkar" userId="442200ac-73f6-4b0b-a152-c4cc2a0e231e" providerId="ADAL" clId="{F95A60A1-B91A-4BA4-9387-A223D26FCA22}" dt="2023-01-06T12:29:19.122" v="930" actId="700"/>
          <ac:spMkLst>
            <pc:docMk/>
            <pc:sldMk cId="1644936105" sldId="2623"/>
            <ac:spMk id="5" creationId="{85339659-8805-4A94-A760-7508324470CC}"/>
          </ac:spMkLst>
        </pc:spChg>
        <pc:spChg chg="del">
          <ac:chgData name="Vishal Manatkar" userId="442200ac-73f6-4b0b-a152-c4cc2a0e231e" providerId="ADAL" clId="{F95A60A1-B91A-4BA4-9387-A223D26FCA22}" dt="2023-01-06T12:27:31.858" v="922" actId="700"/>
          <ac:spMkLst>
            <pc:docMk/>
            <pc:sldMk cId="1644936105" sldId="2623"/>
            <ac:spMk id="6" creationId="{A4F5D36B-B102-4616-AB21-3FDD26D79869}"/>
          </ac:spMkLst>
        </pc:spChg>
        <pc:spChg chg="add del mod ord">
          <ac:chgData name="Vishal Manatkar" userId="442200ac-73f6-4b0b-a152-c4cc2a0e231e" providerId="ADAL" clId="{F95A60A1-B91A-4BA4-9387-A223D26FCA22}" dt="2023-01-06T12:29:19.122" v="930" actId="700"/>
          <ac:spMkLst>
            <pc:docMk/>
            <pc:sldMk cId="1644936105" sldId="2623"/>
            <ac:spMk id="7" creationId="{FBE979A1-39BB-4DE2-BF58-B5EECDB80141}"/>
          </ac:spMkLst>
        </pc:spChg>
        <pc:spChg chg="add del mod ord">
          <ac:chgData name="Vishal Manatkar" userId="442200ac-73f6-4b0b-a152-c4cc2a0e231e" providerId="ADAL" clId="{F95A60A1-B91A-4BA4-9387-A223D26FCA22}" dt="2023-01-06T12:29:19.122" v="930" actId="700"/>
          <ac:spMkLst>
            <pc:docMk/>
            <pc:sldMk cId="1644936105" sldId="2623"/>
            <ac:spMk id="8" creationId="{63F8B7E8-FBA6-4486-8EAA-1D5DF48FF868}"/>
          </ac:spMkLst>
        </pc:spChg>
        <pc:spChg chg="mod ord">
          <ac:chgData name="Vishal Manatkar" userId="442200ac-73f6-4b0b-a152-c4cc2a0e231e" providerId="ADAL" clId="{F95A60A1-B91A-4BA4-9387-A223D26FCA22}" dt="2023-01-06T12:32:36.725" v="942" actId="700"/>
          <ac:spMkLst>
            <pc:docMk/>
            <pc:sldMk cId="1644936105" sldId="2623"/>
            <ac:spMk id="9" creationId="{7E3A0AD9-4EFA-43D5-924B-3952B4F004DA}"/>
          </ac:spMkLst>
        </pc:spChg>
        <pc:spChg chg="add del mod ord">
          <ac:chgData name="Vishal Manatkar" userId="442200ac-73f6-4b0b-a152-c4cc2a0e231e" providerId="ADAL" clId="{F95A60A1-B91A-4BA4-9387-A223D26FCA22}" dt="2023-01-06T12:32:30.383" v="939" actId="700"/>
          <ac:spMkLst>
            <pc:docMk/>
            <pc:sldMk cId="1644936105" sldId="2623"/>
            <ac:spMk id="10" creationId="{6AC8EC46-0402-40B3-85B2-64A214DA51C4}"/>
          </ac:spMkLst>
        </pc:spChg>
        <pc:spChg chg="mod ord">
          <ac:chgData name="Vishal Manatkar" userId="442200ac-73f6-4b0b-a152-c4cc2a0e231e" providerId="ADAL" clId="{F95A60A1-B91A-4BA4-9387-A223D26FCA22}" dt="2023-01-06T12:33:01.512" v="945" actId="207"/>
          <ac:spMkLst>
            <pc:docMk/>
            <pc:sldMk cId="1644936105" sldId="2623"/>
            <ac:spMk id="11" creationId="{1484BF85-131C-47EC-B81D-8F95B754CC7A}"/>
          </ac:spMkLst>
        </pc:spChg>
        <pc:spChg chg="mod ord">
          <ac:chgData name="Vishal Manatkar" userId="442200ac-73f6-4b0b-a152-c4cc2a0e231e" providerId="ADAL" clId="{F95A60A1-B91A-4BA4-9387-A223D26FCA22}" dt="2023-01-06T12:32:38.855" v="944" actId="404"/>
          <ac:spMkLst>
            <pc:docMk/>
            <pc:sldMk cId="1644936105" sldId="2623"/>
            <ac:spMk id="12" creationId="{D2B9550F-BB1C-4474-B340-9F5B874286EC}"/>
          </ac:spMkLst>
        </pc:spChg>
        <pc:spChg chg="add del mod ord">
          <ac:chgData name="Vishal Manatkar" userId="442200ac-73f6-4b0b-a152-c4cc2a0e231e" providerId="ADAL" clId="{F95A60A1-B91A-4BA4-9387-A223D26FCA22}" dt="2023-01-06T12:32:30.383" v="939" actId="700"/>
          <ac:spMkLst>
            <pc:docMk/>
            <pc:sldMk cId="1644936105" sldId="2623"/>
            <ac:spMk id="13" creationId="{C01670AD-1D59-466C-BF96-E49316138E0C}"/>
          </ac:spMkLst>
        </pc:spChg>
        <pc:spChg chg="add del mod ord">
          <ac:chgData name="Vishal Manatkar" userId="442200ac-73f6-4b0b-a152-c4cc2a0e231e" providerId="ADAL" clId="{F95A60A1-B91A-4BA4-9387-A223D26FCA22}" dt="2023-01-06T12:32:30.383" v="939" actId="700"/>
          <ac:spMkLst>
            <pc:docMk/>
            <pc:sldMk cId="1644936105" sldId="2623"/>
            <ac:spMk id="14" creationId="{2C032F9D-3E88-4E32-AC9C-3D8FB36B9B30}"/>
          </ac:spMkLst>
        </pc:spChg>
        <pc:spChg chg="add del mod ord">
          <ac:chgData name="Vishal Manatkar" userId="442200ac-73f6-4b0b-a152-c4cc2a0e231e" providerId="ADAL" clId="{F95A60A1-B91A-4BA4-9387-A223D26FCA22}" dt="2023-01-06T12:32:36.725" v="942" actId="700"/>
          <ac:spMkLst>
            <pc:docMk/>
            <pc:sldMk cId="1644936105" sldId="2623"/>
            <ac:spMk id="15" creationId="{E04D2008-B0AA-4ACD-A82F-388AD5372AA6}"/>
          </ac:spMkLst>
        </pc:spChg>
        <pc:spChg chg="add del mod ord">
          <ac:chgData name="Vishal Manatkar" userId="442200ac-73f6-4b0b-a152-c4cc2a0e231e" providerId="ADAL" clId="{F95A60A1-B91A-4BA4-9387-A223D26FCA22}" dt="2023-01-06T12:32:36.725" v="942" actId="700"/>
          <ac:spMkLst>
            <pc:docMk/>
            <pc:sldMk cId="1644936105" sldId="2623"/>
            <ac:spMk id="16" creationId="{7202B9AF-F0FD-4CD7-A570-138D5B14E021}"/>
          </ac:spMkLst>
        </pc:spChg>
        <pc:spChg chg="add del mod ord">
          <ac:chgData name="Vishal Manatkar" userId="442200ac-73f6-4b0b-a152-c4cc2a0e231e" providerId="ADAL" clId="{F95A60A1-B91A-4BA4-9387-A223D26FCA22}" dt="2023-01-06T12:32:36.725" v="942" actId="700"/>
          <ac:spMkLst>
            <pc:docMk/>
            <pc:sldMk cId="1644936105" sldId="2623"/>
            <ac:spMk id="17" creationId="{8C3285D9-6C3C-454D-B8EF-E3186F4B94E0}"/>
          </ac:spMkLst>
        </pc:spChg>
        <pc:spChg chg="add mod ord">
          <ac:chgData name="Vishal Manatkar" userId="442200ac-73f6-4b0b-a152-c4cc2a0e231e" providerId="ADAL" clId="{F95A60A1-B91A-4BA4-9387-A223D26FCA22}" dt="2023-01-06T12:32:36.725" v="942" actId="700"/>
          <ac:spMkLst>
            <pc:docMk/>
            <pc:sldMk cId="1644936105" sldId="2623"/>
            <ac:spMk id="18" creationId="{D4F08262-E0AA-4243-ADD2-3A0B678B350D}"/>
          </ac:spMkLst>
        </pc:spChg>
        <pc:spChg chg="add mod ord">
          <ac:chgData name="Vishal Manatkar" userId="442200ac-73f6-4b0b-a152-c4cc2a0e231e" providerId="ADAL" clId="{F95A60A1-B91A-4BA4-9387-A223D26FCA22}" dt="2023-01-06T12:33:01.512" v="945" actId="207"/>
          <ac:spMkLst>
            <pc:docMk/>
            <pc:sldMk cId="1644936105" sldId="2623"/>
            <ac:spMk id="19" creationId="{59751E54-794C-4A44-BA0F-89118F44FA4D}"/>
          </ac:spMkLst>
        </pc:spChg>
        <pc:spChg chg="add mod ord">
          <ac:chgData name="Vishal Manatkar" userId="442200ac-73f6-4b0b-a152-c4cc2a0e231e" providerId="ADAL" clId="{F95A60A1-B91A-4BA4-9387-A223D26FCA22}" dt="2023-01-06T12:33:01.512" v="945" actId="207"/>
          <ac:spMkLst>
            <pc:docMk/>
            <pc:sldMk cId="1644936105" sldId="2623"/>
            <ac:spMk id="20" creationId="{DC3ACE83-4355-4BF0-998A-9F6FB7230FBC}"/>
          </ac:spMkLst>
        </pc:spChg>
      </pc:sldChg>
      <pc:sldChg chg="addSp delSp modSp mod chgLayout">
        <pc:chgData name="Vishal Manatkar" userId="442200ac-73f6-4b0b-a152-c4cc2a0e231e" providerId="ADAL" clId="{F95A60A1-B91A-4BA4-9387-A223D26FCA22}" dt="2023-01-06T10:42:22.771" v="523" actId="2710"/>
        <pc:sldMkLst>
          <pc:docMk/>
          <pc:sldMk cId="3515767799" sldId="2686"/>
        </pc:sldMkLst>
        <pc:spChg chg="add mod ord">
          <ac:chgData name="Vishal Manatkar" userId="442200ac-73f6-4b0b-a152-c4cc2a0e231e" providerId="ADAL" clId="{F95A60A1-B91A-4BA4-9387-A223D26FCA22}" dt="2023-01-06T10:20:43.396" v="398" actId="700"/>
          <ac:spMkLst>
            <pc:docMk/>
            <pc:sldMk cId="3515767799" sldId="2686"/>
            <ac:spMk id="2" creationId="{8AB075BA-4B79-4AA8-B095-8EA5D5490443}"/>
          </ac:spMkLst>
        </pc:spChg>
        <pc:spChg chg="mod ord">
          <ac:chgData name="Vishal Manatkar" userId="442200ac-73f6-4b0b-a152-c4cc2a0e231e" providerId="ADAL" clId="{F95A60A1-B91A-4BA4-9387-A223D26FCA22}" dt="2023-01-06T10:20:43.396" v="398" actId="700"/>
          <ac:spMkLst>
            <pc:docMk/>
            <pc:sldMk cId="3515767799" sldId="2686"/>
            <ac:spMk id="9" creationId="{CFB56DDB-9207-4A7C-AC93-6992EB2EAB33}"/>
          </ac:spMkLst>
        </pc:spChg>
        <pc:spChg chg="mod ord">
          <ac:chgData name="Vishal Manatkar" userId="442200ac-73f6-4b0b-a152-c4cc2a0e231e" providerId="ADAL" clId="{F95A60A1-B91A-4BA4-9387-A223D26FCA22}" dt="2023-01-06T10:42:22.771" v="523" actId="2710"/>
          <ac:spMkLst>
            <pc:docMk/>
            <pc:sldMk cId="3515767799" sldId="2686"/>
            <ac:spMk id="10" creationId="{0E3596E9-B820-4116-81B7-A273DEBA85B1}"/>
          </ac:spMkLst>
        </pc:spChg>
        <pc:spChg chg="del">
          <ac:chgData name="Vishal Manatkar" userId="442200ac-73f6-4b0b-a152-c4cc2a0e231e" providerId="ADAL" clId="{F95A60A1-B91A-4BA4-9387-A223D26FCA22}" dt="2023-01-06T10:20:43.396" v="398" actId="700"/>
          <ac:spMkLst>
            <pc:docMk/>
            <pc:sldMk cId="3515767799" sldId="2686"/>
            <ac:spMk id="11" creationId="{246AF40D-2933-48C4-B074-F4CF8ABF50FB}"/>
          </ac:spMkLst>
        </pc:spChg>
      </pc:sldChg>
      <pc:sldChg chg="modSp mod">
        <pc:chgData name="Vishal Manatkar" userId="442200ac-73f6-4b0b-a152-c4cc2a0e231e" providerId="ADAL" clId="{F95A60A1-B91A-4BA4-9387-A223D26FCA22}" dt="2023-01-06T10:43:24.583" v="528" actId="404"/>
        <pc:sldMkLst>
          <pc:docMk/>
          <pc:sldMk cId="1007243344" sldId="2687"/>
        </pc:sldMkLst>
        <pc:spChg chg="mod">
          <ac:chgData name="Vishal Manatkar" userId="442200ac-73f6-4b0b-a152-c4cc2a0e231e" providerId="ADAL" clId="{F95A60A1-B91A-4BA4-9387-A223D26FCA22}" dt="2023-01-06T10:42:38.670" v="524" actId="403"/>
          <ac:spMkLst>
            <pc:docMk/>
            <pc:sldMk cId="1007243344" sldId="2687"/>
            <ac:spMk id="5" creationId="{C1CFB917-6CFD-43B5-9785-CD340FB2D6CE}"/>
          </ac:spMkLst>
        </pc:spChg>
        <pc:spChg chg="mod">
          <ac:chgData name="Vishal Manatkar" userId="442200ac-73f6-4b0b-a152-c4cc2a0e231e" providerId="ADAL" clId="{F95A60A1-B91A-4BA4-9387-A223D26FCA22}" dt="2023-01-06T10:43:24.583" v="528" actId="404"/>
          <ac:spMkLst>
            <pc:docMk/>
            <pc:sldMk cId="1007243344" sldId="2687"/>
            <ac:spMk id="6" creationId="{88CDED44-289E-4AD5-B8A2-4E5B36FB7917}"/>
          </ac:spMkLst>
        </pc:spChg>
      </pc:sldChg>
      <pc:sldChg chg="addSp delSp modSp mod">
        <pc:chgData name="Vishal Manatkar" userId="442200ac-73f6-4b0b-a152-c4cc2a0e231e" providerId="ADAL" clId="{F95A60A1-B91A-4BA4-9387-A223D26FCA22}" dt="2023-01-06T11:21:18.658" v="843" actId="20577"/>
        <pc:sldMkLst>
          <pc:docMk/>
          <pc:sldMk cId="1573721673" sldId="2688"/>
        </pc:sldMkLst>
        <pc:spChg chg="mod">
          <ac:chgData name="Vishal Manatkar" userId="442200ac-73f6-4b0b-a152-c4cc2a0e231e" providerId="ADAL" clId="{F95A60A1-B91A-4BA4-9387-A223D26FCA22}" dt="2023-01-06T11:17:27.144" v="812" actId="20577"/>
          <ac:spMkLst>
            <pc:docMk/>
            <pc:sldMk cId="1573721673" sldId="2688"/>
            <ac:spMk id="4" creationId="{C7F2717F-E463-45C0-83D7-B0D2039F3B99}"/>
          </ac:spMkLst>
        </pc:spChg>
        <pc:spChg chg="mod">
          <ac:chgData name="Vishal Manatkar" userId="442200ac-73f6-4b0b-a152-c4cc2a0e231e" providerId="ADAL" clId="{F95A60A1-B91A-4BA4-9387-A223D26FCA22}" dt="2023-01-06T11:20:48.811" v="837" actId="20577"/>
          <ac:spMkLst>
            <pc:docMk/>
            <pc:sldMk cId="1573721673" sldId="2688"/>
            <ac:spMk id="5" creationId="{1AFBC2B5-6913-4765-98A6-20EA6B323474}"/>
          </ac:spMkLst>
        </pc:spChg>
        <pc:spChg chg="mod">
          <ac:chgData name="Vishal Manatkar" userId="442200ac-73f6-4b0b-a152-c4cc2a0e231e" providerId="ADAL" clId="{F95A60A1-B91A-4BA4-9387-A223D26FCA22}" dt="2023-01-06T11:18:09.255" v="820" actId="20577"/>
          <ac:spMkLst>
            <pc:docMk/>
            <pc:sldMk cId="1573721673" sldId="2688"/>
            <ac:spMk id="8" creationId="{8C0457DA-9F48-40E2-A2BE-C723686590C3}"/>
          </ac:spMkLst>
        </pc:spChg>
        <pc:spChg chg="mod">
          <ac:chgData name="Vishal Manatkar" userId="442200ac-73f6-4b0b-a152-c4cc2a0e231e" providerId="ADAL" clId="{F95A60A1-B91A-4BA4-9387-A223D26FCA22}" dt="2023-01-06T11:21:18.658" v="843" actId="20577"/>
          <ac:spMkLst>
            <pc:docMk/>
            <pc:sldMk cId="1573721673" sldId="2688"/>
            <ac:spMk id="9" creationId="{C18B307E-962C-4D55-82A1-981441C55CBF}"/>
          </ac:spMkLst>
        </pc:spChg>
        <pc:spChg chg="add del mod">
          <ac:chgData name="Vishal Manatkar" userId="442200ac-73f6-4b0b-a152-c4cc2a0e231e" providerId="ADAL" clId="{F95A60A1-B91A-4BA4-9387-A223D26FCA22}" dt="2023-01-06T11:20:24.725" v="834" actId="478"/>
          <ac:spMkLst>
            <pc:docMk/>
            <pc:sldMk cId="1573721673" sldId="2688"/>
            <ac:spMk id="10" creationId="{ADCC504D-ECDC-4927-93B1-02F1582D28F0}"/>
          </ac:spMkLst>
        </pc:spChg>
      </pc:sldChg>
      <pc:sldChg chg="modSp mod">
        <pc:chgData name="Vishal Manatkar" userId="442200ac-73f6-4b0b-a152-c4cc2a0e231e" providerId="ADAL" clId="{F95A60A1-B91A-4BA4-9387-A223D26FCA22}" dt="2023-01-06T12:15:48.997" v="865"/>
        <pc:sldMkLst>
          <pc:docMk/>
          <pc:sldMk cId="859814144" sldId="2689"/>
        </pc:sldMkLst>
        <pc:spChg chg="mod">
          <ac:chgData name="Vishal Manatkar" userId="442200ac-73f6-4b0b-a152-c4cc2a0e231e" providerId="ADAL" clId="{F95A60A1-B91A-4BA4-9387-A223D26FCA22}" dt="2023-01-06T12:15:48.997" v="865"/>
          <ac:spMkLst>
            <pc:docMk/>
            <pc:sldMk cId="859814144" sldId="2689"/>
            <ac:spMk id="4" creationId="{C7F2717F-E463-45C0-83D7-B0D2039F3B99}"/>
          </ac:spMkLst>
        </pc:spChg>
        <pc:spChg chg="mod">
          <ac:chgData name="Vishal Manatkar" userId="442200ac-73f6-4b0b-a152-c4cc2a0e231e" providerId="ADAL" clId="{F95A60A1-B91A-4BA4-9387-A223D26FCA22}" dt="2023-01-06T12:04:20.887" v="860" actId="20577"/>
          <ac:spMkLst>
            <pc:docMk/>
            <pc:sldMk cId="859814144" sldId="2689"/>
            <ac:spMk id="6" creationId="{1C8E57D5-D076-4F65-B9BF-844AA5804BC6}"/>
          </ac:spMkLst>
        </pc:spChg>
      </pc:sldChg>
      <pc:sldChg chg="addSp delSp modSp mod chgLayout">
        <pc:chgData name="Vishal Manatkar" userId="442200ac-73f6-4b0b-a152-c4cc2a0e231e" providerId="ADAL" clId="{F95A60A1-B91A-4BA4-9387-A223D26FCA22}" dt="2023-01-06T10:45:50.619" v="535" actId="403"/>
        <pc:sldMkLst>
          <pc:docMk/>
          <pc:sldMk cId="2422469570" sldId="2690"/>
        </pc:sldMkLst>
        <pc:spChg chg="add mod ord">
          <ac:chgData name="Vishal Manatkar" userId="442200ac-73f6-4b0b-a152-c4cc2a0e231e" providerId="ADAL" clId="{F95A60A1-B91A-4BA4-9387-A223D26FCA22}" dt="2023-01-06T10:30:21.423" v="443" actId="700"/>
          <ac:spMkLst>
            <pc:docMk/>
            <pc:sldMk cId="2422469570" sldId="2690"/>
            <ac:spMk id="2" creationId="{0D5C5097-E55F-400A-B7E5-738367D4F5B0}"/>
          </ac:spMkLst>
        </pc:spChg>
        <pc:spChg chg="del">
          <ac:chgData name="Vishal Manatkar" userId="442200ac-73f6-4b0b-a152-c4cc2a0e231e" providerId="ADAL" clId="{F95A60A1-B91A-4BA4-9387-A223D26FCA22}" dt="2023-01-06T10:30:21.423" v="443" actId="700"/>
          <ac:spMkLst>
            <pc:docMk/>
            <pc:sldMk cId="2422469570" sldId="2690"/>
            <ac:spMk id="3" creationId="{585A60B8-A2A4-4A75-B630-65F0DC2A3D37}"/>
          </ac:spMkLst>
        </pc:spChg>
        <pc:spChg chg="mod ord">
          <ac:chgData name="Vishal Manatkar" userId="442200ac-73f6-4b0b-a152-c4cc2a0e231e" providerId="ADAL" clId="{F95A60A1-B91A-4BA4-9387-A223D26FCA22}" dt="2023-01-06T10:30:43.572" v="445" actId="403"/>
          <ac:spMkLst>
            <pc:docMk/>
            <pc:sldMk cId="2422469570" sldId="2690"/>
            <ac:spMk id="4" creationId="{C7F2717F-E463-45C0-83D7-B0D2039F3B99}"/>
          </ac:spMkLst>
        </pc:spChg>
        <pc:spChg chg="del">
          <ac:chgData name="Vishal Manatkar" userId="442200ac-73f6-4b0b-a152-c4cc2a0e231e" providerId="ADAL" clId="{F95A60A1-B91A-4BA4-9387-A223D26FCA22}" dt="2023-01-06T10:30:21.423" v="443" actId="700"/>
          <ac:spMkLst>
            <pc:docMk/>
            <pc:sldMk cId="2422469570" sldId="2690"/>
            <ac:spMk id="5" creationId="{94AE6D4B-A9F1-46B8-87FC-9CDB63DF48A3}"/>
          </ac:spMkLst>
        </pc:spChg>
        <pc:spChg chg="add mod ord">
          <ac:chgData name="Vishal Manatkar" userId="442200ac-73f6-4b0b-a152-c4cc2a0e231e" providerId="ADAL" clId="{F95A60A1-B91A-4BA4-9387-A223D26FCA22}" dt="2023-01-06T10:30:21.423" v="443" actId="700"/>
          <ac:spMkLst>
            <pc:docMk/>
            <pc:sldMk cId="2422469570" sldId="2690"/>
            <ac:spMk id="6" creationId="{BA80A9B3-7C42-4E08-A41D-1DA7F4A2E9EB}"/>
          </ac:spMkLst>
        </pc:spChg>
        <pc:spChg chg="del">
          <ac:chgData name="Vishal Manatkar" userId="442200ac-73f6-4b0b-a152-c4cc2a0e231e" providerId="ADAL" clId="{F95A60A1-B91A-4BA4-9387-A223D26FCA22}" dt="2023-01-06T10:30:21.423" v="443" actId="700"/>
          <ac:spMkLst>
            <pc:docMk/>
            <pc:sldMk cId="2422469570" sldId="2690"/>
            <ac:spMk id="7" creationId="{9584309B-4F03-46A7-B14D-BB8C18F2B124}"/>
          </ac:spMkLst>
        </pc:spChg>
        <pc:spChg chg="del">
          <ac:chgData name="Vishal Manatkar" userId="442200ac-73f6-4b0b-a152-c4cc2a0e231e" providerId="ADAL" clId="{F95A60A1-B91A-4BA4-9387-A223D26FCA22}" dt="2023-01-06T10:30:21.423" v="443" actId="700"/>
          <ac:spMkLst>
            <pc:docMk/>
            <pc:sldMk cId="2422469570" sldId="2690"/>
            <ac:spMk id="8" creationId="{6E569D73-04A0-4A91-A7FE-9F3737B8A05A}"/>
          </ac:spMkLst>
        </pc:spChg>
        <pc:spChg chg="del">
          <ac:chgData name="Vishal Manatkar" userId="442200ac-73f6-4b0b-a152-c4cc2a0e231e" providerId="ADAL" clId="{F95A60A1-B91A-4BA4-9387-A223D26FCA22}" dt="2023-01-06T10:30:21.423" v="443" actId="700"/>
          <ac:spMkLst>
            <pc:docMk/>
            <pc:sldMk cId="2422469570" sldId="2690"/>
            <ac:spMk id="9" creationId="{CA653BAF-235C-4EB1-A6C0-5C018FE1B4B7}"/>
          </ac:spMkLst>
        </pc:spChg>
        <pc:spChg chg="add mod ord">
          <ac:chgData name="Vishal Manatkar" userId="442200ac-73f6-4b0b-a152-c4cc2a0e231e" providerId="ADAL" clId="{F95A60A1-B91A-4BA4-9387-A223D26FCA22}" dt="2023-01-06T10:30:21.423" v="443" actId="700"/>
          <ac:spMkLst>
            <pc:docMk/>
            <pc:sldMk cId="2422469570" sldId="2690"/>
            <ac:spMk id="10" creationId="{AAA8C391-9D05-4CF1-974E-4301C3995789}"/>
          </ac:spMkLst>
        </pc:spChg>
        <pc:spChg chg="del">
          <ac:chgData name="Vishal Manatkar" userId="442200ac-73f6-4b0b-a152-c4cc2a0e231e" providerId="ADAL" clId="{F95A60A1-B91A-4BA4-9387-A223D26FCA22}" dt="2023-01-06T10:30:21.423" v="443" actId="700"/>
          <ac:spMkLst>
            <pc:docMk/>
            <pc:sldMk cId="2422469570" sldId="2690"/>
            <ac:spMk id="11" creationId="{91204DF8-7C1F-42E7-B48B-A4C150E83ED9}"/>
          </ac:spMkLst>
        </pc:spChg>
        <pc:spChg chg="del">
          <ac:chgData name="Vishal Manatkar" userId="442200ac-73f6-4b0b-a152-c4cc2a0e231e" providerId="ADAL" clId="{F95A60A1-B91A-4BA4-9387-A223D26FCA22}" dt="2023-01-06T10:30:21.423" v="443" actId="700"/>
          <ac:spMkLst>
            <pc:docMk/>
            <pc:sldMk cId="2422469570" sldId="2690"/>
            <ac:spMk id="12" creationId="{84E3808D-82F6-427D-87FA-A115BC7EB5AD}"/>
          </ac:spMkLst>
        </pc:spChg>
        <pc:spChg chg="add mod ord">
          <ac:chgData name="Vishal Manatkar" userId="442200ac-73f6-4b0b-a152-c4cc2a0e231e" providerId="ADAL" clId="{F95A60A1-B91A-4BA4-9387-A223D26FCA22}" dt="2023-01-06T10:30:21.423" v="443" actId="700"/>
          <ac:spMkLst>
            <pc:docMk/>
            <pc:sldMk cId="2422469570" sldId="2690"/>
            <ac:spMk id="13" creationId="{BFC909F7-D05B-4C46-A6C0-32D3328B2F0E}"/>
          </ac:spMkLst>
        </pc:spChg>
        <pc:spChg chg="del">
          <ac:chgData name="Vishal Manatkar" userId="442200ac-73f6-4b0b-a152-c4cc2a0e231e" providerId="ADAL" clId="{F95A60A1-B91A-4BA4-9387-A223D26FCA22}" dt="2023-01-06T10:30:21.423" v="443" actId="700"/>
          <ac:spMkLst>
            <pc:docMk/>
            <pc:sldMk cId="2422469570" sldId="2690"/>
            <ac:spMk id="14" creationId="{3DD3A008-70F5-4F70-8902-23C179824768}"/>
          </ac:spMkLst>
        </pc:spChg>
        <pc:spChg chg="mod">
          <ac:chgData name="Vishal Manatkar" userId="442200ac-73f6-4b0b-a152-c4cc2a0e231e" providerId="ADAL" clId="{F95A60A1-B91A-4BA4-9387-A223D26FCA22}" dt="2023-01-06T10:45:50.619" v="535" actId="403"/>
          <ac:spMkLst>
            <pc:docMk/>
            <pc:sldMk cId="2422469570" sldId="2690"/>
            <ac:spMk id="15" creationId="{0B97FA42-A0B8-4F81-A5FD-4DD592E2F862}"/>
          </ac:spMkLst>
        </pc:spChg>
        <pc:spChg chg="add mod ord">
          <ac:chgData name="Vishal Manatkar" userId="442200ac-73f6-4b0b-a152-c4cc2a0e231e" providerId="ADAL" clId="{F95A60A1-B91A-4BA4-9387-A223D26FCA22}" dt="2023-01-06T10:30:21.423" v="443" actId="700"/>
          <ac:spMkLst>
            <pc:docMk/>
            <pc:sldMk cId="2422469570" sldId="2690"/>
            <ac:spMk id="16" creationId="{626C152F-7EC8-4543-BF62-3BAC8646CB26}"/>
          </ac:spMkLst>
        </pc:spChg>
        <pc:spChg chg="add mod ord">
          <ac:chgData name="Vishal Manatkar" userId="442200ac-73f6-4b0b-a152-c4cc2a0e231e" providerId="ADAL" clId="{F95A60A1-B91A-4BA4-9387-A223D26FCA22}" dt="2023-01-06T10:30:21.423" v="443" actId="700"/>
          <ac:spMkLst>
            <pc:docMk/>
            <pc:sldMk cId="2422469570" sldId="2690"/>
            <ac:spMk id="17" creationId="{A65DE00B-2F7E-43E0-B8C4-99A4F6B7A4B9}"/>
          </ac:spMkLst>
        </pc:spChg>
        <pc:spChg chg="add mod ord">
          <ac:chgData name="Vishal Manatkar" userId="442200ac-73f6-4b0b-a152-c4cc2a0e231e" providerId="ADAL" clId="{F95A60A1-B91A-4BA4-9387-A223D26FCA22}" dt="2023-01-06T10:30:21.423" v="443" actId="700"/>
          <ac:spMkLst>
            <pc:docMk/>
            <pc:sldMk cId="2422469570" sldId="2690"/>
            <ac:spMk id="18" creationId="{516CDB14-09B6-4418-AE40-25984F7F0F55}"/>
          </ac:spMkLst>
        </pc:spChg>
        <pc:spChg chg="add mod ord">
          <ac:chgData name="Vishal Manatkar" userId="442200ac-73f6-4b0b-a152-c4cc2a0e231e" providerId="ADAL" clId="{F95A60A1-B91A-4BA4-9387-A223D26FCA22}" dt="2023-01-06T10:30:21.423" v="443" actId="700"/>
          <ac:spMkLst>
            <pc:docMk/>
            <pc:sldMk cId="2422469570" sldId="2690"/>
            <ac:spMk id="19" creationId="{70EB9957-4F19-4D17-8C74-20DDDD9D7FE3}"/>
          </ac:spMkLst>
        </pc:spChg>
      </pc:sldChg>
      <pc:sldChg chg="modSp mod">
        <pc:chgData name="Vishal Manatkar" userId="442200ac-73f6-4b0b-a152-c4cc2a0e231e" providerId="ADAL" clId="{F95A60A1-B91A-4BA4-9387-A223D26FCA22}" dt="2023-01-06T10:45:45.541" v="534" actId="403"/>
        <pc:sldMkLst>
          <pc:docMk/>
          <pc:sldMk cId="2956041818" sldId="2691"/>
        </pc:sldMkLst>
        <pc:spChg chg="mod">
          <ac:chgData name="Vishal Manatkar" userId="442200ac-73f6-4b0b-a152-c4cc2a0e231e" providerId="ADAL" clId="{F95A60A1-B91A-4BA4-9387-A223D26FCA22}" dt="2023-01-06T10:30:50.273" v="447" actId="403"/>
          <ac:spMkLst>
            <pc:docMk/>
            <pc:sldMk cId="2956041818" sldId="2691"/>
            <ac:spMk id="4" creationId="{C7F2717F-E463-45C0-83D7-B0D2039F3B99}"/>
          </ac:spMkLst>
        </pc:spChg>
        <pc:spChg chg="mod">
          <ac:chgData name="Vishal Manatkar" userId="442200ac-73f6-4b0b-a152-c4cc2a0e231e" providerId="ADAL" clId="{F95A60A1-B91A-4BA4-9387-A223D26FCA22}" dt="2023-01-06T10:45:45.541" v="534" actId="403"/>
          <ac:spMkLst>
            <pc:docMk/>
            <pc:sldMk cId="2956041818" sldId="2691"/>
            <ac:spMk id="15" creationId="{0B97FA42-A0B8-4F81-A5FD-4DD592E2F862}"/>
          </ac:spMkLst>
        </pc:spChg>
      </pc:sldChg>
      <pc:sldChg chg="addSp delSp modSp del mod modClrScheme chgLayout">
        <pc:chgData name="Vishal Manatkar" userId="442200ac-73f6-4b0b-a152-c4cc2a0e231e" providerId="ADAL" clId="{F95A60A1-B91A-4BA4-9387-A223D26FCA22}" dt="2023-01-06T12:15:19.958" v="863" actId="2696"/>
        <pc:sldMkLst>
          <pc:docMk/>
          <pc:sldMk cId="1570134663" sldId="2692"/>
        </pc:sldMkLst>
        <pc:spChg chg="add mod ord">
          <ac:chgData name="Vishal Manatkar" userId="442200ac-73f6-4b0b-a152-c4cc2a0e231e" providerId="ADAL" clId="{F95A60A1-B91A-4BA4-9387-A223D26FCA22}" dt="2023-01-06T10:24:35.833" v="416" actId="700"/>
          <ac:spMkLst>
            <pc:docMk/>
            <pc:sldMk cId="1570134663" sldId="2692"/>
            <ac:spMk id="2" creationId="{5078D149-8D38-4F1B-955B-E63B7AA66E71}"/>
          </ac:spMkLst>
        </pc:spChg>
        <pc:spChg chg="add del mod ord">
          <ac:chgData name="Vishal Manatkar" userId="442200ac-73f6-4b0b-a152-c4cc2a0e231e" providerId="ADAL" clId="{F95A60A1-B91A-4BA4-9387-A223D26FCA22}" dt="2023-01-06T10:24:35.833" v="416" actId="700"/>
          <ac:spMkLst>
            <pc:docMk/>
            <pc:sldMk cId="1570134663" sldId="2692"/>
            <ac:spMk id="3" creationId="{4B50D669-B0BC-4266-B183-F5DCBC85BA2D}"/>
          </ac:spMkLst>
        </pc:spChg>
        <pc:spChg chg="mod ord">
          <ac:chgData name="Vishal Manatkar" userId="442200ac-73f6-4b0b-a152-c4cc2a0e231e" providerId="ADAL" clId="{F95A60A1-B91A-4BA4-9387-A223D26FCA22}" dt="2023-01-06T10:29:30.009" v="441" actId="20577"/>
          <ac:spMkLst>
            <pc:docMk/>
            <pc:sldMk cId="1570134663" sldId="2692"/>
            <ac:spMk id="4" creationId="{C7F2717F-E463-45C0-83D7-B0D2039F3B99}"/>
          </ac:spMkLst>
        </pc:spChg>
        <pc:spChg chg="mod ord">
          <ac:chgData name="Vishal Manatkar" userId="442200ac-73f6-4b0b-a152-c4cc2a0e231e" providerId="ADAL" clId="{F95A60A1-B91A-4BA4-9387-A223D26FCA22}" dt="2023-01-06T11:16:06.575" v="805" actId="14100"/>
          <ac:spMkLst>
            <pc:docMk/>
            <pc:sldMk cId="1570134663" sldId="2692"/>
            <ac:spMk id="5" creationId="{239BC5EF-8738-4735-817B-6B5BB5D6C742}"/>
          </ac:spMkLst>
        </pc:spChg>
        <pc:spChg chg="add mod ord">
          <ac:chgData name="Vishal Manatkar" userId="442200ac-73f6-4b0b-a152-c4cc2a0e231e" providerId="ADAL" clId="{F95A60A1-B91A-4BA4-9387-A223D26FCA22}" dt="2023-01-06T10:24:35.833" v="416" actId="700"/>
          <ac:spMkLst>
            <pc:docMk/>
            <pc:sldMk cId="1570134663" sldId="2692"/>
            <ac:spMk id="6" creationId="{C8440AFD-300F-4883-9A62-CB203D22FD03}"/>
          </ac:spMkLst>
        </pc:spChg>
        <pc:spChg chg="add del mod">
          <ac:chgData name="Vishal Manatkar" userId="442200ac-73f6-4b0b-a152-c4cc2a0e231e" providerId="ADAL" clId="{F95A60A1-B91A-4BA4-9387-A223D26FCA22}" dt="2023-01-06T10:24:35.833" v="416" actId="700"/>
          <ac:spMkLst>
            <pc:docMk/>
            <pc:sldMk cId="1570134663" sldId="2692"/>
            <ac:spMk id="7" creationId="{B4399F77-CE78-4508-AAF5-020236F4BE32}"/>
          </ac:spMkLst>
        </pc:spChg>
      </pc:sldChg>
      <pc:sldChg chg="addSp delSp modSp mod modClrScheme chgLayout">
        <pc:chgData name="Vishal Manatkar" userId="442200ac-73f6-4b0b-a152-c4cc2a0e231e" providerId="ADAL" clId="{F95A60A1-B91A-4BA4-9387-A223D26FCA22}" dt="2023-01-06T12:29:47.675" v="931" actId="403"/>
        <pc:sldMkLst>
          <pc:docMk/>
          <pc:sldMk cId="3075738476" sldId="2693"/>
        </pc:sldMkLst>
        <pc:spChg chg="add del mod ord">
          <ac:chgData name="Vishal Manatkar" userId="442200ac-73f6-4b0b-a152-c4cc2a0e231e" providerId="ADAL" clId="{F95A60A1-B91A-4BA4-9387-A223D26FCA22}" dt="2023-01-06T12:15:25.456" v="864" actId="700"/>
          <ac:spMkLst>
            <pc:docMk/>
            <pc:sldMk cId="3075738476" sldId="2693"/>
            <ac:spMk id="2" creationId="{6BC7E611-6D99-4101-8F09-B84AD34CA164}"/>
          </ac:spMkLst>
        </pc:spChg>
        <pc:spChg chg="add del mod ord">
          <ac:chgData name="Vishal Manatkar" userId="442200ac-73f6-4b0b-a152-c4cc2a0e231e" providerId="ADAL" clId="{F95A60A1-B91A-4BA4-9387-A223D26FCA22}" dt="2023-01-06T12:15:25.456" v="864" actId="700"/>
          <ac:spMkLst>
            <pc:docMk/>
            <pc:sldMk cId="3075738476" sldId="2693"/>
            <ac:spMk id="3" creationId="{2EB2C7D6-9E27-4E1A-944D-C4BE53971C49}"/>
          </ac:spMkLst>
        </pc:spChg>
        <pc:spChg chg="mod ord">
          <ac:chgData name="Vishal Manatkar" userId="442200ac-73f6-4b0b-a152-c4cc2a0e231e" providerId="ADAL" clId="{F95A60A1-B91A-4BA4-9387-A223D26FCA22}" dt="2023-01-06T12:19:50.700" v="873" actId="700"/>
          <ac:spMkLst>
            <pc:docMk/>
            <pc:sldMk cId="3075738476" sldId="2693"/>
            <ac:spMk id="4" creationId="{C7F2717F-E463-45C0-83D7-B0D2039F3B99}"/>
          </ac:spMkLst>
        </pc:spChg>
        <pc:spChg chg="mod ord">
          <ac:chgData name="Vishal Manatkar" userId="442200ac-73f6-4b0b-a152-c4cc2a0e231e" providerId="ADAL" clId="{F95A60A1-B91A-4BA4-9387-A223D26FCA22}" dt="2023-01-06T12:29:47.675" v="931" actId="403"/>
          <ac:spMkLst>
            <pc:docMk/>
            <pc:sldMk cId="3075738476" sldId="2693"/>
            <ac:spMk id="5" creationId="{239BC5EF-8738-4735-817B-6B5BB5D6C742}"/>
          </ac:spMkLst>
        </pc:spChg>
        <pc:spChg chg="add del mod ord">
          <ac:chgData name="Vishal Manatkar" userId="442200ac-73f6-4b0b-a152-c4cc2a0e231e" providerId="ADAL" clId="{F95A60A1-B91A-4BA4-9387-A223D26FCA22}" dt="2023-01-06T12:19:34.263" v="866" actId="700"/>
          <ac:spMkLst>
            <pc:docMk/>
            <pc:sldMk cId="3075738476" sldId="2693"/>
            <ac:spMk id="6" creationId="{BDE2B6F5-01C6-40D2-BCBE-0A4610C12000}"/>
          </ac:spMkLst>
        </pc:spChg>
        <pc:spChg chg="add del mod ord">
          <ac:chgData name="Vishal Manatkar" userId="442200ac-73f6-4b0b-a152-c4cc2a0e231e" providerId="ADAL" clId="{F95A60A1-B91A-4BA4-9387-A223D26FCA22}" dt="2023-01-06T12:19:34.263" v="866" actId="700"/>
          <ac:spMkLst>
            <pc:docMk/>
            <pc:sldMk cId="3075738476" sldId="2693"/>
            <ac:spMk id="7" creationId="{19CA41CC-3BBF-4CAB-9590-63D9EEB697C1}"/>
          </ac:spMkLst>
        </pc:spChg>
        <pc:spChg chg="add del mod ord">
          <ac:chgData name="Vishal Manatkar" userId="442200ac-73f6-4b0b-a152-c4cc2a0e231e" providerId="ADAL" clId="{F95A60A1-B91A-4BA4-9387-A223D26FCA22}" dt="2023-01-06T10:24:41.757" v="417" actId="700"/>
          <ac:spMkLst>
            <pc:docMk/>
            <pc:sldMk cId="3075738476" sldId="2693"/>
            <ac:spMk id="8" creationId="{50B8CCF0-CFB6-4939-9346-0904FD5C1E46}"/>
          </ac:spMkLst>
        </pc:spChg>
        <pc:spChg chg="add del mod">
          <ac:chgData name="Vishal Manatkar" userId="442200ac-73f6-4b0b-a152-c4cc2a0e231e" providerId="ADAL" clId="{F95A60A1-B91A-4BA4-9387-A223D26FCA22}" dt="2023-01-06T10:24:41.757" v="417" actId="700"/>
          <ac:spMkLst>
            <pc:docMk/>
            <pc:sldMk cId="3075738476" sldId="2693"/>
            <ac:spMk id="9" creationId="{39BB016C-40C1-4842-A372-D1BB5BF2A21C}"/>
          </ac:spMkLst>
        </pc:spChg>
        <pc:spChg chg="add del mod ord">
          <ac:chgData name="Vishal Manatkar" userId="442200ac-73f6-4b0b-a152-c4cc2a0e231e" providerId="ADAL" clId="{F95A60A1-B91A-4BA4-9387-A223D26FCA22}" dt="2023-01-06T12:19:43.050" v="868" actId="700"/>
          <ac:spMkLst>
            <pc:docMk/>
            <pc:sldMk cId="3075738476" sldId="2693"/>
            <ac:spMk id="10" creationId="{0AB794E0-5BCF-4490-9DCC-88D6470EA312}"/>
          </ac:spMkLst>
        </pc:spChg>
        <pc:spChg chg="add del mod ord">
          <ac:chgData name="Vishal Manatkar" userId="442200ac-73f6-4b0b-a152-c4cc2a0e231e" providerId="ADAL" clId="{F95A60A1-B91A-4BA4-9387-A223D26FCA22}" dt="2023-01-06T12:19:43.050" v="868" actId="700"/>
          <ac:spMkLst>
            <pc:docMk/>
            <pc:sldMk cId="3075738476" sldId="2693"/>
            <ac:spMk id="11" creationId="{E2E6775A-0839-4787-9838-7536F71BDE11}"/>
          </ac:spMkLst>
        </pc:spChg>
        <pc:spChg chg="add del mod ord">
          <ac:chgData name="Vishal Manatkar" userId="442200ac-73f6-4b0b-a152-c4cc2a0e231e" providerId="ADAL" clId="{F95A60A1-B91A-4BA4-9387-A223D26FCA22}" dt="2023-01-06T12:19:50.700" v="873" actId="700"/>
          <ac:spMkLst>
            <pc:docMk/>
            <pc:sldMk cId="3075738476" sldId="2693"/>
            <ac:spMk id="12" creationId="{8C6EC957-F880-4BF9-BD4E-D053B8F9A3E3}"/>
          </ac:spMkLst>
        </pc:spChg>
        <pc:spChg chg="add del mod ord">
          <ac:chgData name="Vishal Manatkar" userId="442200ac-73f6-4b0b-a152-c4cc2a0e231e" providerId="ADAL" clId="{F95A60A1-B91A-4BA4-9387-A223D26FCA22}" dt="2023-01-06T12:19:50.700" v="873" actId="700"/>
          <ac:spMkLst>
            <pc:docMk/>
            <pc:sldMk cId="3075738476" sldId="2693"/>
            <ac:spMk id="13" creationId="{73DDE77E-065A-49B7-97F7-9D6040669EA1}"/>
          </ac:spMkLst>
        </pc:spChg>
        <pc:spChg chg="add mod ord">
          <ac:chgData name="Vishal Manatkar" userId="442200ac-73f6-4b0b-a152-c4cc2a0e231e" providerId="ADAL" clId="{F95A60A1-B91A-4BA4-9387-A223D26FCA22}" dt="2023-01-06T12:19:50.700" v="873" actId="700"/>
          <ac:spMkLst>
            <pc:docMk/>
            <pc:sldMk cId="3075738476" sldId="2693"/>
            <ac:spMk id="14" creationId="{84F78E4D-73F8-4C6B-9579-40678D4AF5BE}"/>
          </ac:spMkLst>
        </pc:spChg>
        <pc:spChg chg="add mod ord">
          <ac:chgData name="Vishal Manatkar" userId="442200ac-73f6-4b0b-a152-c4cc2a0e231e" providerId="ADAL" clId="{F95A60A1-B91A-4BA4-9387-A223D26FCA22}" dt="2023-01-06T12:19:50.700" v="873" actId="700"/>
          <ac:spMkLst>
            <pc:docMk/>
            <pc:sldMk cId="3075738476" sldId="2693"/>
            <ac:spMk id="15" creationId="{76FBDE55-5068-438E-B858-21DEC4E2D9AE}"/>
          </ac:spMkLst>
        </pc:spChg>
      </pc:sldChg>
      <pc:sldChg chg="addSp delSp modSp mod chgLayout">
        <pc:chgData name="Vishal Manatkar" userId="442200ac-73f6-4b0b-a152-c4cc2a0e231e" providerId="ADAL" clId="{F95A60A1-B91A-4BA4-9387-A223D26FCA22}" dt="2023-01-06T11:15:17.899" v="785" actId="700"/>
        <pc:sldMkLst>
          <pc:docMk/>
          <pc:sldMk cId="1987625710" sldId="2698"/>
        </pc:sldMkLst>
        <pc:spChg chg="add mod ord">
          <ac:chgData name="Vishal Manatkar" userId="442200ac-73f6-4b0b-a152-c4cc2a0e231e" providerId="ADAL" clId="{F95A60A1-B91A-4BA4-9387-A223D26FCA22}" dt="2023-01-06T11:15:17.899" v="785" actId="700"/>
          <ac:spMkLst>
            <pc:docMk/>
            <pc:sldMk cId="1987625710" sldId="2698"/>
            <ac:spMk id="2" creationId="{DF046F1D-3B1F-4625-B67A-2EA207C6F087}"/>
          </ac:spMkLst>
        </pc:spChg>
        <pc:spChg chg="mod ord">
          <ac:chgData name="Vishal Manatkar" userId="442200ac-73f6-4b0b-a152-c4cc2a0e231e" providerId="ADAL" clId="{F95A60A1-B91A-4BA4-9387-A223D26FCA22}" dt="2023-01-06T11:15:17.899" v="785" actId="700"/>
          <ac:spMkLst>
            <pc:docMk/>
            <pc:sldMk cId="1987625710" sldId="2698"/>
            <ac:spMk id="4" creationId="{0BB74531-BE95-4F68-B392-A992AFC84E96}"/>
          </ac:spMkLst>
        </pc:spChg>
        <pc:spChg chg="del">
          <ac:chgData name="Vishal Manatkar" userId="442200ac-73f6-4b0b-a152-c4cc2a0e231e" providerId="ADAL" clId="{F95A60A1-B91A-4BA4-9387-A223D26FCA22}" dt="2023-01-06T11:15:17.899" v="785" actId="700"/>
          <ac:spMkLst>
            <pc:docMk/>
            <pc:sldMk cId="1987625710" sldId="2698"/>
            <ac:spMk id="5" creationId="{BC27FB3F-B8A2-4887-B46C-CC7B3A5E9AB6}"/>
          </ac:spMkLst>
        </pc:spChg>
      </pc:sldChg>
      <pc:sldChg chg="addSp delSp modSp mod chgLayout">
        <pc:chgData name="Vishal Manatkar" userId="442200ac-73f6-4b0b-a152-c4cc2a0e231e" providerId="ADAL" clId="{F95A60A1-B91A-4BA4-9387-A223D26FCA22}" dt="2023-01-06T11:15:15.478" v="784" actId="700"/>
        <pc:sldMkLst>
          <pc:docMk/>
          <pc:sldMk cId="1733973115" sldId="2699"/>
        </pc:sldMkLst>
        <pc:spChg chg="del">
          <ac:chgData name="Vishal Manatkar" userId="442200ac-73f6-4b0b-a152-c4cc2a0e231e" providerId="ADAL" clId="{F95A60A1-B91A-4BA4-9387-A223D26FCA22}" dt="2023-01-06T09:32:47.138" v="221" actId="700"/>
          <ac:spMkLst>
            <pc:docMk/>
            <pc:sldMk cId="1733973115" sldId="2699"/>
            <ac:spMk id="2" creationId="{21010A7D-2DC9-4CB2-8756-4BC91F7BC1CC}"/>
          </ac:spMkLst>
        </pc:spChg>
        <pc:spChg chg="add del mod ord">
          <ac:chgData name="Vishal Manatkar" userId="442200ac-73f6-4b0b-a152-c4cc2a0e231e" providerId="ADAL" clId="{F95A60A1-B91A-4BA4-9387-A223D26FCA22}" dt="2023-01-06T11:15:15.478" v="784" actId="700"/>
          <ac:spMkLst>
            <pc:docMk/>
            <pc:sldMk cId="1733973115" sldId="2699"/>
            <ac:spMk id="3" creationId="{300212F6-C322-4218-B950-1AEDE82242E1}"/>
          </ac:spMkLst>
        </pc:spChg>
        <pc:spChg chg="mod ord">
          <ac:chgData name="Vishal Manatkar" userId="442200ac-73f6-4b0b-a152-c4cc2a0e231e" providerId="ADAL" clId="{F95A60A1-B91A-4BA4-9387-A223D26FCA22}" dt="2023-01-06T11:15:15.478" v="784" actId="700"/>
          <ac:spMkLst>
            <pc:docMk/>
            <pc:sldMk cId="1733973115" sldId="2699"/>
            <ac:spMk id="4" creationId="{0BB74531-BE95-4F68-B392-A992AFC84E96}"/>
          </ac:spMkLst>
        </pc:spChg>
        <pc:spChg chg="add mod ord">
          <ac:chgData name="Vishal Manatkar" userId="442200ac-73f6-4b0b-a152-c4cc2a0e231e" providerId="ADAL" clId="{F95A60A1-B91A-4BA4-9387-A223D26FCA22}" dt="2023-01-06T11:15:15.478" v="784" actId="700"/>
          <ac:spMkLst>
            <pc:docMk/>
            <pc:sldMk cId="1733973115" sldId="2699"/>
            <ac:spMk id="5" creationId="{276507AF-B03B-4945-A50F-CFF7C8F5509C}"/>
          </ac:spMkLst>
        </pc:spChg>
      </pc:sldChg>
      <pc:sldChg chg="modSp mod chgLayout">
        <pc:chgData name="Vishal Manatkar" userId="442200ac-73f6-4b0b-a152-c4cc2a0e231e" providerId="ADAL" clId="{F95A60A1-B91A-4BA4-9387-A223D26FCA22}" dt="2023-01-06T11:15:28.588" v="786" actId="700"/>
        <pc:sldMkLst>
          <pc:docMk/>
          <pc:sldMk cId="3019610016" sldId="2700"/>
        </pc:sldMkLst>
        <pc:spChg chg="mod ord">
          <ac:chgData name="Vishal Manatkar" userId="442200ac-73f6-4b0b-a152-c4cc2a0e231e" providerId="ADAL" clId="{F95A60A1-B91A-4BA4-9387-A223D26FCA22}" dt="2023-01-06T11:15:28.588" v="786" actId="700"/>
          <ac:spMkLst>
            <pc:docMk/>
            <pc:sldMk cId="3019610016" sldId="2700"/>
            <ac:spMk id="6" creationId="{84059EA1-1FFD-4B34-8027-521F23975E2D}"/>
          </ac:spMkLst>
        </pc:spChg>
      </pc:sldChg>
      <pc:sldChg chg="addSp delSp modSp mod chgLayout">
        <pc:chgData name="Vishal Manatkar" userId="442200ac-73f6-4b0b-a152-c4cc2a0e231e" providerId="ADAL" clId="{F95A60A1-B91A-4BA4-9387-A223D26FCA22}" dt="2023-01-06T12:33:18.298" v="947" actId="207"/>
        <pc:sldMkLst>
          <pc:docMk/>
          <pc:sldMk cId="1443525399" sldId="2701"/>
        </pc:sldMkLst>
        <pc:spChg chg="del mod">
          <ac:chgData name="Vishal Manatkar" userId="442200ac-73f6-4b0b-a152-c4cc2a0e231e" providerId="ADAL" clId="{F95A60A1-B91A-4BA4-9387-A223D26FCA22}" dt="2023-01-06T12:32:11.667" v="936" actId="700"/>
          <ac:spMkLst>
            <pc:docMk/>
            <pc:sldMk cId="1443525399" sldId="2701"/>
            <ac:spMk id="2" creationId="{D8DB3AF1-41A1-44CC-9803-09B3E951D3A9}"/>
          </ac:spMkLst>
        </pc:spChg>
        <pc:spChg chg="del mod">
          <ac:chgData name="Vishal Manatkar" userId="442200ac-73f6-4b0b-a152-c4cc2a0e231e" providerId="ADAL" clId="{F95A60A1-B91A-4BA4-9387-A223D26FCA22}" dt="2023-01-06T12:32:11.667" v="936" actId="700"/>
          <ac:spMkLst>
            <pc:docMk/>
            <pc:sldMk cId="1443525399" sldId="2701"/>
            <ac:spMk id="3" creationId="{1898B8B4-FE47-4B6B-B6BF-14108EC548AF}"/>
          </ac:spMkLst>
        </pc:spChg>
        <pc:spChg chg="del">
          <ac:chgData name="Vishal Manatkar" userId="442200ac-73f6-4b0b-a152-c4cc2a0e231e" providerId="ADAL" clId="{F95A60A1-B91A-4BA4-9387-A223D26FCA22}" dt="2023-01-06T12:32:11.667" v="936" actId="700"/>
          <ac:spMkLst>
            <pc:docMk/>
            <pc:sldMk cId="1443525399" sldId="2701"/>
            <ac:spMk id="4" creationId="{EB827DB9-6BCC-4F7E-9489-6DF8E1726C3E}"/>
          </ac:spMkLst>
        </pc:spChg>
        <pc:spChg chg="add del mod ord">
          <ac:chgData name="Vishal Manatkar" userId="442200ac-73f6-4b0b-a152-c4cc2a0e231e" providerId="ADAL" clId="{F95A60A1-B91A-4BA4-9387-A223D26FCA22}" dt="2023-01-06T12:32:17.829" v="937" actId="700"/>
          <ac:spMkLst>
            <pc:docMk/>
            <pc:sldMk cId="1443525399" sldId="2701"/>
            <ac:spMk id="5" creationId="{937A5B09-4115-4D38-94DF-8E3D94C2888D}"/>
          </ac:spMkLst>
        </pc:spChg>
        <pc:spChg chg="add del mod ord">
          <ac:chgData name="Vishal Manatkar" userId="442200ac-73f6-4b0b-a152-c4cc2a0e231e" providerId="ADAL" clId="{F95A60A1-B91A-4BA4-9387-A223D26FCA22}" dt="2023-01-06T12:32:17.829" v="937" actId="700"/>
          <ac:spMkLst>
            <pc:docMk/>
            <pc:sldMk cId="1443525399" sldId="2701"/>
            <ac:spMk id="6" creationId="{CD6513CB-E5F1-4FFB-BD27-D5EA56C9922C}"/>
          </ac:spMkLst>
        </pc:spChg>
        <pc:spChg chg="add del mod ord">
          <ac:chgData name="Vishal Manatkar" userId="442200ac-73f6-4b0b-a152-c4cc2a0e231e" providerId="ADAL" clId="{F95A60A1-B91A-4BA4-9387-A223D26FCA22}" dt="2023-01-06T12:32:17.829" v="937" actId="700"/>
          <ac:spMkLst>
            <pc:docMk/>
            <pc:sldMk cId="1443525399" sldId="2701"/>
            <ac:spMk id="7" creationId="{B92011F2-639E-489D-9EDB-EC9F4D788A7D}"/>
          </ac:spMkLst>
        </pc:spChg>
        <pc:spChg chg="mod">
          <ac:chgData name="Vishal Manatkar" userId="442200ac-73f6-4b0b-a152-c4cc2a0e231e" providerId="ADAL" clId="{F95A60A1-B91A-4BA4-9387-A223D26FCA22}" dt="2023-01-06T10:20:06.874" v="395" actId="403"/>
          <ac:spMkLst>
            <pc:docMk/>
            <pc:sldMk cId="1443525399" sldId="2701"/>
            <ac:spMk id="8" creationId="{99658C3F-775D-4B78-BD20-3C91E5104624}"/>
          </ac:spMkLst>
        </pc:spChg>
        <pc:spChg chg="mod ord">
          <ac:chgData name="Vishal Manatkar" userId="442200ac-73f6-4b0b-a152-c4cc2a0e231e" providerId="ADAL" clId="{F95A60A1-B91A-4BA4-9387-A223D26FCA22}" dt="2023-01-06T12:32:17.829" v="937" actId="700"/>
          <ac:spMkLst>
            <pc:docMk/>
            <pc:sldMk cId="1443525399" sldId="2701"/>
            <ac:spMk id="9" creationId="{7E3A0AD9-4EFA-43D5-924B-3952B4F004DA}"/>
          </ac:spMkLst>
        </pc:spChg>
        <pc:spChg chg="add mod ord">
          <ac:chgData name="Vishal Manatkar" userId="442200ac-73f6-4b0b-a152-c4cc2a0e231e" providerId="ADAL" clId="{F95A60A1-B91A-4BA4-9387-A223D26FCA22}" dt="2023-01-06T12:33:18.298" v="947" actId="207"/>
          <ac:spMkLst>
            <pc:docMk/>
            <pc:sldMk cId="1443525399" sldId="2701"/>
            <ac:spMk id="10" creationId="{0D6B8425-C277-4463-B101-9B8B211D088B}"/>
          </ac:spMkLst>
        </pc:spChg>
        <pc:spChg chg="mod ord">
          <ac:chgData name="Vishal Manatkar" userId="442200ac-73f6-4b0b-a152-c4cc2a0e231e" providerId="ADAL" clId="{F95A60A1-B91A-4BA4-9387-A223D26FCA22}" dt="2023-01-06T12:33:18.298" v="947" actId="207"/>
          <ac:spMkLst>
            <pc:docMk/>
            <pc:sldMk cId="1443525399" sldId="2701"/>
            <ac:spMk id="11" creationId="{1484BF85-131C-47EC-B81D-8F95B754CC7A}"/>
          </ac:spMkLst>
        </pc:spChg>
        <pc:spChg chg="mod ord">
          <ac:chgData name="Vishal Manatkar" userId="442200ac-73f6-4b0b-a152-c4cc2a0e231e" providerId="ADAL" clId="{F95A60A1-B91A-4BA4-9387-A223D26FCA22}" dt="2023-01-06T12:32:17.829" v="937" actId="700"/>
          <ac:spMkLst>
            <pc:docMk/>
            <pc:sldMk cId="1443525399" sldId="2701"/>
            <ac:spMk id="12" creationId="{D2B9550F-BB1C-4474-B340-9F5B874286EC}"/>
          </ac:spMkLst>
        </pc:spChg>
        <pc:spChg chg="add mod ord">
          <ac:chgData name="Vishal Manatkar" userId="442200ac-73f6-4b0b-a152-c4cc2a0e231e" providerId="ADAL" clId="{F95A60A1-B91A-4BA4-9387-A223D26FCA22}" dt="2023-01-06T12:33:18.298" v="947" actId="207"/>
          <ac:spMkLst>
            <pc:docMk/>
            <pc:sldMk cId="1443525399" sldId="2701"/>
            <ac:spMk id="13" creationId="{52FA631A-F482-4C92-B812-CF1813D2AB34}"/>
          </ac:spMkLst>
        </pc:spChg>
        <pc:spChg chg="add mod ord">
          <ac:chgData name="Vishal Manatkar" userId="442200ac-73f6-4b0b-a152-c4cc2a0e231e" providerId="ADAL" clId="{F95A60A1-B91A-4BA4-9387-A223D26FCA22}" dt="2023-01-06T12:32:17.829" v="937" actId="700"/>
          <ac:spMkLst>
            <pc:docMk/>
            <pc:sldMk cId="1443525399" sldId="2701"/>
            <ac:spMk id="14" creationId="{D01B26A7-C1C3-4D5C-8010-426FBF188E2E}"/>
          </ac:spMkLst>
        </pc:spChg>
      </pc:sldChg>
      <pc:sldChg chg="addSp delSp modSp mod chgLayout">
        <pc:chgData name="Vishal Manatkar" userId="442200ac-73f6-4b0b-a152-c4cc2a0e231e" providerId="ADAL" clId="{F95A60A1-B91A-4BA4-9387-A223D26FCA22}" dt="2023-01-06T11:04:09.037" v="660" actId="2710"/>
        <pc:sldMkLst>
          <pc:docMk/>
          <pc:sldMk cId="4113231775" sldId="2702"/>
        </pc:sldMkLst>
        <pc:spChg chg="add mod ord">
          <ac:chgData name="Vishal Manatkar" userId="442200ac-73f6-4b0b-a152-c4cc2a0e231e" providerId="ADAL" clId="{F95A60A1-B91A-4BA4-9387-A223D26FCA22}" dt="2023-01-06T10:20:48.049" v="399" actId="700"/>
          <ac:spMkLst>
            <pc:docMk/>
            <pc:sldMk cId="4113231775" sldId="2702"/>
            <ac:spMk id="2" creationId="{64DA38BA-65AE-41C1-AE73-608FFAA3C850}"/>
          </ac:spMkLst>
        </pc:spChg>
        <pc:spChg chg="del">
          <ac:chgData name="Vishal Manatkar" userId="442200ac-73f6-4b0b-a152-c4cc2a0e231e" providerId="ADAL" clId="{F95A60A1-B91A-4BA4-9387-A223D26FCA22}" dt="2023-01-06T10:20:48.049" v="399" actId="700"/>
          <ac:spMkLst>
            <pc:docMk/>
            <pc:sldMk cId="4113231775" sldId="2702"/>
            <ac:spMk id="3" creationId="{5BB98156-1AD8-4301-B72A-E4C1023F0197}"/>
          </ac:spMkLst>
        </pc:spChg>
        <pc:spChg chg="mod ord">
          <ac:chgData name="Vishal Manatkar" userId="442200ac-73f6-4b0b-a152-c4cc2a0e231e" providerId="ADAL" clId="{F95A60A1-B91A-4BA4-9387-A223D26FCA22}" dt="2023-01-06T11:04:09.037" v="660" actId="2710"/>
          <ac:spMkLst>
            <pc:docMk/>
            <pc:sldMk cId="4113231775" sldId="2702"/>
            <ac:spMk id="9" creationId="{CFB56DDB-9207-4A7C-AC93-6992EB2EAB33}"/>
          </ac:spMkLst>
        </pc:spChg>
        <pc:spChg chg="mod ord">
          <ac:chgData name="Vishal Manatkar" userId="442200ac-73f6-4b0b-a152-c4cc2a0e231e" providerId="ADAL" clId="{F95A60A1-B91A-4BA4-9387-A223D26FCA22}" dt="2023-01-06T11:04:09.037" v="660" actId="2710"/>
          <ac:spMkLst>
            <pc:docMk/>
            <pc:sldMk cId="4113231775" sldId="2702"/>
            <ac:spMk id="10" creationId="{0E3596E9-B820-4116-81B7-A273DEBA85B1}"/>
          </ac:spMkLst>
        </pc:spChg>
      </pc:sldChg>
      <pc:sldChg chg="addSp delSp modSp mod chgLayout">
        <pc:chgData name="Vishal Manatkar" userId="442200ac-73f6-4b0b-a152-c4cc2a0e231e" providerId="ADAL" clId="{F95A60A1-B91A-4BA4-9387-A223D26FCA22}" dt="2023-01-06T10:42:01.205" v="522" actId="2710"/>
        <pc:sldMkLst>
          <pc:docMk/>
          <pc:sldMk cId="3325506827" sldId="2705"/>
        </pc:sldMkLst>
        <pc:spChg chg="del">
          <ac:chgData name="Vishal Manatkar" userId="442200ac-73f6-4b0b-a152-c4cc2a0e231e" providerId="ADAL" clId="{F95A60A1-B91A-4BA4-9387-A223D26FCA22}" dt="2023-01-06T10:20:37.096" v="397" actId="700"/>
          <ac:spMkLst>
            <pc:docMk/>
            <pc:sldMk cId="3325506827" sldId="2705"/>
            <ac:spMk id="2" creationId="{DB5A4553-1A99-4515-A342-B9EDADC52725}"/>
          </ac:spMkLst>
        </pc:spChg>
        <pc:spChg chg="add mod ord">
          <ac:chgData name="Vishal Manatkar" userId="442200ac-73f6-4b0b-a152-c4cc2a0e231e" providerId="ADAL" clId="{F95A60A1-B91A-4BA4-9387-A223D26FCA22}" dt="2023-01-06T10:20:37.096" v="397" actId="700"/>
          <ac:spMkLst>
            <pc:docMk/>
            <pc:sldMk cId="3325506827" sldId="2705"/>
            <ac:spMk id="3" creationId="{3245DAD9-6866-417C-A1A7-DF7DB3DDB4CD}"/>
          </ac:spMkLst>
        </pc:spChg>
        <pc:spChg chg="mod ord">
          <ac:chgData name="Vishal Manatkar" userId="442200ac-73f6-4b0b-a152-c4cc2a0e231e" providerId="ADAL" clId="{F95A60A1-B91A-4BA4-9387-A223D26FCA22}" dt="2023-01-06T10:20:37.096" v="397" actId="700"/>
          <ac:spMkLst>
            <pc:docMk/>
            <pc:sldMk cId="3325506827" sldId="2705"/>
            <ac:spMk id="9" creationId="{CFB56DDB-9207-4A7C-AC93-6992EB2EAB33}"/>
          </ac:spMkLst>
        </pc:spChg>
        <pc:spChg chg="mod ord">
          <ac:chgData name="Vishal Manatkar" userId="442200ac-73f6-4b0b-a152-c4cc2a0e231e" providerId="ADAL" clId="{F95A60A1-B91A-4BA4-9387-A223D26FCA22}" dt="2023-01-06T10:42:01.205" v="522" actId="2710"/>
          <ac:spMkLst>
            <pc:docMk/>
            <pc:sldMk cId="3325506827" sldId="2705"/>
            <ac:spMk id="10" creationId="{0E3596E9-B820-4116-81B7-A273DEBA85B1}"/>
          </ac:spMkLst>
        </pc:spChg>
      </pc:sldChg>
      <pc:sldChg chg="delSp modSp mod">
        <pc:chgData name="Vishal Manatkar" userId="442200ac-73f6-4b0b-a152-c4cc2a0e231e" providerId="ADAL" clId="{F95A60A1-B91A-4BA4-9387-A223D26FCA22}" dt="2023-01-06T09:32:04.650" v="219" actId="255"/>
        <pc:sldMkLst>
          <pc:docMk/>
          <pc:sldMk cId="1666358926" sldId="2710"/>
        </pc:sldMkLst>
        <pc:spChg chg="mod">
          <ac:chgData name="Vishal Manatkar" userId="442200ac-73f6-4b0b-a152-c4cc2a0e231e" providerId="ADAL" clId="{F95A60A1-B91A-4BA4-9387-A223D26FCA22}" dt="2023-01-06T09:27:35.633" v="190" actId="2711"/>
          <ac:spMkLst>
            <pc:docMk/>
            <pc:sldMk cId="1666358926" sldId="2710"/>
            <ac:spMk id="6" creationId="{36F7490E-69B2-42D3-B26B-7892D2A0FE9E}"/>
          </ac:spMkLst>
        </pc:spChg>
        <pc:spChg chg="mod topLvl">
          <ac:chgData name="Vishal Manatkar" userId="442200ac-73f6-4b0b-a152-c4cc2a0e231e" providerId="ADAL" clId="{F95A60A1-B91A-4BA4-9387-A223D26FCA22}" dt="2023-01-06T09:28:42.797" v="194" actId="403"/>
          <ac:spMkLst>
            <pc:docMk/>
            <pc:sldMk cId="1666358926" sldId="2710"/>
            <ac:spMk id="9" creationId="{F7E5D7D5-A824-4AE4-AB60-FF47156E1476}"/>
          </ac:spMkLst>
        </pc:spChg>
        <pc:spChg chg="mod topLvl">
          <ac:chgData name="Vishal Manatkar" userId="442200ac-73f6-4b0b-a152-c4cc2a0e231e" providerId="ADAL" clId="{F95A60A1-B91A-4BA4-9387-A223D26FCA22}" dt="2023-01-06T09:29:06.636" v="198" actId="403"/>
          <ac:spMkLst>
            <pc:docMk/>
            <pc:sldMk cId="1666358926" sldId="2710"/>
            <ac:spMk id="10" creationId="{2149E02A-CAA7-470B-98D0-A60B4A06E5AC}"/>
          </ac:spMkLst>
        </pc:spChg>
        <pc:spChg chg="mod">
          <ac:chgData name="Vishal Manatkar" userId="442200ac-73f6-4b0b-a152-c4cc2a0e231e" providerId="ADAL" clId="{F95A60A1-B91A-4BA4-9387-A223D26FCA22}" dt="2023-01-06T09:28:15.392" v="191" actId="165"/>
          <ac:spMkLst>
            <pc:docMk/>
            <pc:sldMk cId="1666358926" sldId="2710"/>
            <ac:spMk id="12" creationId="{61947D1D-A678-40A3-AAD6-FAA87FACF4E2}"/>
          </ac:spMkLst>
        </pc:spChg>
        <pc:spChg chg="mod">
          <ac:chgData name="Vishal Manatkar" userId="442200ac-73f6-4b0b-a152-c4cc2a0e231e" providerId="ADAL" clId="{F95A60A1-B91A-4BA4-9387-A223D26FCA22}" dt="2023-01-06T09:28:15.392" v="191" actId="165"/>
          <ac:spMkLst>
            <pc:docMk/>
            <pc:sldMk cId="1666358926" sldId="2710"/>
            <ac:spMk id="13" creationId="{9E469D49-527E-4B1C-A923-B93088D2107C}"/>
          </ac:spMkLst>
        </pc:spChg>
        <pc:spChg chg="mod">
          <ac:chgData name="Vishal Manatkar" userId="442200ac-73f6-4b0b-a152-c4cc2a0e231e" providerId="ADAL" clId="{F95A60A1-B91A-4BA4-9387-A223D26FCA22}" dt="2023-01-06T09:28:15.392" v="191" actId="165"/>
          <ac:spMkLst>
            <pc:docMk/>
            <pc:sldMk cId="1666358926" sldId="2710"/>
            <ac:spMk id="14" creationId="{1256DB5A-45C8-4551-8A5C-24DA1A46D845}"/>
          </ac:spMkLst>
        </pc:spChg>
        <pc:spChg chg="mod">
          <ac:chgData name="Vishal Manatkar" userId="442200ac-73f6-4b0b-a152-c4cc2a0e231e" providerId="ADAL" clId="{F95A60A1-B91A-4BA4-9387-A223D26FCA22}" dt="2023-01-06T09:28:15.392" v="191" actId="165"/>
          <ac:spMkLst>
            <pc:docMk/>
            <pc:sldMk cId="1666358926" sldId="2710"/>
            <ac:spMk id="15" creationId="{E293644F-83F6-4EEB-915C-01CB930FBB68}"/>
          </ac:spMkLst>
        </pc:spChg>
        <pc:spChg chg="mod">
          <ac:chgData name="Vishal Manatkar" userId="442200ac-73f6-4b0b-a152-c4cc2a0e231e" providerId="ADAL" clId="{F95A60A1-B91A-4BA4-9387-A223D26FCA22}" dt="2023-01-06T09:28:15.392" v="191" actId="165"/>
          <ac:spMkLst>
            <pc:docMk/>
            <pc:sldMk cId="1666358926" sldId="2710"/>
            <ac:spMk id="16" creationId="{D3511C24-145B-412F-B7C2-19DF28B51D10}"/>
          </ac:spMkLst>
        </pc:spChg>
        <pc:spChg chg="mod">
          <ac:chgData name="Vishal Manatkar" userId="442200ac-73f6-4b0b-a152-c4cc2a0e231e" providerId="ADAL" clId="{F95A60A1-B91A-4BA4-9387-A223D26FCA22}" dt="2023-01-06T09:28:15.392" v="191" actId="165"/>
          <ac:spMkLst>
            <pc:docMk/>
            <pc:sldMk cId="1666358926" sldId="2710"/>
            <ac:spMk id="17" creationId="{C6801C75-0510-46D9-9263-6F4479F0A014}"/>
          </ac:spMkLst>
        </pc:spChg>
        <pc:spChg chg="mod">
          <ac:chgData name="Vishal Manatkar" userId="442200ac-73f6-4b0b-a152-c4cc2a0e231e" providerId="ADAL" clId="{F95A60A1-B91A-4BA4-9387-A223D26FCA22}" dt="2023-01-06T09:28:15.392" v="191" actId="165"/>
          <ac:spMkLst>
            <pc:docMk/>
            <pc:sldMk cId="1666358926" sldId="2710"/>
            <ac:spMk id="18" creationId="{3E24E22D-3A64-44D6-B21B-07ABD575316D}"/>
          </ac:spMkLst>
        </pc:spChg>
        <pc:spChg chg="mod">
          <ac:chgData name="Vishal Manatkar" userId="442200ac-73f6-4b0b-a152-c4cc2a0e231e" providerId="ADAL" clId="{F95A60A1-B91A-4BA4-9387-A223D26FCA22}" dt="2023-01-06T09:28:15.392" v="191" actId="165"/>
          <ac:spMkLst>
            <pc:docMk/>
            <pc:sldMk cId="1666358926" sldId="2710"/>
            <ac:spMk id="19" creationId="{EB1F0761-3596-4A4B-B502-AB1C6F3C09B9}"/>
          </ac:spMkLst>
        </pc:spChg>
        <pc:spChg chg="mod">
          <ac:chgData name="Vishal Manatkar" userId="442200ac-73f6-4b0b-a152-c4cc2a0e231e" providerId="ADAL" clId="{F95A60A1-B91A-4BA4-9387-A223D26FCA22}" dt="2023-01-06T09:28:15.392" v="191" actId="165"/>
          <ac:spMkLst>
            <pc:docMk/>
            <pc:sldMk cId="1666358926" sldId="2710"/>
            <ac:spMk id="20" creationId="{BA1D088F-C019-48D0-9185-B341B642D06B}"/>
          </ac:spMkLst>
        </pc:spChg>
        <pc:spChg chg="mod">
          <ac:chgData name="Vishal Manatkar" userId="442200ac-73f6-4b0b-a152-c4cc2a0e231e" providerId="ADAL" clId="{F95A60A1-B91A-4BA4-9387-A223D26FCA22}" dt="2023-01-06T09:28:15.392" v="191" actId="165"/>
          <ac:spMkLst>
            <pc:docMk/>
            <pc:sldMk cId="1666358926" sldId="2710"/>
            <ac:spMk id="21" creationId="{A326762A-CFC0-41EF-9F1E-9069EEE38A39}"/>
          </ac:spMkLst>
        </pc:spChg>
        <pc:spChg chg="mod topLvl">
          <ac:chgData name="Vishal Manatkar" userId="442200ac-73f6-4b0b-a152-c4cc2a0e231e" providerId="ADAL" clId="{F95A60A1-B91A-4BA4-9387-A223D26FCA22}" dt="2023-01-06T09:28:42.797" v="194" actId="403"/>
          <ac:spMkLst>
            <pc:docMk/>
            <pc:sldMk cId="1666358926" sldId="2710"/>
            <ac:spMk id="23" creationId="{D79F78ED-8956-4204-9199-F888AD500AAB}"/>
          </ac:spMkLst>
        </pc:spChg>
        <pc:spChg chg="mod topLvl">
          <ac:chgData name="Vishal Manatkar" userId="442200ac-73f6-4b0b-a152-c4cc2a0e231e" providerId="ADAL" clId="{F95A60A1-B91A-4BA4-9387-A223D26FCA22}" dt="2023-01-06T09:29:06.636" v="198" actId="403"/>
          <ac:spMkLst>
            <pc:docMk/>
            <pc:sldMk cId="1666358926" sldId="2710"/>
            <ac:spMk id="24" creationId="{2F862E32-9A24-4088-B529-82992062E683}"/>
          </ac:spMkLst>
        </pc:spChg>
        <pc:spChg chg="mod">
          <ac:chgData name="Vishal Manatkar" userId="442200ac-73f6-4b0b-a152-c4cc2a0e231e" providerId="ADAL" clId="{F95A60A1-B91A-4BA4-9387-A223D26FCA22}" dt="2023-01-06T09:28:15.392" v="191" actId="165"/>
          <ac:spMkLst>
            <pc:docMk/>
            <pc:sldMk cId="1666358926" sldId="2710"/>
            <ac:spMk id="26" creationId="{BD716F7F-F96C-4170-B8B8-1F4A1ED2DADF}"/>
          </ac:spMkLst>
        </pc:spChg>
        <pc:spChg chg="mod">
          <ac:chgData name="Vishal Manatkar" userId="442200ac-73f6-4b0b-a152-c4cc2a0e231e" providerId="ADAL" clId="{F95A60A1-B91A-4BA4-9387-A223D26FCA22}" dt="2023-01-06T09:28:15.392" v="191" actId="165"/>
          <ac:spMkLst>
            <pc:docMk/>
            <pc:sldMk cId="1666358926" sldId="2710"/>
            <ac:spMk id="27" creationId="{7F78E59B-A121-4E50-9295-3696F31A7FCA}"/>
          </ac:spMkLst>
        </pc:spChg>
        <pc:spChg chg="mod">
          <ac:chgData name="Vishal Manatkar" userId="442200ac-73f6-4b0b-a152-c4cc2a0e231e" providerId="ADAL" clId="{F95A60A1-B91A-4BA4-9387-A223D26FCA22}" dt="2023-01-06T09:29:19.599" v="201" actId="403"/>
          <ac:spMkLst>
            <pc:docMk/>
            <pc:sldMk cId="1666358926" sldId="2710"/>
            <ac:spMk id="28" creationId="{43C67953-000F-4870-8D84-06730BB4C3B8}"/>
          </ac:spMkLst>
        </pc:spChg>
        <pc:spChg chg="mod">
          <ac:chgData name="Vishal Manatkar" userId="442200ac-73f6-4b0b-a152-c4cc2a0e231e" providerId="ADAL" clId="{F95A60A1-B91A-4BA4-9387-A223D26FCA22}" dt="2023-01-06T09:28:15.392" v="191" actId="165"/>
          <ac:spMkLst>
            <pc:docMk/>
            <pc:sldMk cId="1666358926" sldId="2710"/>
            <ac:spMk id="30" creationId="{FEC2C904-6C46-4F22-8154-1699DDE30BC3}"/>
          </ac:spMkLst>
        </pc:spChg>
        <pc:spChg chg="mod">
          <ac:chgData name="Vishal Manatkar" userId="442200ac-73f6-4b0b-a152-c4cc2a0e231e" providerId="ADAL" clId="{F95A60A1-B91A-4BA4-9387-A223D26FCA22}" dt="2023-01-06T09:28:15.392" v="191" actId="165"/>
          <ac:spMkLst>
            <pc:docMk/>
            <pc:sldMk cId="1666358926" sldId="2710"/>
            <ac:spMk id="31" creationId="{810131A1-84DB-4F53-A6F6-09754EC39312}"/>
          </ac:spMkLst>
        </pc:spChg>
        <pc:spChg chg="mod">
          <ac:chgData name="Vishal Manatkar" userId="442200ac-73f6-4b0b-a152-c4cc2a0e231e" providerId="ADAL" clId="{F95A60A1-B91A-4BA4-9387-A223D26FCA22}" dt="2023-01-06T09:28:15.392" v="191" actId="165"/>
          <ac:spMkLst>
            <pc:docMk/>
            <pc:sldMk cId="1666358926" sldId="2710"/>
            <ac:spMk id="32" creationId="{9E1F630D-97A4-4B42-816F-966C52888787}"/>
          </ac:spMkLst>
        </pc:spChg>
        <pc:spChg chg="mod">
          <ac:chgData name="Vishal Manatkar" userId="442200ac-73f6-4b0b-a152-c4cc2a0e231e" providerId="ADAL" clId="{F95A60A1-B91A-4BA4-9387-A223D26FCA22}" dt="2023-01-06T09:28:15.392" v="191" actId="165"/>
          <ac:spMkLst>
            <pc:docMk/>
            <pc:sldMk cId="1666358926" sldId="2710"/>
            <ac:spMk id="33" creationId="{ECC707C6-DB94-46CA-80FB-202ED19E2C88}"/>
          </ac:spMkLst>
        </pc:spChg>
        <pc:spChg chg="mod">
          <ac:chgData name="Vishal Manatkar" userId="442200ac-73f6-4b0b-a152-c4cc2a0e231e" providerId="ADAL" clId="{F95A60A1-B91A-4BA4-9387-A223D26FCA22}" dt="2023-01-06T09:28:15.392" v="191" actId="165"/>
          <ac:spMkLst>
            <pc:docMk/>
            <pc:sldMk cId="1666358926" sldId="2710"/>
            <ac:spMk id="34" creationId="{66DF896D-781B-4FEA-8B44-5E18DEA0567F}"/>
          </ac:spMkLst>
        </pc:spChg>
        <pc:spChg chg="mod">
          <ac:chgData name="Vishal Manatkar" userId="442200ac-73f6-4b0b-a152-c4cc2a0e231e" providerId="ADAL" clId="{F95A60A1-B91A-4BA4-9387-A223D26FCA22}" dt="2023-01-06T09:28:15.392" v="191" actId="165"/>
          <ac:spMkLst>
            <pc:docMk/>
            <pc:sldMk cId="1666358926" sldId="2710"/>
            <ac:spMk id="35" creationId="{49488E87-4B55-4DCF-88DC-EDCD8EFF34E0}"/>
          </ac:spMkLst>
        </pc:spChg>
        <pc:spChg chg="mod">
          <ac:chgData name="Vishal Manatkar" userId="442200ac-73f6-4b0b-a152-c4cc2a0e231e" providerId="ADAL" clId="{F95A60A1-B91A-4BA4-9387-A223D26FCA22}" dt="2023-01-06T09:28:15.392" v="191" actId="165"/>
          <ac:spMkLst>
            <pc:docMk/>
            <pc:sldMk cId="1666358926" sldId="2710"/>
            <ac:spMk id="36" creationId="{7E505BCF-8B6D-455C-888A-EED423B8BB63}"/>
          </ac:spMkLst>
        </pc:spChg>
        <pc:spChg chg="mod topLvl">
          <ac:chgData name="Vishal Manatkar" userId="442200ac-73f6-4b0b-a152-c4cc2a0e231e" providerId="ADAL" clId="{F95A60A1-B91A-4BA4-9387-A223D26FCA22}" dt="2023-01-06T09:28:42.797" v="194" actId="403"/>
          <ac:spMkLst>
            <pc:docMk/>
            <pc:sldMk cId="1666358926" sldId="2710"/>
            <ac:spMk id="38" creationId="{CF127CC0-8D45-4249-8EC2-1BA4A1315158}"/>
          </ac:spMkLst>
        </pc:spChg>
        <pc:spChg chg="mod topLvl">
          <ac:chgData name="Vishal Manatkar" userId="442200ac-73f6-4b0b-a152-c4cc2a0e231e" providerId="ADAL" clId="{F95A60A1-B91A-4BA4-9387-A223D26FCA22}" dt="2023-01-06T09:29:06.636" v="198" actId="403"/>
          <ac:spMkLst>
            <pc:docMk/>
            <pc:sldMk cId="1666358926" sldId="2710"/>
            <ac:spMk id="39" creationId="{53AD79A0-422F-467B-AC25-EE463E3A44DE}"/>
          </ac:spMkLst>
        </pc:spChg>
        <pc:spChg chg="mod">
          <ac:chgData name="Vishal Manatkar" userId="442200ac-73f6-4b0b-a152-c4cc2a0e231e" providerId="ADAL" clId="{F95A60A1-B91A-4BA4-9387-A223D26FCA22}" dt="2023-01-06T09:28:15.392" v="191" actId="165"/>
          <ac:spMkLst>
            <pc:docMk/>
            <pc:sldMk cId="1666358926" sldId="2710"/>
            <ac:spMk id="41" creationId="{A4EA62BF-CC4E-4F91-B202-96841F11192C}"/>
          </ac:spMkLst>
        </pc:spChg>
        <pc:spChg chg="mod">
          <ac:chgData name="Vishal Manatkar" userId="442200ac-73f6-4b0b-a152-c4cc2a0e231e" providerId="ADAL" clId="{F95A60A1-B91A-4BA4-9387-A223D26FCA22}" dt="2023-01-06T09:28:15.392" v="191" actId="165"/>
          <ac:spMkLst>
            <pc:docMk/>
            <pc:sldMk cId="1666358926" sldId="2710"/>
            <ac:spMk id="42" creationId="{6FD9185C-0E8C-411B-B2E9-541FD19D7333}"/>
          </ac:spMkLst>
        </pc:spChg>
        <pc:spChg chg="mod">
          <ac:chgData name="Vishal Manatkar" userId="442200ac-73f6-4b0b-a152-c4cc2a0e231e" providerId="ADAL" clId="{F95A60A1-B91A-4BA4-9387-A223D26FCA22}" dt="2023-01-06T09:28:15.392" v="191" actId="165"/>
          <ac:spMkLst>
            <pc:docMk/>
            <pc:sldMk cId="1666358926" sldId="2710"/>
            <ac:spMk id="43" creationId="{EDCA6284-9DC7-43C0-992C-971C77C00867}"/>
          </ac:spMkLst>
        </pc:spChg>
        <pc:spChg chg="mod">
          <ac:chgData name="Vishal Manatkar" userId="442200ac-73f6-4b0b-a152-c4cc2a0e231e" providerId="ADAL" clId="{F95A60A1-B91A-4BA4-9387-A223D26FCA22}" dt="2023-01-06T09:28:15.392" v="191" actId="165"/>
          <ac:spMkLst>
            <pc:docMk/>
            <pc:sldMk cId="1666358926" sldId="2710"/>
            <ac:spMk id="44" creationId="{959CB3E9-47AB-49D4-9579-434835E81BA6}"/>
          </ac:spMkLst>
        </pc:spChg>
        <pc:spChg chg="mod">
          <ac:chgData name="Vishal Manatkar" userId="442200ac-73f6-4b0b-a152-c4cc2a0e231e" providerId="ADAL" clId="{F95A60A1-B91A-4BA4-9387-A223D26FCA22}" dt="2023-01-06T09:28:15.392" v="191" actId="165"/>
          <ac:spMkLst>
            <pc:docMk/>
            <pc:sldMk cId="1666358926" sldId="2710"/>
            <ac:spMk id="45" creationId="{1C55B98E-FFA4-4FB4-8A64-181EF8AA1692}"/>
          </ac:spMkLst>
        </pc:spChg>
        <pc:spChg chg="mod">
          <ac:chgData name="Vishal Manatkar" userId="442200ac-73f6-4b0b-a152-c4cc2a0e231e" providerId="ADAL" clId="{F95A60A1-B91A-4BA4-9387-A223D26FCA22}" dt="2023-01-06T09:28:15.392" v="191" actId="165"/>
          <ac:spMkLst>
            <pc:docMk/>
            <pc:sldMk cId="1666358926" sldId="2710"/>
            <ac:spMk id="46" creationId="{BC6E1DCF-025A-4CD3-9D96-95D61CA01B10}"/>
          </ac:spMkLst>
        </pc:spChg>
        <pc:spChg chg="mod">
          <ac:chgData name="Vishal Manatkar" userId="442200ac-73f6-4b0b-a152-c4cc2a0e231e" providerId="ADAL" clId="{F95A60A1-B91A-4BA4-9387-A223D26FCA22}" dt="2023-01-06T09:28:15.392" v="191" actId="165"/>
          <ac:spMkLst>
            <pc:docMk/>
            <pc:sldMk cId="1666358926" sldId="2710"/>
            <ac:spMk id="47" creationId="{2209A493-50F4-4129-84BD-C8CA2E0B1FB0}"/>
          </ac:spMkLst>
        </pc:spChg>
        <pc:spChg chg="mod">
          <ac:chgData name="Vishal Manatkar" userId="442200ac-73f6-4b0b-a152-c4cc2a0e231e" providerId="ADAL" clId="{F95A60A1-B91A-4BA4-9387-A223D26FCA22}" dt="2023-01-06T09:28:15.392" v="191" actId="165"/>
          <ac:spMkLst>
            <pc:docMk/>
            <pc:sldMk cId="1666358926" sldId="2710"/>
            <ac:spMk id="48" creationId="{1B007300-466D-4F70-AE6E-F29C31DD3F23}"/>
          </ac:spMkLst>
        </pc:spChg>
        <pc:spChg chg="mod">
          <ac:chgData name="Vishal Manatkar" userId="442200ac-73f6-4b0b-a152-c4cc2a0e231e" providerId="ADAL" clId="{F95A60A1-B91A-4BA4-9387-A223D26FCA22}" dt="2023-01-06T09:28:15.392" v="191" actId="165"/>
          <ac:spMkLst>
            <pc:docMk/>
            <pc:sldMk cId="1666358926" sldId="2710"/>
            <ac:spMk id="49" creationId="{769C076B-A49E-4FDE-AA7C-064E507F77A3}"/>
          </ac:spMkLst>
        </pc:spChg>
        <pc:spChg chg="mod">
          <ac:chgData name="Vishal Manatkar" userId="442200ac-73f6-4b0b-a152-c4cc2a0e231e" providerId="ADAL" clId="{F95A60A1-B91A-4BA4-9387-A223D26FCA22}" dt="2023-01-06T09:28:15.392" v="191" actId="165"/>
          <ac:spMkLst>
            <pc:docMk/>
            <pc:sldMk cId="1666358926" sldId="2710"/>
            <ac:spMk id="50" creationId="{FFC75A4D-1875-43EE-9869-E63911062114}"/>
          </ac:spMkLst>
        </pc:spChg>
        <pc:spChg chg="mod">
          <ac:chgData name="Vishal Manatkar" userId="442200ac-73f6-4b0b-a152-c4cc2a0e231e" providerId="ADAL" clId="{F95A60A1-B91A-4BA4-9387-A223D26FCA22}" dt="2023-01-06T09:28:15.392" v="191" actId="165"/>
          <ac:spMkLst>
            <pc:docMk/>
            <pc:sldMk cId="1666358926" sldId="2710"/>
            <ac:spMk id="51" creationId="{42B6214A-F2DB-4524-B05C-DDE565F78CB2}"/>
          </ac:spMkLst>
        </pc:spChg>
        <pc:spChg chg="mod">
          <ac:chgData name="Vishal Manatkar" userId="442200ac-73f6-4b0b-a152-c4cc2a0e231e" providerId="ADAL" clId="{F95A60A1-B91A-4BA4-9387-A223D26FCA22}" dt="2023-01-06T09:28:15.392" v="191" actId="165"/>
          <ac:spMkLst>
            <pc:docMk/>
            <pc:sldMk cId="1666358926" sldId="2710"/>
            <ac:spMk id="52" creationId="{560CE3D9-0D7F-4598-9344-C0894D02F2C8}"/>
          </ac:spMkLst>
        </pc:spChg>
        <pc:spChg chg="mod topLvl">
          <ac:chgData name="Vishal Manatkar" userId="442200ac-73f6-4b0b-a152-c4cc2a0e231e" providerId="ADAL" clId="{F95A60A1-B91A-4BA4-9387-A223D26FCA22}" dt="2023-01-06T09:28:42.797" v="194" actId="403"/>
          <ac:spMkLst>
            <pc:docMk/>
            <pc:sldMk cId="1666358926" sldId="2710"/>
            <ac:spMk id="54" creationId="{71BD1794-E9D9-46E2-84D9-351744A41634}"/>
          </ac:spMkLst>
        </pc:spChg>
        <pc:spChg chg="mod topLvl">
          <ac:chgData name="Vishal Manatkar" userId="442200ac-73f6-4b0b-a152-c4cc2a0e231e" providerId="ADAL" clId="{F95A60A1-B91A-4BA4-9387-A223D26FCA22}" dt="2023-01-06T09:29:06.636" v="198" actId="403"/>
          <ac:spMkLst>
            <pc:docMk/>
            <pc:sldMk cId="1666358926" sldId="2710"/>
            <ac:spMk id="55" creationId="{29B4029B-3A7C-4D40-8481-FCEF0DD42477}"/>
          </ac:spMkLst>
        </pc:spChg>
        <pc:spChg chg="mod">
          <ac:chgData name="Vishal Manatkar" userId="442200ac-73f6-4b0b-a152-c4cc2a0e231e" providerId="ADAL" clId="{F95A60A1-B91A-4BA4-9387-A223D26FCA22}" dt="2023-01-06T09:28:15.392" v="191" actId="165"/>
          <ac:spMkLst>
            <pc:docMk/>
            <pc:sldMk cId="1666358926" sldId="2710"/>
            <ac:spMk id="57" creationId="{9323C074-8D19-4CF3-8138-20041330E186}"/>
          </ac:spMkLst>
        </pc:spChg>
        <pc:spChg chg="mod">
          <ac:chgData name="Vishal Manatkar" userId="442200ac-73f6-4b0b-a152-c4cc2a0e231e" providerId="ADAL" clId="{F95A60A1-B91A-4BA4-9387-A223D26FCA22}" dt="2023-01-06T09:28:15.392" v="191" actId="165"/>
          <ac:spMkLst>
            <pc:docMk/>
            <pc:sldMk cId="1666358926" sldId="2710"/>
            <ac:spMk id="58" creationId="{0032A277-7881-449E-B348-DBCE1E1518FD}"/>
          </ac:spMkLst>
        </pc:spChg>
        <pc:spChg chg="mod">
          <ac:chgData name="Vishal Manatkar" userId="442200ac-73f6-4b0b-a152-c4cc2a0e231e" providerId="ADAL" clId="{F95A60A1-B91A-4BA4-9387-A223D26FCA22}" dt="2023-01-06T09:28:15.392" v="191" actId="165"/>
          <ac:spMkLst>
            <pc:docMk/>
            <pc:sldMk cId="1666358926" sldId="2710"/>
            <ac:spMk id="59" creationId="{F05173E5-99D1-4412-8F61-BCD37D95D929}"/>
          </ac:spMkLst>
        </pc:spChg>
        <pc:spChg chg="mod">
          <ac:chgData name="Vishal Manatkar" userId="442200ac-73f6-4b0b-a152-c4cc2a0e231e" providerId="ADAL" clId="{F95A60A1-B91A-4BA4-9387-A223D26FCA22}" dt="2023-01-06T09:28:15.392" v="191" actId="165"/>
          <ac:spMkLst>
            <pc:docMk/>
            <pc:sldMk cId="1666358926" sldId="2710"/>
            <ac:spMk id="60" creationId="{F97AD0FD-E3BE-4000-B24F-7C43B7231774}"/>
          </ac:spMkLst>
        </pc:spChg>
        <pc:spChg chg="mod">
          <ac:chgData name="Vishal Manatkar" userId="442200ac-73f6-4b0b-a152-c4cc2a0e231e" providerId="ADAL" clId="{F95A60A1-B91A-4BA4-9387-A223D26FCA22}" dt="2023-01-06T09:28:15.392" v="191" actId="165"/>
          <ac:spMkLst>
            <pc:docMk/>
            <pc:sldMk cId="1666358926" sldId="2710"/>
            <ac:spMk id="61" creationId="{DAD2D70F-A698-4ED3-BFC7-B069EC4D2474}"/>
          </ac:spMkLst>
        </pc:spChg>
        <pc:spChg chg="mod topLvl">
          <ac:chgData name="Vishal Manatkar" userId="442200ac-73f6-4b0b-a152-c4cc2a0e231e" providerId="ADAL" clId="{F95A60A1-B91A-4BA4-9387-A223D26FCA22}" dt="2023-01-06T09:28:42.797" v="194" actId="403"/>
          <ac:spMkLst>
            <pc:docMk/>
            <pc:sldMk cId="1666358926" sldId="2710"/>
            <ac:spMk id="63" creationId="{3EC96F11-D4C5-49D6-95E5-B9498E83B259}"/>
          </ac:spMkLst>
        </pc:spChg>
        <pc:spChg chg="mod topLvl">
          <ac:chgData name="Vishal Manatkar" userId="442200ac-73f6-4b0b-a152-c4cc2a0e231e" providerId="ADAL" clId="{F95A60A1-B91A-4BA4-9387-A223D26FCA22}" dt="2023-01-06T09:29:06.636" v="198" actId="403"/>
          <ac:spMkLst>
            <pc:docMk/>
            <pc:sldMk cId="1666358926" sldId="2710"/>
            <ac:spMk id="64" creationId="{CFA3B357-5402-4621-898F-29963CFD2F2F}"/>
          </ac:spMkLst>
        </pc:spChg>
        <pc:spChg chg="mod">
          <ac:chgData name="Vishal Manatkar" userId="442200ac-73f6-4b0b-a152-c4cc2a0e231e" providerId="ADAL" clId="{F95A60A1-B91A-4BA4-9387-A223D26FCA22}" dt="2023-01-06T09:28:15.392" v="191" actId="165"/>
          <ac:spMkLst>
            <pc:docMk/>
            <pc:sldMk cId="1666358926" sldId="2710"/>
            <ac:spMk id="66" creationId="{E06F5126-532D-4C57-A88C-E82772C995E7}"/>
          </ac:spMkLst>
        </pc:spChg>
        <pc:spChg chg="mod">
          <ac:chgData name="Vishal Manatkar" userId="442200ac-73f6-4b0b-a152-c4cc2a0e231e" providerId="ADAL" clId="{F95A60A1-B91A-4BA4-9387-A223D26FCA22}" dt="2023-01-06T09:28:15.392" v="191" actId="165"/>
          <ac:spMkLst>
            <pc:docMk/>
            <pc:sldMk cId="1666358926" sldId="2710"/>
            <ac:spMk id="67" creationId="{7C053CC5-9F48-45A7-9D21-9E8CDFBF012F}"/>
          </ac:spMkLst>
        </pc:spChg>
        <pc:spChg chg="mod">
          <ac:chgData name="Vishal Manatkar" userId="442200ac-73f6-4b0b-a152-c4cc2a0e231e" providerId="ADAL" clId="{F95A60A1-B91A-4BA4-9387-A223D26FCA22}" dt="2023-01-06T09:28:15.392" v="191" actId="165"/>
          <ac:spMkLst>
            <pc:docMk/>
            <pc:sldMk cId="1666358926" sldId="2710"/>
            <ac:spMk id="68" creationId="{B3CF6998-AA5C-4BEF-8FDE-BCA7CB4FA9FE}"/>
          </ac:spMkLst>
        </pc:spChg>
        <pc:spChg chg="mod">
          <ac:chgData name="Vishal Manatkar" userId="442200ac-73f6-4b0b-a152-c4cc2a0e231e" providerId="ADAL" clId="{F95A60A1-B91A-4BA4-9387-A223D26FCA22}" dt="2023-01-06T09:28:15.392" v="191" actId="165"/>
          <ac:spMkLst>
            <pc:docMk/>
            <pc:sldMk cId="1666358926" sldId="2710"/>
            <ac:spMk id="69" creationId="{BF382247-934D-4AAC-8711-89A42B01D527}"/>
          </ac:spMkLst>
        </pc:spChg>
        <pc:spChg chg="mod">
          <ac:chgData name="Vishal Manatkar" userId="442200ac-73f6-4b0b-a152-c4cc2a0e231e" providerId="ADAL" clId="{F95A60A1-B91A-4BA4-9387-A223D26FCA22}" dt="2023-01-06T09:28:15.392" v="191" actId="165"/>
          <ac:spMkLst>
            <pc:docMk/>
            <pc:sldMk cId="1666358926" sldId="2710"/>
            <ac:spMk id="70" creationId="{BFDDA110-BB84-4455-B6A1-FC0C909A09F5}"/>
          </ac:spMkLst>
        </pc:spChg>
        <pc:spChg chg="mod topLvl">
          <ac:chgData name="Vishal Manatkar" userId="442200ac-73f6-4b0b-a152-c4cc2a0e231e" providerId="ADAL" clId="{F95A60A1-B91A-4BA4-9387-A223D26FCA22}" dt="2023-01-06T09:28:42.797" v="194" actId="403"/>
          <ac:spMkLst>
            <pc:docMk/>
            <pc:sldMk cId="1666358926" sldId="2710"/>
            <ac:spMk id="72" creationId="{B30AA311-0812-4F86-B82D-FECF85D4FF9C}"/>
          </ac:spMkLst>
        </pc:spChg>
        <pc:spChg chg="mod topLvl">
          <ac:chgData name="Vishal Manatkar" userId="442200ac-73f6-4b0b-a152-c4cc2a0e231e" providerId="ADAL" clId="{F95A60A1-B91A-4BA4-9387-A223D26FCA22}" dt="2023-01-06T09:29:06.636" v="198" actId="403"/>
          <ac:spMkLst>
            <pc:docMk/>
            <pc:sldMk cId="1666358926" sldId="2710"/>
            <ac:spMk id="73" creationId="{7898A78F-B7BD-4B5A-BC75-054DC3FB496D}"/>
          </ac:spMkLst>
        </pc:spChg>
        <pc:spChg chg="mod">
          <ac:chgData name="Vishal Manatkar" userId="442200ac-73f6-4b0b-a152-c4cc2a0e231e" providerId="ADAL" clId="{F95A60A1-B91A-4BA4-9387-A223D26FCA22}" dt="2023-01-06T09:28:15.392" v="191" actId="165"/>
          <ac:spMkLst>
            <pc:docMk/>
            <pc:sldMk cId="1666358926" sldId="2710"/>
            <ac:spMk id="75" creationId="{749CAD36-91C6-409F-AC58-07EA210A7CF8}"/>
          </ac:spMkLst>
        </pc:spChg>
        <pc:spChg chg="mod">
          <ac:chgData name="Vishal Manatkar" userId="442200ac-73f6-4b0b-a152-c4cc2a0e231e" providerId="ADAL" clId="{F95A60A1-B91A-4BA4-9387-A223D26FCA22}" dt="2023-01-06T09:28:15.392" v="191" actId="165"/>
          <ac:spMkLst>
            <pc:docMk/>
            <pc:sldMk cId="1666358926" sldId="2710"/>
            <ac:spMk id="76" creationId="{5BFD79C6-D0FC-4DC5-85C4-796B9B6D7B3B}"/>
          </ac:spMkLst>
        </pc:spChg>
        <pc:spChg chg="mod">
          <ac:chgData name="Vishal Manatkar" userId="442200ac-73f6-4b0b-a152-c4cc2a0e231e" providerId="ADAL" clId="{F95A60A1-B91A-4BA4-9387-A223D26FCA22}" dt="2023-01-06T09:28:15.392" v="191" actId="165"/>
          <ac:spMkLst>
            <pc:docMk/>
            <pc:sldMk cId="1666358926" sldId="2710"/>
            <ac:spMk id="77" creationId="{8A49B0A6-9187-47C6-A4E6-F01C7548D4DC}"/>
          </ac:spMkLst>
        </pc:spChg>
        <pc:spChg chg="mod topLvl">
          <ac:chgData name="Vishal Manatkar" userId="442200ac-73f6-4b0b-a152-c4cc2a0e231e" providerId="ADAL" clId="{F95A60A1-B91A-4BA4-9387-A223D26FCA22}" dt="2023-01-06T09:28:42.797" v="194" actId="403"/>
          <ac:spMkLst>
            <pc:docMk/>
            <pc:sldMk cId="1666358926" sldId="2710"/>
            <ac:spMk id="79" creationId="{F41B1984-53C5-48DF-B2EF-3870ACE41903}"/>
          </ac:spMkLst>
        </pc:spChg>
        <pc:spChg chg="mod topLvl">
          <ac:chgData name="Vishal Manatkar" userId="442200ac-73f6-4b0b-a152-c4cc2a0e231e" providerId="ADAL" clId="{F95A60A1-B91A-4BA4-9387-A223D26FCA22}" dt="2023-01-06T09:29:06.636" v="198" actId="403"/>
          <ac:spMkLst>
            <pc:docMk/>
            <pc:sldMk cId="1666358926" sldId="2710"/>
            <ac:spMk id="80" creationId="{CBE3564F-B09E-433D-A42A-2781CC4735F3}"/>
          </ac:spMkLst>
        </pc:spChg>
        <pc:spChg chg="mod">
          <ac:chgData name="Vishal Manatkar" userId="442200ac-73f6-4b0b-a152-c4cc2a0e231e" providerId="ADAL" clId="{F95A60A1-B91A-4BA4-9387-A223D26FCA22}" dt="2023-01-06T09:28:15.392" v="191" actId="165"/>
          <ac:spMkLst>
            <pc:docMk/>
            <pc:sldMk cId="1666358926" sldId="2710"/>
            <ac:spMk id="82" creationId="{CEEEF58C-E84F-4E11-BAA7-5FCDD5479803}"/>
          </ac:spMkLst>
        </pc:spChg>
        <pc:spChg chg="mod">
          <ac:chgData name="Vishal Manatkar" userId="442200ac-73f6-4b0b-a152-c4cc2a0e231e" providerId="ADAL" clId="{F95A60A1-B91A-4BA4-9387-A223D26FCA22}" dt="2023-01-06T09:28:15.392" v="191" actId="165"/>
          <ac:spMkLst>
            <pc:docMk/>
            <pc:sldMk cId="1666358926" sldId="2710"/>
            <ac:spMk id="83" creationId="{CD1E4180-6027-4766-A16E-81A4F21C36DB}"/>
          </ac:spMkLst>
        </pc:spChg>
        <pc:spChg chg="mod">
          <ac:chgData name="Vishal Manatkar" userId="442200ac-73f6-4b0b-a152-c4cc2a0e231e" providerId="ADAL" clId="{F95A60A1-B91A-4BA4-9387-A223D26FCA22}" dt="2023-01-06T09:28:15.392" v="191" actId="165"/>
          <ac:spMkLst>
            <pc:docMk/>
            <pc:sldMk cId="1666358926" sldId="2710"/>
            <ac:spMk id="84" creationId="{EF99ED07-30BA-454F-AB2E-92DEF427E0B1}"/>
          </ac:spMkLst>
        </pc:spChg>
        <pc:spChg chg="mod">
          <ac:chgData name="Vishal Manatkar" userId="442200ac-73f6-4b0b-a152-c4cc2a0e231e" providerId="ADAL" clId="{F95A60A1-B91A-4BA4-9387-A223D26FCA22}" dt="2023-01-06T09:28:15.392" v="191" actId="165"/>
          <ac:spMkLst>
            <pc:docMk/>
            <pc:sldMk cId="1666358926" sldId="2710"/>
            <ac:spMk id="85" creationId="{6C913A21-4FBB-4289-A3E5-3ECF675BA1CC}"/>
          </ac:spMkLst>
        </pc:spChg>
        <pc:spChg chg="mod">
          <ac:chgData name="Vishal Manatkar" userId="442200ac-73f6-4b0b-a152-c4cc2a0e231e" providerId="ADAL" clId="{F95A60A1-B91A-4BA4-9387-A223D26FCA22}" dt="2023-01-06T09:28:15.392" v="191" actId="165"/>
          <ac:spMkLst>
            <pc:docMk/>
            <pc:sldMk cId="1666358926" sldId="2710"/>
            <ac:spMk id="86" creationId="{64F63697-7FFD-4F95-A9DA-05BBF87B2166}"/>
          </ac:spMkLst>
        </pc:spChg>
        <pc:spChg chg="mod">
          <ac:chgData name="Vishal Manatkar" userId="442200ac-73f6-4b0b-a152-c4cc2a0e231e" providerId="ADAL" clId="{F95A60A1-B91A-4BA4-9387-A223D26FCA22}" dt="2023-01-06T09:28:15.392" v="191" actId="165"/>
          <ac:spMkLst>
            <pc:docMk/>
            <pc:sldMk cId="1666358926" sldId="2710"/>
            <ac:spMk id="87" creationId="{498C517E-9853-4CB9-8ED9-02B8A05C2761}"/>
          </ac:spMkLst>
        </pc:spChg>
        <pc:spChg chg="mod">
          <ac:chgData name="Vishal Manatkar" userId="442200ac-73f6-4b0b-a152-c4cc2a0e231e" providerId="ADAL" clId="{F95A60A1-B91A-4BA4-9387-A223D26FCA22}" dt="2023-01-06T09:28:15.392" v="191" actId="165"/>
          <ac:spMkLst>
            <pc:docMk/>
            <pc:sldMk cId="1666358926" sldId="2710"/>
            <ac:spMk id="88" creationId="{B9EC431C-27D8-458E-8170-55CCE547CAC5}"/>
          </ac:spMkLst>
        </pc:spChg>
        <pc:spChg chg="mod topLvl">
          <ac:chgData name="Vishal Manatkar" userId="442200ac-73f6-4b0b-a152-c4cc2a0e231e" providerId="ADAL" clId="{F95A60A1-B91A-4BA4-9387-A223D26FCA22}" dt="2023-01-06T09:28:42.797" v="194" actId="403"/>
          <ac:spMkLst>
            <pc:docMk/>
            <pc:sldMk cId="1666358926" sldId="2710"/>
            <ac:spMk id="90" creationId="{922FDC03-3D90-44E0-8720-D7F289BCC871}"/>
          </ac:spMkLst>
        </pc:spChg>
        <pc:spChg chg="mod topLvl">
          <ac:chgData name="Vishal Manatkar" userId="442200ac-73f6-4b0b-a152-c4cc2a0e231e" providerId="ADAL" clId="{F95A60A1-B91A-4BA4-9387-A223D26FCA22}" dt="2023-01-06T09:29:06.636" v="198" actId="403"/>
          <ac:spMkLst>
            <pc:docMk/>
            <pc:sldMk cId="1666358926" sldId="2710"/>
            <ac:spMk id="91" creationId="{06BB5607-B2EA-4035-B409-06BD6D3FB13A}"/>
          </ac:spMkLst>
        </pc:spChg>
        <pc:spChg chg="mod">
          <ac:chgData name="Vishal Manatkar" userId="442200ac-73f6-4b0b-a152-c4cc2a0e231e" providerId="ADAL" clId="{F95A60A1-B91A-4BA4-9387-A223D26FCA22}" dt="2023-01-06T09:28:15.392" v="191" actId="165"/>
          <ac:spMkLst>
            <pc:docMk/>
            <pc:sldMk cId="1666358926" sldId="2710"/>
            <ac:spMk id="93" creationId="{86BA5EFE-4074-4063-9EF3-C8B2415303FD}"/>
          </ac:spMkLst>
        </pc:spChg>
        <pc:spChg chg="mod">
          <ac:chgData name="Vishal Manatkar" userId="442200ac-73f6-4b0b-a152-c4cc2a0e231e" providerId="ADAL" clId="{F95A60A1-B91A-4BA4-9387-A223D26FCA22}" dt="2023-01-06T09:28:15.392" v="191" actId="165"/>
          <ac:spMkLst>
            <pc:docMk/>
            <pc:sldMk cId="1666358926" sldId="2710"/>
            <ac:spMk id="94" creationId="{A3CC6265-A0C9-4ABB-91F1-7E2C976B266D}"/>
          </ac:spMkLst>
        </pc:spChg>
        <pc:spChg chg="mod topLvl">
          <ac:chgData name="Vishal Manatkar" userId="442200ac-73f6-4b0b-a152-c4cc2a0e231e" providerId="ADAL" clId="{F95A60A1-B91A-4BA4-9387-A223D26FCA22}" dt="2023-01-06T09:28:42.797" v="194" actId="403"/>
          <ac:spMkLst>
            <pc:docMk/>
            <pc:sldMk cId="1666358926" sldId="2710"/>
            <ac:spMk id="96" creationId="{7C40743A-7336-4A14-8DF9-DCD8984B0A20}"/>
          </ac:spMkLst>
        </pc:spChg>
        <pc:spChg chg="mod topLvl">
          <ac:chgData name="Vishal Manatkar" userId="442200ac-73f6-4b0b-a152-c4cc2a0e231e" providerId="ADAL" clId="{F95A60A1-B91A-4BA4-9387-A223D26FCA22}" dt="2023-01-06T09:29:06.636" v="198" actId="403"/>
          <ac:spMkLst>
            <pc:docMk/>
            <pc:sldMk cId="1666358926" sldId="2710"/>
            <ac:spMk id="97" creationId="{253F68B8-32D6-443D-8232-1C295CE95614}"/>
          </ac:spMkLst>
        </pc:spChg>
        <pc:spChg chg="mod">
          <ac:chgData name="Vishal Manatkar" userId="442200ac-73f6-4b0b-a152-c4cc2a0e231e" providerId="ADAL" clId="{F95A60A1-B91A-4BA4-9387-A223D26FCA22}" dt="2023-01-06T09:28:15.392" v="191" actId="165"/>
          <ac:spMkLst>
            <pc:docMk/>
            <pc:sldMk cId="1666358926" sldId="2710"/>
            <ac:spMk id="99" creationId="{A08591C2-2120-426E-85FF-9A6DB93D6DEF}"/>
          </ac:spMkLst>
        </pc:spChg>
        <pc:spChg chg="mod">
          <ac:chgData name="Vishal Manatkar" userId="442200ac-73f6-4b0b-a152-c4cc2a0e231e" providerId="ADAL" clId="{F95A60A1-B91A-4BA4-9387-A223D26FCA22}" dt="2023-01-06T09:28:15.392" v="191" actId="165"/>
          <ac:spMkLst>
            <pc:docMk/>
            <pc:sldMk cId="1666358926" sldId="2710"/>
            <ac:spMk id="100" creationId="{E96015BF-445A-4CD1-9270-54CD3F151E0B}"/>
          </ac:spMkLst>
        </pc:spChg>
        <pc:spChg chg="mod">
          <ac:chgData name="Vishal Manatkar" userId="442200ac-73f6-4b0b-a152-c4cc2a0e231e" providerId="ADAL" clId="{F95A60A1-B91A-4BA4-9387-A223D26FCA22}" dt="2023-01-06T09:28:15.392" v="191" actId="165"/>
          <ac:spMkLst>
            <pc:docMk/>
            <pc:sldMk cId="1666358926" sldId="2710"/>
            <ac:spMk id="101" creationId="{084B4919-0D71-46D4-9F25-784C23009F59}"/>
          </ac:spMkLst>
        </pc:spChg>
        <pc:spChg chg="mod">
          <ac:chgData name="Vishal Manatkar" userId="442200ac-73f6-4b0b-a152-c4cc2a0e231e" providerId="ADAL" clId="{F95A60A1-B91A-4BA4-9387-A223D26FCA22}" dt="2023-01-06T09:28:15.392" v="191" actId="165"/>
          <ac:spMkLst>
            <pc:docMk/>
            <pc:sldMk cId="1666358926" sldId="2710"/>
            <ac:spMk id="102" creationId="{C94A6176-36E4-4BD5-82B4-A91927D6A592}"/>
          </ac:spMkLst>
        </pc:spChg>
        <pc:spChg chg="mod">
          <ac:chgData name="Vishal Manatkar" userId="442200ac-73f6-4b0b-a152-c4cc2a0e231e" providerId="ADAL" clId="{F95A60A1-B91A-4BA4-9387-A223D26FCA22}" dt="2023-01-06T09:28:15.392" v="191" actId="165"/>
          <ac:spMkLst>
            <pc:docMk/>
            <pc:sldMk cId="1666358926" sldId="2710"/>
            <ac:spMk id="103" creationId="{58899BB9-60D6-49B1-A98F-47CA5DD72BAD}"/>
          </ac:spMkLst>
        </pc:spChg>
        <pc:spChg chg="mod">
          <ac:chgData name="Vishal Manatkar" userId="442200ac-73f6-4b0b-a152-c4cc2a0e231e" providerId="ADAL" clId="{F95A60A1-B91A-4BA4-9387-A223D26FCA22}" dt="2023-01-06T09:28:15.392" v="191" actId="165"/>
          <ac:spMkLst>
            <pc:docMk/>
            <pc:sldMk cId="1666358926" sldId="2710"/>
            <ac:spMk id="104" creationId="{7D994DC4-3BDB-43E1-B96C-37EDC71D1B6F}"/>
          </ac:spMkLst>
        </pc:spChg>
        <pc:spChg chg="mod">
          <ac:chgData name="Vishal Manatkar" userId="442200ac-73f6-4b0b-a152-c4cc2a0e231e" providerId="ADAL" clId="{F95A60A1-B91A-4BA4-9387-A223D26FCA22}" dt="2023-01-06T09:28:15.392" v="191" actId="165"/>
          <ac:spMkLst>
            <pc:docMk/>
            <pc:sldMk cId="1666358926" sldId="2710"/>
            <ac:spMk id="105" creationId="{4C4BD707-57E5-4513-848C-7B874B2CD6A1}"/>
          </ac:spMkLst>
        </pc:spChg>
        <pc:spChg chg="mod topLvl">
          <ac:chgData name="Vishal Manatkar" userId="442200ac-73f6-4b0b-a152-c4cc2a0e231e" providerId="ADAL" clId="{F95A60A1-B91A-4BA4-9387-A223D26FCA22}" dt="2023-01-06T09:28:42.797" v="194" actId="403"/>
          <ac:spMkLst>
            <pc:docMk/>
            <pc:sldMk cId="1666358926" sldId="2710"/>
            <ac:spMk id="107" creationId="{02370D43-F937-4629-9D77-F005FCFBEB75}"/>
          </ac:spMkLst>
        </pc:spChg>
        <pc:spChg chg="mod topLvl">
          <ac:chgData name="Vishal Manatkar" userId="442200ac-73f6-4b0b-a152-c4cc2a0e231e" providerId="ADAL" clId="{F95A60A1-B91A-4BA4-9387-A223D26FCA22}" dt="2023-01-06T09:29:06.636" v="198" actId="403"/>
          <ac:spMkLst>
            <pc:docMk/>
            <pc:sldMk cId="1666358926" sldId="2710"/>
            <ac:spMk id="108" creationId="{8040FC31-0740-46DE-B40B-4CC13596200E}"/>
          </ac:spMkLst>
        </pc:spChg>
        <pc:spChg chg="mod">
          <ac:chgData name="Vishal Manatkar" userId="442200ac-73f6-4b0b-a152-c4cc2a0e231e" providerId="ADAL" clId="{F95A60A1-B91A-4BA4-9387-A223D26FCA22}" dt="2023-01-06T09:28:15.392" v="191" actId="165"/>
          <ac:spMkLst>
            <pc:docMk/>
            <pc:sldMk cId="1666358926" sldId="2710"/>
            <ac:spMk id="110" creationId="{A18A47B3-1AB2-4EC9-B1C3-696831B95561}"/>
          </ac:spMkLst>
        </pc:spChg>
        <pc:spChg chg="mod">
          <ac:chgData name="Vishal Manatkar" userId="442200ac-73f6-4b0b-a152-c4cc2a0e231e" providerId="ADAL" clId="{F95A60A1-B91A-4BA4-9387-A223D26FCA22}" dt="2023-01-06T09:28:15.392" v="191" actId="165"/>
          <ac:spMkLst>
            <pc:docMk/>
            <pc:sldMk cId="1666358926" sldId="2710"/>
            <ac:spMk id="111" creationId="{7D2A453F-2AEC-482A-A17E-72EFA9E9B4BF}"/>
          </ac:spMkLst>
        </pc:spChg>
        <pc:spChg chg="mod topLvl">
          <ac:chgData name="Vishal Manatkar" userId="442200ac-73f6-4b0b-a152-c4cc2a0e231e" providerId="ADAL" clId="{F95A60A1-B91A-4BA4-9387-A223D26FCA22}" dt="2023-01-06T09:28:42.797" v="194" actId="403"/>
          <ac:spMkLst>
            <pc:docMk/>
            <pc:sldMk cId="1666358926" sldId="2710"/>
            <ac:spMk id="113" creationId="{EB2C4B4F-A958-458F-A845-CEBF40ECF690}"/>
          </ac:spMkLst>
        </pc:spChg>
        <pc:spChg chg="mod topLvl">
          <ac:chgData name="Vishal Manatkar" userId="442200ac-73f6-4b0b-a152-c4cc2a0e231e" providerId="ADAL" clId="{F95A60A1-B91A-4BA4-9387-A223D26FCA22}" dt="2023-01-06T09:29:06.636" v="198" actId="403"/>
          <ac:spMkLst>
            <pc:docMk/>
            <pc:sldMk cId="1666358926" sldId="2710"/>
            <ac:spMk id="114" creationId="{45EF9919-D4EE-4C17-92E5-F9F3A8CC147B}"/>
          </ac:spMkLst>
        </pc:spChg>
        <pc:spChg chg="mod">
          <ac:chgData name="Vishal Manatkar" userId="442200ac-73f6-4b0b-a152-c4cc2a0e231e" providerId="ADAL" clId="{F95A60A1-B91A-4BA4-9387-A223D26FCA22}" dt="2023-01-06T09:28:15.392" v="191" actId="165"/>
          <ac:spMkLst>
            <pc:docMk/>
            <pc:sldMk cId="1666358926" sldId="2710"/>
            <ac:spMk id="116" creationId="{C1E75E46-E670-42C2-ABE2-9928C8135F24}"/>
          </ac:spMkLst>
        </pc:spChg>
        <pc:spChg chg="mod">
          <ac:chgData name="Vishal Manatkar" userId="442200ac-73f6-4b0b-a152-c4cc2a0e231e" providerId="ADAL" clId="{F95A60A1-B91A-4BA4-9387-A223D26FCA22}" dt="2023-01-06T09:28:15.392" v="191" actId="165"/>
          <ac:spMkLst>
            <pc:docMk/>
            <pc:sldMk cId="1666358926" sldId="2710"/>
            <ac:spMk id="117" creationId="{1F545FDD-30C6-4D3C-A053-C7DAB1658B4B}"/>
          </ac:spMkLst>
        </pc:spChg>
        <pc:spChg chg="mod">
          <ac:chgData name="Vishal Manatkar" userId="442200ac-73f6-4b0b-a152-c4cc2a0e231e" providerId="ADAL" clId="{F95A60A1-B91A-4BA4-9387-A223D26FCA22}" dt="2023-01-06T09:28:15.392" v="191" actId="165"/>
          <ac:spMkLst>
            <pc:docMk/>
            <pc:sldMk cId="1666358926" sldId="2710"/>
            <ac:spMk id="118" creationId="{CB678693-2631-4016-A79B-A50BFE61E232}"/>
          </ac:spMkLst>
        </pc:spChg>
        <pc:spChg chg="mod">
          <ac:chgData name="Vishal Manatkar" userId="442200ac-73f6-4b0b-a152-c4cc2a0e231e" providerId="ADAL" clId="{F95A60A1-B91A-4BA4-9387-A223D26FCA22}" dt="2023-01-06T09:28:15.392" v="191" actId="165"/>
          <ac:spMkLst>
            <pc:docMk/>
            <pc:sldMk cId="1666358926" sldId="2710"/>
            <ac:spMk id="119" creationId="{D429ED6A-2531-4B90-A290-3969C77D4D22}"/>
          </ac:spMkLst>
        </pc:spChg>
        <pc:spChg chg="mod">
          <ac:chgData name="Vishal Manatkar" userId="442200ac-73f6-4b0b-a152-c4cc2a0e231e" providerId="ADAL" clId="{F95A60A1-B91A-4BA4-9387-A223D26FCA22}" dt="2023-01-06T09:28:15.392" v="191" actId="165"/>
          <ac:spMkLst>
            <pc:docMk/>
            <pc:sldMk cId="1666358926" sldId="2710"/>
            <ac:spMk id="120" creationId="{68487355-F1FD-4C38-A080-951B15D397A3}"/>
          </ac:spMkLst>
        </pc:spChg>
        <pc:spChg chg="mod">
          <ac:chgData name="Vishal Manatkar" userId="442200ac-73f6-4b0b-a152-c4cc2a0e231e" providerId="ADAL" clId="{F95A60A1-B91A-4BA4-9387-A223D26FCA22}" dt="2023-01-06T09:28:15.392" v="191" actId="165"/>
          <ac:spMkLst>
            <pc:docMk/>
            <pc:sldMk cId="1666358926" sldId="2710"/>
            <ac:spMk id="121" creationId="{8326FEDF-1A18-4793-882B-083A31CA7D83}"/>
          </ac:spMkLst>
        </pc:spChg>
        <pc:spChg chg="mod">
          <ac:chgData name="Vishal Manatkar" userId="442200ac-73f6-4b0b-a152-c4cc2a0e231e" providerId="ADAL" clId="{F95A60A1-B91A-4BA4-9387-A223D26FCA22}" dt="2023-01-06T09:28:15.392" v="191" actId="165"/>
          <ac:spMkLst>
            <pc:docMk/>
            <pc:sldMk cId="1666358926" sldId="2710"/>
            <ac:spMk id="122" creationId="{AB77B3E6-D236-4777-9F8F-D6EC5C73C8C2}"/>
          </ac:spMkLst>
        </pc:spChg>
        <pc:spChg chg="mod">
          <ac:chgData name="Vishal Manatkar" userId="442200ac-73f6-4b0b-a152-c4cc2a0e231e" providerId="ADAL" clId="{F95A60A1-B91A-4BA4-9387-A223D26FCA22}" dt="2023-01-06T09:28:15.392" v="191" actId="165"/>
          <ac:spMkLst>
            <pc:docMk/>
            <pc:sldMk cId="1666358926" sldId="2710"/>
            <ac:spMk id="123" creationId="{08F5E596-C786-46F4-8700-8F1BFA3D6261}"/>
          </ac:spMkLst>
        </pc:spChg>
        <pc:spChg chg="mod">
          <ac:chgData name="Vishal Manatkar" userId="442200ac-73f6-4b0b-a152-c4cc2a0e231e" providerId="ADAL" clId="{F95A60A1-B91A-4BA4-9387-A223D26FCA22}" dt="2023-01-06T09:28:15.392" v="191" actId="165"/>
          <ac:spMkLst>
            <pc:docMk/>
            <pc:sldMk cId="1666358926" sldId="2710"/>
            <ac:spMk id="124" creationId="{E7668924-3C67-42F5-895B-F6B6FE4609D0}"/>
          </ac:spMkLst>
        </pc:spChg>
        <pc:spChg chg="mod">
          <ac:chgData name="Vishal Manatkar" userId="442200ac-73f6-4b0b-a152-c4cc2a0e231e" providerId="ADAL" clId="{F95A60A1-B91A-4BA4-9387-A223D26FCA22}" dt="2023-01-06T09:28:15.392" v="191" actId="165"/>
          <ac:spMkLst>
            <pc:docMk/>
            <pc:sldMk cId="1666358926" sldId="2710"/>
            <ac:spMk id="125" creationId="{66EA6C2E-8A9B-4C56-898F-50EDCB441A69}"/>
          </ac:spMkLst>
        </pc:spChg>
        <pc:spChg chg="mod">
          <ac:chgData name="Vishal Manatkar" userId="442200ac-73f6-4b0b-a152-c4cc2a0e231e" providerId="ADAL" clId="{F95A60A1-B91A-4BA4-9387-A223D26FCA22}" dt="2023-01-06T09:28:15.392" v="191" actId="165"/>
          <ac:spMkLst>
            <pc:docMk/>
            <pc:sldMk cId="1666358926" sldId="2710"/>
            <ac:spMk id="126" creationId="{FAA4ED6A-9BDC-4D17-8A35-449E1B30BF06}"/>
          </ac:spMkLst>
        </pc:spChg>
        <pc:spChg chg="mod">
          <ac:chgData name="Vishal Manatkar" userId="442200ac-73f6-4b0b-a152-c4cc2a0e231e" providerId="ADAL" clId="{F95A60A1-B91A-4BA4-9387-A223D26FCA22}" dt="2023-01-06T09:28:15.392" v="191" actId="165"/>
          <ac:spMkLst>
            <pc:docMk/>
            <pc:sldMk cId="1666358926" sldId="2710"/>
            <ac:spMk id="127" creationId="{B17DF535-AB1A-4A5E-863A-AF09F0573A47}"/>
          </ac:spMkLst>
        </pc:spChg>
        <pc:spChg chg="mod">
          <ac:chgData name="Vishal Manatkar" userId="442200ac-73f6-4b0b-a152-c4cc2a0e231e" providerId="ADAL" clId="{F95A60A1-B91A-4BA4-9387-A223D26FCA22}" dt="2023-01-06T09:28:15.392" v="191" actId="165"/>
          <ac:spMkLst>
            <pc:docMk/>
            <pc:sldMk cId="1666358926" sldId="2710"/>
            <ac:spMk id="128" creationId="{A8BA8950-3C46-4FEB-80DC-ACE4B461ED52}"/>
          </ac:spMkLst>
        </pc:spChg>
        <pc:spChg chg="mod">
          <ac:chgData name="Vishal Manatkar" userId="442200ac-73f6-4b0b-a152-c4cc2a0e231e" providerId="ADAL" clId="{F95A60A1-B91A-4BA4-9387-A223D26FCA22}" dt="2023-01-06T09:28:15.392" v="191" actId="165"/>
          <ac:spMkLst>
            <pc:docMk/>
            <pc:sldMk cId="1666358926" sldId="2710"/>
            <ac:spMk id="129" creationId="{CBF6FED3-B68E-4126-A627-83AA8277CA0C}"/>
          </ac:spMkLst>
        </pc:spChg>
        <pc:spChg chg="mod">
          <ac:chgData name="Vishal Manatkar" userId="442200ac-73f6-4b0b-a152-c4cc2a0e231e" providerId="ADAL" clId="{F95A60A1-B91A-4BA4-9387-A223D26FCA22}" dt="2023-01-06T09:28:15.392" v="191" actId="165"/>
          <ac:spMkLst>
            <pc:docMk/>
            <pc:sldMk cId="1666358926" sldId="2710"/>
            <ac:spMk id="130" creationId="{E2B883D6-57CA-4C57-91BF-213571DD00F2}"/>
          </ac:spMkLst>
        </pc:spChg>
        <pc:spChg chg="mod">
          <ac:chgData name="Vishal Manatkar" userId="442200ac-73f6-4b0b-a152-c4cc2a0e231e" providerId="ADAL" clId="{F95A60A1-B91A-4BA4-9387-A223D26FCA22}" dt="2023-01-06T09:28:15.392" v="191" actId="165"/>
          <ac:spMkLst>
            <pc:docMk/>
            <pc:sldMk cId="1666358926" sldId="2710"/>
            <ac:spMk id="131" creationId="{ACE76E2E-CD4A-48DF-BBD4-F13784DEAA70}"/>
          </ac:spMkLst>
        </pc:spChg>
        <pc:spChg chg="mod">
          <ac:chgData name="Vishal Manatkar" userId="442200ac-73f6-4b0b-a152-c4cc2a0e231e" providerId="ADAL" clId="{F95A60A1-B91A-4BA4-9387-A223D26FCA22}" dt="2023-01-06T09:28:15.392" v="191" actId="165"/>
          <ac:spMkLst>
            <pc:docMk/>
            <pc:sldMk cId="1666358926" sldId="2710"/>
            <ac:spMk id="132" creationId="{690E0411-0E9F-4480-9403-B9996B40477D}"/>
          </ac:spMkLst>
        </pc:spChg>
        <pc:spChg chg="mod">
          <ac:chgData name="Vishal Manatkar" userId="442200ac-73f6-4b0b-a152-c4cc2a0e231e" providerId="ADAL" clId="{F95A60A1-B91A-4BA4-9387-A223D26FCA22}" dt="2023-01-06T09:28:15.392" v="191" actId="165"/>
          <ac:spMkLst>
            <pc:docMk/>
            <pc:sldMk cId="1666358926" sldId="2710"/>
            <ac:spMk id="133" creationId="{FC6DBDA0-EE59-477B-9A70-AF7CBC43B6CC}"/>
          </ac:spMkLst>
        </pc:spChg>
        <pc:spChg chg="mod">
          <ac:chgData name="Vishal Manatkar" userId="442200ac-73f6-4b0b-a152-c4cc2a0e231e" providerId="ADAL" clId="{F95A60A1-B91A-4BA4-9387-A223D26FCA22}" dt="2023-01-06T09:28:15.392" v="191" actId="165"/>
          <ac:spMkLst>
            <pc:docMk/>
            <pc:sldMk cId="1666358926" sldId="2710"/>
            <ac:spMk id="134" creationId="{5AF952C7-DEF3-470A-AB7C-1729FDBD2832}"/>
          </ac:spMkLst>
        </pc:spChg>
        <pc:spChg chg="mod">
          <ac:chgData name="Vishal Manatkar" userId="442200ac-73f6-4b0b-a152-c4cc2a0e231e" providerId="ADAL" clId="{F95A60A1-B91A-4BA4-9387-A223D26FCA22}" dt="2023-01-06T09:28:15.392" v="191" actId="165"/>
          <ac:spMkLst>
            <pc:docMk/>
            <pc:sldMk cId="1666358926" sldId="2710"/>
            <ac:spMk id="135" creationId="{7EC984C2-EF47-4F61-BB17-C29456D39901}"/>
          </ac:spMkLst>
        </pc:spChg>
        <pc:spChg chg="mod">
          <ac:chgData name="Vishal Manatkar" userId="442200ac-73f6-4b0b-a152-c4cc2a0e231e" providerId="ADAL" clId="{F95A60A1-B91A-4BA4-9387-A223D26FCA22}" dt="2023-01-06T09:28:15.392" v="191" actId="165"/>
          <ac:spMkLst>
            <pc:docMk/>
            <pc:sldMk cId="1666358926" sldId="2710"/>
            <ac:spMk id="136" creationId="{2724AC07-B83B-433D-8609-C6034D8FFFA7}"/>
          </ac:spMkLst>
        </pc:spChg>
        <pc:spChg chg="mod">
          <ac:chgData name="Vishal Manatkar" userId="442200ac-73f6-4b0b-a152-c4cc2a0e231e" providerId="ADAL" clId="{F95A60A1-B91A-4BA4-9387-A223D26FCA22}" dt="2023-01-06T09:28:15.392" v="191" actId="165"/>
          <ac:spMkLst>
            <pc:docMk/>
            <pc:sldMk cId="1666358926" sldId="2710"/>
            <ac:spMk id="137" creationId="{AB081683-A54E-405D-9484-98130883DE62}"/>
          </ac:spMkLst>
        </pc:spChg>
        <pc:spChg chg="mod topLvl">
          <ac:chgData name="Vishal Manatkar" userId="442200ac-73f6-4b0b-a152-c4cc2a0e231e" providerId="ADAL" clId="{F95A60A1-B91A-4BA4-9387-A223D26FCA22}" dt="2023-01-06T09:28:42.797" v="194" actId="403"/>
          <ac:spMkLst>
            <pc:docMk/>
            <pc:sldMk cId="1666358926" sldId="2710"/>
            <ac:spMk id="139" creationId="{90A71AFA-C5BD-42E1-AA49-CABBFDDB935F}"/>
          </ac:spMkLst>
        </pc:spChg>
        <pc:spChg chg="mod topLvl">
          <ac:chgData name="Vishal Manatkar" userId="442200ac-73f6-4b0b-a152-c4cc2a0e231e" providerId="ADAL" clId="{F95A60A1-B91A-4BA4-9387-A223D26FCA22}" dt="2023-01-06T09:29:06.636" v="198" actId="403"/>
          <ac:spMkLst>
            <pc:docMk/>
            <pc:sldMk cId="1666358926" sldId="2710"/>
            <ac:spMk id="140" creationId="{D1B89662-4A21-4A2C-8339-F152D0B434FB}"/>
          </ac:spMkLst>
        </pc:spChg>
        <pc:spChg chg="mod">
          <ac:chgData name="Vishal Manatkar" userId="442200ac-73f6-4b0b-a152-c4cc2a0e231e" providerId="ADAL" clId="{F95A60A1-B91A-4BA4-9387-A223D26FCA22}" dt="2023-01-06T09:28:15.392" v="191" actId="165"/>
          <ac:spMkLst>
            <pc:docMk/>
            <pc:sldMk cId="1666358926" sldId="2710"/>
            <ac:spMk id="142" creationId="{0F9D2D0A-DED9-4A69-BD47-A348CA751CCA}"/>
          </ac:spMkLst>
        </pc:spChg>
        <pc:spChg chg="mod">
          <ac:chgData name="Vishal Manatkar" userId="442200ac-73f6-4b0b-a152-c4cc2a0e231e" providerId="ADAL" clId="{F95A60A1-B91A-4BA4-9387-A223D26FCA22}" dt="2023-01-06T09:28:15.392" v="191" actId="165"/>
          <ac:spMkLst>
            <pc:docMk/>
            <pc:sldMk cId="1666358926" sldId="2710"/>
            <ac:spMk id="143" creationId="{6B420A7F-8612-4CCC-9333-6ADBF9302EBC}"/>
          </ac:spMkLst>
        </pc:spChg>
        <pc:spChg chg="mod">
          <ac:chgData name="Vishal Manatkar" userId="442200ac-73f6-4b0b-a152-c4cc2a0e231e" providerId="ADAL" clId="{F95A60A1-B91A-4BA4-9387-A223D26FCA22}" dt="2023-01-06T09:28:15.392" v="191" actId="165"/>
          <ac:spMkLst>
            <pc:docMk/>
            <pc:sldMk cId="1666358926" sldId="2710"/>
            <ac:spMk id="144" creationId="{71CD2AA4-E3F4-476C-BAC1-8F01D0975E20}"/>
          </ac:spMkLst>
        </pc:spChg>
        <pc:spChg chg="mod">
          <ac:chgData name="Vishal Manatkar" userId="442200ac-73f6-4b0b-a152-c4cc2a0e231e" providerId="ADAL" clId="{F95A60A1-B91A-4BA4-9387-A223D26FCA22}" dt="2023-01-06T09:28:15.392" v="191" actId="165"/>
          <ac:spMkLst>
            <pc:docMk/>
            <pc:sldMk cId="1666358926" sldId="2710"/>
            <ac:spMk id="145" creationId="{48B629C3-28D4-46E7-9719-C1EFB8F7E21E}"/>
          </ac:spMkLst>
        </pc:spChg>
        <pc:spChg chg="mod">
          <ac:chgData name="Vishal Manatkar" userId="442200ac-73f6-4b0b-a152-c4cc2a0e231e" providerId="ADAL" clId="{F95A60A1-B91A-4BA4-9387-A223D26FCA22}" dt="2023-01-06T09:28:15.392" v="191" actId="165"/>
          <ac:spMkLst>
            <pc:docMk/>
            <pc:sldMk cId="1666358926" sldId="2710"/>
            <ac:spMk id="146" creationId="{49C092E0-6349-470E-AFE3-2C908AA678D4}"/>
          </ac:spMkLst>
        </pc:spChg>
        <pc:spChg chg="mod">
          <ac:chgData name="Vishal Manatkar" userId="442200ac-73f6-4b0b-a152-c4cc2a0e231e" providerId="ADAL" clId="{F95A60A1-B91A-4BA4-9387-A223D26FCA22}" dt="2023-01-06T09:28:15.392" v="191" actId="165"/>
          <ac:spMkLst>
            <pc:docMk/>
            <pc:sldMk cId="1666358926" sldId="2710"/>
            <ac:spMk id="147" creationId="{0C3372DE-00DA-4878-ABD6-C1AC458A3902}"/>
          </ac:spMkLst>
        </pc:spChg>
        <pc:spChg chg="mod">
          <ac:chgData name="Vishal Manatkar" userId="442200ac-73f6-4b0b-a152-c4cc2a0e231e" providerId="ADAL" clId="{F95A60A1-B91A-4BA4-9387-A223D26FCA22}" dt="2023-01-06T09:28:15.392" v="191" actId="165"/>
          <ac:spMkLst>
            <pc:docMk/>
            <pc:sldMk cId="1666358926" sldId="2710"/>
            <ac:spMk id="148" creationId="{5CD1F614-C3B6-4441-8D7D-858CE7A28663}"/>
          </ac:spMkLst>
        </pc:spChg>
        <pc:spChg chg="mod">
          <ac:chgData name="Vishal Manatkar" userId="442200ac-73f6-4b0b-a152-c4cc2a0e231e" providerId="ADAL" clId="{F95A60A1-B91A-4BA4-9387-A223D26FCA22}" dt="2023-01-06T09:28:15.392" v="191" actId="165"/>
          <ac:spMkLst>
            <pc:docMk/>
            <pc:sldMk cId="1666358926" sldId="2710"/>
            <ac:spMk id="149" creationId="{25E514D1-C026-4AA6-8CE3-F735217C0D54}"/>
          </ac:spMkLst>
        </pc:spChg>
        <pc:spChg chg="mod">
          <ac:chgData name="Vishal Manatkar" userId="442200ac-73f6-4b0b-a152-c4cc2a0e231e" providerId="ADAL" clId="{F95A60A1-B91A-4BA4-9387-A223D26FCA22}" dt="2023-01-06T09:28:15.392" v="191" actId="165"/>
          <ac:spMkLst>
            <pc:docMk/>
            <pc:sldMk cId="1666358926" sldId="2710"/>
            <ac:spMk id="150" creationId="{63C08B1A-E58C-4710-85CB-7758D4F6FB48}"/>
          </ac:spMkLst>
        </pc:spChg>
        <pc:spChg chg="mod">
          <ac:chgData name="Vishal Manatkar" userId="442200ac-73f6-4b0b-a152-c4cc2a0e231e" providerId="ADAL" clId="{F95A60A1-B91A-4BA4-9387-A223D26FCA22}" dt="2023-01-06T09:28:15.392" v="191" actId="165"/>
          <ac:spMkLst>
            <pc:docMk/>
            <pc:sldMk cId="1666358926" sldId="2710"/>
            <ac:spMk id="151" creationId="{976E6EC7-241E-4796-BEDB-3962A29EFD56}"/>
          </ac:spMkLst>
        </pc:spChg>
        <pc:spChg chg="mod">
          <ac:chgData name="Vishal Manatkar" userId="442200ac-73f6-4b0b-a152-c4cc2a0e231e" providerId="ADAL" clId="{F95A60A1-B91A-4BA4-9387-A223D26FCA22}" dt="2023-01-06T09:28:15.392" v="191" actId="165"/>
          <ac:spMkLst>
            <pc:docMk/>
            <pc:sldMk cId="1666358926" sldId="2710"/>
            <ac:spMk id="152" creationId="{2FD6BCAF-9AF2-4E16-BAF6-630BD63F8836}"/>
          </ac:spMkLst>
        </pc:spChg>
        <pc:spChg chg="mod">
          <ac:chgData name="Vishal Manatkar" userId="442200ac-73f6-4b0b-a152-c4cc2a0e231e" providerId="ADAL" clId="{F95A60A1-B91A-4BA4-9387-A223D26FCA22}" dt="2023-01-06T09:28:15.392" v="191" actId="165"/>
          <ac:spMkLst>
            <pc:docMk/>
            <pc:sldMk cId="1666358926" sldId="2710"/>
            <ac:spMk id="153" creationId="{9F34D875-C6E1-426A-BF81-D1130FCA4DCE}"/>
          </ac:spMkLst>
        </pc:spChg>
        <pc:spChg chg="mod">
          <ac:chgData name="Vishal Manatkar" userId="442200ac-73f6-4b0b-a152-c4cc2a0e231e" providerId="ADAL" clId="{F95A60A1-B91A-4BA4-9387-A223D26FCA22}" dt="2023-01-06T09:32:04.650" v="219" actId="255"/>
          <ac:spMkLst>
            <pc:docMk/>
            <pc:sldMk cId="1666358926" sldId="2710"/>
            <ac:spMk id="154" creationId="{437A6688-7857-4E0C-AA8C-C50AF4E5F8A7}"/>
          </ac:spMkLst>
        </pc:spChg>
        <pc:grpChg chg="del">
          <ac:chgData name="Vishal Manatkar" userId="442200ac-73f6-4b0b-a152-c4cc2a0e231e" providerId="ADAL" clId="{F95A60A1-B91A-4BA4-9387-A223D26FCA22}" dt="2023-01-06T09:28:15.392" v="191" actId="165"/>
          <ac:grpSpMkLst>
            <pc:docMk/>
            <pc:sldMk cId="1666358926" sldId="2710"/>
            <ac:grpSpMk id="2" creationId="{87B40594-745E-4FC4-A608-DC41A26246CA}"/>
          </ac:grpSpMkLst>
        </pc:grpChg>
        <pc:grpChg chg="del">
          <ac:chgData name="Vishal Manatkar" userId="442200ac-73f6-4b0b-a152-c4cc2a0e231e" providerId="ADAL" clId="{F95A60A1-B91A-4BA4-9387-A223D26FCA22}" dt="2023-01-06T09:28:15.392" v="191" actId="165"/>
          <ac:grpSpMkLst>
            <pc:docMk/>
            <pc:sldMk cId="1666358926" sldId="2710"/>
            <ac:grpSpMk id="3" creationId="{9264D53C-5751-43E2-A6A1-EA704BD76FCC}"/>
          </ac:grpSpMkLst>
        </pc:grpChg>
        <pc:grpChg chg="del">
          <ac:chgData name="Vishal Manatkar" userId="442200ac-73f6-4b0b-a152-c4cc2a0e231e" providerId="ADAL" clId="{F95A60A1-B91A-4BA4-9387-A223D26FCA22}" dt="2023-01-06T09:28:15.392" v="191" actId="165"/>
          <ac:grpSpMkLst>
            <pc:docMk/>
            <pc:sldMk cId="1666358926" sldId="2710"/>
            <ac:grpSpMk id="4" creationId="{AC0F3CAC-A85F-4BB2-91A0-A14E4F96B3E2}"/>
          </ac:grpSpMkLst>
        </pc:grpChg>
        <pc:grpChg chg="del">
          <ac:chgData name="Vishal Manatkar" userId="442200ac-73f6-4b0b-a152-c4cc2a0e231e" providerId="ADAL" clId="{F95A60A1-B91A-4BA4-9387-A223D26FCA22}" dt="2023-01-06T09:28:15.392" v="191" actId="165"/>
          <ac:grpSpMkLst>
            <pc:docMk/>
            <pc:sldMk cId="1666358926" sldId="2710"/>
            <ac:grpSpMk id="7" creationId="{30D0D33F-5A32-4EA9-B4FE-E50CC28CE9F2}"/>
          </ac:grpSpMkLst>
        </pc:grpChg>
        <pc:grpChg chg="del">
          <ac:chgData name="Vishal Manatkar" userId="442200ac-73f6-4b0b-a152-c4cc2a0e231e" providerId="ADAL" clId="{F95A60A1-B91A-4BA4-9387-A223D26FCA22}" dt="2023-01-06T09:28:15.392" v="191" actId="165"/>
          <ac:grpSpMkLst>
            <pc:docMk/>
            <pc:sldMk cId="1666358926" sldId="2710"/>
            <ac:grpSpMk id="8" creationId="{BB0812B5-DC04-4918-9F7A-5E6BFDE406AB}"/>
          </ac:grpSpMkLst>
        </pc:grpChg>
        <pc:grpChg chg="mod topLvl">
          <ac:chgData name="Vishal Manatkar" userId="442200ac-73f6-4b0b-a152-c4cc2a0e231e" providerId="ADAL" clId="{F95A60A1-B91A-4BA4-9387-A223D26FCA22}" dt="2023-01-06T09:28:15.392" v="191" actId="165"/>
          <ac:grpSpMkLst>
            <pc:docMk/>
            <pc:sldMk cId="1666358926" sldId="2710"/>
            <ac:grpSpMk id="11" creationId="{13C978D9-15B3-4435-8B39-E9D8853E8BE9}"/>
          </ac:grpSpMkLst>
        </pc:grpChg>
        <pc:grpChg chg="mod topLvl">
          <ac:chgData name="Vishal Manatkar" userId="442200ac-73f6-4b0b-a152-c4cc2a0e231e" providerId="ADAL" clId="{F95A60A1-B91A-4BA4-9387-A223D26FCA22}" dt="2023-01-06T09:28:15.392" v="191" actId="165"/>
          <ac:grpSpMkLst>
            <pc:docMk/>
            <pc:sldMk cId="1666358926" sldId="2710"/>
            <ac:grpSpMk id="25" creationId="{4487961F-1FC4-47FE-828C-5539A73AD552}"/>
          </ac:grpSpMkLst>
        </pc:grpChg>
        <pc:grpChg chg="mod topLvl">
          <ac:chgData name="Vishal Manatkar" userId="442200ac-73f6-4b0b-a152-c4cc2a0e231e" providerId="ADAL" clId="{F95A60A1-B91A-4BA4-9387-A223D26FCA22}" dt="2023-01-06T09:28:15.392" v="191" actId="165"/>
          <ac:grpSpMkLst>
            <pc:docMk/>
            <pc:sldMk cId="1666358926" sldId="2710"/>
            <ac:grpSpMk id="40" creationId="{75850754-41AA-4E5A-BB88-BBDBCBB7E906}"/>
          </ac:grpSpMkLst>
        </pc:grpChg>
        <pc:grpChg chg="mod topLvl">
          <ac:chgData name="Vishal Manatkar" userId="442200ac-73f6-4b0b-a152-c4cc2a0e231e" providerId="ADAL" clId="{F95A60A1-B91A-4BA4-9387-A223D26FCA22}" dt="2023-01-06T09:28:15.392" v="191" actId="165"/>
          <ac:grpSpMkLst>
            <pc:docMk/>
            <pc:sldMk cId="1666358926" sldId="2710"/>
            <ac:grpSpMk id="56" creationId="{D5509DE6-331A-47B8-A815-42B3D2B5E13A}"/>
          </ac:grpSpMkLst>
        </pc:grpChg>
        <pc:grpChg chg="mod topLvl">
          <ac:chgData name="Vishal Manatkar" userId="442200ac-73f6-4b0b-a152-c4cc2a0e231e" providerId="ADAL" clId="{F95A60A1-B91A-4BA4-9387-A223D26FCA22}" dt="2023-01-06T09:28:15.392" v="191" actId="165"/>
          <ac:grpSpMkLst>
            <pc:docMk/>
            <pc:sldMk cId="1666358926" sldId="2710"/>
            <ac:grpSpMk id="65" creationId="{54BC3ED5-AB98-4C05-97F7-95E1F681F141}"/>
          </ac:grpSpMkLst>
        </pc:grpChg>
        <pc:grpChg chg="mod topLvl">
          <ac:chgData name="Vishal Manatkar" userId="442200ac-73f6-4b0b-a152-c4cc2a0e231e" providerId="ADAL" clId="{F95A60A1-B91A-4BA4-9387-A223D26FCA22}" dt="2023-01-06T09:28:15.392" v="191" actId="165"/>
          <ac:grpSpMkLst>
            <pc:docMk/>
            <pc:sldMk cId="1666358926" sldId="2710"/>
            <ac:grpSpMk id="74" creationId="{D07FECB3-7B9F-48AB-9295-F5C2B96C3E1B}"/>
          </ac:grpSpMkLst>
        </pc:grpChg>
        <pc:grpChg chg="mod topLvl">
          <ac:chgData name="Vishal Manatkar" userId="442200ac-73f6-4b0b-a152-c4cc2a0e231e" providerId="ADAL" clId="{F95A60A1-B91A-4BA4-9387-A223D26FCA22}" dt="2023-01-06T09:28:15.392" v="191" actId="165"/>
          <ac:grpSpMkLst>
            <pc:docMk/>
            <pc:sldMk cId="1666358926" sldId="2710"/>
            <ac:grpSpMk id="81" creationId="{902B792A-E883-4964-891C-8E3DFB8BED4A}"/>
          </ac:grpSpMkLst>
        </pc:grpChg>
        <pc:grpChg chg="mod topLvl">
          <ac:chgData name="Vishal Manatkar" userId="442200ac-73f6-4b0b-a152-c4cc2a0e231e" providerId="ADAL" clId="{F95A60A1-B91A-4BA4-9387-A223D26FCA22}" dt="2023-01-06T09:28:15.392" v="191" actId="165"/>
          <ac:grpSpMkLst>
            <pc:docMk/>
            <pc:sldMk cId="1666358926" sldId="2710"/>
            <ac:grpSpMk id="92" creationId="{EF3C96DD-DA82-4213-AFB8-0C6A8C670157}"/>
          </ac:grpSpMkLst>
        </pc:grpChg>
        <pc:grpChg chg="mod topLvl">
          <ac:chgData name="Vishal Manatkar" userId="442200ac-73f6-4b0b-a152-c4cc2a0e231e" providerId="ADAL" clId="{F95A60A1-B91A-4BA4-9387-A223D26FCA22}" dt="2023-01-06T09:28:15.392" v="191" actId="165"/>
          <ac:grpSpMkLst>
            <pc:docMk/>
            <pc:sldMk cId="1666358926" sldId="2710"/>
            <ac:grpSpMk id="98" creationId="{B78752A0-3A41-41C3-98F8-C59FA5BBC35A}"/>
          </ac:grpSpMkLst>
        </pc:grpChg>
        <pc:grpChg chg="mod topLvl">
          <ac:chgData name="Vishal Manatkar" userId="442200ac-73f6-4b0b-a152-c4cc2a0e231e" providerId="ADAL" clId="{F95A60A1-B91A-4BA4-9387-A223D26FCA22}" dt="2023-01-06T09:28:15.392" v="191" actId="165"/>
          <ac:grpSpMkLst>
            <pc:docMk/>
            <pc:sldMk cId="1666358926" sldId="2710"/>
            <ac:grpSpMk id="109" creationId="{3BFEB61C-021D-47A1-A12F-BB245A9F644D}"/>
          </ac:grpSpMkLst>
        </pc:grpChg>
        <pc:grpChg chg="mod topLvl">
          <ac:chgData name="Vishal Manatkar" userId="442200ac-73f6-4b0b-a152-c4cc2a0e231e" providerId="ADAL" clId="{F95A60A1-B91A-4BA4-9387-A223D26FCA22}" dt="2023-01-06T09:28:15.392" v="191" actId="165"/>
          <ac:grpSpMkLst>
            <pc:docMk/>
            <pc:sldMk cId="1666358926" sldId="2710"/>
            <ac:grpSpMk id="115" creationId="{2484ED4F-81B8-4322-A7EA-71148F000964}"/>
          </ac:grpSpMkLst>
        </pc:grpChg>
        <pc:grpChg chg="mod topLvl">
          <ac:chgData name="Vishal Manatkar" userId="442200ac-73f6-4b0b-a152-c4cc2a0e231e" providerId="ADAL" clId="{F95A60A1-B91A-4BA4-9387-A223D26FCA22}" dt="2023-01-06T09:28:15.392" v="191" actId="165"/>
          <ac:grpSpMkLst>
            <pc:docMk/>
            <pc:sldMk cId="1666358926" sldId="2710"/>
            <ac:grpSpMk id="141" creationId="{1F184B4D-F943-4DB6-857F-4506F68941BC}"/>
          </ac:grpSpMkLst>
        </pc:grpChg>
        <pc:grpChg chg="del">
          <ac:chgData name="Vishal Manatkar" userId="442200ac-73f6-4b0b-a152-c4cc2a0e231e" providerId="ADAL" clId="{F95A60A1-B91A-4BA4-9387-A223D26FCA22}" dt="2023-01-06T09:28:15.392" v="191" actId="165"/>
          <ac:grpSpMkLst>
            <pc:docMk/>
            <pc:sldMk cId="1666358926" sldId="2710"/>
            <ac:grpSpMk id="156" creationId="{E876B2D4-4C3C-4527-A540-D9773994536D}"/>
          </ac:grpSpMkLst>
        </pc:grpChg>
        <pc:grpChg chg="del">
          <ac:chgData name="Vishal Manatkar" userId="442200ac-73f6-4b0b-a152-c4cc2a0e231e" providerId="ADAL" clId="{F95A60A1-B91A-4BA4-9387-A223D26FCA22}" dt="2023-01-06T09:28:15.392" v="191" actId="165"/>
          <ac:grpSpMkLst>
            <pc:docMk/>
            <pc:sldMk cId="1666358926" sldId="2710"/>
            <ac:grpSpMk id="157" creationId="{87D0713B-454F-4BD1-AF12-13F2A7435E5D}"/>
          </ac:grpSpMkLst>
        </pc:grpChg>
        <pc:grpChg chg="del">
          <ac:chgData name="Vishal Manatkar" userId="442200ac-73f6-4b0b-a152-c4cc2a0e231e" providerId="ADAL" clId="{F95A60A1-B91A-4BA4-9387-A223D26FCA22}" dt="2023-01-06T09:28:15.392" v="191" actId="165"/>
          <ac:grpSpMkLst>
            <pc:docMk/>
            <pc:sldMk cId="1666358926" sldId="2710"/>
            <ac:grpSpMk id="158" creationId="{A6D3A252-6058-4834-ADCF-D6F6F8801EEE}"/>
          </ac:grpSpMkLst>
        </pc:grpChg>
        <pc:grpChg chg="del">
          <ac:chgData name="Vishal Manatkar" userId="442200ac-73f6-4b0b-a152-c4cc2a0e231e" providerId="ADAL" clId="{F95A60A1-B91A-4BA4-9387-A223D26FCA22}" dt="2023-01-06T09:28:15.392" v="191" actId="165"/>
          <ac:grpSpMkLst>
            <pc:docMk/>
            <pc:sldMk cId="1666358926" sldId="2710"/>
            <ac:grpSpMk id="159" creationId="{DA85087D-9691-462E-ADB3-3CB9A32D51AE}"/>
          </ac:grpSpMkLst>
        </pc:grpChg>
        <pc:grpChg chg="del">
          <ac:chgData name="Vishal Manatkar" userId="442200ac-73f6-4b0b-a152-c4cc2a0e231e" providerId="ADAL" clId="{F95A60A1-B91A-4BA4-9387-A223D26FCA22}" dt="2023-01-06T09:28:15.392" v="191" actId="165"/>
          <ac:grpSpMkLst>
            <pc:docMk/>
            <pc:sldMk cId="1666358926" sldId="2710"/>
            <ac:grpSpMk id="160" creationId="{7F73CB13-BCCA-4389-B378-CB6FAE630CF9}"/>
          </ac:grpSpMkLst>
        </pc:grpChg>
        <pc:grpChg chg="del">
          <ac:chgData name="Vishal Manatkar" userId="442200ac-73f6-4b0b-a152-c4cc2a0e231e" providerId="ADAL" clId="{F95A60A1-B91A-4BA4-9387-A223D26FCA22}" dt="2023-01-06T09:28:15.392" v="191" actId="165"/>
          <ac:grpSpMkLst>
            <pc:docMk/>
            <pc:sldMk cId="1666358926" sldId="2710"/>
            <ac:grpSpMk id="161" creationId="{1009F0B6-72AE-4C2D-9C58-BF5FD931C728}"/>
          </ac:grpSpMkLst>
        </pc:grpChg>
        <pc:grpChg chg="del">
          <ac:chgData name="Vishal Manatkar" userId="442200ac-73f6-4b0b-a152-c4cc2a0e231e" providerId="ADAL" clId="{F95A60A1-B91A-4BA4-9387-A223D26FCA22}" dt="2023-01-06T09:28:15.392" v="191" actId="165"/>
          <ac:grpSpMkLst>
            <pc:docMk/>
            <pc:sldMk cId="1666358926" sldId="2710"/>
            <ac:grpSpMk id="162" creationId="{0F6205D6-A22F-4DAB-8B73-59767123081A}"/>
          </ac:grpSpMkLst>
        </pc:grpChg>
      </pc:sldChg>
      <pc:sldChg chg="modSp mod">
        <pc:chgData name="Vishal Manatkar" userId="442200ac-73f6-4b0b-a152-c4cc2a0e231e" providerId="ADAL" clId="{F95A60A1-B91A-4BA4-9387-A223D26FCA22}" dt="2023-01-06T09:32:11.387" v="220" actId="255"/>
        <pc:sldMkLst>
          <pc:docMk/>
          <pc:sldMk cId="2948753016" sldId="2712"/>
        </pc:sldMkLst>
        <pc:spChg chg="mod">
          <ac:chgData name="Vishal Manatkar" userId="442200ac-73f6-4b0b-a152-c4cc2a0e231e" providerId="ADAL" clId="{F95A60A1-B91A-4BA4-9387-A223D26FCA22}" dt="2023-01-06T09:31:32.318" v="216" actId="404"/>
          <ac:spMkLst>
            <pc:docMk/>
            <pc:sldMk cId="2948753016" sldId="2712"/>
            <ac:spMk id="156" creationId="{FD69A7C0-44E5-4496-984D-331CD38A4C34}"/>
          </ac:spMkLst>
        </pc:spChg>
        <pc:spChg chg="mod">
          <ac:chgData name="Vishal Manatkar" userId="442200ac-73f6-4b0b-a152-c4cc2a0e231e" providerId="ADAL" clId="{F95A60A1-B91A-4BA4-9387-A223D26FCA22}" dt="2023-01-06T09:30:59.185" v="209" actId="2711"/>
          <ac:spMkLst>
            <pc:docMk/>
            <pc:sldMk cId="2948753016" sldId="2712"/>
            <ac:spMk id="158" creationId="{5382F41F-8368-4995-8B67-F1B3E90A7503}"/>
          </ac:spMkLst>
        </pc:spChg>
        <pc:spChg chg="mod">
          <ac:chgData name="Vishal Manatkar" userId="442200ac-73f6-4b0b-a152-c4cc2a0e231e" providerId="ADAL" clId="{F95A60A1-B91A-4BA4-9387-A223D26FCA22}" dt="2023-01-06T09:32:11.387" v="220" actId="255"/>
          <ac:spMkLst>
            <pc:docMk/>
            <pc:sldMk cId="2948753016" sldId="2712"/>
            <ac:spMk id="303" creationId="{754ADC87-7C7B-4023-964B-ACCB77722961}"/>
          </ac:spMkLst>
        </pc:spChg>
        <pc:spChg chg="mod">
          <ac:chgData name="Vishal Manatkar" userId="442200ac-73f6-4b0b-a152-c4cc2a0e231e" providerId="ADAL" clId="{F95A60A1-B91A-4BA4-9387-A223D26FCA22}" dt="2023-01-06T09:31:20.207" v="212" actId="403"/>
          <ac:spMkLst>
            <pc:docMk/>
            <pc:sldMk cId="2948753016" sldId="2712"/>
            <ac:spMk id="305" creationId="{A485A26F-75C2-4DE7-8179-3532B2561C91}"/>
          </ac:spMkLst>
        </pc:spChg>
        <pc:spChg chg="mod">
          <ac:chgData name="Vishal Manatkar" userId="442200ac-73f6-4b0b-a152-c4cc2a0e231e" providerId="ADAL" clId="{F95A60A1-B91A-4BA4-9387-A223D26FCA22}" dt="2023-01-06T09:30:34.758" v="208" actId="403"/>
          <ac:spMkLst>
            <pc:docMk/>
            <pc:sldMk cId="2948753016" sldId="2712"/>
            <ac:spMk id="306" creationId="{50B924D4-EDEF-4F96-8784-C8258CF3062D}"/>
          </ac:spMkLst>
        </pc:spChg>
        <pc:spChg chg="mod">
          <ac:chgData name="Vishal Manatkar" userId="442200ac-73f6-4b0b-a152-c4cc2a0e231e" providerId="ADAL" clId="{F95A60A1-B91A-4BA4-9387-A223D26FCA22}" dt="2023-01-06T09:31:20.207" v="212" actId="403"/>
          <ac:spMkLst>
            <pc:docMk/>
            <pc:sldMk cId="2948753016" sldId="2712"/>
            <ac:spMk id="318" creationId="{8FC4E8C1-B449-4D51-8EFD-F748CE7F0604}"/>
          </ac:spMkLst>
        </pc:spChg>
        <pc:spChg chg="mod">
          <ac:chgData name="Vishal Manatkar" userId="442200ac-73f6-4b0b-a152-c4cc2a0e231e" providerId="ADAL" clId="{F95A60A1-B91A-4BA4-9387-A223D26FCA22}" dt="2023-01-06T09:30:34.758" v="208" actId="403"/>
          <ac:spMkLst>
            <pc:docMk/>
            <pc:sldMk cId="2948753016" sldId="2712"/>
            <ac:spMk id="319" creationId="{14728112-0922-4C8E-85AD-1906352888CD}"/>
          </ac:spMkLst>
        </pc:spChg>
        <pc:spChg chg="mod">
          <ac:chgData name="Vishal Manatkar" userId="442200ac-73f6-4b0b-a152-c4cc2a0e231e" providerId="ADAL" clId="{F95A60A1-B91A-4BA4-9387-A223D26FCA22}" dt="2023-01-06T09:31:20.207" v="212" actId="403"/>
          <ac:spMkLst>
            <pc:docMk/>
            <pc:sldMk cId="2948753016" sldId="2712"/>
            <ac:spMk id="330" creationId="{EE580BF5-2A6B-4C3F-987A-FA8FB1F2FF68}"/>
          </ac:spMkLst>
        </pc:spChg>
        <pc:spChg chg="mod">
          <ac:chgData name="Vishal Manatkar" userId="442200ac-73f6-4b0b-a152-c4cc2a0e231e" providerId="ADAL" clId="{F95A60A1-B91A-4BA4-9387-A223D26FCA22}" dt="2023-01-06T09:30:34.758" v="208" actId="403"/>
          <ac:spMkLst>
            <pc:docMk/>
            <pc:sldMk cId="2948753016" sldId="2712"/>
            <ac:spMk id="331" creationId="{B1D04BF1-2A07-4193-864B-18ACED48D0EE}"/>
          </ac:spMkLst>
        </pc:spChg>
        <pc:spChg chg="mod">
          <ac:chgData name="Vishal Manatkar" userId="442200ac-73f6-4b0b-a152-c4cc2a0e231e" providerId="ADAL" clId="{F95A60A1-B91A-4BA4-9387-A223D26FCA22}" dt="2023-01-06T09:31:20.207" v="212" actId="403"/>
          <ac:spMkLst>
            <pc:docMk/>
            <pc:sldMk cId="2948753016" sldId="2712"/>
            <ac:spMk id="345" creationId="{00772579-8903-4034-81DF-B3516D2E4930}"/>
          </ac:spMkLst>
        </pc:spChg>
        <pc:spChg chg="mod">
          <ac:chgData name="Vishal Manatkar" userId="442200ac-73f6-4b0b-a152-c4cc2a0e231e" providerId="ADAL" clId="{F95A60A1-B91A-4BA4-9387-A223D26FCA22}" dt="2023-01-06T09:30:34.758" v="208" actId="403"/>
          <ac:spMkLst>
            <pc:docMk/>
            <pc:sldMk cId="2948753016" sldId="2712"/>
            <ac:spMk id="346" creationId="{ADBAF081-20D0-4DE9-ADD1-8FCBF90DBEC3}"/>
          </ac:spMkLst>
        </pc:spChg>
        <pc:spChg chg="mod">
          <ac:chgData name="Vishal Manatkar" userId="442200ac-73f6-4b0b-a152-c4cc2a0e231e" providerId="ADAL" clId="{F95A60A1-B91A-4BA4-9387-A223D26FCA22}" dt="2023-01-06T09:31:20.207" v="212" actId="403"/>
          <ac:spMkLst>
            <pc:docMk/>
            <pc:sldMk cId="2948753016" sldId="2712"/>
            <ac:spMk id="353" creationId="{090E18F5-6BEF-4ADE-A3E9-A61CBBBBBA72}"/>
          </ac:spMkLst>
        </pc:spChg>
        <pc:spChg chg="mod">
          <ac:chgData name="Vishal Manatkar" userId="442200ac-73f6-4b0b-a152-c4cc2a0e231e" providerId="ADAL" clId="{F95A60A1-B91A-4BA4-9387-A223D26FCA22}" dt="2023-01-06T09:30:34.758" v="208" actId="403"/>
          <ac:spMkLst>
            <pc:docMk/>
            <pc:sldMk cId="2948753016" sldId="2712"/>
            <ac:spMk id="354" creationId="{FAAA956C-A4F5-4812-8E10-92E26FA54999}"/>
          </ac:spMkLst>
        </pc:spChg>
        <pc:spChg chg="mod">
          <ac:chgData name="Vishal Manatkar" userId="442200ac-73f6-4b0b-a152-c4cc2a0e231e" providerId="ADAL" clId="{F95A60A1-B91A-4BA4-9387-A223D26FCA22}" dt="2023-01-06T09:31:20.207" v="212" actId="403"/>
          <ac:spMkLst>
            <pc:docMk/>
            <pc:sldMk cId="2948753016" sldId="2712"/>
            <ac:spMk id="361" creationId="{66EF2FAB-6005-4192-A68C-A04F6A014746}"/>
          </ac:spMkLst>
        </pc:spChg>
        <pc:spChg chg="mod">
          <ac:chgData name="Vishal Manatkar" userId="442200ac-73f6-4b0b-a152-c4cc2a0e231e" providerId="ADAL" clId="{F95A60A1-B91A-4BA4-9387-A223D26FCA22}" dt="2023-01-06T09:30:34.758" v="208" actId="403"/>
          <ac:spMkLst>
            <pc:docMk/>
            <pc:sldMk cId="2948753016" sldId="2712"/>
            <ac:spMk id="362" creationId="{CE1C2B07-69B1-4B00-835E-7BA3756B7A88}"/>
          </ac:spMkLst>
        </pc:spChg>
        <pc:spChg chg="mod">
          <ac:chgData name="Vishal Manatkar" userId="442200ac-73f6-4b0b-a152-c4cc2a0e231e" providerId="ADAL" clId="{F95A60A1-B91A-4BA4-9387-A223D26FCA22}" dt="2023-01-06T09:31:20.207" v="212" actId="403"/>
          <ac:spMkLst>
            <pc:docMk/>
            <pc:sldMk cId="2948753016" sldId="2712"/>
            <ac:spMk id="367" creationId="{72D6482D-A084-4EBB-85B1-D81EBC71A0B5}"/>
          </ac:spMkLst>
        </pc:spChg>
        <pc:spChg chg="mod">
          <ac:chgData name="Vishal Manatkar" userId="442200ac-73f6-4b0b-a152-c4cc2a0e231e" providerId="ADAL" clId="{F95A60A1-B91A-4BA4-9387-A223D26FCA22}" dt="2023-01-06T09:30:34.758" v="208" actId="403"/>
          <ac:spMkLst>
            <pc:docMk/>
            <pc:sldMk cId="2948753016" sldId="2712"/>
            <ac:spMk id="368" creationId="{14E11313-D434-4AAC-880D-A690DE144F73}"/>
          </ac:spMkLst>
        </pc:spChg>
        <pc:spChg chg="mod">
          <ac:chgData name="Vishal Manatkar" userId="442200ac-73f6-4b0b-a152-c4cc2a0e231e" providerId="ADAL" clId="{F95A60A1-B91A-4BA4-9387-A223D26FCA22}" dt="2023-01-06T09:31:20.207" v="212" actId="403"/>
          <ac:spMkLst>
            <pc:docMk/>
            <pc:sldMk cId="2948753016" sldId="2712"/>
            <ac:spMk id="377" creationId="{D5A6F24C-0391-4396-8D41-8AA7112A4F33}"/>
          </ac:spMkLst>
        </pc:spChg>
        <pc:spChg chg="mod">
          <ac:chgData name="Vishal Manatkar" userId="442200ac-73f6-4b0b-a152-c4cc2a0e231e" providerId="ADAL" clId="{F95A60A1-B91A-4BA4-9387-A223D26FCA22}" dt="2023-01-06T09:30:34.758" v="208" actId="403"/>
          <ac:spMkLst>
            <pc:docMk/>
            <pc:sldMk cId="2948753016" sldId="2712"/>
            <ac:spMk id="378" creationId="{2F3B3772-C94D-454D-967A-D2AAD6F09B39}"/>
          </ac:spMkLst>
        </pc:spChg>
        <pc:spChg chg="mod">
          <ac:chgData name="Vishal Manatkar" userId="442200ac-73f6-4b0b-a152-c4cc2a0e231e" providerId="ADAL" clId="{F95A60A1-B91A-4BA4-9387-A223D26FCA22}" dt="2023-01-06T09:31:20.207" v="212" actId="403"/>
          <ac:spMkLst>
            <pc:docMk/>
            <pc:sldMk cId="2948753016" sldId="2712"/>
            <ac:spMk id="382" creationId="{1B1261DA-CBFA-4913-A1DF-195265675F62}"/>
          </ac:spMkLst>
        </pc:spChg>
        <pc:spChg chg="mod">
          <ac:chgData name="Vishal Manatkar" userId="442200ac-73f6-4b0b-a152-c4cc2a0e231e" providerId="ADAL" clId="{F95A60A1-B91A-4BA4-9387-A223D26FCA22}" dt="2023-01-06T09:30:34.758" v="208" actId="403"/>
          <ac:spMkLst>
            <pc:docMk/>
            <pc:sldMk cId="2948753016" sldId="2712"/>
            <ac:spMk id="383" creationId="{F08ADAAF-72FE-4B8D-9100-F103CB2D8F3F}"/>
          </ac:spMkLst>
        </pc:spChg>
        <pc:spChg chg="mod">
          <ac:chgData name="Vishal Manatkar" userId="442200ac-73f6-4b0b-a152-c4cc2a0e231e" providerId="ADAL" clId="{F95A60A1-B91A-4BA4-9387-A223D26FCA22}" dt="2023-01-06T09:31:20.207" v="212" actId="403"/>
          <ac:spMkLst>
            <pc:docMk/>
            <pc:sldMk cId="2948753016" sldId="2712"/>
            <ac:spMk id="392" creationId="{5789884C-E568-4F87-A200-6BEE455AB92C}"/>
          </ac:spMkLst>
        </pc:spChg>
        <pc:spChg chg="mod">
          <ac:chgData name="Vishal Manatkar" userId="442200ac-73f6-4b0b-a152-c4cc2a0e231e" providerId="ADAL" clId="{F95A60A1-B91A-4BA4-9387-A223D26FCA22}" dt="2023-01-06T09:30:34.758" v="208" actId="403"/>
          <ac:spMkLst>
            <pc:docMk/>
            <pc:sldMk cId="2948753016" sldId="2712"/>
            <ac:spMk id="393" creationId="{0FCF82B1-50E8-4DA4-A06C-5F1619823684}"/>
          </ac:spMkLst>
        </pc:spChg>
        <pc:spChg chg="mod">
          <ac:chgData name="Vishal Manatkar" userId="442200ac-73f6-4b0b-a152-c4cc2a0e231e" providerId="ADAL" clId="{F95A60A1-B91A-4BA4-9387-A223D26FCA22}" dt="2023-01-06T09:31:20.207" v="212" actId="403"/>
          <ac:spMkLst>
            <pc:docMk/>
            <pc:sldMk cId="2948753016" sldId="2712"/>
            <ac:spMk id="397" creationId="{4D6CA4E1-03F1-4A4C-8EAC-928F3871CA77}"/>
          </ac:spMkLst>
        </pc:spChg>
        <pc:spChg chg="mod">
          <ac:chgData name="Vishal Manatkar" userId="442200ac-73f6-4b0b-a152-c4cc2a0e231e" providerId="ADAL" clId="{F95A60A1-B91A-4BA4-9387-A223D26FCA22}" dt="2023-01-06T09:30:34.758" v="208" actId="403"/>
          <ac:spMkLst>
            <pc:docMk/>
            <pc:sldMk cId="2948753016" sldId="2712"/>
            <ac:spMk id="398" creationId="{EDA135AE-E863-4E08-BFB9-D2377ADC73C0}"/>
          </ac:spMkLst>
        </pc:spChg>
        <pc:spChg chg="mod">
          <ac:chgData name="Vishal Manatkar" userId="442200ac-73f6-4b0b-a152-c4cc2a0e231e" providerId="ADAL" clId="{F95A60A1-B91A-4BA4-9387-A223D26FCA22}" dt="2023-01-06T09:31:20.207" v="212" actId="403"/>
          <ac:spMkLst>
            <pc:docMk/>
            <pc:sldMk cId="2948753016" sldId="2712"/>
            <ac:spMk id="422" creationId="{23CB86B4-82A6-459C-809C-240AB492602A}"/>
          </ac:spMkLst>
        </pc:spChg>
        <pc:spChg chg="mod">
          <ac:chgData name="Vishal Manatkar" userId="442200ac-73f6-4b0b-a152-c4cc2a0e231e" providerId="ADAL" clId="{F95A60A1-B91A-4BA4-9387-A223D26FCA22}" dt="2023-01-06T09:30:34.758" v="208" actId="403"/>
          <ac:spMkLst>
            <pc:docMk/>
            <pc:sldMk cId="2948753016" sldId="2712"/>
            <ac:spMk id="423" creationId="{7DCB136D-2343-4812-8CFA-04B477F4E178}"/>
          </ac:spMkLst>
        </pc:spChg>
      </pc:sldChg>
      <pc:sldChg chg="modSp add mod">
        <pc:chgData name="Vishal Manatkar" userId="442200ac-73f6-4b0b-a152-c4cc2a0e231e" providerId="ADAL" clId="{F95A60A1-B91A-4BA4-9387-A223D26FCA22}" dt="2023-01-06T12:34:13.972" v="948"/>
        <pc:sldMkLst>
          <pc:docMk/>
          <pc:sldMk cId="1179632845" sldId="2713"/>
        </pc:sldMkLst>
        <pc:spChg chg="mod">
          <ac:chgData name="Vishal Manatkar" userId="442200ac-73f6-4b0b-a152-c4cc2a0e231e" providerId="ADAL" clId="{F95A60A1-B91A-4BA4-9387-A223D26FCA22}" dt="2023-01-06T10:57:54.138" v="580" actId="20577"/>
          <ac:spMkLst>
            <pc:docMk/>
            <pc:sldMk cId="1179632845" sldId="2713"/>
            <ac:spMk id="6" creationId="{1795395C-B280-4710-8692-083862FCA057}"/>
          </ac:spMkLst>
        </pc:spChg>
        <pc:spChg chg="mod">
          <ac:chgData name="Vishal Manatkar" userId="442200ac-73f6-4b0b-a152-c4cc2a0e231e" providerId="ADAL" clId="{F95A60A1-B91A-4BA4-9387-A223D26FCA22}" dt="2023-01-06T10:58:18.871" v="596"/>
          <ac:spMkLst>
            <pc:docMk/>
            <pc:sldMk cId="1179632845" sldId="2713"/>
            <ac:spMk id="11" creationId="{2A2337F6-0094-472B-BC0C-2033E6D4AC18}"/>
          </ac:spMkLst>
        </pc:spChg>
        <pc:spChg chg="mod">
          <ac:chgData name="Vishal Manatkar" userId="442200ac-73f6-4b0b-a152-c4cc2a0e231e" providerId="ADAL" clId="{F95A60A1-B91A-4BA4-9387-A223D26FCA22}" dt="2023-01-06T10:58:33.554" v="601" actId="14100"/>
          <ac:spMkLst>
            <pc:docMk/>
            <pc:sldMk cId="1179632845" sldId="2713"/>
            <ac:spMk id="12" creationId="{0D8B98EC-55E4-4680-8932-CAC677F10E8E}"/>
          </ac:spMkLst>
        </pc:spChg>
        <pc:spChg chg="mod">
          <ac:chgData name="Vishal Manatkar" userId="442200ac-73f6-4b0b-a152-c4cc2a0e231e" providerId="ADAL" clId="{F95A60A1-B91A-4BA4-9387-A223D26FCA22}" dt="2023-01-06T10:58:21.465" v="597"/>
          <ac:spMkLst>
            <pc:docMk/>
            <pc:sldMk cId="1179632845" sldId="2713"/>
            <ac:spMk id="13" creationId="{4CA08D69-4CC7-41FF-BD2A-1961D127C212}"/>
          </ac:spMkLst>
        </pc:spChg>
        <pc:spChg chg="mod">
          <ac:chgData name="Vishal Manatkar" userId="442200ac-73f6-4b0b-a152-c4cc2a0e231e" providerId="ADAL" clId="{F95A60A1-B91A-4BA4-9387-A223D26FCA22}" dt="2023-01-06T10:58:28.335" v="599"/>
          <ac:spMkLst>
            <pc:docMk/>
            <pc:sldMk cId="1179632845" sldId="2713"/>
            <ac:spMk id="14" creationId="{E325C6BD-A9B7-42B7-8727-FF2566B7E75C}"/>
          </ac:spMkLst>
        </pc:spChg>
        <pc:spChg chg="mod">
          <ac:chgData name="Vishal Manatkar" userId="442200ac-73f6-4b0b-a152-c4cc2a0e231e" providerId="ADAL" clId="{F95A60A1-B91A-4BA4-9387-A223D26FCA22}" dt="2023-01-06T10:58:12.208" v="595" actId="20577"/>
          <ac:spMkLst>
            <pc:docMk/>
            <pc:sldMk cId="1179632845" sldId="2713"/>
            <ac:spMk id="15" creationId="{A33E631D-CF45-481D-AB79-A3D4C4ECF5EF}"/>
          </ac:spMkLst>
        </pc:spChg>
        <pc:spChg chg="mod">
          <ac:chgData name="Vishal Manatkar" userId="442200ac-73f6-4b0b-a152-c4cc2a0e231e" providerId="ADAL" clId="{F95A60A1-B91A-4BA4-9387-A223D26FCA22}" dt="2023-01-06T12:34:13.972" v="948"/>
          <ac:spMkLst>
            <pc:docMk/>
            <pc:sldMk cId="1179632845" sldId="2713"/>
            <ac:spMk id="16" creationId="{FEECE195-7CBA-4AA9-AB92-0E4BEC059950}"/>
          </ac:spMkLst>
        </pc:spChg>
        <pc:spChg chg="mod">
          <ac:chgData name="Vishal Manatkar" userId="442200ac-73f6-4b0b-a152-c4cc2a0e231e" providerId="ADAL" clId="{F95A60A1-B91A-4BA4-9387-A223D26FCA22}" dt="2023-01-06T10:58:24.929" v="598"/>
          <ac:spMkLst>
            <pc:docMk/>
            <pc:sldMk cId="1179632845" sldId="2713"/>
            <ac:spMk id="17" creationId="{F42C0716-4735-45B4-9EB4-99C62007EB7C}"/>
          </ac:spMkLst>
        </pc:spChg>
        <pc:spChg chg="mod">
          <ac:chgData name="Vishal Manatkar" userId="442200ac-73f6-4b0b-a152-c4cc2a0e231e" providerId="ADAL" clId="{F95A60A1-B91A-4BA4-9387-A223D26FCA22}" dt="2023-01-06T10:38:33.034" v="507" actId="403"/>
          <ac:spMkLst>
            <pc:docMk/>
            <pc:sldMk cId="1179632845" sldId="2713"/>
            <ac:spMk id="20" creationId="{0283C926-90B0-41BC-B027-6EE67D0525DE}"/>
          </ac:spMkLst>
        </pc:spChg>
      </pc:sldChg>
      <pc:sldChg chg="modSp add del mod">
        <pc:chgData name="Vishal Manatkar" userId="442200ac-73f6-4b0b-a152-c4cc2a0e231e" providerId="ADAL" clId="{F95A60A1-B91A-4BA4-9387-A223D26FCA22}" dt="2023-01-06T09:30:12.897" v="205" actId="2890"/>
        <pc:sldMkLst>
          <pc:docMk/>
          <pc:sldMk cId="1553501744" sldId="2713"/>
        </pc:sldMkLst>
        <pc:spChg chg="mod">
          <ac:chgData name="Vishal Manatkar" userId="442200ac-73f6-4b0b-a152-c4cc2a0e231e" providerId="ADAL" clId="{F95A60A1-B91A-4BA4-9387-A223D26FCA22}" dt="2023-01-06T09:30:07.597" v="204" actId="13822"/>
          <ac:spMkLst>
            <pc:docMk/>
            <pc:sldMk cId="1553501744" sldId="2713"/>
            <ac:spMk id="41" creationId="{A4EA62BF-CC4E-4F91-B202-96841F11192C}"/>
          </ac:spMkLst>
        </pc:spChg>
        <pc:spChg chg="mod">
          <ac:chgData name="Vishal Manatkar" userId="442200ac-73f6-4b0b-a152-c4cc2a0e231e" providerId="ADAL" clId="{F95A60A1-B91A-4BA4-9387-A223D26FCA22}" dt="2023-01-06T09:30:07.597" v="204" actId="13822"/>
          <ac:spMkLst>
            <pc:docMk/>
            <pc:sldMk cId="1553501744" sldId="2713"/>
            <ac:spMk id="42" creationId="{6FD9185C-0E8C-411B-B2E9-541FD19D7333}"/>
          </ac:spMkLst>
        </pc:spChg>
        <pc:spChg chg="mod">
          <ac:chgData name="Vishal Manatkar" userId="442200ac-73f6-4b0b-a152-c4cc2a0e231e" providerId="ADAL" clId="{F95A60A1-B91A-4BA4-9387-A223D26FCA22}" dt="2023-01-06T09:30:07.597" v="204" actId="13822"/>
          <ac:spMkLst>
            <pc:docMk/>
            <pc:sldMk cId="1553501744" sldId="2713"/>
            <ac:spMk id="43" creationId="{EDCA6284-9DC7-43C0-992C-971C77C00867}"/>
          </ac:spMkLst>
        </pc:spChg>
        <pc:spChg chg="mod">
          <ac:chgData name="Vishal Manatkar" userId="442200ac-73f6-4b0b-a152-c4cc2a0e231e" providerId="ADAL" clId="{F95A60A1-B91A-4BA4-9387-A223D26FCA22}" dt="2023-01-06T09:30:07.597" v="204" actId="13822"/>
          <ac:spMkLst>
            <pc:docMk/>
            <pc:sldMk cId="1553501744" sldId="2713"/>
            <ac:spMk id="44" creationId="{959CB3E9-47AB-49D4-9579-434835E81BA6}"/>
          </ac:spMkLst>
        </pc:spChg>
        <pc:spChg chg="mod">
          <ac:chgData name="Vishal Manatkar" userId="442200ac-73f6-4b0b-a152-c4cc2a0e231e" providerId="ADAL" clId="{F95A60A1-B91A-4BA4-9387-A223D26FCA22}" dt="2023-01-06T09:30:07.597" v="204" actId="13822"/>
          <ac:spMkLst>
            <pc:docMk/>
            <pc:sldMk cId="1553501744" sldId="2713"/>
            <ac:spMk id="45" creationId="{1C55B98E-FFA4-4FB4-8A64-181EF8AA1692}"/>
          </ac:spMkLst>
        </pc:spChg>
        <pc:spChg chg="mod">
          <ac:chgData name="Vishal Manatkar" userId="442200ac-73f6-4b0b-a152-c4cc2a0e231e" providerId="ADAL" clId="{F95A60A1-B91A-4BA4-9387-A223D26FCA22}" dt="2023-01-06T09:30:07.597" v="204" actId="13822"/>
          <ac:spMkLst>
            <pc:docMk/>
            <pc:sldMk cId="1553501744" sldId="2713"/>
            <ac:spMk id="46" creationId="{BC6E1DCF-025A-4CD3-9D96-95D61CA01B10}"/>
          </ac:spMkLst>
        </pc:spChg>
        <pc:spChg chg="mod">
          <ac:chgData name="Vishal Manatkar" userId="442200ac-73f6-4b0b-a152-c4cc2a0e231e" providerId="ADAL" clId="{F95A60A1-B91A-4BA4-9387-A223D26FCA22}" dt="2023-01-06T09:30:07.597" v="204" actId="13822"/>
          <ac:spMkLst>
            <pc:docMk/>
            <pc:sldMk cId="1553501744" sldId="2713"/>
            <ac:spMk id="47" creationId="{2209A493-50F4-4129-84BD-C8CA2E0B1FB0}"/>
          </ac:spMkLst>
        </pc:spChg>
        <pc:spChg chg="mod">
          <ac:chgData name="Vishal Manatkar" userId="442200ac-73f6-4b0b-a152-c4cc2a0e231e" providerId="ADAL" clId="{F95A60A1-B91A-4BA4-9387-A223D26FCA22}" dt="2023-01-06T09:30:07.597" v="204" actId="13822"/>
          <ac:spMkLst>
            <pc:docMk/>
            <pc:sldMk cId="1553501744" sldId="2713"/>
            <ac:spMk id="48" creationId="{1B007300-466D-4F70-AE6E-F29C31DD3F23}"/>
          </ac:spMkLst>
        </pc:spChg>
        <pc:spChg chg="mod">
          <ac:chgData name="Vishal Manatkar" userId="442200ac-73f6-4b0b-a152-c4cc2a0e231e" providerId="ADAL" clId="{F95A60A1-B91A-4BA4-9387-A223D26FCA22}" dt="2023-01-06T09:30:07.597" v="204" actId="13822"/>
          <ac:spMkLst>
            <pc:docMk/>
            <pc:sldMk cId="1553501744" sldId="2713"/>
            <ac:spMk id="49" creationId="{769C076B-A49E-4FDE-AA7C-064E507F77A3}"/>
          </ac:spMkLst>
        </pc:spChg>
        <pc:spChg chg="mod">
          <ac:chgData name="Vishal Manatkar" userId="442200ac-73f6-4b0b-a152-c4cc2a0e231e" providerId="ADAL" clId="{F95A60A1-B91A-4BA4-9387-A223D26FCA22}" dt="2023-01-06T09:30:07.597" v="204" actId="13822"/>
          <ac:spMkLst>
            <pc:docMk/>
            <pc:sldMk cId="1553501744" sldId="2713"/>
            <ac:spMk id="50" creationId="{FFC75A4D-1875-43EE-9869-E63911062114}"/>
          </ac:spMkLst>
        </pc:spChg>
        <pc:spChg chg="mod">
          <ac:chgData name="Vishal Manatkar" userId="442200ac-73f6-4b0b-a152-c4cc2a0e231e" providerId="ADAL" clId="{F95A60A1-B91A-4BA4-9387-A223D26FCA22}" dt="2023-01-06T09:30:07.597" v="204" actId="13822"/>
          <ac:spMkLst>
            <pc:docMk/>
            <pc:sldMk cId="1553501744" sldId="2713"/>
            <ac:spMk id="51" creationId="{42B6214A-F2DB-4524-B05C-DDE565F78CB2}"/>
          </ac:spMkLst>
        </pc:spChg>
        <pc:spChg chg="mod">
          <ac:chgData name="Vishal Manatkar" userId="442200ac-73f6-4b0b-a152-c4cc2a0e231e" providerId="ADAL" clId="{F95A60A1-B91A-4BA4-9387-A223D26FCA22}" dt="2023-01-06T09:30:07.597" v="204" actId="13822"/>
          <ac:spMkLst>
            <pc:docMk/>
            <pc:sldMk cId="1553501744" sldId="2713"/>
            <ac:spMk id="52" creationId="{560CE3D9-0D7F-4598-9344-C0894D02F2C8}"/>
          </ac:spMkLst>
        </pc:spChg>
        <pc:spChg chg="mod">
          <ac:chgData name="Vishal Manatkar" userId="442200ac-73f6-4b0b-a152-c4cc2a0e231e" providerId="ADAL" clId="{F95A60A1-B91A-4BA4-9387-A223D26FCA22}" dt="2023-01-06T09:30:07.597" v="204" actId="13822"/>
          <ac:spMkLst>
            <pc:docMk/>
            <pc:sldMk cId="1553501744" sldId="2713"/>
            <ac:spMk id="75" creationId="{749CAD36-91C6-409F-AC58-07EA210A7CF8}"/>
          </ac:spMkLst>
        </pc:spChg>
        <pc:spChg chg="mod">
          <ac:chgData name="Vishal Manatkar" userId="442200ac-73f6-4b0b-a152-c4cc2a0e231e" providerId="ADAL" clId="{F95A60A1-B91A-4BA4-9387-A223D26FCA22}" dt="2023-01-06T09:30:07.597" v="204" actId="13822"/>
          <ac:spMkLst>
            <pc:docMk/>
            <pc:sldMk cId="1553501744" sldId="2713"/>
            <ac:spMk id="76" creationId="{5BFD79C6-D0FC-4DC5-85C4-796B9B6D7B3B}"/>
          </ac:spMkLst>
        </pc:spChg>
        <pc:spChg chg="mod">
          <ac:chgData name="Vishal Manatkar" userId="442200ac-73f6-4b0b-a152-c4cc2a0e231e" providerId="ADAL" clId="{F95A60A1-B91A-4BA4-9387-A223D26FCA22}" dt="2023-01-06T09:30:07.597" v="204" actId="13822"/>
          <ac:spMkLst>
            <pc:docMk/>
            <pc:sldMk cId="1553501744" sldId="2713"/>
            <ac:spMk id="77" creationId="{8A49B0A6-9187-47C6-A4E6-F01C7548D4DC}"/>
          </ac:spMkLst>
        </pc:spChg>
      </pc:sldChg>
      <pc:sldChg chg="add del">
        <pc:chgData name="Vishal Manatkar" userId="442200ac-73f6-4b0b-a152-c4cc2a0e231e" providerId="ADAL" clId="{F95A60A1-B91A-4BA4-9387-A223D26FCA22}" dt="2023-01-06T10:35:29.492" v="467" actId="2890"/>
        <pc:sldMkLst>
          <pc:docMk/>
          <pc:sldMk cId="2138578193" sldId="2713"/>
        </pc:sldMkLst>
      </pc:sldChg>
      <pc:sldMasterChg chg="delSldLayout modSldLayout">
        <pc:chgData name="Vishal Manatkar" userId="442200ac-73f6-4b0b-a152-c4cc2a0e231e" providerId="ADAL" clId="{F95A60A1-B91A-4BA4-9387-A223D26FCA22}" dt="2023-01-06T12:29:06.434" v="929" actId="14100"/>
        <pc:sldMasterMkLst>
          <pc:docMk/>
          <pc:sldMasterMk cId="3085500737" sldId="2147483648"/>
        </pc:sldMasterMkLst>
        <pc:sldLayoutChg chg="modSp mod">
          <pc:chgData name="Vishal Manatkar" userId="442200ac-73f6-4b0b-a152-c4cc2a0e231e" providerId="ADAL" clId="{F95A60A1-B91A-4BA4-9387-A223D26FCA22}" dt="2023-01-06T12:29:06.434" v="929" actId="14100"/>
          <pc:sldLayoutMkLst>
            <pc:docMk/>
            <pc:sldMasterMk cId="3085500737" sldId="2147483648"/>
            <pc:sldLayoutMk cId="2404281557" sldId="2147483661"/>
          </pc:sldLayoutMkLst>
          <pc:spChg chg="mod">
            <ac:chgData name="Vishal Manatkar" userId="442200ac-73f6-4b0b-a152-c4cc2a0e231e" providerId="ADAL" clId="{F95A60A1-B91A-4BA4-9387-A223D26FCA22}" dt="2023-01-06T09:06:18.823" v="182" actId="2711"/>
            <ac:spMkLst>
              <pc:docMk/>
              <pc:sldMasterMk cId="3085500737" sldId="2147483648"/>
              <pc:sldLayoutMk cId="2404281557" sldId="2147483661"/>
              <ac:spMk id="11" creationId="{ED27A722-1C53-4148-87FF-3884922615A1}"/>
            </ac:spMkLst>
          </pc:spChg>
          <pc:spChg chg="mod">
            <ac:chgData name="Vishal Manatkar" userId="442200ac-73f6-4b0b-a152-c4cc2a0e231e" providerId="ADAL" clId="{F95A60A1-B91A-4BA4-9387-A223D26FCA22}" dt="2023-01-06T12:29:02.147" v="928" actId="14100"/>
            <ac:spMkLst>
              <pc:docMk/>
              <pc:sldMasterMk cId="3085500737" sldId="2147483648"/>
              <pc:sldLayoutMk cId="2404281557" sldId="2147483661"/>
              <ac:spMk id="12" creationId="{CC76930C-31C6-457B-8525-9B34C31FBB5F}"/>
            </ac:spMkLst>
          </pc:spChg>
          <pc:spChg chg="mod">
            <ac:chgData name="Vishal Manatkar" userId="442200ac-73f6-4b0b-a152-c4cc2a0e231e" providerId="ADAL" clId="{F95A60A1-B91A-4BA4-9387-A223D26FCA22}" dt="2023-01-06T12:29:02.147" v="928" actId="14100"/>
            <ac:spMkLst>
              <pc:docMk/>
              <pc:sldMasterMk cId="3085500737" sldId="2147483648"/>
              <pc:sldLayoutMk cId="2404281557" sldId="2147483661"/>
              <ac:spMk id="13" creationId="{9062A76F-FF75-465E-AE2A-881725681F43}"/>
            </ac:spMkLst>
          </pc:spChg>
          <pc:spChg chg="mod">
            <ac:chgData name="Vishal Manatkar" userId="442200ac-73f6-4b0b-a152-c4cc2a0e231e" providerId="ADAL" clId="{F95A60A1-B91A-4BA4-9387-A223D26FCA22}" dt="2023-01-06T12:29:02.147" v="928" actId="14100"/>
            <ac:spMkLst>
              <pc:docMk/>
              <pc:sldMasterMk cId="3085500737" sldId="2147483648"/>
              <pc:sldLayoutMk cId="2404281557" sldId="2147483661"/>
              <ac:spMk id="14" creationId="{1EFB7B7F-D6D8-4640-AA57-6457C2A84863}"/>
            </ac:spMkLst>
          </pc:spChg>
          <pc:spChg chg="mod">
            <ac:chgData name="Vishal Manatkar" userId="442200ac-73f6-4b0b-a152-c4cc2a0e231e" providerId="ADAL" clId="{F95A60A1-B91A-4BA4-9387-A223D26FCA22}" dt="2023-01-06T12:29:02.147" v="928" actId="14100"/>
            <ac:spMkLst>
              <pc:docMk/>
              <pc:sldMasterMk cId="3085500737" sldId="2147483648"/>
              <pc:sldLayoutMk cId="2404281557" sldId="2147483661"/>
              <ac:spMk id="15" creationId="{CE173DC7-55C1-425F-BBB8-6784CBE9135C}"/>
            </ac:spMkLst>
          </pc:spChg>
          <pc:spChg chg="mod">
            <ac:chgData name="Vishal Manatkar" userId="442200ac-73f6-4b0b-a152-c4cc2a0e231e" providerId="ADAL" clId="{F95A60A1-B91A-4BA4-9387-A223D26FCA22}" dt="2023-01-06T12:29:06.434" v="929" actId="14100"/>
            <ac:spMkLst>
              <pc:docMk/>
              <pc:sldMasterMk cId="3085500737" sldId="2147483648"/>
              <pc:sldLayoutMk cId="2404281557" sldId="2147483661"/>
              <ac:spMk id="16" creationId="{BF32258B-6C82-412A-9A5A-899A8381DFD5}"/>
            </ac:spMkLst>
          </pc:spChg>
          <pc:spChg chg="mod">
            <ac:chgData name="Vishal Manatkar" userId="442200ac-73f6-4b0b-a152-c4cc2a0e231e" providerId="ADAL" clId="{F95A60A1-B91A-4BA4-9387-A223D26FCA22}" dt="2023-01-06T09:06:18.823" v="182" actId="2711"/>
            <ac:spMkLst>
              <pc:docMk/>
              <pc:sldMasterMk cId="3085500737" sldId="2147483648"/>
              <pc:sldLayoutMk cId="2404281557" sldId="2147483661"/>
              <ac:spMk id="25" creationId="{F81C8FDC-A0E3-4179-9FE7-8519936BE5C2}"/>
            </ac:spMkLst>
          </pc:spChg>
          <pc:spChg chg="mod">
            <ac:chgData name="Vishal Manatkar" userId="442200ac-73f6-4b0b-a152-c4cc2a0e231e" providerId="ADAL" clId="{F95A60A1-B91A-4BA4-9387-A223D26FCA22}" dt="2023-01-06T09:06:18.823" v="182" actId="2711"/>
            <ac:spMkLst>
              <pc:docMk/>
              <pc:sldMasterMk cId="3085500737" sldId="2147483648"/>
              <pc:sldLayoutMk cId="2404281557" sldId="2147483661"/>
              <ac:spMk id="26" creationId="{E5C0796E-DDC1-4796-B1BF-EA65E594724D}"/>
            </ac:spMkLst>
          </pc:spChg>
          <pc:spChg chg="mod">
            <ac:chgData name="Vishal Manatkar" userId="442200ac-73f6-4b0b-a152-c4cc2a0e231e" providerId="ADAL" clId="{F95A60A1-B91A-4BA4-9387-A223D26FCA22}" dt="2023-01-06T09:06:18.823" v="182" actId="2711"/>
            <ac:spMkLst>
              <pc:docMk/>
              <pc:sldMasterMk cId="3085500737" sldId="2147483648"/>
              <pc:sldLayoutMk cId="2404281557" sldId="2147483661"/>
              <ac:spMk id="27" creationId="{797ACA0F-2A86-45EE-9419-3939E3BF405D}"/>
            </ac:spMkLst>
          </pc:spChg>
          <pc:spChg chg="mod">
            <ac:chgData name="Vishal Manatkar" userId="442200ac-73f6-4b0b-a152-c4cc2a0e231e" providerId="ADAL" clId="{F95A60A1-B91A-4BA4-9387-A223D26FCA22}" dt="2023-01-06T09:06:18.823" v="182" actId="2711"/>
            <ac:spMkLst>
              <pc:docMk/>
              <pc:sldMasterMk cId="3085500737" sldId="2147483648"/>
              <pc:sldLayoutMk cId="2404281557" sldId="2147483661"/>
              <ac:spMk id="28" creationId="{0D744313-D515-4655-86AC-2941A54D81B8}"/>
            </ac:spMkLst>
          </pc:spChg>
          <pc:spChg chg="mod">
            <ac:chgData name="Vishal Manatkar" userId="442200ac-73f6-4b0b-a152-c4cc2a0e231e" providerId="ADAL" clId="{F95A60A1-B91A-4BA4-9387-A223D26FCA22}" dt="2023-01-06T09:06:18.823" v="182" actId="2711"/>
            <ac:spMkLst>
              <pc:docMk/>
              <pc:sldMasterMk cId="3085500737" sldId="2147483648"/>
              <pc:sldLayoutMk cId="2404281557" sldId="2147483661"/>
              <ac:spMk id="29" creationId="{B20AA64A-86BA-4970-A816-65939E0C1A37}"/>
            </ac:spMkLst>
          </pc:spChg>
          <pc:spChg chg="mod">
            <ac:chgData name="Vishal Manatkar" userId="442200ac-73f6-4b0b-a152-c4cc2a0e231e" providerId="ADAL" clId="{F95A60A1-B91A-4BA4-9387-A223D26FCA22}" dt="2023-01-06T09:06:18.823" v="182" actId="2711"/>
            <ac:spMkLst>
              <pc:docMk/>
              <pc:sldMasterMk cId="3085500737" sldId="2147483648"/>
              <pc:sldLayoutMk cId="2404281557" sldId="2147483661"/>
              <ac:spMk id="30" creationId="{DE5CED9E-57E5-4706-B264-21ADB6BEB7FD}"/>
            </ac:spMkLst>
          </pc:spChg>
          <pc:grpChg chg="mod">
            <ac:chgData name="Vishal Manatkar" userId="442200ac-73f6-4b0b-a152-c4cc2a0e231e" providerId="ADAL" clId="{F95A60A1-B91A-4BA4-9387-A223D26FCA22}" dt="2023-01-06T09:06:18.823" v="182" actId="2711"/>
            <ac:grpSpMkLst>
              <pc:docMk/>
              <pc:sldMasterMk cId="3085500737" sldId="2147483648"/>
              <pc:sldLayoutMk cId="2404281557" sldId="2147483661"/>
              <ac:grpSpMk id="3" creationId="{72B8409E-1520-4A7C-820B-9544EF8DC91F}"/>
            </ac:grpSpMkLst>
          </pc:grpChg>
        </pc:sldLayoutChg>
        <pc:sldLayoutChg chg="modSp">
          <pc:chgData name="Vishal Manatkar" userId="442200ac-73f6-4b0b-a152-c4cc2a0e231e" providerId="ADAL" clId="{F95A60A1-B91A-4BA4-9387-A223D26FCA22}" dt="2023-01-06T12:23:25.835" v="899" actId="207"/>
          <pc:sldLayoutMkLst>
            <pc:docMk/>
            <pc:sldMasterMk cId="3085500737" sldId="2147483648"/>
            <pc:sldLayoutMk cId="182379470" sldId="2147483737"/>
          </pc:sldLayoutMkLst>
          <pc:spChg chg="mod">
            <ac:chgData name="Vishal Manatkar" userId="442200ac-73f6-4b0b-a152-c4cc2a0e231e" providerId="ADAL" clId="{F95A60A1-B91A-4BA4-9387-A223D26FCA22}" dt="2023-01-06T12:21:24.942" v="885" actId="207"/>
            <ac:spMkLst>
              <pc:docMk/>
              <pc:sldMasterMk cId="3085500737" sldId="2147483648"/>
              <pc:sldLayoutMk cId="182379470" sldId="2147483737"/>
              <ac:spMk id="7" creationId="{FA500E6B-96F0-4617-87F1-E9EA68F0B225}"/>
            </ac:spMkLst>
          </pc:spChg>
          <pc:spChg chg="mod">
            <ac:chgData name="Vishal Manatkar" userId="442200ac-73f6-4b0b-a152-c4cc2a0e231e" providerId="ADAL" clId="{F95A60A1-B91A-4BA4-9387-A223D26FCA22}" dt="2023-01-06T12:23:25.835" v="899" actId="207"/>
            <ac:spMkLst>
              <pc:docMk/>
              <pc:sldMasterMk cId="3085500737" sldId="2147483648"/>
              <pc:sldLayoutMk cId="182379470" sldId="2147483737"/>
              <ac:spMk id="9" creationId="{65DEABE6-90C7-42C4-AB8D-AE0530AF7860}"/>
            </ac:spMkLst>
          </pc:spChg>
          <pc:spChg chg="mod">
            <ac:chgData name="Vishal Manatkar" userId="442200ac-73f6-4b0b-a152-c4cc2a0e231e" providerId="ADAL" clId="{F95A60A1-B91A-4BA4-9387-A223D26FCA22}" dt="2023-01-06T12:21:24.942" v="885" actId="207"/>
            <ac:spMkLst>
              <pc:docMk/>
              <pc:sldMasterMk cId="3085500737" sldId="2147483648"/>
              <pc:sldLayoutMk cId="182379470" sldId="2147483737"/>
              <ac:spMk id="10" creationId="{68412CA3-29AC-4E0E-A248-7F7EEF80DBDE}"/>
            </ac:spMkLst>
          </pc:spChg>
          <pc:spChg chg="mod">
            <ac:chgData name="Vishal Manatkar" userId="442200ac-73f6-4b0b-a152-c4cc2a0e231e" providerId="ADAL" clId="{F95A60A1-B91A-4BA4-9387-A223D26FCA22}" dt="2023-01-06T12:21:24.942" v="885" actId="207"/>
            <ac:spMkLst>
              <pc:docMk/>
              <pc:sldMasterMk cId="3085500737" sldId="2147483648"/>
              <pc:sldLayoutMk cId="182379470" sldId="2147483737"/>
              <ac:spMk id="11" creationId="{FFFD6B77-FB87-4A01-AF89-E7EE9C02B99B}"/>
            </ac:spMkLst>
          </pc:spChg>
        </pc:sldLayoutChg>
        <pc:sldLayoutChg chg="modSp">
          <pc:chgData name="Vishal Manatkar" userId="442200ac-73f6-4b0b-a152-c4cc2a0e231e" providerId="ADAL" clId="{F95A60A1-B91A-4BA4-9387-A223D26FCA22}" dt="2023-01-06T12:21:59.920" v="889" actId="207"/>
          <pc:sldLayoutMkLst>
            <pc:docMk/>
            <pc:sldMasterMk cId="3085500737" sldId="2147483648"/>
            <pc:sldLayoutMk cId="576682449" sldId="2147483740"/>
          </pc:sldLayoutMkLst>
          <pc:spChg chg="mod">
            <ac:chgData name="Vishal Manatkar" userId="442200ac-73f6-4b0b-a152-c4cc2a0e231e" providerId="ADAL" clId="{F95A60A1-B91A-4BA4-9387-A223D26FCA22}" dt="2023-01-06T12:21:59.920" v="889" actId="207"/>
            <ac:spMkLst>
              <pc:docMk/>
              <pc:sldMasterMk cId="3085500737" sldId="2147483648"/>
              <pc:sldLayoutMk cId="576682449" sldId="2147483740"/>
              <ac:spMk id="7" creationId="{FA500E6B-96F0-4617-87F1-E9EA68F0B225}"/>
            </ac:spMkLst>
          </pc:spChg>
          <pc:spChg chg="mod">
            <ac:chgData name="Vishal Manatkar" userId="442200ac-73f6-4b0b-a152-c4cc2a0e231e" providerId="ADAL" clId="{F95A60A1-B91A-4BA4-9387-A223D26FCA22}" dt="2023-01-06T10:00:27.960" v="308" actId="2711"/>
            <ac:spMkLst>
              <pc:docMk/>
              <pc:sldMasterMk cId="3085500737" sldId="2147483648"/>
              <pc:sldLayoutMk cId="576682449" sldId="2147483740"/>
              <ac:spMk id="8" creationId="{AE03FB95-3B43-419D-9BBE-C80CA004FA19}"/>
            </ac:spMkLst>
          </pc:spChg>
          <pc:spChg chg="mod">
            <ac:chgData name="Vishal Manatkar" userId="442200ac-73f6-4b0b-a152-c4cc2a0e231e" providerId="ADAL" clId="{F95A60A1-B91A-4BA4-9387-A223D26FCA22}" dt="2023-01-06T11:04:57.473" v="666" actId="403"/>
            <ac:spMkLst>
              <pc:docMk/>
              <pc:sldMasterMk cId="3085500737" sldId="2147483648"/>
              <pc:sldLayoutMk cId="576682449" sldId="2147483740"/>
              <ac:spMk id="9" creationId="{65DEABE6-90C7-42C4-AB8D-AE0530AF7860}"/>
            </ac:spMkLst>
          </pc:spChg>
          <pc:spChg chg="mod">
            <ac:chgData name="Vishal Manatkar" userId="442200ac-73f6-4b0b-a152-c4cc2a0e231e" providerId="ADAL" clId="{F95A60A1-B91A-4BA4-9387-A223D26FCA22}" dt="2023-01-06T12:21:59.920" v="889" actId="207"/>
            <ac:spMkLst>
              <pc:docMk/>
              <pc:sldMasterMk cId="3085500737" sldId="2147483648"/>
              <pc:sldLayoutMk cId="576682449" sldId="2147483740"/>
              <ac:spMk id="10" creationId="{68412CA3-29AC-4E0E-A248-7F7EEF80DBDE}"/>
            </ac:spMkLst>
          </pc:spChg>
          <pc:spChg chg="mod">
            <ac:chgData name="Vishal Manatkar" userId="442200ac-73f6-4b0b-a152-c4cc2a0e231e" providerId="ADAL" clId="{F95A60A1-B91A-4BA4-9387-A223D26FCA22}" dt="2023-01-06T12:21:59.920" v="889" actId="207"/>
            <ac:spMkLst>
              <pc:docMk/>
              <pc:sldMasterMk cId="3085500737" sldId="2147483648"/>
              <pc:sldLayoutMk cId="576682449" sldId="2147483740"/>
              <ac:spMk id="11" creationId="{FFFD6B77-FB87-4A01-AF89-E7EE9C02B99B}"/>
            </ac:spMkLst>
          </pc:spChg>
        </pc:sldLayoutChg>
        <pc:sldLayoutChg chg="addSp delSp modSp mod">
          <pc:chgData name="Vishal Manatkar" userId="442200ac-73f6-4b0b-a152-c4cc2a0e231e" providerId="ADAL" clId="{F95A60A1-B91A-4BA4-9387-A223D26FCA22}" dt="2023-01-06T12:28:51.354" v="927" actId="14100"/>
          <pc:sldLayoutMkLst>
            <pc:docMk/>
            <pc:sldMasterMk cId="3085500737" sldId="2147483648"/>
            <pc:sldLayoutMk cId="2870086672" sldId="2147483744"/>
          </pc:sldLayoutMkLst>
          <pc:spChg chg="mod">
            <ac:chgData name="Vishal Manatkar" userId="442200ac-73f6-4b0b-a152-c4cc2a0e231e" providerId="ADAL" clId="{F95A60A1-B91A-4BA4-9387-A223D26FCA22}" dt="2023-01-06T12:28:22.497" v="925" actId="14100"/>
            <ac:spMkLst>
              <pc:docMk/>
              <pc:sldMasterMk cId="3085500737" sldId="2147483648"/>
              <pc:sldLayoutMk cId="2870086672" sldId="2147483744"/>
              <ac:spMk id="12" creationId="{CC76930C-31C6-457B-8525-9B34C31FBB5F}"/>
            </ac:spMkLst>
          </pc:spChg>
          <pc:spChg chg="mod">
            <ac:chgData name="Vishal Manatkar" userId="442200ac-73f6-4b0b-a152-c4cc2a0e231e" providerId="ADAL" clId="{F95A60A1-B91A-4BA4-9387-A223D26FCA22}" dt="2023-01-06T12:28:22.497" v="925" actId="14100"/>
            <ac:spMkLst>
              <pc:docMk/>
              <pc:sldMasterMk cId="3085500737" sldId="2147483648"/>
              <pc:sldLayoutMk cId="2870086672" sldId="2147483744"/>
              <ac:spMk id="13" creationId="{9062A76F-FF75-465E-AE2A-881725681F43}"/>
            </ac:spMkLst>
          </pc:spChg>
          <pc:spChg chg="del mod">
            <ac:chgData name="Vishal Manatkar" userId="442200ac-73f6-4b0b-a152-c4cc2a0e231e" providerId="ADAL" clId="{F95A60A1-B91A-4BA4-9387-A223D26FCA22}" dt="2023-01-06T11:06:06.968" v="696" actId="478"/>
            <ac:spMkLst>
              <pc:docMk/>
              <pc:sldMasterMk cId="3085500737" sldId="2147483648"/>
              <pc:sldLayoutMk cId="2870086672" sldId="2147483744"/>
              <ac:spMk id="14" creationId="{1EFB7B7F-D6D8-4640-AA57-6457C2A84863}"/>
            </ac:spMkLst>
          </pc:spChg>
          <pc:spChg chg="del mod">
            <ac:chgData name="Vishal Manatkar" userId="442200ac-73f6-4b0b-a152-c4cc2a0e231e" providerId="ADAL" clId="{F95A60A1-B91A-4BA4-9387-A223D26FCA22}" dt="2023-01-06T11:06:06.968" v="696" actId="478"/>
            <ac:spMkLst>
              <pc:docMk/>
              <pc:sldMasterMk cId="3085500737" sldId="2147483648"/>
              <pc:sldLayoutMk cId="2870086672" sldId="2147483744"/>
              <ac:spMk id="15" creationId="{CE173DC7-55C1-425F-BBB8-6784CBE9135C}"/>
            </ac:spMkLst>
          </pc:spChg>
          <pc:spChg chg="mod">
            <ac:chgData name="Vishal Manatkar" userId="442200ac-73f6-4b0b-a152-c4cc2a0e231e" providerId="ADAL" clId="{F95A60A1-B91A-4BA4-9387-A223D26FCA22}" dt="2023-01-06T12:28:27.706" v="926" actId="14100"/>
            <ac:spMkLst>
              <pc:docMk/>
              <pc:sldMasterMk cId="3085500737" sldId="2147483648"/>
              <pc:sldLayoutMk cId="2870086672" sldId="2147483744"/>
              <ac:spMk id="16" creationId="{BF32258B-6C82-412A-9A5A-899A8381DFD5}"/>
            </ac:spMkLst>
          </pc:spChg>
          <pc:spChg chg="add mod">
            <ac:chgData name="Vishal Manatkar" userId="442200ac-73f6-4b0b-a152-c4cc2a0e231e" providerId="ADAL" clId="{F95A60A1-B91A-4BA4-9387-A223D26FCA22}" dt="2023-01-06T12:28:51.354" v="927" actId="14100"/>
            <ac:spMkLst>
              <pc:docMk/>
              <pc:sldMasterMk cId="3085500737" sldId="2147483648"/>
              <pc:sldLayoutMk cId="2870086672" sldId="2147483744"/>
              <ac:spMk id="19" creationId="{A46665D3-337E-45A4-8B28-AAE036B82888}"/>
            </ac:spMkLst>
          </pc:spChg>
          <pc:spChg chg="add mod">
            <ac:chgData name="Vishal Manatkar" userId="442200ac-73f6-4b0b-a152-c4cc2a0e231e" providerId="ADAL" clId="{F95A60A1-B91A-4BA4-9387-A223D26FCA22}" dt="2023-01-06T12:28:51.354" v="927" actId="14100"/>
            <ac:spMkLst>
              <pc:docMk/>
              <pc:sldMasterMk cId="3085500737" sldId="2147483648"/>
              <pc:sldLayoutMk cId="2870086672" sldId="2147483744"/>
              <ac:spMk id="20" creationId="{E86E316C-A09A-4D3D-A387-093CEFDCA57B}"/>
            </ac:spMkLst>
          </pc:spChg>
          <pc:picChg chg="mod">
            <ac:chgData name="Vishal Manatkar" userId="442200ac-73f6-4b0b-a152-c4cc2a0e231e" providerId="ADAL" clId="{F95A60A1-B91A-4BA4-9387-A223D26FCA22}" dt="2023-01-06T11:05:35.966" v="674" actId="1076"/>
            <ac:picMkLst>
              <pc:docMk/>
              <pc:sldMasterMk cId="3085500737" sldId="2147483648"/>
              <pc:sldLayoutMk cId="2870086672" sldId="2147483744"/>
              <ac:picMk id="4" creationId="{9C1A7221-DF3E-4061-8B27-501A6C066DAA}"/>
            </ac:picMkLst>
          </pc:picChg>
        </pc:sldLayoutChg>
        <pc:sldLayoutChg chg="addSp modSp del mod">
          <pc:chgData name="Vishal Manatkar" userId="442200ac-73f6-4b0b-a152-c4cc2a0e231e" providerId="ADAL" clId="{F95A60A1-B91A-4BA4-9387-A223D26FCA22}" dt="2023-01-06T12:15:19.958" v="863" actId="2696"/>
          <pc:sldLayoutMkLst>
            <pc:docMk/>
            <pc:sldMasterMk cId="3085500737" sldId="2147483648"/>
            <pc:sldLayoutMk cId="3566351177" sldId="2147483745"/>
          </pc:sldLayoutMkLst>
          <pc:spChg chg="mod ord">
            <ac:chgData name="Vishal Manatkar" userId="442200ac-73f6-4b0b-a152-c4cc2a0e231e" providerId="ADAL" clId="{F95A60A1-B91A-4BA4-9387-A223D26FCA22}" dt="2023-01-06T10:01:48.292" v="327" actId="1076"/>
            <ac:spMkLst>
              <pc:docMk/>
              <pc:sldMasterMk cId="3085500737" sldId="2147483648"/>
              <pc:sldLayoutMk cId="3566351177" sldId="2147483745"/>
              <ac:spMk id="7" creationId="{9087370E-1B34-40F3-98FE-ACB4DD43FACA}"/>
            </ac:spMkLst>
          </pc:spChg>
          <pc:spChg chg="mod">
            <ac:chgData name="Vishal Manatkar" userId="442200ac-73f6-4b0b-a152-c4cc2a0e231e" providerId="ADAL" clId="{F95A60A1-B91A-4BA4-9387-A223D26FCA22}" dt="2023-01-06T10:02:05.361" v="330"/>
            <ac:spMkLst>
              <pc:docMk/>
              <pc:sldMasterMk cId="3085500737" sldId="2147483648"/>
              <pc:sldLayoutMk cId="3566351177" sldId="2147483745"/>
              <ac:spMk id="9" creationId="{3C06C73C-4E95-4C3F-811B-7496B2EA804C}"/>
            </ac:spMkLst>
          </pc:spChg>
          <pc:spChg chg="mod">
            <ac:chgData name="Vishal Manatkar" userId="442200ac-73f6-4b0b-a152-c4cc2a0e231e" providerId="ADAL" clId="{F95A60A1-B91A-4BA4-9387-A223D26FCA22}" dt="2023-01-06T10:02:05.361" v="330"/>
            <ac:spMkLst>
              <pc:docMk/>
              <pc:sldMasterMk cId="3085500737" sldId="2147483648"/>
              <pc:sldLayoutMk cId="3566351177" sldId="2147483745"/>
              <ac:spMk id="10" creationId="{0CF78765-71A5-4004-84E0-7372BB025D7B}"/>
            </ac:spMkLst>
          </pc:spChg>
          <pc:spChg chg="mod">
            <ac:chgData name="Vishal Manatkar" userId="442200ac-73f6-4b0b-a152-c4cc2a0e231e" providerId="ADAL" clId="{F95A60A1-B91A-4BA4-9387-A223D26FCA22}" dt="2023-01-06T10:02:05.361" v="330"/>
            <ac:spMkLst>
              <pc:docMk/>
              <pc:sldMasterMk cId="3085500737" sldId="2147483648"/>
              <pc:sldLayoutMk cId="3566351177" sldId="2147483745"/>
              <ac:spMk id="11" creationId="{DA3A778A-B16F-44FD-84F3-AB3181C2F9DA}"/>
            </ac:spMkLst>
          </pc:spChg>
          <pc:spChg chg="mod">
            <ac:chgData name="Vishal Manatkar" userId="442200ac-73f6-4b0b-a152-c4cc2a0e231e" providerId="ADAL" clId="{F95A60A1-B91A-4BA4-9387-A223D26FCA22}" dt="2023-01-06T10:02:05.361" v="330"/>
            <ac:spMkLst>
              <pc:docMk/>
              <pc:sldMasterMk cId="3085500737" sldId="2147483648"/>
              <pc:sldLayoutMk cId="3566351177" sldId="2147483745"/>
              <ac:spMk id="12" creationId="{03878433-ABD8-4110-AA0F-C21DDE7E9845}"/>
            </ac:spMkLst>
          </pc:spChg>
          <pc:spChg chg="mod">
            <ac:chgData name="Vishal Manatkar" userId="442200ac-73f6-4b0b-a152-c4cc2a0e231e" providerId="ADAL" clId="{F95A60A1-B91A-4BA4-9387-A223D26FCA22}" dt="2023-01-06T10:02:05.361" v="330"/>
            <ac:spMkLst>
              <pc:docMk/>
              <pc:sldMasterMk cId="3085500737" sldId="2147483648"/>
              <pc:sldLayoutMk cId="3566351177" sldId="2147483745"/>
              <ac:spMk id="13" creationId="{DB1B4AC7-D01D-4A60-91B9-CFADEE14ED9F}"/>
            </ac:spMkLst>
          </pc:spChg>
          <pc:spChg chg="mod">
            <ac:chgData name="Vishal Manatkar" userId="442200ac-73f6-4b0b-a152-c4cc2a0e231e" providerId="ADAL" clId="{F95A60A1-B91A-4BA4-9387-A223D26FCA22}" dt="2023-01-06T10:01:46.026" v="325" actId="1076"/>
            <ac:spMkLst>
              <pc:docMk/>
              <pc:sldMasterMk cId="3085500737" sldId="2147483648"/>
              <pc:sldLayoutMk cId="3566351177" sldId="2147483745"/>
              <ac:spMk id="18" creationId="{324476F1-F9D2-40AF-810B-481D449209C0}"/>
            </ac:spMkLst>
          </pc:spChg>
          <pc:spChg chg="mod">
            <ac:chgData name="Vishal Manatkar" userId="442200ac-73f6-4b0b-a152-c4cc2a0e231e" providerId="ADAL" clId="{F95A60A1-B91A-4BA4-9387-A223D26FCA22}" dt="2023-01-06T11:10:18.185" v="724" actId="2710"/>
            <ac:spMkLst>
              <pc:docMk/>
              <pc:sldMasterMk cId="3085500737" sldId="2147483648"/>
              <pc:sldLayoutMk cId="3566351177" sldId="2147483745"/>
              <ac:spMk id="19" creationId="{5E4FDA20-933C-481E-BB7B-27DDB8FE4E41}"/>
            </ac:spMkLst>
          </pc:spChg>
          <pc:spChg chg="mod">
            <ac:chgData name="Vishal Manatkar" userId="442200ac-73f6-4b0b-a152-c4cc2a0e231e" providerId="ADAL" clId="{F95A60A1-B91A-4BA4-9387-A223D26FCA22}" dt="2023-01-06T11:10:18.185" v="724" actId="2710"/>
            <ac:spMkLst>
              <pc:docMk/>
              <pc:sldMasterMk cId="3085500737" sldId="2147483648"/>
              <pc:sldLayoutMk cId="3566351177" sldId="2147483745"/>
              <ac:spMk id="20" creationId="{38032C50-6ECC-4943-AB9F-0EE003C235FE}"/>
            </ac:spMkLst>
          </pc:spChg>
          <pc:spChg chg="mod">
            <ac:chgData name="Vishal Manatkar" userId="442200ac-73f6-4b0b-a152-c4cc2a0e231e" providerId="ADAL" clId="{F95A60A1-B91A-4BA4-9387-A223D26FCA22}" dt="2023-01-06T11:10:18.185" v="724" actId="2710"/>
            <ac:spMkLst>
              <pc:docMk/>
              <pc:sldMasterMk cId="3085500737" sldId="2147483648"/>
              <pc:sldLayoutMk cId="3566351177" sldId="2147483745"/>
              <ac:spMk id="21" creationId="{944B14B1-4DE5-475D-B636-A0336DA89919}"/>
            </ac:spMkLst>
          </pc:spChg>
          <pc:grpChg chg="add mod">
            <ac:chgData name="Vishal Manatkar" userId="442200ac-73f6-4b0b-a152-c4cc2a0e231e" providerId="ADAL" clId="{F95A60A1-B91A-4BA4-9387-A223D26FCA22}" dt="2023-01-06T10:02:05.361" v="330"/>
            <ac:grpSpMkLst>
              <pc:docMk/>
              <pc:sldMasterMk cId="3085500737" sldId="2147483648"/>
              <pc:sldLayoutMk cId="3566351177" sldId="2147483745"/>
              <ac:grpSpMk id="8" creationId="{D42E142D-893C-4E42-9ADD-9E83B27F8684}"/>
            </ac:grpSpMkLst>
          </pc:grpChg>
        </pc:sldLayoutChg>
        <pc:sldLayoutChg chg="addSp delSp modSp mod">
          <pc:chgData name="Vishal Manatkar" userId="442200ac-73f6-4b0b-a152-c4cc2a0e231e" providerId="ADAL" clId="{F95A60A1-B91A-4BA4-9387-A223D26FCA22}" dt="2023-01-06T12:23:04.334" v="896" actId="207"/>
          <pc:sldLayoutMkLst>
            <pc:docMk/>
            <pc:sldMasterMk cId="3085500737" sldId="2147483648"/>
            <pc:sldLayoutMk cId="4283170684" sldId="2147483746"/>
          </pc:sldLayoutMkLst>
          <pc:spChg chg="mod">
            <ac:chgData name="Vishal Manatkar" userId="442200ac-73f6-4b0b-a152-c4cc2a0e231e" providerId="ADAL" clId="{F95A60A1-B91A-4BA4-9387-A223D26FCA22}" dt="2023-01-06T10:02:03.318" v="329" actId="1076"/>
            <ac:spMkLst>
              <pc:docMk/>
              <pc:sldMasterMk cId="3085500737" sldId="2147483648"/>
              <pc:sldLayoutMk cId="4283170684" sldId="2147483746"/>
              <ac:spMk id="7" creationId="{9087370E-1B34-40F3-98FE-ACB4DD43FACA}"/>
            </ac:spMkLst>
          </pc:spChg>
          <pc:spChg chg="del mod">
            <ac:chgData name="Vishal Manatkar" userId="442200ac-73f6-4b0b-a152-c4cc2a0e231e" providerId="ADAL" clId="{F95A60A1-B91A-4BA4-9387-A223D26FCA22}" dt="2023-01-06T11:07:33.754" v="708" actId="478"/>
            <ac:spMkLst>
              <pc:docMk/>
              <pc:sldMasterMk cId="3085500737" sldId="2147483648"/>
              <pc:sldLayoutMk cId="4283170684" sldId="2147483746"/>
              <ac:spMk id="18" creationId="{DC5231D1-0917-4527-84CA-451BEAA0DA45}"/>
            </ac:spMkLst>
          </pc:spChg>
          <pc:spChg chg="mod">
            <ac:chgData name="Vishal Manatkar" userId="442200ac-73f6-4b0b-a152-c4cc2a0e231e" providerId="ADAL" clId="{F95A60A1-B91A-4BA4-9387-A223D26FCA22}" dt="2023-01-06T11:10:21.878" v="725" actId="2710"/>
            <ac:spMkLst>
              <pc:docMk/>
              <pc:sldMasterMk cId="3085500737" sldId="2147483648"/>
              <pc:sldLayoutMk cId="4283170684" sldId="2147483746"/>
              <ac:spMk id="19" creationId="{448DA486-AA4E-4480-93E6-8BB4FCF156CC}"/>
            </ac:spMkLst>
          </pc:spChg>
          <pc:spChg chg="mod">
            <ac:chgData name="Vishal Manatkar" userId="442200ac-73f6-4b0b-a152-c4cc2a0e231e" providerId="ADAL" clId="{F95A60A1-B91A-4BA4-9387-A223D26FCA22}" dt="2023-01-06T12:23:04.334" v="896" actId="207"/>
            <ac:spMkLst>
              <pc:docMk/>
              <pc:sldMasterMk cId="3085500737" sldId="2147483648"/>
              <pc:sldLayoutMk cId="4283170684" sldId="2147483746"/>
              <ac:spMk id="20" creationId="{BE605BAE-0E1F-4D13-A1F7-51B68A4876EE}"/>
            </ac:spMkLst>
          </pc:spChg>
          <pc:spChg chg="add mod">
            <ac:chgData name="Vishal Manatkar" userId="442200ac-73f6-4b0b-a152-c4cc2a0e231e" providerId="ADAL" clId="{F95A60A1-B91A-4BA4-9387-A223D26FCA22}" dt="2023-01-06T12:14:55.474" v="862" actId="14100"/>
            <ac:spMkLst>
              <pc:docMk/>
              <pc:sldMasterMk cId="3085500737" sldId="2147483648"/>
              <pc:sldLayoutMk cId="4283170684" sldId="2147483746"/>
              <ac:spMk id="22" creationId="{EC5CFBCB-7B80-40BE-947D-42D0F0003010}"/>
            </ac:spMkLst>
          </pc:spChg>
        </pc:sldLayoutChg>
      </pc:sldMasterChg>
      <pc:sldMasterChg chg="modSldLayout">
        <pc:chgData name="Vishal Manatkar" userId="442200ac-73f6-4b0b-a152-c4cc2a0e231e" providerId="ADAL" clId="{F95A60A1-B91A-4BA4-9387-A223D26FCA22}" dt="2023-01-06T12:22:57.875" v="895" actId="207"/>
        <pc:sldMasterMkLst>
          <pc:docMk/>
          <pc:sldMasterMk cId="1247363117" sldId="2147483666"/>
        </pc:sldMasterMkLst>
        <pc:sldLayoutChg chg="addSp delSp modSp mod">
          <pc:chgData name="Vishal Manatkar" userId="442200ac-73f6-4b0b-a152-c4cc2a0e231e" providerId="ADAL" clId="{F95A60A1-B91A-4BA4-9387-A223D26FCA22}" dt="2023-01-06T11:04:41.916" v="665" actId="2710"/>
          <pc:sldLayoutMkLst>
            <pc:docMk/>
            <pc:sldMasterMk cId="1247363117" sldId="2147483666"/>
            <pc:sldLayoutMk cId="1553706627" sldId="2147483662"/>
          </pc:sldLayoutMkLst>
          <pc:spChg chg="del">
            <ac:chgData name="Vishal Manatkar" userId="442200ac-73f6-4b0b-a152-c4cc2a0e231e" providerId="ADAL" clId="{F95A60A1-B91A-4BA4-9387-A223D26FCA22}" dt="2023-01-06T09:57:43.545" v="292" actId="478"/>
            <ac:spMkLst>
              <pc:docMk/>
              <pc:sldMasterMk cId="1247363117" sldId="2147483666"/>
              <pc:sldLayoutMk cId="1553706627" sldId="2147483662"/>
              <ac:spMk id="7" creationId="{59176D03-5BDE-4D2E-8689-93D188C0800A}"/>
            </ac:spMkLst>
          </pc:spChg>
          <pc:spChg chg="del">
            <ac:chgData name="Vishal Manatkar" userId="442200ac-73f6-4b0b-a152-c4cc2a0e231e" providerId="ADAL" clId="{F95A60A1-B91A-4BA4-9387-A223D26FCA22}" dt="2023-01-06T09:57:43.545" v="292" actId="478"/>
            <ac:spMkLst>
              <pc:docMk/>
              <pc:sldMasterMk cId="1247363117" sldId="2147483666"/>
              <pc:sldLayoutMk cId="1553706627" sldId="2147483662"/>
              <ac:spMk id="8" creationId="{2C01AFC5-93D6-43CD-AC02-022D76F11AD4}"/>
            </ac:spMkLst>
          </pc:spChg>
          <pc:spChg chg="add mod">
            <ac:chgData name="Vishal Manatkar" userId="442200ac-73f6-4b0b-a152-c4cc2a0e231e" providerId="ADAL" clId="{F95A60A1-B91A-4BA4-9387-A223D26FCA22}" dt="2023-01-06T09:57:44.097" v="293"/>
            <ac:spMkLst>
              <pc:docMk/>
              <pc:sldMasterMk cId="1247363117" sldId="2147483666"/>
              <pc:sldLayoutMk cId="1553706627" sldId="2147483662"/>
              <ac:spMk id="9" creationId="{BA14B704-1BDA-4660-A088-A049AADB6A48}"/>
            </ac:spMkLst>
          </pc:spChg>
          <pc:spChg chg="add mod">
            <ac:chgData name="Vishal Manatkar" userId="442200ac-73f6-4b0b-a152-c4cc2a0e231e" providerId="ADAL" clId="{F95A60A1-B91A-4BA4-9387-A223D26FCA22}" dt="2023-01-06T11:04:41.916" v="665" actId="2710"/>
            <ac:spMkLst>
              <pc:docMk/>
              <pc:sldMasterMk cId="1247363117" sldId="2147483666"/>
              <pc:sldLayoutMk cId="1553706627" sldId="2147483662"/>
              <ac:spMk id="10" creationId="{BD89ECDD-A92C-4281-8953-1BBFDEDFB865}"/>
            </ac:spMkLst>
          </pc:spChg>
          <pc:spChg chg="add mod">
            <ac:chgData name="Vishal Manatkar" userId="442200ac-73f6-4b0b-a152-c4cc2a0e231e" providerId="ADAL" clId="{F95A60A1-B91A-4BA4-9387-A223D26FCA22}" dt="2023-01-06T09:57:44.097" v="293"/>
            <ac:spMkLst>
              <pc:docMk/>
              <pc:sldMasterMk cId="1247363117" sldId="2147483666"/>
              <pc:sldLayoutMk cId="1553706627" sldId="2147483662"/>
              <ac:spMk id="11" creationId="{CBBFCC9C-F39E-409B-9C04-5C08F3064498}"/>
            </ac:spMkLst>
          </pc:spChg>
          <pc:spChg chg="del">
            <ac:chgData name="Vishal Manatkar" userId="442200ac-73f6-4b0b-a152-c4cc2a0e231e" providerId="ADAL" clId="{F95A60A1-B91A-4BA4-9387-A223D26FCA22}" dt="2023-01-06T09:57:43.545" v="292" actId="478"/>
            <ac:spMkLst>
              <pc:docMk/>
              <pc:sldMasterMk cId="1247363117" sldId="2147483666"/>
              <pc:sldLayoutMk cId="1553706627" sldId="2147483662"/>
              <ac:spMk id="20" creationId="{FDAA287D-C63A-4B0F-84C5-35B49B0FA06B}"/>
            </ac:spMkLst>
          </pc:spChg>
        </pc:sldLayoutChg>
        <pc:sldLayoutChg chg="addSp delSp modSp mod">
          <pc:chgData name="Vishal Manatkar" userId="442200ac-73f6-4b0b-a152-c4cc2a0e231e" providerId="ADAL" clId="{F95A60A1-B91A-4BA4-9387-A223D26FCA22}" dt="2023-01-06T11:04:34.068" v="663" actId="2710"/>
          <pc:sldLayoutMkLst>
            <pc:docMk/>
            <pc:sldMasterMk cId="1247363117" sldId="2147483666"/>
            <pc:sldLayoutMk cId="454497946" sldId="2147483663"/>
          </pc:sldLayoutMkLst>
          <pc:spChg chg="add mod">
            <ac:chgData name="Vishal Manatkar" userId="442200ac-73f6-4b0b-a152-c4cc2a0e231e" providerId="ADAL" clId="{F95A60A1-B91A-4BA4-9387-A223D26FCA22}" dt="2023-01-06T09:55:26.541" v="277"/>
            <ac:spMkLst>
              <pc:docMk/>
              <pc:sldMasterMk cId="1247363117" sldId="2147483666"/>
              <pc:sldLayoutMk cId="454497946" sldId="2147483663"/>
              <ac:spMk id="5" creationId="{E396C756-353F-4BEF-BDD4-3275C8853F2E}"/>
            </ac:spMkLst>
          </pc:spChg>
          <pc:spChg chg="add mod">
            <ac:chgData name="Vishal Manatkar" userId="442200ac-73f6-4b0b-a152-c4cc2a0e231e" providerId="ADAL" clId="{F95A60A1-B91A-4BA4-9387-A223D26FCA22}" dt="2023-01-06T11:04:34.068" v="663" actId="2710"/>
            <ac:spMkLst>
              <pc:docMk/>
              <pc:sldMasterMk cId="1247363117" sldId="2147483666"/>
              <pc:sldLayoutMk cId="454497946" sldId="2147483663"/>
              <ac:spMk id="6" creationId="{3C9A86E9-281A-4226-9342-B0939B04A996}"/>
            </ac:spMkLst>
          </pc:spChg>
          <pc:spChg chg="del">
            <ac:chgData name="Vishal Manatkar" userId="442200ac-73f6-4b0b-a152-c4cc2a0e231e" providerId="ADAL" clId="{F95A60A1-B91A-4BA4-9387-A223D26FCA22}" dt="2023-01-06T09:55:25.749" v="276" actId="478"/>
            <ac:spMkLst>
              <pc:docMk/>
              <pc:sldMasterMk cId="1247363117" sldId="2147483666"/>
              <pc:sldLayoutMk cId="454497946" sldId="2147483663"/>
              <ac:spMk id="7" creationId="{59176D03-5BDE-4D2E-8689-93D188C0800A}"/>
            </ac:spMkLst>
          </pc:spChg>
          <pc:spChg chg="del">
            <ac:chgData name="Vishal Manatkar" userId="442200ac-73f6-4b0b-a152-c4cc2a0e231e" providerId="ADAL" clId="{F95A60A1-B91A-4BA4-9387-A223D26FCA22}" dt="2023-01-06T09:55:25.749" v="276" actId="478"/>
            <ac:spMkLst>
              <pc:docMk/>
              <pc:sldMasterMk cId="1247363117" sldId="2147483666"/>
              <pc:sldLayoutMk cId="454497946" sldId="2147483663"/>
              <ac:spMk id="8" creationId="{2C01AFC5-93D6-43CD-AC02-022D76F11AD4}"/>
            </ac:spMkLst>
          </pc:spChg>
          <pc:spChg chg="add mod">
            <ac:chgData name="Vishal Manatkar" userId="442200ac-73f6-4b0b-a152-c4cc2a0e231e" providerId="ADAL" clId="{F95A60A1-B91A-4BA4-9387-A223D26FCA22}" dt="2023-01-06T09:55:26.541" v="277"/>
            <ac:spMkLst>
              <pc:docMk/>
              <pc:sldMasterMk cId="1247363117" sldId="2147483666"/>
              <pc:sldLayoutMk cId="454497946" sldId="2147483663"/>
              <ac:spMk id="9" creationId="{6159CAA9-6B38-40CF-B0C8-B61DC92702FF}"/>
            </ac:spMkLst>
          </pc:spChg>
          <pc:spChg chg="del">
            <ac:chgData name="Vishal Manatkar" userId="442200ac-73f6-4b0b-a152-c4cc2a0e231e" providerId="ADAL" clId="{F95A60A1-B91A-4BA4-9387-A223D26FCA22}" dt="2023-01-06T09:55:25.749" v="276" actId="478"/>
            <ac:spMkLst>
              <pc:docMk/>
              <pc:sldMasterMk cId="1247363117" sldId="2147483666"/>
              <pc:sldLayoutMk cId="454497946" sldId="2147483663"/>
              <ac:spMk id="20" creationId="{FDAA287D-C63A-4B0F-84C5-35B49B0FA06B}"/>
            </ac:spMkLst>
          </pc:spChg>
        </pc:sldLayoutChg>
        <pc:sldLayoutChg chg="addSp delSp modSp mod">
          <pc:chgData name="Vishal Manatkar" userId="442200ac-73f6-4b0b-a152-c4cc2a0e231e" providerId="ADAL" clId="{F95A60A1-B91A-4BA4-9387-A223D26FCA22}" dt="2023-01-06T11:04:26.925" v="661" actId="2710"/>
          <pc:sldLayoutMkLst>
            <pc:docMk/>
            <pc:sldMasterMk cId="1247363117" sldId="2147483666"/>
            <pc:sldLayoutMk cId="308812231" sldId="2147483664"/>
          </pc:sldLayoutMkLst>
          <pc:spChg chg="add mod">
            <ac:chgData name="Vishal Manatkar" userId="442200ac-73f6-4b0b-a152-c4cc2a0e231e" providerId="ADAL" clId="{F95A60A1-B91A-4BA4-9387-A223D26FCA22}" dt="2023-01-06T09:55:18.028" v="275"/>
            <ac:spMkLst>
              <pc:docMk/>
              <pc:sldMasterMk cId="1247363117" sldId="2147483666"/>
              <pc:sldLayoutMk cId="308812231" sldId="2147483664"/>
              <ac:spMk id="5" creationId="{87EF6B18-D1A7-46A0-A172-9FF5B7063339}"/>
            </ac:spMkLst>
          </pc:spChg>
          <pc:spChg chg="add mod">
            <ac:chgData name="Vishal Manatkar" userId="442200ac-73f6-4b0b-a152-c4cc2a0e231e" providerId="ADAL" clId="{F95A60A1-B91A-4BA4-9387-A223D26FCA22}" dt="2023-01-06T11:04:26.925" v="661" actId="2710"/>
            <ac:spMkLst>
              <pc:docMk/>
              <pc:sldMasterMk cId="1247363117" sldId="2147483666"/>
              <pc:sldLayoutMk cId="308812231" sldId="2147483664"/>
              <ac:spMk id="6" creationId="{F9EADF70-3A28-44E1-8231-CA5E5FA5317B}"/>
            </ac:spMkLst>
          </pc:spChg>
          <pc:spChg chg="del">
            <ac:chgData name="Vishal Manatkar" userId="442200ac-73f6-4b0b-a152-c4cc2a0e231e" providerId="ADAL" clId="{F95A60A1-B91A-4BA4-9387-A223D26FCA22}" dt="2023-01-06T09:55:17.006" v="274" actId="478"/>
            <ac:spMkLst>
              <pc:docMk/>
              <pc:sldMasterMk cId="1247363117" sldId="2147483666"/>
              <pc:sldLayoutMk cId="308812231" sldId="2147483664"/>
              <ac:spMk id="7" creationId="{59176D03-5BDE-4D2E-8689-93D188C0800A}"/>
            </ac:spMkLst>
          </pc:spChg>
          <pc:spChg chg="del">
            <ac:chgData name="Vishal Manatkar" userId="442200ac-73f6-4b0b-a152-c4cc2a0e231e" providerId="ADAL" clId="{F95A60A1-B91A-4BA4-9387-A223D26FCA22}" dt="2023-01-06T09:55:17.006" v="274" actId="478"/>
            <ac:spMkLst>
              <pc:docMk/>
              <pc:sldMasterMk cId="1247363117" sldId="2147483666"/>
              <pc:sldLayoutMk cId="308812231" sldId="2147483664"/>
              <ac:spMk id="8" creationId="{2C01AFC5-93D6-43CD-AC02-022D76F11AD4}"/>
            </ac:spMkLst>
          </pc:spChg>
          <pc:spChg chg="add mod">
            <ac:chgData name="Vishal Manatkar" userId="442200ac-73f6-4b0b-a152-c4cc2a0e231e" providerId="ADAL" clId="{F95A60A1-B91A-4BA4-9387-A223D26FCA22}" dt="2023-01-06T09:55:18.028" v="275"/>
            <ac:spMkLst>
              <pc:docMk/>
              <pc:sldMasterMk cId="1247363117" sldId="2147483666"/>
              <pc:sldLayoutMk cId="308812231" sldId="2147483664"/>
              <ac:spMk id="9" creationId="{857BF570-B9C1-4F23-9C9A-CE7C0A42BF8C}"/>
            </ac:spMkLst>
          </pc:spChg>
          <pc:spChg chg="del">
            <ac:chgData name="Vishal Manatkar" userId="442200ac-73f6-4b0b-a152-c4cc2a0e231e" providerId="ADAL" clId="{F95A60A1-B91A-4BA4-9387-A223D26FCA22}" dt="2023-01-06T09:55:17.006" v="274" actId="478"/>
            <ac:spMkLst>
              <pc:docMk/>
              <pc:sldMasterMk cId="1247363117" sldId="2147483666"/>
              <pc:sldLayoutMk cId="308812231" sldId="2147483664"/>
              <ac:spMk id="20" creationId="{FDAA287D-C63A-4B0F-84C5-35B49B0FA06B}"/>
            </ac:spMkLst>
          </pc:spChg>
        </pc:sldLayoutChg>
        <pc:sldLayoutChg chg="modSp">
          <pc:chgData name="Vishal Manatkar" userId="442200ac-73f6-4b0b-a152-c4cc2a0e231e" providerId="ADAL" clId="{F95A60A1-B91A-4BA4-9387-A223D26FCA22}" dt="2023-01-06T11:04:30.626" v="662" actId="2710"/>
          <pc:sldLayoutMkLst>
            <pc:docMk/>
            <pc:sldMasterMk cId="1247363117" sldId="2147483666"/>
            <pc:sldLayoutMk cId="799579706" sldId="2147483665"/>
          </pc:sldLayoutMkLst>
          <pc:spChg chg="mod">
            <ac:chgData name="Vishal Manatkar" userId="442200ac-73f6-4b0b-a152-c4cc2a0e231e" providerId="ADAL" clId="{F95A60A1-B91A-4BA4-9387-A223D26FCA22}" dt="2023-01-06T09:54:43.757" v="269" actId="403"/>
            <ac:spMkLst>
              <pc:docMk/>
              <pc:sldMasterMk cId="1247363117" sldId="2147483666"/>
              <pc:sldLayoutMk cId="799579706" sldId="2147483665"/>
              <ac:spMk id="7" creationId="{59176D03-5BDE-4D2E-8689-93D188C0800A}"/>
            </ac:spMkLst>
          </pc:spChg>
          <pc:spChg chg="mod">
            <ac:chgData name="Vishal Manatkar" userId="442200ac-73f6-4b0b-a152-c4cc2a0e231e" providerId="ADAL" clId="{F95A60A1-B91A-4BA4-9387-A223D26FCA22}" dt="2023-01-06T11:04:30.626" v="662" actId="2710"/>
            <ac:spMkLst>
              <pc:docMk/>
              <pc:sldMasterMk cId="1247363117" sldId="2147483666"/>
              <pc:sldLayoutMk cId="799579706" sldId="2147483665"/>
              <ac:spMk id="8" creationId="{2C01AFC5-93D6-43CD-AC02-022D76F11AD4}"/>
            </ac:spMkLst>
          </pc:spChg>
          <pc:spChg chg="mod">
            <ac:chgData name="Vishal Manatkar" userId="442200ac-73f6-4b0b-a152-c4cc2a0e231e" providerId="ADAL" clId="{F95A60A1-B91A-4BA4-9387-A223D26FCA22}" dt="2023-01-06T09:57:29.206" v="291" actId="207"/>
            <ac:spMkLst>
              <pc:docMk/>
              <pc:sldMasterMk cId="1247363117" sldId="2147483666"/>
              <pc:sldLayoutMk cId="799579706" sldId="2147483665"/>
              <ac:spMk id="20" creationId="{FDAA287D-C63A-4B0F-84C5-35B49B0FA06B}"/>
            </ac:spMkLst>
          </pc:spChg>
        </pc:sldLayoutChg>
        <pc:sldLayoutChg chg="addSp delSp modSp mod">
          <pc:chgData name="Vishal Manatkar" userId="442200ac-73f6-4b0b-a152-c4cc2a0e231e" providerId="ADAL" clId="{F95A60A1-B91A-4BA4-9387-A223D26FCA22}" dt="2023-01-06T12:22:57.875" v="895" actId="207"/>
          <pc:sldLayoutMkLst>
            <pc:docMk/>
            <pc:sldMasterMk cId="1247363117" sldId="2147483666"/>
            <pc:sldLayoutMk cId="3717617977" sldId="2147483741"/>
          </pc:sldLayoutMkLst>
          <pc:spChg chg="add del mod">
            <ac:chgData name="Vishal Manatkar" userId="442200ac-73f6-4b0b-a152-c4cc2a0e231e" providerId="ADAL" clId="{F95A60A1-B91A-4BA4-9387-A223D26FCA22}" dt="2023-01-06T09:55:39.612" v="280"/>
            <ac:spMkLst>
              <pc:docMk/>
              <pc:sldMasterMk cId="1247363117" sldId="2147483666"/>
              <pc:sldLayoutMk cId="3717617977" sldId="2147483741"/>
              <ac:spMk id="6" creationId="{666BBCB8-2767-49B8-A31F-D8EAB032CD6A}"/>
            </ac:spMkLst>
          </pc:spChg>
          <pc:spChg chg="add del">
            <ac:chgData name="Vishal Manatkar" userId="442200ac-73f6-4b0b-a152-c4cc2a0e231e" providerId="ADAL" clId="{F95A60A1-B91A-4BA4-9387-A223D26FCA22}" dt="2023-01-06T09:56:32.786" v="282" actId="478"/>
            <ac:spMkLst>
              <pc:docMk/>
              <pc:sldMasterMk cId="1247363117" sldId="2147483666"/>
              <pc:sldLayoutMk cId="3717617977" sldId="2147483741"/>
              <ac:spMk id="7" creationId="{59176D03-5BDE-4D2E-8689-93D188C0800A}"/>
            </ac:spMkLst>
          </pc:spChg>
          <pc:spChg chg="add del">
            <ac:chgData name="Vishal Manatkar" userId="442200ac-73f6-4b0b-a152-c4cc2a0e231e" providerId="ADAL" clId="{F95A60A1-B91A-4BA4-9387-A223D26FCA22}" dt="2023-01-06T09:56:32.786" v="282" actId="478"/>
            <ac:spMkLst>
              <pc:docMk/>
              <pc:sldMasterMk cId="1247363117" sldId="2147483666"/>
              <pc:sldLayoutMk cId="3717617977" sldId="2147483741"/>
              <ac:spMk id="8" creationId="{2C01AFC5-93D6-43CD-AC02-022D76F11AD4}"/>
            </ac:spMkLst>
          </pc:spChg>
          <pc:spChg chg="add del mod">
            <ac:chgData name="Vishal Manatkar" userId="442200ac-73f6-4b0b-a152-c4cc2a0e231e" providerId="ADAL" clId="{F95A60A1-B91A-4BA4-9387-A223D26FCA22}" dt="2023-01-06T09:55:39.612" v="280"/>
            <ac:spMkLst>
              <pc:docMk/>
              <pc:sldMasterMk cId="1247363117" sldId="2147483666"/>
              <pc:sldLayoutMk cId="3717617977" sldId="2147483741"/>
              <ac:spMk id="9" creationId="{E0DC5D90-47F7-421D-8D97-A87D3B6FA2FB}"/>
            </ac:spMkLst>
          </pc:spChg>
          <pc:spChg chg="add del mod">
            <ac:chgData name="Vishal Manatkar" userId="442200ac-73f6-4b0b-a152-c4cc2a0e231e" providerId="ADAL" clId="{F95A60A1-B91A-4BA4-9387-A223D26FCA22}" dt="2023-01-06T09:55:39.612" v="280"/>
            <ac:spMkLst>
              <pc:docMk/>
              <pc:sldMasterMk cId="1247363117" sldId="2147483666"/>
              <pc:sldLayoutMk cId="3717617977" sldId="2147483741"/>
              <ac:spMk id="11" creationId="{F8CB14AE-0649-4094-A70C-0B456E651F3F}"/>
            </ac:spMkLst>
          </pc:spChg>
          <pc:spChg chg="add mod">
            <ac:chgData name="Vishal Manatkar" userId="442200ac-73f6-4b0b-a152-c4cc2a0e231e" providerId="ADAL" clId="{F95A60A1-B91A-4BA4-9387-A223D26FCA22}" dt="2023-01-06T09:56:46.657" v="284" actId="207"/>
            <ac:spMkLst>
              <pc:docMk/>
              <pc:sldMasterMk cId="1247363117" sldId="2147483666"/>
              <pc:sldLayoutMk cId="3717617977" sldId="2147483741"/>
              <ac:spMk id="12" creationId="{ADC0778E-7571-433F-9CC2-70FEBBD4632F}"/>
            </ac:spMkLst>
          </pc:spChg>
          <pc:spChg chg="add mod">
            <ac:chgData name="Vishal Manatkar" userId="442200ac-73f6-4b0b-a152-c4cc2a0e231e" providerId="ADAL" clId="{F95A60A1-B91A-4BA4-9387-A223D26FCA22}" dt="2023-01-06T12:22:57.875" v="895" actId="207"/>
            <ac:spMkLst>
              <pc:docMk/>
              <pc:sldMasterMk cId="1247363117" sldId="2147483666"/>
              <pc:sldLayoutMk cId="3717617977" sldId="2147483741"/>
              <ac:spMk id="13" creationId="{7971D5B8-8730-474B-A7C0-FCAFD08B6DD3}"/>
            </ac:spMkLst>
          </pc:spChg>
          <pc:spChg chg="add mod">
            <ac:chgData name="Vishal Manatkar" userId="442200ac-73f6-4b0b-a152-c4cc2a0e231e" providerId="ADAL" clId="{F95A60A1-B91A-4BA4-9387-A223D26FCA22}" dt="2023-01-06T09:57:10.197" v="289" actId="207"/>
            <ac:spMkLst>
              <pc:docMk/>
              <pc:sldMasterMk cId="1247363117" sldId="2147483666"/>
              <pc:sldLayoutMk cId="3717617977" sldId="2147483741"/>
              <ac:spMk id="14" creationId="{B99992CE-38B4-473F-B38A-11777BB7D4E1}"/>
            </ac:spMkLst>
          </pc:spChg>
          <pc:spChg chg="add del">
            <ac:chgData name="Vishal Manatkar" userId="442200ac-73f6-4b0b-a152-c4cc2a0e231e" providerId="ADAL" clId="{F95A60A1-B91A-4BA4-9387-A223D26FCA22}" dt="2023-01-06T09:56:32.786" v="282" actId="478"/>
            <ac:spMkLst>
              <pc:docMk/>
              <pc:sldMasterMk cId="1247363117" sldId="2147483666"/>
              <pc:sldLayoutMk cId="3717617977" sldId="2147483741"/>
              <ac:spMk id="20" creationId="{FDAA287D-C63A-4B0F-84C5-35B49B0FA06B}"/>
            </ac:spMkLst>
          </pc:spChg>
        </pc:sldLayoutChg>
      </pc:sldMasterChg>
      <pc:sldMasterChg chg="modSldLayout">
        <pc:chgData name="Vishal Manatkar" userId="442200ac-73f6-4b0b-a152-c4cc2a0e231e" providerId="ADAL" clId="{F95A60A1-B91A-4BA4-9387-A223D26FCA22}" dt="2023-01-06T12:22:49.182" v="894" actId="207"/>
        <pc:sldMasterMkLst>
          <pc:docMk/>
          <pc:sldMasterMk cId="1484784220" sldId="2147483667"/>
        </pc:sldMasterMkLst>
        <pc:sldLayoutChg chg="modSp">
          <pc:chgData name="Vishal Manatkar" userId="442200ac-73f6-4b0b-a152-c4cc2a0e231e" providerId="ADAL" clId="{F95A60A1-B91A-4BA4-9387-A223D26FCA22}" dt="2023-01-06T12:22:49.182" v="894" actId="207"/>
          <pc:sldLayoutMkLst>
            <pc:docMk/>
            <pc:sldMasterMk cId="1484784220" sldId="2147483667"/>
            <pc:sldLayoutMk cId="3709201970" sldId="2147483668"/>
          </pc:sldLayoutMkLst>
          <pc:spChg chg="mod">
            <ac:chgData name="Vishal Manatkar" userId="442200ac-73f6-4b0b-a152-c4cc2a0e231e" providerId="ADAL" clId="{F95A60A1-B91A-4BA4-9387-A223D26FCA22}" dt="2023-01-06T11:08:18.617" v="711" actId="403"/>
            <ac:spMkLst>
              <pc:docMk/>
              <pc:sldMasterMk cId="1484784220" sldId="2147483667"/>
              <pc:sldLayoutMk cId="3709201970" sldId="2147483668"/>
              <ac:spMk id="7" creationId="{7FC31AC5-6A92-4C83-B471-91B9F3A61B8C}"/>
            </ac:spMkLst>
          </pc:spChg>
          <pc:spChg chg="mod">
            <ac:chgData name="Vishal Manatkar" userId="442200ac-73f6-4b0b-a152-c4cc2a0e231e" providerId="ADAL" clId="{F95A60A1-B91A-4BA4-9387-A223D26FCA22}" dt="2023-01-06T12:22:49.182" v="894" actId="207"/>
            <ac:spMkLst>
              <pc:docMk/>
              <pc:sldMasterMk cId="1484784220" sldId="2147483667"/>
              <pc:sldLayoutMk cId="3709201970" sldId="2147483668"/>
              <ac:spMk id="8" creationId="{95F250DC-CD81-4144-85BE-E3A466830BF4}"/>
            </ac:spMkLst>
          </pc:spChg>
        </pc:sldLayoutChg>
      </pc:sldMasterChg>
      <pc:sldMasterChg chg="modSldLayout">
        <pc:chgData name="Vishal Manatkar" userId="442200ac-73f6-4b0b-a152-c4cc2a0e231e" providerId="ADAL" clId="{F95A60A1-B91A-4BA4-9387-A223D26FCA22}" dt="2023-01-06T12:26:18.915" v="917" actId="404"/>
        <pc:sldMasterMkLst>
          <pc:docMk/>
          <pc:sldMasterMk cId="2454121399" sldId="2147483682"/>
        </pc:sldMasterMkLst>
        <pc:sldLayoutChg chg="modSp">
          <pc:chgData name="Vishal Manatkar" userId="442200ac-73f6-4b0b-a152-c4cc2a0e231e" providerId="ADAL" clId="{F95A60A1-B91A-4BA4-9387-A223D26FCA22}" dt="2023-01-06T12:24:45.665" v="901" actId="404"/>
          <pc:sldLayoutMkLst>
            <pc:docMk/>
            <pc:sldMasterMk cId="2454121399" sldId="2147483682"/>
            <pc:sldLayoutMk cId="1314633183" sldId="2147483683"/>
          </pc:sldLayoutMkLst>
          <pc:spChg chg="mod">
            <ac:chgData name="Vishal Manatkar" userId="442200ac-73f6-4b0b-a152-c4cc2a0e231e" providerId="ADAL" clId="{F95A60A1-B91A-4BA4-9387-A223D26FCA22}" dt="2023-01-06T09:53:51.849" v="262" actId="403"/>
            <ac:spMkLst>
              <pc:docMk/>
              <pc:sldMasterMk cId="2454121399" sldId="2147483682"/>
              <pc:sldLayoutMk cId="1314633183" sldId="2147483683"/>
              <ac:spMk id="14" creationId="{F0541745-E27C-4A05-BEDA-8C5EBBBCF5F1}"/>
            </ac:spMkLst>
          </pc:spChg>
          <pc:spChg chg="mod">
            <ac:chgData name="Vishal Manatkar" userId="442200ac-73f6-4b0b-a152-c4cc2a0e231e" providerId="ADAL" clId="{F95A60A1-B91A-4BA4-9387-A223D26FCA22}" dt="2023-01-06T11:08:39.765" v="715" actId="2710"/>
            <ac:spMkLst>
              <pc:docMk/>
              <pc:sldMasterMk cId="2454121399" sldId="2147483682"/>
              <pc:sldLayoutMk cId="1314633183" sldId="2147483683"/>
              <ac:spMk id="15" creationId="{6D1B6267-BC61-4C9A-B33D-5EF24749E91A}"/>
            </ac:spMkLst>
          </pc:spChg>
          <pc:spChg chg="mod">
            <ac:chgData name="Vishal Manatkar" userId="442200ac-73f6-4b0b-a152-c4cc2a0e231e" providerId="ADAL" clId="{F95A60A1-B91A-4BA4-9387-A223D26FCA22}" dt="2023-01-06T12:24:45.665" v="901" actId="404"/>
            <ac:spMkLst>
              <pc:docMk/>
              <pc:sldMasterMk cId="2454121399" sldId="2147483682"/>
              <pc:sldLayoutMk cId="1314633183" sldId="2147483683"/>
              <ac:spMk id="16" creationId="{51DD9BFE-1D67-4554-B12F-407B9D69C925}"/>
            </ac:spMkLst>
          </pc:spChg>
        </pc:sldLayoutChg>
        <pc:sldLayoutChg chg="modSp mod">
          <pc:chgData name="Vishal Manatkar" userId="442200ac-73f6-4b0b-a152-c4cc2a0e231e" providerId="ADAL" clId="{F95A60A1-B91A-4BA4-9387-A223D26FCA22}" dt="2023-01-06T12:25:51.176" v="913" actId="14100"/>
          <pc:sldLayoutMkLst>
            <pc:docMk/>
            <pc:sldMasterMk cId="2454121399" sldId="2147483682"/>
            <pc:sldLayoutMk cId="799830601" sldId="2147483694"/>
          </pc:sldLayoutMkLst>
          <pc:spChg chg="mod">
            <ac:chgData name="Vishal Manatkar" userId="442200ac-73f6-4b0b-a152-c4cc2a0e231e" providerId="ADAL" clId="{F95A60A1-B91A-4BA4-9387-A223D26FCA22}" dt="2023-01-06T12:25:51.176" v="913" actId="14100"/>
            <ac:spMkLst>
              <pc:docMk/>
              <pc:sldMasterMk cId="2454121399" sldId="2147483682"/>
              <pc:sldLayoutMk cId="799830601" sldId="2147483694"/>
              <ac:spMk id="14" creationId="{F0541745-E27C-4A05-BEDA-8C5EBBBCF5F1}"/>
            </ac:spMkLst>
          </pc:spChg>
          <pc:spChg chg="mod">
            <ac:chgData name="Vishal Manatkar" userId="442200ac-73f6-4b0b-a152-c4cc2a0e231e" providerId="ADAL" clId="{F95A60A1-B91A-4BA4-9387-A223D26FCA22}" dt="2023-01-06T11:08:48.084" v="716" actId="2710"/>
            <ac:spMkLst>
              <pc:docMk/>
              <pc:sldMasterMk cId="2454121399" sldId="2147483682"/>
              <pc:sldLayoutMk cId="799830601" sldId="2147483694"/>
              <ac:spMk id="15" creationId="{6D1B6267-BC61-4C9A-B33D-5EF24749E91A}"/>
            </ac:spMkLst>
          </pc:spChg>
          <pc:spChg chg="mod">
            <ac:chgData name="Vishal Manatkar" userId="442200ac-73f6-4b0b-a152-c4cc2a0e231e" providerId="ADAL" clId="{F95A60A1-B91A-4BA4-9387-A223D26FCA22}" dt="2023-01-06T12:25:17.868" v="908" actId="1036"/>
            <ac:spMkLst>
              <pc:docMk/>
              <pc:sldMasterMk cId="2454121399" sldId="2147483682"/>
              <pc:sldLayoutMk cId="799830601" sldId="2147483694"/>
              <ac:spMk id="16" creationId="{51DD9BFE-1D67-4554-B12F-407B9D69C925}"/>
            </ac:spMkLst>
          </pc:spChg>
        </pc:sldLayoutChg>
        <pc:sldLayoutChg chg="modSp">
          <pc:chgData name="Vishal Manatkar" userId="442200ac-73f6-4b0b-a152-c4cc2a0e231e" providerId="ADAL" clId="{F95A60A1-B91A-4BA4-9387-A223D26FCA22}" dt="2023-01-06T12:25:04.321" v="903" actId="404"/>
          <pc:sldLayoutMkLst>
            <pc:docMk/>
            <pc:sldMasterMk cId="2454121399" sldId="2147483682"/>
            <pc:sldLayoutMk cId="3302593875" sldId="2147483695"/>
          </pc:sldLayoutMkLst>
          <pc:spChg chg="mod">
            <ac:chgData name="Vishal Manatkar" userId="442200ac-73f6-4b0b-a152-c4cc2a0e231e" providerId="ADAL" clId="{F95A60A1-B91A-4BA4-9387-A223D26FCA22}" dt="2023-01-06T11:09:12.268" v="718" actId="2710"/>
            <ac:spMkLst>
              <pc:docMk/>
              <pc:sldMasterMk cId="2454121399" sldId="2147483682"/>
              <pc:sldLayoutMk cId="3302593875" sldId="2147483695"/>
              <ac:spMk id="14" creationId="{F0541745-E27C-4A05-BEDA-8C5EBBBCF5F1}"/>
            </ac:spMkLst>
          </pc:spChg>
          <pc:spChg chg="mod">
            <ac:chgData name="Vishal Manatkar" userId="442200ac-73f6-4b0b-a152-c4cc2a0e231e" providerId="ADAL" clId="{F95A60A1-B91A-4BA4-9387-A223D26FCA22}" dt="2023-01-06T11:09:12.268" v="718" actId="2710"/>
            <ac:spMkLst>
              <pc:docMk/>
              <pc:sldMasterMk cId="2454121399" sldId="2147483682"/>
              <pc:sldLayoutMk cId="3302593875" sldId="2147483695"/>
              <ac:spMk id="15" creationId="{6D1B6267-BC61-4C9A-B33D-5EF24749E91A}"/>
            </ac:spMkLst>
          </pc:spChg>
          <pc:spChg chg="mod">
            <ac:chgData name="Vishal Manatkar" userId="442200ac-73f6-4b0b-a152-c4cc2a0e231e" providerId="ADAL" clId="{F95A60A1-B91A-4BA4-9387-A223D26FCA22}" dt="2023-01-06T12:25:04.321" v="903" actId="404"/>
            <ac:spMkLst>
              <pc:docMk/>
              <pc:sldMasterMk cId="2454121399" sldId="2147483682"/>
              <pc:sldLayoutMk cId="3302593875" sldId="2147483695"/>
              <ac:spMk id="16" creationId="{51DD9BFE-1D67-4554-B12F-407B9D69C925}"/>
            </ac:spMkLst>
          </pc:spChg>
        </pc:sldLayoutChg>
        <pc:sldLayoutChg chg="modSp mod">
          <pc:chgData name="Vishal Manatkar" userId="442200ac-73f6-4b0b-a152-c4cc2a0e231e" providerId="ADAL" clId="{F95A60A1-B91A-4BA4-9387-A223D26FCA22}" dt="2023-01-06T12:25:59.697" v="914" actId="404"/>
          <pc:sldLayoutMkLst>
            <pc:docMk/>
            <pc:sldMasterMk cId="2454121399" sldId="2147483682"/>
            <pc:sldLayoutMk cId="348220850" sldId="2147483696"/>
          </pc:sldLayoutMkLst>
          <pc:spChg chg="mod">
            <ac:chgData name="Vishal Manatkar" userId="442200ac-73f6-4b0b-a152-c4cc2a0e231e" providerId="ADAL" clId="{F95A60A1-B91A-4BA4-9387-A223D26FCA22}" dt="2023-01-06T11:09:19.463" v="719" actId="2710"/>
            <ac:spMkLst>
              <pc:docMk/>
              <pc:sldMasterMk cId="2454121399" sldId="2147483682"/>
              <pc:sldLayoutMk cId="348220850" sldId="2147483696"/>
              <ac:spMk id="14" creationId="{F0541745-E27C-4A05-BEDA-8C5EBBBCF5F1}"/>
            </ac:spMkLst>
          </pc:spChg>
          <pc:spChg chg="mod">
            <ac:chgData name="Vishal Manatkar" userId="442200ac-73f6-4b0b-a152-c4cc2a0e231e" providerId="ADAL" clId="{F95A60A1-B91A-4BA4-9387-A223D26FCA22}" dt="2023-01-06T11:09:19.463" v="719" actId="2710"/>
            <ac:spMkLst>
              <pc:docMk/>
              <pc:sldMasterMk cId="2454121399" sldId="2147483682"/>
              <pc:sldLayoutMk cId="348220850" sldId="2147483696"/>
              <ac:spMk id="15" creationId="{6D1B6267-BC61-4C9A-B33D-5EF24749E91A}"/>
            </ac:spMkLst>
          </pc:spChg>
          <pc:spChg chg="mod">
            <ac:chgData name="Vishal Manatkar" userId="442200ac-73f6-4b0b-a152-c4cc2a0e231e" providerId="ADAL" clId="{F95A60A1-B91A-4BA4-9387-A223D26FCA22}" dt="2023-01-06T12:25:59.697" v="914" actId="404"/>
            <ac:spMkLst>
              <pc:docMk/>
              <pc:sldMasterMk cId="2454121399" sldId="2147483682"/>
              <pc:sldLayoutMk cId="348220850" sldId="2147483696"/>
              <ac:spMk id="16" creationId="{51DD9BFE-1D67-4554-B12F-407B9D69C925}"/>
            </ac:spMkLst>
          </pc:spChg>
        </pc:sldLayoutChg>
        <pc:sldLayoutChg chg="modSp mod">
          <pc:chgData name="Vishal Manatkar" userId="442200ac-73f6-4b0b-a152-c4cc2a0e231e" providerId="ADAL" clId="{F95A60A1-B91A-4BA4-9387-A223D26FCA22}" dt="2023-01-06T12:26:06.899" v="915" actId="404"/>
          <pc:sldLayoutMkLst>
            <pc:docMk/>
            <pc:sldMasterMk cId="2454121399" sldId="2147483682"/>
            <pc:sldLayoutMk cId="2215004311" sldId="2147483697"/>
          </pc:sldLayoutMkLst>
          <pc:spChg chg="mod">
            <ac:chgData name="Vishal Manatkar" userId="442200ac-73f6-4b0b-a152-c4cc2a0e231e" providerId="ADAL" clId="{F95A60A1-B91A-4BA4-9387-A223D26FCA22}" dt="2023-01-06T11:09:31.877" v="720" actId="2710"/>
            <ac:spMkLst>
              <pc:docMk/>
              <pc:sldMasterMk cId="2454121399" sldId="2147483682"/>
              <pc:sldLayoutMk cId="2215004311" sldId="2147483697"/>
              <ac:spMk id="14" creationId="{F0541745-E27C-4A05-BEDA-8C5EBBBCF5F1}"/>
            </ac:spMkLst>
          </pc:spChg>
          <pc:spChg chg="mod">
            <ac:chgData name="Vishal Manatkar" userId="442200ac-73f6-4b0b-a152-c4cc2a0e231e" providerId="ADAL" clId="{F95A60A1-B91A-4BA4-9387-A223D26FCA22}" dt="2023-01-06T11:09:31.877" v="720" actId="2710"/>
            <ac:spMkLst>
              <pc:docMk/>
              <pc:sldMasterMk cId="2454121399" sldId="2147483682"/>
              <pc:sldLayoutMk cId="2215004311" sldId="2147483697"/>
              <ac:spMk id="15" creationId="{6D1B6267-BC61-4C9A-B33D-5EF24749E91A}"/>
            </ac:spMkLst>
          </pc:spChg>
          <pc:spChg chg="mod">
            <ac:chgData name="Vishal Manatkar" userId="442200ac-73f6-4b0b-a152-c4cc2a0e231e" providerId="ADAL" clId="{F95A60A1-B91A-4BA4-9387-A223D26FCA22}" dt="2023-01-06T12:26:06.899" v="915" actId="404"/>
            <ac:spMkLst>
              <pc:docMk/>
              <pc:sldMasterMk cId="2454121399" sldId="2147483682"/>
              <pc:sldLayoutMk cId="2215004311" sldId="2147483697"/>
              <ac:spMk id="16" creationId="{51DD9BFE-1D67-4554-B12F-407B9D69C925}"/>
            </ac:spMkLst>
          </pc:spChg>
        </pc:sldLayoutChg>
        <pc:sldLayoutChg chg="modSp">
          <pc:chgData name="Vishal Manatkar" userId="442200ac-73f6-4b0b-a152-c4cc2a0e231e" providerId="ADAL" clId="{F95A60A1-B91A-4BA4-9387-A223D26FCA22}" dt="2023-01-06T12:26:18.915" v="917" actId="404"/>
          <pc:sldLayoutMkLst>
            <pc:docMk/>
            <pc:sldMasterMk cId="2454121399" sldId="2147483682"/>
            <pc:sldLayoutMk cId="3060120631" sldId="2147483698"/>
          </pc:sldLayoutMkLst>
          <pc:spChg chg="mod">
            <ac:chgData name="Vishal Manatkar" userId="442200ac-73f6-4b0b-a152-c4cc2a0e231e" providerId="ADAL" clId="{F95A60A1-B91A-4BA4-9387-A223D26FCA22}" dt="2023-01-06T11:09:38.828" v="721" actId="2710"/>
            <ac:spMkLst>
              <pc:docMk/>
              <pc:sldMasterMk cId="2454121399" sldId="2147483682"/>
              <pc:sldLayoutMk cId="3060120631" sldId="2147483698"/>
              <ac:spMk id="15" creationId="{6D1B6267-BC61-4C9A-B33D-5EF24749E91A}"/>
            </ac:spMkLst>
          </pc:spChg>
          <pc:spChg chg="mod">
            <ac:chgData name="Vishal Manatkar" userId="442200ac-73f6-4b0b-a152-c4cc2a0e231e" providerId="ADAL" clId="{F95A60A1-B91A-4BA4-9387-A223D26FCA22}" dt="2023-01-06T12:26:18.915" v="917" actId="404"/>
            <ac:spMkLst>
              <pc:docMk/>
              <pc:sldMasterMk cId="2454121399" sldId="2147483682"/>
              <pc:sldLayoutMk cId="3060120631" sldId="2147483698"/>
              <ac:spMk id="16" creationId="{51DD9BFE-1D67-4554-B12F-407B9D69C925}"/>
            </ac:spMkLst>
          </pc:spChg>
        </pc:sldLayoutChg>
        <pc:sldLayoutChg chg="modSp">
          <pc:chgData name="Vishal Manatkar" userId="442200ac-73f6-4b0b-a152-c4cc2a0e231e" providerId="ADAL" clId="{F95A60A1-B91A-4BA4-9387-A223D26FCA22}" dt="2023-01-06T12:26:16.379" v="916" actId="404"/>
          <pc:sldLayoutMkLst>
            <pc:docMk/>
            <pc:sldMasterMk cId="2454121399" sldId="2147483682"/>
            <pc:sldLayoutMk cId="2313970343" sldId="2147483699"/>
          </pc:sldLayoutMkLst>
          <pc:spChg chg="mod">
            <ac:chgData name="Vishal Manatkar" userId="442200ac-73f6-4b0b-a152-c4cc2a0e231e" providerId="ADAL" clId="{F95A60A1-B91A-4BA4-9387-A223D26FCA22}" dt="2023-01-06T11:09:45.037" v="722" actId="2710"/>
            <ac:spMkLst>
              <pc:docMk/>
              <pc:sldMasterMk cId="2454121399" sldId="2147483682"/>
              <pc:sldLayoutMk cId="2313970343" sldId="2147483699"/>
              <ac:spMk id="15" creationId="{6D1B6267-BC61-4C9A-B33D-5EF24749E91A}"/>
            </ac:spMkLst>
          </pc:spChg>
          <pc:spChg chg="mod">
            <ac:chgData name="Vishal Manatkar" userId="442200ac-73f6-4b0b-a152-c4cc2a0e231e" providerId="ADAL" clId="{F95A60A1-B91A-4BA4-9387-A223D26FCA22}" dt="2023-01-06T12:26:16.379" v="916" actId="404"/>
            <ac:spMkLst>
              <pc:docMk/>
              <pc:sldMasterMk cId="2454121399" sldId="2147483682"/>
              <pc:sldLayoutMk cId="2313970343" sldId="2147483699"/>
              <ac:spMk id="16" creationId="{51DD9BFE-1D67-4554-B12F-407B9D69C925}"/>
            </ac:spMkLst>
          </pc:spChg>
        </pc:sldLayoutChg>
      </pc:sldMasterChg>
      <pc:sldMasterChg chg="modSldLayout">
        <pc:chgData name="Vishal Manatkar" userId="442200ac-73f6-4b0b-a152-c4cc2a0e231e" providerId="ADAL" clId="{F95A60A1-B91A-4BA4-9387-A223D26FCA22}" dt="2023-01-06T12:26:34.789" v="918" actId="2711"/>
        <pc:sldMasterMkLst>
          <pc:docMk/>
          <pc:sldMasterMk cId="2247835681" sldId="2147483700"/>
        </pc:sldMasterMkLst>
        <pc:sldLayoutChg chg="modSp mod">
          <pc:chgData name="Vishal Manatkar" userId="442200ac-73f6-4b0b-a152-c4cc2a0e231e" providerId="ADAL" clId="{F95A60A1-B91A-4BA4-9387-A223D26FCA22}" dt="2023-01-06T11:11:11.382" v="736"/>
          <pc:sldLayoutMkLst>
            <pc:docMk/>
            <pc:sldMasterMk cId="2247835681" sldId="2147483700"/>
            <pc:sldLayoutMk cId="164975985" sldId="2147483712"/>
          </pc:sldLayoutMkLst>
          <pc:spChg chg="mod">
            <ac:chgData name="Vishal Manatkar" userId="442200ac-73f6-4b0b-a152-c4cc2a0e231e" providerId="ADAL" clId="{F95A60A1-B91A-4BA4-9387-A223D26FCA22}" dt="2023-01-06T09:51:54.202" v="247" actId="403"/>
            <ac:spMkLst>
              <pc:docMk/>
              <pc:sldMasterMk cId="2247835681" sldId="2147483700"/>
              <pc:sldLayoutMk cId="164975985" sldId="2147483712"/>
              <ac:spMk id="7" creationId="{7FC31AC5-6A92-4C83-B471-91B9F3A61B8C}"/>
            </ac:spMkLst>
          </pc:spChg>
          <pc:spChg chg="mod">
            <ac:chgData name="Vishal Manatkar" userId="442200ac-73f6-4b0b-a152-c4cc2a0e231e" providerId="ADAL" clId="{F95A60A1-B91A-4BA4-9387-A223D26FCA22}" dt="2023-01-06T09:51:51.775" v="246" actId="255"/>
            <ac:spMkLst>
              <pc:docMk/>
              <pc:sldMasterMk cId="2247835681" sldId="2147483700"/>
              <pc:sldLayoutMk cId="164975985" sldId="2147483712"/>
              <ac:spMk id="11" creationId="{7765A9E5-BC3F-4AC9-AB3F-6B4DFB778B3F}"/>
            </ac:spMkLst>
          </pc:spChg>
          <pc:spChg chg="mod">
            <ac:chgData name="Vishal Manatkar" userId="442200ac-73f6-4b0b-a152-c4cc2a0e231e" providerId="ADAL" clId="{F95A60A1-B91A-4BA4-9387-A223D26FCA22}" dt="2023-01-06T09:51:51.775" v="246" actId="255"/>
            <ac:spMkLst>
              <pc:docMk/>
              <pc:sldMasterMk cId="2247835681" sldId="2147483700"/>
              <pc:sldLayoutMk cId="164975985" sldId="2147483712"/>
              <ac:spMk id="12" creationId="{8CEAF144-21CE-4AFA-A2E6-356197D3DF9E}"/>
            </ac:spMkLst>
          </pc:spChg>
          <pc:spChg chg="mod">
            <ac:chgData name="Vishal Manatkar" userId="442200ac-73f6-4b0b-a152-c4cc2a0e231e" providerId="ADAL" clId="{F95A60A1-B91A-4BA4-9387-A223D26FCA22}" dt="2023-01-06T11:11:07.759" v="735" actId="20577"/>
            <ac:spMkLst>
              <pc:docMk/>
              <pc:sldMasterMk cId="2247835681" sldId="2147483700"/>
              <pc:sldLayoutMk cId="164975985" sldId="2147483712"/>
              <ac:spMk id="13" creationId="{502EE187-C786-4AD1-A8A9-6A6BE95F5965}"/>
            </ac:spMkLst>
          </pc:spChg>
          <pc:spChg chg="mod">
            <ac:chgData name="Vishal Manatkar" userId="442200ac-73f6-4b0b-a152-c4cc2a0e231e" providerId="ADAL" clId="{F95A60A1-B91A-4BA4-9387-A223D26FCA22}" dt="2023-01-06T11:11:11.382" v="736"/>
            <ac:spMkLst>
              <pc:docMk/>
              <pc:sldMasterMk cId="2247835681" sldId="2147483700"/>
              <pc:sldLayoutMk cId="164975985" sldId="2147483712"/>
              <ac:spMk id="14" creationId="{F8B7715F-68DB-4725-97AC-3A9AE0504367}"/>
            </ac:spMkLst>
          </pc:spChg>
        </pc:sldLayoutChg>
        <pc:sldLayoutChg chg="modSp mod">
          <pc:chgData name="Vishal Manatkar" userId="442200ac-73f6-4b0b-a152-c4cc2a0e231e" providerId="ADAL" clId="{F95A60A1-B91A-4BA4-9387-A223D26FCA22}" dt="2023-01-06T11:11:33.667" v="750"/>
          <pc:sldLayoutMkLst>
            <pc:docMk/>
            <pc:sldMasterMk cId="2247835681" sldId="2147483700"/>
            <pc:sldLayoutMk cId="3237966116" sldId="2147483713"/>
          </pc:sldLayoutMkLst>
          <pc:spChg chg="mod">
            <ac:chgData name="Vishal Manatkar" userId="442200ac-73f6-4b0b-a152-c4cc2a0e231e" providerId="ADAL" clId="{F95A60A1-B91A-4BA4-9387-A223D26FCA22}" dt="2023-01-06T09:51:33.265" v="243" actId="403"/>
            <ac:spMkLst>
              <pc:docMk/>
              <pc:sldMasterMk cId="2247835681" sldId="2147483700"/>
              <pc:sldLayoutMk cId="3237966116" sldId="2147483713"/>
              <ac:spMk id="7" creationId="{7FC31AC5-6A92-4C83-B471-91B9F3A61B8C}"/>
            </ac:spMkLst>
          </pc:spChg>
          <pc:spChg chg="mod">
            <ac:chgData name="Vishal Manatkar" userId="442200ac-73f6-4b0b-a152-c4cc2a0e231e" providerId="ADAL" clId="{F95A60A1-B91A-4BA4-9387-A223D26FCA22}" dt="2023-01-06T09:51:30.284" v="242" actId="255"/>
            <ac:spMkLst>
              <pc:docMk/>
              <pc:sldMasterMk cId="2247835681" sldId="2147483700"/>
              <pc:sldLayoutMk cId="3237966116" sldId="2147483713"/>
              <ac:spMk id="15" creationId="{0F94A18E-376C-44C6-85E3-F8C89F8F283B}"/>
            </ac:spMkLst>
          </pc:spChg>
          <pc:spChg chg="mod">
            <ac:chgData name="Vishal Manatkar" userId="442200ac-73f6-4b0b-a152-c4cc2a0e231e" providerId="ADAL" clId="{F95A60A1-B91A-4BA4-9387-A223D26FCA22}" dt="2023-01-06T09:51:30.284" v="242" actId="255"/>
            <ac:spMkLst>
              <pc:docMk/>
              <pc:sldMasterMk cId="2247835681" sldId="2147483700"/>
              <pc:sldLayoutMk cId="3237966116" sldId="2147483713"/>
              <ac:spMk id="16" creationId="{7A657096-61E6-437E-8BA7-ABEE27529A32}"/>
            </ac:spMkLst>
          </pc:spChg>
          <pc:spChg chg="mod">
            <ac:chgData name="Vishal Manatkar" userId="442200ac-73f6-4b0b-a152-c4cc2a0e231e" providerId="ADAL" clId="{F95A60A1-B91A-4BA4-9387-A223D26FCA22}" dt="2023-01-06T11:11:26.010" v="747"/>
            <ac:spMkLst>
              <pc:docMk/>
              <pc:sldMasterMk cId="2247835681" sldId="2147483700"/>
              <pc:sldLayoutMk cId="3237966116" sldId="2147483713"/>
              <ac:spMk id="17" creationId="{F40FB560-C19A-4477-9700-6DD8F99F39F3}"/>
            </ac:spMkLst>
          </pc:spChg>
          <pc:spChg chg="mod">
            <ac:chgData name="Vishal Manatkar" userId="442200ac-73f6-4b0b-a152-c4cc2a0e231e" providerId="ADAL" clId="{F95A60A1-B91A-4BA4-9387-A223D26FCA22}" dt="2023-01-06T11:11:33.667" v="750"/>
            <ac:spMkLst>
              <pc:docMk/>
              <pc:sldMasterMk cId="2247835681" sldId="2147483700"/>
              <pc:sldLayoutMk cId="3237966116" sldId="2147483713"/>
              <ac:spMk id="18" creationId="{C13B1DBD-818E-4E09-BC17-BDA77BFB15FE}"/>
            </ac:spMkLst>
          </pc:spChg>
          <pc:spChg chg="mod">
            <ac:chgData name="Vishal Manatkar" userId="442200ac-73f6-4b0b-a152-c4cc2a0e231e" providerId="ADAL" clId="{F95A60A1-B91A-4BA4-9387-A223D26FCA22}" dt="2023-01-06T09:51:30.284" v="242" actId="255"/>
            <ac:spMkLst>
              <pc:docMk/>
              <pc:sldMasterMk cId="2247835681" sldId="2147483700"/>
              <pc:sldLayoutMk cId="3237966116" sldId="2147483713"/>
              <ac:spMk id="19" creationId="{013F05B0-5860-4FAF-AA49-3D5151E27027}"/>
            </ac:spMkLst>
          </pc:spChg>
          <pc:spChg chg="mod">
            <ac:chgData name="Vishal Manatkar" userId="442200ac-73f6-4b0b-a152-c4cc2a0e231e" providerId="ADAL" clId="{F95A60A1-B91A-4BA4-9387-A223D26FCA22}" dt="2023-01-06T09:51:30.284" v="242" actId="255"/>
            <ac:spMkLst>
              <pc:docMk/>
              <pc:sldMasterMk cId="2247835681" sldId="2147483700"/>
              <pc:sldLayoutMk cId="3237966116" sldId="2147483713"/>
              <ac:spMk id="20" creationId="{AC55F2E1-177F-44BD-9B26-3417D523B4F4}"/>
            </ac:spMkLst>
          </pc:spChg>
          <pc:spChg chg="mod">
            <ac:chgData name="Vishal Manatkar" userId="442200ac-73f6-4b0b-a152-c4cc2a0e231e" providerId="ADAL" clId="{F95A60A1-B91A-4BA4-9387-A223D26FCA22}" dt="2023-01-06T11:11:29.736" v="748"/>
            <ac:spMkLst>
              <pc:docMk/>
              <pc:sldMasterMk cId="2247835681" sldId="2147483700"/>
              <pc:sldLayoutMk cId="3237966116" sldId="2147483713"/>
              <ac:spMk id="21" creationId="{556FD2AA-B4E4-4A22-9346-D2E91B7FBBDF}"/>
            </ac:spMkLst>
          </pc:spChg>
          <pc:spChg chg="mod">
            <ac:chgData name="Vishal Manatkar" userId="442200ac-73f6-4b0b-a152-c4cc2a0e231e" providerId="ADAL" clId="{F95A60A1-B91A-4BA4-9387-A223D26FCA22}" dt="2023-01-06T11:11:31.508" v="749"/>
            <ac:spMkLst>
              <pc:docMk/>
              <pc:sldMasterMk cId="2247835681" sldId="2147483700"/>
              <pc:sldLayoutMk cId="3237966116" sldId="2147483713"/>
              <ac:spMk id="22" creationId="{1685FF46-CBDA-456B-BE02-96DE5196EF3F}"/>
            </ac:spMkLst>
          </pc:spChg>
        </pc:sldLayoutChg>
        <pc:sldLayoutChg chg="modSp mod">
          <pc:chgData name="Vishal Manatkar" userId="442200ac-73f6-4b0b-a152-c4cc2a0e231e" providerId="ADAL" clId="{F95A60A1-B91A-4BA4-9387-A223D26FCA22}" dt="2023-01-06T11:12:17.552" v="757"/>
          <pc:sldLayoutMkLst>
            <pc:docMk/>
            <pc:sldMasterMk cId="2247835681" sldId="2147483700"/>
            <pc:sldLayoutMk cId="310365659" sldId="2147483714"/>
          </pc:sldLayoutMkLst>
          <pc:spChg chg="mod">
            <ac:chgData name="Vishal Manatkar" userId="442200ac-73f6-4b0b-a152-c4cc2a0e231e" providerId="ADAL" clId="{F95A60A1-B91A-4BA4-9387-A223D26FCA22}" dt="2023-01-06T09:50:56.785" v="237" actId="403"/>
            <ac:spMkLst>
              <pc:docMk/>
              <pc:sldMasterMk cId="2247835681" sldId="2147483700"/>
              <pc:sldLayoutMk cId="310365659" sldId="2147483714"/>
              <ac:spMk id="7" creationId="{7FC31AC5-6A92-4C83-B471-91B9F3A61B8C}"/>
            </ac:spMkLst>
          </pc:spChg>
          <pc:spChg chg="mod">
            <ac:chgData name="Vishal Manatkar" userId="442200ac-73f6-4b0b-a152-c4cc2a0e231e" providerId="ADAL" clId="{F95A60A1-B91A-4BA4-9387-A223D26FCA22}" dt="2023-01-06T09:50:34.563" v="235" actId="255"/>
            <ac:spMkLst>
              <pc:docMk/>
              <pc:sldMasterMk cId="2247835681" sldId="2147483700"/>
              <pc:sldLayoutMk cId="310365659" sldId="2147483714"/>
              <ac:spMk id="23" creationId="{8C76C3F4-FD1D-4F9C-8891-9F23811E32C5}"/>
            </ac:spMkLst>
          </pc:spChg>
          <pc:spChg chg="mod">
            <ac:chgData name="Vishal Manatkar" userId="442200ac-73f6-4b0b-a152-c4cc2a0e231e" providerId="ADAL" clId="{F95A60A1-B91A-4BA4-9387-A223D26FCA22}" dt="2023-01-06T11:12:13.810" v="755" actId="20577"/>
            <ac:spMkLst>
              <pc:docMk/>
              <pc:sldMasterMk cId="2247835681" sldId="2147483700"/>
              <pc:sldLayoutMk cId="310365659" sldId="2147483714"/>
              <ac:spMk id="24" creationId="{9CE9ADFA-472C-4A47-92FF-B0B264402C8F}"/>
            </ac:spMkLst>
          </pc:spChg>
          <pc:spChg chg="mod">
            <ac:chgData name="Vishal Manatkar" userId="442200ac-73f6-4b0b-a152-c4cc2a0e231e" providerId="ADAL" clId="{F95A60A1-B91A-4BA4-9387-A223D26FCA22}" dt="2023-01-06T09:50:34.563" v="235" actId="255"/>
            <ac:spMkLst>
              <pc:docMk/>
              <pc:sldMasterMk cId="2247835681" sldId="2147483700"/>
              <pc:sldLayoutMk cId="310365659" sldId="2147483714"/>
              <ac:spMk id="25" creationId="{5B057ECF-7DA4-4BDC-BFDC-9F4DD1F13797}"/>
            </ac:spMkLst>
          </pc:spChg>
          <pc:spChg chg="mod">
            <ac:chgData name="Vishal Manatkar" userId="442200ac-73f6-4b0b-a152-c4cc2a0e231e" providerId="ADAL" clId="{F95A60A1-B91A-4BA4-9387-A223D26FCA22}" dt="2023-01-06T11:12:16.485" v="756"/>
            <ac:spMkLst>
              <pc:docMk/>
              <pc:sldMasterMk cId="2247835681" sldId="2147483700"/>
              <pc:sldLayoutMk cId="310365659" sldId="2147483714"/>
              <ac:spMk id="26" creationId="{85566578-E5CB-404A-A147-345CE6A84B35}"/>
            </ac:spMkLst>
          </pc:spChg>
          <pc:spChg chg="mod">
            <ac:chgData name="Vishal Manatkar" userId="442200ac-73f6-4b0b-a152-c4cc2a0e231e" providerId="ADAL" clId="{F95A60A1-B91A-4BA4-9387-A223D26FCA22}" dt="2023-01-06T09:50:34.563" v="235" actId="255"/>
            <ac:spMkLst>
              <pc:docMk/>
              <pc:sldMasterMk cId="2247835681" sldId="2147483700"/>
              <pc:sldLayoutMk cId="310365659" sldId="2147483714"/>
              <ac:spMk id="27" creationId="{64C96B8C-BEF5-452C-89A5-BCC2D4F48069}"/>
            </ac:spMkLst>
          </pc:spChg>
          <pc:spChg chg="mod">
            <ac:chgData name="Vishal Manatkar" userId="442200ac-73f6-4b0b-a152-c4cc2a0e231e" providerId="ADAL" clId="{F95A60A1-B91A-4BA4-9387-A223D26FCA22}" dt="2023-01-06T11:12:17.552" v="757"/>
            <ac:spMkLst>
              <pc:docMk/>
              <pc:sldMasterMk cId="2247835681" sldId="2147483700"/>
              <pc:sldLayoutMk cId="310365659" sldId="2147483714"/>
              <ac:spMk id="28" creationId="{4797D94D-F415-4175-9B5C-92BF3E586E62}"/>
            </ac:spMkLst>
          </pc:spChg>
        </pc:sldLayoutChg>
        <pc:sldLayoutChg chg="modSp mod">
          <pc:chgData name="Vishal Manatkar" userId="442200ac-73f6-4b0b-a152-c4cc2a0e231e" providerId="ADAL" clId="{F95A60A1-B91A-4BA4-9387-A223D26FCA22}" dt="2023-01-06T12:26:34.789" v="918" actId="2711"/>
          <pc:sldLayoutMkLst>
            <pc:docMk/>
            <pc:sldMasterMk cId="2247835681" sldId="2147483700"/>
            <pc:sldLayoutMk cId="3406563963" sldId="2147483715"/>
          </pc:sldLayoutMkLst>
          <pc:spChg chg="mod">
            <ac:chgData name="Vishal Manatkar" userId="442200ac-73f6-4b0b-a152-c4cc2a0e231e" providerId="ADAL" clId="{F95A60A1-B91A-4BA4-9387-A223D26FCA22}" dt="2023-01-06T12:26:34.789" v="918" actId="2711"/>
            <ac:spMkLst>
              <pc:docMk/>
              <pc:sldMasterMk cId="2247835681" sldId="2147483700"/>
              <pc:sldLayoutMk cId="3406563963" sldId="2147483715"/>
              <ac:spMk id="7" creationId="{7FC31AC5-6A92-4C83-B471-91B9F3A61B8C}"/>
            </ac:spMkLst>
          </pc:spChg>
          <pc:spChg chg="mod">
            <ac:chgData name="Vishal Manatkar" userId="442200ac-73f6-4b0b-a152-c4cc2a0e231e" providerId="ADAL" clId="{F95A60A1-B91A-4BA4-9387-A223D26FCA22}" dt="2023-01-06T07:22:36.921" v="137" actId="255"/>
            <ac:spMkLst>
              <pc:docMk/>
              <pc:sldMasterMk cId="2247835681" sldId="2147483700"/>
              <pc:sldLayoutMk cId="3406563963" sldId="2147483715"/>
              <ac:spMk id="16" creationId="{6CD1645E-E003-4FB9-A522-B410A42352D9}"/>
            </ac:spMkLst>
          </pc:spChg>
          <pc:spChg chg="mod">
            <ac:chgData name="Vishal Manatkar" userId="442200ac-73f6-4b0b-a152-c4cc2a0e231e" providerId="ADAL" clId="{F95A60A1-B91A-4BA4-9387-A223D26FCA22}" dt="2023-01-06T11:12:42.436" v="765"/>
            <ac:spMkLst>
              <pc:docMk/>
              <pc:sldMasterMk cId="2247835681" sldId="2147483700"/>
              <pc:sldLayoutMk cId="3406563963" sldId="2147483715"/>
              <ac:spMk id="17" creationId="{4A4120BD-8CD8-49A4-BB9F-BE66EE3FB3B6}"/>
            </ac:spMkLst>
          </pc:spChg>
          <pc:spChg chg="mod">
            <ac:chgData name="Vishal Manatkar" userId="442200ac-73f6-4b0b-a152-c4cc2a0e231e" providerId="ADAL" clId="{F95A60A1-B91A-4BA4-9387-A223D26FCA22}" dt="2023-01-06T07:22:36.921" v="137" actId="255"/>
            <ac:spMkLst>
              <pc:docMk/>
              <pc:sldMasterMk cId="2247835681" sldId="2147483700"/>
              <pc:sldLayoutMk cId="3406563963" sldId="2147483715"/>
              <ac:spMk id="18" creationId="{026475C7-2344-4401-9693-672F8F012261}"/>
            </ac:spMkLst>
          </pc:spChg>
          <pc:spChg chg="mod">
            <ac:chgData name="Vishal Manatkar" userId="442200ac-73f6-4b0b-a152-c4cc2a0e231e" providerId="ADAL" clId="{F95A60A1-B91A-4BA4-9387-A223D26FCA22}" dt="2023-01-06T11:12:40.830" v="764"/>
            <ac:spMkLst>
              <pc:docMk/>
              <pc:sldMasterMk cId="2247835681" sldId="2147483700"/>
              <pc:sldLayoutMk cId="3406563963" sldId="2147483715"/>
              <ac:spMk id="19" creationId="{97761158-DECF-4A7D-BE30-A01083BE0E5E}"/>
            </ac:spMkLst>
          </pc:spChg>
          <pc:spChg chg="mod">
            <ac:chgData name="Vishal Manatkar" userId="442200ac-73f6-4b0b-a152-c4cc2a0e231e" providerId="ADAL" clId="{F95A60A1-B91A-4BA4-9387-A223D26FCA22}" dt="2023-01-06T07:22:36.921" v="137" actId="255"/>
            <ac:spMkLst>
              <pc:docMk/>
              <pc:sldMasterMk cId="2247835681" sldId="2147483700"/>
              <pc:sldLayoutMk cId="3406563963" sldId="2147483715"/>
              <ac:spMk id="20" creationId="{A474EDD8-F616-4E98-85C3-3FAC8FE08666}"/>
            </ac:spMkLst>
          </pc:spChg>
          <pc:spChg chg="mod">
            <ac:chgData name="Vishal Manatkar" userId="442200ac-73f6-4b0b-a152-c4cc2a0e231e" providerId="ADAL" clId="{F95A60A1-B91A-4BA4-9387-A223D26FCA22}" dt="2023-01-06T11:12:39.867" v="763"/>
            <ac:spMkLst>
              <pc:docMk/>
              <pc:sldMasterMk cId="2247835681" sldId="2147483700"/>
              <pc:sldLayoutMk cId="3406563963" sldId="2147483715"/>
              <ac:spMk id="21" creationId="{7215EFE6-542A-4DC6-8EAD-D33A2AC46F1B}"/>
            </ac:spMkLst>
          </pc:spChg>
          <pc:spChg chg="mod">
            <ac:chgData name="Vishal Manatkar" userId="442200ac-73f6-4b0b-a152-c4cc2a0e231e" providerId="ADAL" clId="{F95A60A1-B91A-4BA4-9387-A223D26FCA22}" dt="2023-01-06T07:22:36.921" v="137" actId="255"/>
            <ac:spMkLst>
              <pc:docMk/>
              <pc:sldMasterMk cId="2247835681" sldId="2147483700"/>
              <pc:sldLayoutMk cId="3406563963" sldId="2147483715"/>
              <ac:spMk id="23" creationId="{8C76C3F4-FD1D-4F9C-8891-9F23811E32C5}"/>
            </ac:spMkLst>
          </pc:spChg>
          <pc:spChg chg="mod">
            <ac:chgData name="Vishal Manatkar" userId="442200ac-73f6-4b0b-a152-c4cc2a0e231e" providerId="ADAL" clId="{F95A60A1-B91A-4BA4-9387-A223D26FCA22}" dt="2023-01-06T11:12:33.361" v="760" actId="20577"/>
            <ac:spMkLst>
              <pc:docMk/>
              <pc:sldMasterMk cId="2247835681" sldId="2147483700"/>
              <pc:sldLayoutMk cId="3406563963" sldId="2147483715"/>
              <ac:spMk id="24" creationId="{9CE9ADFA-472C-4A47-92FF-B0B264402C8F}"/>
            </ac:spMkLst>
          </pc:spChg>
          <pc:spChg chg="mod">
            <ac:chgData name="Vishal Manatkar" userId="442200ac-73f6-4b0b-a152-c4cc2a0e231e" providerId="ADAL" clId="{F95A60A1-B91A-4BA4-9387-A223D26FCA22}" dt="2023-01-06T07:22:36.921" v="137" actId="255"/>
            <ac:spMkLst>
              <pc:docMk/>
              <pc:sldMasterMk cId="2247835681" sldId="2147483700"/>
              <pc:sldLayoutMk cId="3406563963" sldId="2147483715"/>
              <ac:spMk id="25" creationId="{5B057ECF-7DA4-4BDC-BFDC-9F4DD1F13797}"/>
            </ac:spMkLst>
          </pc:spChg>
          <pc:spChg chg="mod">
            <ac:chgData name="Vishal Manatkar" userId="442200ac-73f6-4b0b-a152-c4cc2a0e231e" providerId="ADAL" clId="{F95A60A1-B91A-4BA4-9387-A223D26FCA22}" dt="2023-01-06T11:12:37.629" v="761"/>
            <ac:spMkLst>
              <pc:docMk/>
              <pc:sldMasterMk cId="2247835681" sldId="2147483700"/>
              <pc:sldLayoutMk cId="3406563963" sldId="2147483715"/>
              <ac:spMk id="26" creationId="{85566578-E5CB-404A-A147-345CE6A84B35}"/>
            </ac:spMkLst>
          </pc:spChg>
          <pc:spChg chg="mod">
            <ac:chgData name="Vishal Manatkar" userId="442200ac-73f6-4b0b-a152-c4cc2a0e231e" providerId="ADAL" clId="{F95A60A1-B91A-4BA4-9387-A223D26FCA22}" dt="2023-01-06T07:22:36.921" v="137" actId="255"/>
            <ac:spMkLst>
              <pc:docMk/>
              <pc:sldMasterMk cId="2247835681" sldId="2147483700"/>
              <pc:sldLayoutMk cId="3406563963" sldId="2147483715"/>
              <ac:spMk id="27" creationId="{64C96B8C-BEF5-452C-89A5-BCC2D4F48069}"/>
            </ac:spMkLst>
          </pc:spChg>
          <pc:spChg chg="mod">
            <ac:chgData name="Vishal Manatkar" userId="442200ac-73f6-4b0b-a152-c4cc2a0e231e" providerId="ADAL" clId="{F95A60A1-B91A-4BA4-9387-A223D26FCA22}" dt="2023-01-06T11:12:38.819" v="762"/>
            <ac:spMkLst>
              <pc:docMk/>
              <pc:sldMasterMk cId="2247835681" sldId="2147483700"/>
              <pc:sldLayoutMk cId="3406563963" sldId="2147483715"/>
              <ac:spMk id="28" creationId="{4797D94D-F415-4175-9B5C-92BF3E586E62}"/>
            </ac:spMkLst>
          </pc:spChg>
        </pc:sldLayoutChg>
        <pc:sldLayoutChg chg="modSp mod">
          <pc:chgData name="Vishal Manatkar" userId="442200ac-73f6-4b0b-a152-c4cc2a0e231e" providerId="ADAL" clId="{F95A60A1-B91A-4BA4-9387-A223D26FCA22}" dt="2023-01-06T11:13:30.115" v="782"/>
          <pc:sldLayoutMkLst>
            <pc:docMk/>
            <pc:sldMasterMk cId="2247835681" sldId="2147483700"/>
            <pc:sldLayoutMk cId="1754002468" sldId="2147483716"/>
          </pc:sldLayoutMkLst>
          <pc:spChg chg="mod">
            <ac:chgData name="Vishal Manatkar" userId="442200ac-73f6-4b0b-a152-c4cc2a0e231e" providerId="ADAL" clId="{F95A60A1-B91A-4BA4-9387-A223D26FCA22}" dt="2023-01-06T10:44:07.154" v="529" actId="2711"/>
            <ac:spMkLst>
              <pc:docMk/>
              <pc:sldMasterMk cId="2247835681" sldId="2147483700"/>
              <pc:sldLayoutMk cId="1754002468" sldId="2147483716"/>
              <ac:spMk id="7" creationId="{7FC31AC5-6A92-4C83-B471-91B9F3A61B8C}"/>
            </ac:spMkLst>
          </pc:spChg>
          <pc:spChg chg="mod">
            <ac:chgData name="Vishal Manatkar" userId="442200ac-73f6-4b0b-a152-c4cc2a0e231e" providerId="ADAL" clId="{F95A60A1-B91A-4BA4-9387-A223D26FCA22}" dt="2023-01-06T07:22:01.216" v="134" actId="255"/>
            <ac:spMkLst>
              <pc:docMk/>
              <pc:sldMasterMk cId="2247835681" sldId="2147483700"/>
              <pc:sldLayoutMk cId="1754002468" sldId="2147483716"/>
              <ac:spMk id="22" creationId="{C88D4C24-EDE8-4A02-AD92-B097F675E03F}"/>
            </ac:spMkLst>
          </pc:spChg>
          <pc:spChg chg="mod">
            <ac:chgData name="Vishal Manatkar" userId="442200ac-73f6-4b0b-a152-c4cc2a0e231e" providerId="ADAL" clId="{F95A60A1-B91A-4BA4-9387-A223D26FCA22}" dt="2023-01-06T07:22:01.216" v="134" actId="255"/>
            <ac:spMkLst>
              <pc:docMk/>
              <pc:sldMasterMk cId="2247835681" sldId="2147483700"/>
              <pc:sldLayoutMk cId="1754002468" sldId="2147483716"/>
              <ac:spMk id="23" creationId="{8C76C3F4-FD1D-4F9C-8891-9F23811E32C5}"/>
            </ac:spMkLst>
          </pc:spChg>
          <pc:spChg chg="mod">
            <ac:chgData name="Vishal Manatkar" userId="442200ac-73f6-4b0b-a152-c4cc2a0e231e" providerId="ADAL" clId="{F95A60A1-B91A-4BA4-9387-A223D26FCA22}" dt="2023-01-06T11:13:17.497" v="776" actId="20577"/>
            <ac:spMkLst>
              <pc:docMk/>
              <pc:sldMasterMk cId="2247835681" sldId="2147483700"/>
              <pc:sldLayoutMk cId="1754002468" sldId="2147483716"/>
              <ac:spMk id="24" creationId="{9CE9ADFA-472C-4A47-92FF-B0B264402C8F}"/>
            </ac:spMkLst>
          </pc:spChg>
          <pc:spChg chg="mod">
            <ac:chgData name="Vishal Manatkar" userId="442200ac-73f6-4b0b-a152-c4cc2a0e231e" providerId="ADAL" clId="{F95A60A1-B91A-4BA4-9387-A223D26FCA22}" dt="2023-01-06T07:22:01.216" v="134" actId="255"/>
            <ac:spMkLst>
              <pc:docMk/>
              <pc:sldMasterMk cId="2247835681" sldId="2147483700"/>
              <pc:sldLayoutMk cId="1754002468" sldId="2147483716"/>
              <ac:spMk id="25" creationId="{5B057ECF-7DA4-4BDC-BFDC-9F4DD1F13797}"/>
            </ac:spMkLst>
          </pc:spChg>
          <pc:spChg chg="mod">
            <ac:chgData name="Vishal Manatkar" userId="442200ac-73f6-4b0b-a152-c4cc2a0e231e" providerId="ADAL" clId="{F95A60A1-B91A-4BA4-9387-A223D26FCA22}" dt="2023-01-06T11:13:27.053" v="780"/>
            <ac:spMkLst>
              <pc:docMk/>
              <pc:sldMasterMk cId="2247835681" sldId="2147483700"/>
              <pc:sldLayoutMk cId="1754002468" sldId="2147483716"/>
              <ac:spMk id="26" creationId="{85566578-E5CB-404A-A147-345CE6A84B35}"/>
            </ac:spMkLst>
          </pc:spChg>
          <pc:spChg chg="mod">
            <ac:chgData name="Vishal Manatkar" userId="442200ac-73f6-4b0b-a152-c4cc2a0e231e" providerId="ADAL" clId="{F95A60A1-B91A-4BA4-9387-A223D26FCA22}" dt="2023-01-06T11:13:28.076" v="781"/>
            <ac:spMkLst>
              <pc:docMk/>
              <pc:sldMasterMk cId="2247835681" sldId="2147483700"/>
              <pc:sldLayoutMk cId="1754002468" sldId="2147483716"/>
              <ac:spMk id="29" creationId="{972DD208-4B3F-4D90-BA49-2E6335036B7F}"/>
            </ac:spMkLst>
          </pc:spChg>
          <pc:spChg chg="mod">
            <ac:chgData name="Vishal Manatkar" userId="442200ac-73f6-4b0b-a152-c4cc2a0e231e" providerId="ADAL" clId="{F95A60A1-B91A-4BA4-9387-A223D26FCA22}" dt="2023-01-06T07:22:01.216" v="134" actId="255"/>
            <ac:spMkLst>
              <pc:docMk/>
              <pc:sldMasterMk cId="2247835681" sldId="2147483700"/>
              <pc:sldLayoutMk cId="1754002468" sldId="2147483716"/>
              <ac:spMk id="30" creationId="{B9C78B83-226E-4D59-BF54-F021CE5508B8}"/>
            </ac:spMkLst>
          </pc:spChg>
          <pc:spChg chg="mod">
            <ac:chgData name="Vishal Manatkar" userId="442200ac-73f6-4b0b-a152-c4cc2a0e231e" providerId="ADAL" clId="{F95A60A1-B91A-4BA4-9387-A223D26FCA22}" dt="2023-01-06T11:13:30.115" v="782"/>
            <ac:spMkLst>
              <pc:docMk/>
              <pc:sldMasterMk cId="2247835681" sldId="2147483700"/>
              <pc:sldLayoutMk cId="1754002468" sldId="2147483716"/>
              <ac:spMk id="31" creationId="{329C7553-E4E9-414F-9A67-E0CFCFC6960C}"/>
            </ac:spMkLst>
          </pc:spChg>
        </pc:sldLayoutChg>
        <pc:sldLayoutChg chg="addSp delSp modSp mod">
          <pc:chgData name="Vishal Manatkar" userId="442200ac-73f6-4b0b-a152-c4cc2a0e231e" providerId="ADAL" clId="{F95A60A1-B91A-4BA4-9387-A223D26FCA22}" dt="2023-01-06T07:21:14.507" v="121"/>
          <pc:sldLayoutMkLst>
            <pc:docMk/>
            <pc:sldMasterMk cId="2247835681" sldId="2147483700"/>
            <pc:sldLayoutMk cId="1064405344" sldId="2147483717"/>
          </pc:sldLayoutMkLst>
          <pc:spChg chg="mod">
            <ac:chgData name="Vishal Manatkar" userId="442200ac-73f6-4b0b-a152-c4cc2a0e231e" providerId="ADAL" clId="{F95A60A1-B91A-4BA4-9387-A223D26FCA22}" dt="2023-01-06T07:16:01.048" v="84" actId="403"/>
            <ac:spMkLst>
              <pc:docMk/>
              <pc:sldMasterMk cId="2247835681" sldId="2147483700"/>
              <pc:sldLayoutMk cId="1064405344" sldId="2147483717"/>
              <ac:spMk id="7" creationId="{7FC31AC5-6A92-4C83-B471-91B9F3A61B8C}"/>
            </ac:spMkLst>
          </pc:spChg>
          <pc:spChg chg="mod">
            <ac:chgData name="Vishal Manatkar" userId="442200ac-73f6-4b0b-a152-c4cc2a0e231e" providerId="ADAL" clId="{F95A60A1-B91A-4BA4-9387-A223D26FCA22}" dt="2023-01-06T07:15:55" v="83" actId="2711"/>
            <ac:spMkLst>
              <pc:docMk/>
              <pc:sldMasterMk cId="2247835681" sldId="2147483700"/>
              <pc:sldLayoutMk cId="1064405344" sldId="2147483717"/>
              <ac:spMk id="9" creationId="{8B407357-FE3C-42FE-BB89-3EE8FB5044F4}"/>
            </ac:spMkLst>
          </pc:spChg>
          <pc:spChg chg="mod">
            <ac:chgData name="Vishal Manatkar" userId="442200ac-73f6-4b0b-a152-c4cc2a0e231e" providerId="ADAL" clId="{F95A60A1-B91A-4BA4-9387-A223D26FCA22}" dt="2023-01-06T07:19:41.976" v="108" actId="255"/>
            <ac:spMkLst>
              <pc:docMk/>
              <pc:sldMasterMk cId="2247835681" sldId="2147483700"/>
              <pc:sldLayoutMk cId="1064405344" sldId="2147483717"/>
              <ac:spMk id="18" creationId="{12504B6C-E5C8-4136-A5DF-F11135FA892F}"/>
            </ac:spMkLst>
          </pc:spChg>
          <pc:spChg chg="mod">
            <ac:chgData name="Vishal Manatkar" userId="442200ac-73f6-4b0b-a152-c4cc2a0e231e" providerId="ADAL" clId="{F95A60A1-B91A-4BA4-9387-A223D26FCA22}" dt="2023-01-06T07:21:14.507" v="121"/>
            <ac:spMkLst>
              <pc:docMk/>
              <pc:sldMasterMk cId="2247835681" sldId="2147483700"/>
              <pc:sldLayoutMk cId="1064405344" sldId="2147483717"/>
              <ac:spMk id="19" creationId="{A0514E5F-F0D9-4465-8E17-1883B9BBC153}"/>
            </ac:spMkLst>
          </pc:spChg>
          <pc:spChg chg="mod">
            <ac:chgData name="Vishal Manatkar" userId="442200ac-73f6-4b0b-a152-c4cc2a0e231e" providerId="ADAL" clId="{F95A60A1-B91A-4BA4-9387-A223D26FCA22}" dt="2023-01-06T07:19:41.976" v="108" actId="255"/>
            <ac:spMkLst>
              <pc:docMk/>
              <pc:sldMasterMk cId="2247835681" sldId="2147483700"/>
              <pc:sldLayoutMk cId="1064405344" sldId="2147483717"/>
              <ac:spMk id="20" creationId="{FBB94FB2-C003-40CF-AD95-EF1EC8D826C2}"/>
            </ac:spMkLst>
          </pc:spChg>
          <pc:spChg chg="mod">
            <ac:chgData name="Vishal Manatkar" userId="442200ac-73f6-4b0b-a152-c4cc2a0e231e" providerId="ADAL" clId="{F95A60A1-B91A-4BA4-9387-A223D26FCA22}" dt="2023-01-06T07:21:13.341" v="120"/>
            <ac:spMkLst>
              <pc:docMk/>
              <pc:sldMasterMk cId="2247835681" sldId="2147483700"/>
              <pc:sldLayoutMk cId="1064405344" sldId="2147483717"/>
              <ac:spMk id="21" creationId="{3AE01055-907F-4BE4-88F2-7F56247ED657}"/>
            </ac:spMkLst>
          </pc:spChg>
          <pc:spChg chg="mod">
            <ac:chgData name="Vishal Manatkar" userId="442200ac-73f6-4b0b-a152-c4cc2a0e231e" providerId="ADAL" clId="{F95A60A1-B91A-4BA4-9387-A223D26FCA22}" dt="2023-01-06T07:19:41.976" v="108" actId="255"/>
            <ac:spMkLst>
              <pc:docMk/>
              <pc:sldMasterMk cId="2247835681" sldId="2147483700"/>
              <pc:sldLayoutMk cId="1064405344" sldId="2147483717"/>
              <ac:spMk id="22" creationId="{C88D4C24-EDE8-4A02-AD92-B097F675E03F}"/>
            </ac:spMkLst>
          </pc:spChg>
          <pc:spChg chg="mod">
            <ac:chgData name="Vishal Manatkar" userId="442200ac-73f6-4b0b-a152-c4cc2a0e231e" providerId="ADAL" clId="{F95A60A1-B91A-4BA4-9387-A223D26FCA22}" dt="2023-01-06T07:19:41.976" v="108" actId="255"/>
            <ac:spMkLst>
              <pc:docMk/>
              <pc:sldMasterMk cId="2247835681" sldId="2147483700"/>
              <pc:sldLayoutMk cId="1064405344" sldId="2147483717"/>
              <ac:spMk id="23" creationId="{8C76C3F4-FD1D-4F9C-8891-9F23811E32C5}"/>
            </ac:spMkLst>
          </pc:spChg>
          <pc:spChg chg="mod">
            <ac:chgData name="Vishal Manatkar" userId="442200ac-73f6-4b0b-a152-c4cc2a0e231e" providerId="ADAL" clId="{F95A60A1-B91A-4BA4-9387-A223D26FCA22}" dt="2023-01-06T07:20:57.455" v="112" actId="20577"/>
            <ac:spMkLst>
              <pc:docMk/>
              <pc:sldMasterMk cId="2247835681" sldId="2147483700"/>
              <pc:sldLayoutMk cId="1064405344" sldId="2147483717"/>
              <ac:spMk id="24" creationId="{9CE9ADFA-472C-4A47-92FF-B0B264402C8F}"/>
            </ac:spMkLst>
          </pc:spChg>
          <pc:spChg chg="mod">
            <ac:chgData name="Vishal Manatkar" userId="442200ac-73f6-4b0b-a152-c4cc2a0e231e" providerId="ADAL" clId="{F95A60A1-B91A-4BA4-9387-A223D26FCA22}" dt="2023-01-06T07:19:41.976" v="108" actId="255"/>
            <ac:spMkLst>
              <pc:docMk/>
              <pc:sldMasterMk cId="2247835681" sldId="2147483700"/>
              <pc:sldLayoutMk cId="1064405344" sldId="2147483717"/>
              <ac:spMk id="25" creationId="{5B057ECF-7DA4-4BDC-BFDC-9F4DD1F13797}"/>
            </ac:spMkLst>
          </pc:spChg>
          <pc:spChg chg="mod">
            <ac:chgData name="Vishal Manatkar" userId="442200ac-73f6-4b0b-a152-c4cc2a0e231e" providerId="ADAL" clId="{F95A60A1-B91A-4BA4-9387-A223D26FCA22}" dt="2023-01-06T07:21:01.955" v="113"/>
            <ac:spMkLst>
              <pc:docMk/>
              <pc:sldMasterMk cId="2247835681" sldId="2147483700"/>
              <pc:sldLayoutMk cId="1064405344" sldId="2147483717"/>
              <ac:spMk id="26" creationId="{85566578-E5CB-404A-A147-345CE6A84B35}"/>
            </ac:spMkLst>
          </pc:spChg>
          <pc:spChg chg="mod">
            <ac:chgData name="Vishal Manatkar" userId="442200ac-73f6-4b0b-a152-c4cc2a0e231e" providerId="ADAL" clId="{F95A60A1-B91A-4BA4-9387-A223D26FCA22}" dt="2023-01-06T07:19:41.976" v="108" actId="255"/>
            <ac:spMkLst>
              <pc:docMk/>
              <pc:sldMasterMk cId="2247835681" sldId="2147483700"/>
              <pc:sldLayoutMk cId="1064405344" sldId="2147483717"/>
              <ac:spMk id="27" creationId="{76E77923-C4C4-4865-B6FB-EEFEC7DC7F18}"/>
            </ac:spMkLst>
          </pc:spChg>
          <pc:spChg chg="mod">
            <ac:chgData name="Vishal Manatkar" userId="442200ac-73f6-4b0b-a152-c4cc2a0e231e" providerId="ADAL" clId="{F95A60A1-B91A-4BA4-9387-A223D26FCA22}" dt="2023-01-06T07:21:06.848" v="116"/>
            <ac:spMkLst>
              <pc:docMk/>
              <pc:sldMasterMk cId="2247835681" sldId="2147483700"/>
              <pc:sldLayoutMk cId="1064405344" sldId="2147483717"/>
              <ac:spMk id="28" creationId="{79EA43E9-1E74-4B95-BE2F-39609DE9F2CC}"/>
            </ac:spMkLst>
          </pc:spChg>
          <pc:spChg chg="mod">
            <ac:chgData name="Vishal Manatkar" userId="442200ac-73f6-4b0b-a152-c4cc2a0e231e" providerId="ADAL" clId="{F95A60A1-B91A-4BA4-9387-A223D26FCA22}" dt="2023-01-06T07:21:03.754" v="114"/>
            <ac:spMkLst>
              <pc:docMk/>
              <pc:sldMasterMk cId="2247835681" sldId="2147483700"/>
              <pc:sldLayoutMk cId="1064405344" sldId="2147483717"/>
              <ac:spMk id="29" creationId="{972DD208-4B3F-4D90-BA49-2E6335036B7F}"/>
            </ac:spMkLst>
          </pc:spChg>
          <pc:spChg chg="mod">
            <ac:chgData name="Vishal Manatkar" userId="442200ac-73f6-4b0b-a152-c4cc2a0e231e" providerId="ADAL" clId="{F95A60A1-B91A-4BA4-9387-A223D26FCA22}" dt="2023-01-06T07:19:41.976" v="108" actId="255"/>
            <ac:spMkLst>
              <pc:docMk/>
              <pc:sldMasterMk cId="2247835681" sldId="2147483700"/>
              <pc:sldLayoutMk cId="1064405344" sldId="2147483717"/>
              <ac:spMk id="30" creationId="{B9C78B83-226E-4D59-BF54-F021CE5508B8}"/>
            </ac:spMkLst>
          </pc:spChg>
          <pc:spChg chg="mod">
            <ac:chgData name="Vishal Manatkar" userId="442200ac-73f6-4b0b-a152-c4cc2a0e231e" providerId="ADAL" clId="{F95A60A1-B91A-4BA4-9387-A223D26FCA22}" dt="2023-01-06T07:21:05.496" v="115"/>
            <ac:spMkLst>
              <pc:docMk/>
              <pc:sldMasterMk cId="2247835681" sldId="2147483700"/>
              <pc:sldLayoutMk cId="1064405344" sldId="2147483717"/>
              <ac:spMk id="31" creationId="{329C7553-E4E9-414F-9A67-E0CFCFC6960C}"/>
            </ac:spMkLst>
          </pc:spChg>
          <pc:spChg chg="mod">
            <ac:chgData name="Vishal Manatkar" userId="442200ac-73f6-4b0b-a152-c4cc2a0e231e" providerId="ADAL" clId="{F95A60A1-B91A-4BA4-9387-A223D26FCA22}" dt="2023-01-06T07:19:41.976" v="108" actId="255"/>
            <ac:spMkLst>
              <pc:docMk/>
              <pc:sldMasterMk cId="2247835681" sldId="2147483700"/>
              <pc:sldLayoutMk cId="1064405344" sldId="2147483717"/>
              <ac:spMk id="32" creationId="{9CCE6F4C-F959-4724-A3B0-3AFB05A37BDC}"/>
            </ac:spMkLst>
          </pc:spChg>
          <pc:spChg chg="mod">
            <ac:chgData name="Vishal Manatkar" userId="442200ac-73f6-4b0b-a152-c4cc2a0e231e" providerId="ADAL" clId="{F95A60A1-B91A-4BA4-9387-A223D26FCA22}" dt="2023-01-06T07:21:07.864" v="117"/>
            <ac:spMkLst>
              <pc:docMk/>
              <pc:sldMasterMk cId="2247835681" sldId="2147483700"/>
              <pc:sldLayoutMk cId="1064405344" sldId="2147483717"/>
              <ac:spMk id="39" creationId="{14C17B9D-7156-4BA1-B3FD-0E489B7F343E}"/>
            </ac:spMkLst>
          </pc:spChg>
          <pc:spChg chg="add del">
            <ac:chgData name="Vishal Manatkar" userId="442200ac-73f6-4b0b-a152-c4cc2a0e231e" providerId="ADAL" clId="{F95A60A1-B91A-4BA4-9387-A223D26FCA22}" dt="2023-01-06T07:21:10.751" v="119" actId="22"/>
            <ac:spMkLst>
              <pc:docMk/>
              <pc:sldMasterMk cId="2247835681" sldId="2147483700"/>
              <pc:sldLayoutMk cId="1064405344" sldId="2147483717"/>
              <ac:spMk id="40" creationId="{3A5C5A34-0D06-4978-96B0-6EE33E3C9716}"/>
            </ac:spMkLst>
          </pc:spChg>
          <pc:grpChg chg="mod">
            <ac:chgData name="Vishal Manatkar" userId="442200ac-73f6-4b0b-a152-c4cc2a0e231e" providerId="ADAL" clId="{F95A60A1-B91A-4BA4-9387-A223D26FCA22}" dt="2023-01-06T07:15:55" v="83" actId="2711"/>
            <ac:grpSpMkLst>
              <pc:docMk/>
              <pc:sldMasterMk cId="2247835681" sldId="2147483700"/>
              <pc:sldLayoutMk cId="1064405344" sldId="2147483717"/>
              <ac:grpSpMk id="33" creationId="{29B2BFDD-4A45-4D5C-9D83-CDB1B99A5210}"/>
            </ac:grpSpMkLst>
          </pc:grpChg>
        </pc:sldLayoutChg>
        <pc:sldLayoutChg chg="modSp mod">
          <pc:chgData name="Vishal Manatkar" userId="442200ac-73f6-4b0b-a152-c4cc2a0e231e" providerId="ADAL" clId="{F95A60A1-B91A-4BA4-9387-A223D26FCA22}" dt="2023-01-06T11:14:28.902" v="783" actId="14100"/>
          <pc:sldLayoutMkLst>
            <pc:docMk/>
            <pc:sldMasterMk cId="2247835681" sldId="2147483700"/>
            <pc:sldLayoutMk cId="1368930590" sldId="2147483718"/>
          </pc:sldLayoutMkLst>
          <pc:spChg chg="mod">
            <ac:chgData name="Vishal Manatkar" userId="442200ac-73f6-4b0b-a152-c4cc2a0e231e" providerId="ADAL" clId="{F95A60A1-B91A-4BA4-9387-A223D26FCA22}" dt="2023-01-06T11:14:28.902" v="783" actId="14100"/>
            <ac:spMkLst>
              <pc:docMk/>
              <pc:sldMasterMk cId="2247835681" sldId="2147483700"/>
              <pc:sldLayoutMk cId="1368930590" sldId="2147483718"/>
              <ac:spMk id="7" creationId="{7FC31AC5-6A92-4C83-B471-91B9F3A61B8C}"/>
            </ac:spMkLst>
          </pc:spChg>
          <pc:spChg chg="mod">
            <ac:chgData name="Vishal Manatkar" userId="442200ac-73f6-4b0b-a152-c4cc2a0e231e" providerId="ADAL" clId="{F95A60A1-B91A-4BA4-9387-A223D26FCA22}" dt="2023-01-06T07:14:15.517" v="74" actId="2711"/>
            <ac:spMkLst>
              <pc:docMk/>
              <pc:sldMasterMk cId="2247835681" sldId="2147483700"/>
              <pc:sldLayoutMk cId="1368930590" sldId="2147483718"/>
              <ac:spMk id="9" creationId="{8B407357-FE3C-42FE-BB89-3EE8FB5044F4}"/>
            </ac:spMkLst>
          </pc:spChg>
          <pc:spChg chg="mod">
            <ac:chgData name="Vishal Manatkar" userId="442200ac-73f6-4b0b-a152-c4cc2a0e231e" providerId="ADAL" clId="{F95A60A1-B91A-4BA4-9387-A223D26FCA22}" dt="2023-01-06T07:14:27.687" v="76" actId="403"/>
            <ac:spMkLst>
              <pc:docMk/>
              <pc:sldMasterMk cId="2247835681" sldId="2147483700"/>
              <pc:sldLayoutMk cId="1368930590" sldId="2147483718"/>
              <ac:spMk id="18" creationId="{026475C7-2344-4401-9693-672F8F012261}"/>
            </ac:spMkLst>
          </pc:spChg>
          <pc:spChg chg="mod">
            <ac:chgData name="Vishal Manatkar" userId="442200ac-73f6-4b0b-a152-c4cc2a0e231e" providerId="ADAL" clId="{F95A60A1-B91A-4BA4-9387-A223D26FCA22}" dt="2023-01-06T07:21:24.890" v="126"/>
            <ac:spMkLst>
              <pc:docMk/>
              <pc:sldMasterMk cId="2247835681" sldId="2147483700"/>
              <pc:sldLayoutMk cId="1368930590" sldId="2147483718"/>
              <ac:spMk id="19" creationId="{97761158-DECF-4A7D-BE30-A01083BE0E5E}"/>
            </ac:spMkLst>
          </pc:spChg>
          <pc:spChg chg="mod">
            <ac:chgData name="Vishal Manatkar" userId="442200ac-73f6-4b0b-a152-c4cc2a0e231e" providerId="ADAL" clId="{F95A60A1-B91A-4BA4-9387-A223D26FCA22}" dt="2023-01-06T07:15:17.755" v="81" actId="255"/>
            <ac:spMkLst>
              <pc:docMk/>
              <pc:sldMasterMk cId="2247835681" sldId="2147483700"/>
              <pc:sldLayoutMk cId="1368930590" sldId="2147483718"/>
              <ac:spMk id="20" creationId="{A474EDD8-F616-4E98-85C3-3FAC8FE08666}"/>
            </ac:spMkLst>
          </pc:spChg>
          <pc:spChg chg="mod">
            <ac:chgData name="Vishal Manatkar" userId="442200ac-73f6-4b0b-a152-c4cc2a0e231e" providerId="ADAL" clId="{F95A60A1-B91A-4BA4-9387-A223D26FCA22}" dt="2023-01-06T07:21:22.016" v="124"/>
            <ac:spMkLst>
              <pc:docMk/>
              <pc:sldMasterMk cId="2247835681" sldId="2147483700"/>
              <pc:sldLayoutMk cId="1368930590" sldId="2147483718"/>
              <ac:spMk id="21" creationId="{7215EFE6-542A-4DC6-8EAD-D33A2AC46F1B}"/>
            </ac:spMkLst>
          </pc:spChg>
          <pc:spChg chg="mod">
            <ac:chgData name="Vishal Manatkar" userId="442200ac-73f6-4b0b-a152-c4cc2a0e231e" providerId="ADAL" clId="{F95A60A1-B91A-4BA4-9387-A223D26FCA22}" dt="2023-01-06T07:15:17.755" v="81" actId="255"/>
            <ac:spMkLst>
              <pc:docMk/>
              <pc:sldMasterMk cId="2247835681" sldId="2147483700"/>
              <pc:sldLayoutMk cId="1368930590" sldId="2147483718"/>
              <ac:spMk id="25" creationId="{5B057ECF-7DA4-4BDC-BFDC-9F4DD1F13797}"/>
            </ac:spMkLst>
          </pc:spChg>
          <pc:spChg chg="mod">
            <ac:chgData name="Vishal Manatkar" userId="442200ac-73f6-4b0b-a152-c4cc2a0e231e" providerId="ADAL" clId="{F95A60A1-B91A-4BA4-9387-A223D26FCA22}" dt="2023-01-06T07:21:17.464" v="122"/>
            <ac:spMkLst>
              <pc:docMk/>
              <pc:sldMasterMk cId="2247835681" sldId="2147483700"/>
              <pc:sldLayoutMk cId="1368930590" sldId="2147483718"/>
              <ac:spMk id="26" creationId="{85566578-E5CB-404A-A147-345CE6A84B35}"/>
            </ac:spMkLst>
          </pc:spChg>
          <pc:spChg chg="mod">
            <ac:chgData name="Vishal Manatkar" userId="442200ac-73f6-4b0b-a152-c4cc2a0e231e" providerId="ADAL" clId="{F95A60A1-B91A-4BA4-9387-A223D26FCA22}" dt="2023-01-06T07:15:17.755" v="81" actId="255"/>
            <ac:spMkLst>
              <pc:docMk/>
              <pc:sldMasterMk cId="2247835681" sldId="2147483700"/>
              <pc:sldLayoutMk cId="1368930590" sldId="2147483718"/>
              <ac:spMk id="27" creationId="{64C96B8C-BEF5-452C-89A5-BCC2D4F48069}"/>
            </ac:spMkLst>
          </pc:spChg>
          <pc:spChg chg="mod">
            <ac:chgData name="Vishal Manatkar" userId="442200ac-73f6-4b0b-a152-c4cc2a0e231e" providerId="ADAL" clId="{F95A60A1-B91A-4BA4-9387-A223D26FCA22}" dt="2023-01-06T07:21:20.152" v="123"/>
            <ac:spMkLst>
              <pc:docMk/>
              <pc:sldMasterMk cId="2247835681" sldId="2147483700"/>
              <pc:sldLayoutMk cId="1368930590" sldId="2147483718"/>
              <ac:spMk id="28" creationId="{4797D94D-F415-4175-9B5C-92BF3E586E62}"/>
            </ac:spMkLst>
          </pc:spChg>
          <pc:grpChg chg="mod">
            <ac:chgData name="Vishal Manatkar" userId="442200ac-73f6-4b0b-a152-c4cc2a0e231e" providerId="ADAL" clId="{F95A60A1-B91A-4BA4-9387-A223D26FCA22}" dt="2023-01-06T07:14:15.517" v="74" actId="2711"/>
            <ac:grpSpMkLst>
              <pc:docMk/>
              <pc:sldMasterMk cId="2247835681" sldId="2147483700"/>
              <pc:sldLayoutMk cId="1368930590" sldId="2147483718"/>
              <ac:grpSpMk id="33" creationId="{29B2BFDD-4A45-4D5C-9D83-CDB1B99A5210}"/>
            </ac:grpSpMkLst>
          </pc:grpChg>
        </pc:sldLayoutChg>
      </pc:sldMasterChg>
      <pc:sldMasterChg chg="addSldLayout delSldLayout modSldLayout">
        <pc:chgData name="Vishal Manatkar" userId="442200ac-73f6-4b0b-a152-c4cc2a0e231e" providerId="ADAL" clId="{F95A60A1-B91A-4BA4-9387-A223D26FCA22}" dt="2023-01-06T07:13:32.496" v="70" actId="255"/>
        <pc:sldMasterMkLst>
          <pc:docMk/>
          <pc:sldMasterMk cId="3360138375" sldId="2147483719"/>
        </pc:sldMasterMkLst>
        <pc:sldLayoutChg chg="modSp mod">
          <pc:chgData name="Vishal Manatkar" userId="442200ac-73f6-4b0b-a152-c4cc2a0e231e" providerId="ADAL" clId="{F95A60A1-B91A-4BA4-9387-A223D26FCA22}" dt="2023-01-06T07:11:42.967" v="61" actId="735"/>
          <pc:sldLayoutMkLst>
            <pc:docMk/>
            <pc:sldMasterMk cId="3360138375" sldId="2147483719"/>
            <pc:sldLayoutMk cId="4256873063" sldId="2147483733"/>
          </pc:sldLayoutMkLst>
          <pc:spChg chg="mod">
            <ac:chgData name="Vishal Manatkar" userId="442200ac-73f6-4b0b-a152-c4cc2a0e231e" providerId="ADAL" clId="{F95A60A1-B91A-4BA4-9387-A223D26FCA22}" dt="2023-01-06T07:10:34.583" v="46" actId="403"/>
            <ac:spMkLst>
              <pc:docMk/>
              <pc:sldMasterMk cId="3360138375" sldId="2147483719"/>
              <pc:sldLayoutMk cId="4256873063" sldId="2147483733"/>
              <ac:spMk id="11" creationId="{6FE5EDB8-A4B3-44E3-A870-EE088D32C466}"/>
            </ac:spMkLst>
          </pc:spChg>
          <pc:spChg chg="mod">
            <ac:chgData name="Vishal Manatkar" userId="442200ac-73f6-4b0b-a152-c4cc2a0e231e" providerId="ADAL" clId="{F95A60A1-B91A-4BA4-9387-A223D26FCA22}" dt="2023-01-06T07:10:41.813" v="47" actId="255"/>
            <ac:spMkLst>
              <pc:docMk/>
              <pc:sldMasterMk cId="3360138375" sldId="2147483719"/>
              <pc:sldLayoutMk cId="4256873063" sldId="2147483733"/>
              <ac:spMk id="18" creationId="{C2F5E8A4-09CB-4698-A34F-EC81F72769B2}"/>
            </ac:spMkLst>
          </pc:spChg>
          <pc:spChg chg="mod">
            <ac:chgData name="Vishal Manatkar" userId="442200ac-73f6-4b0b-a152-c4cc2a0e231e" providerId="ADAL" clId="{F95A60A1-B91A-4BA4-9387-A223D26FCA22}" dt="2023-01-06T07:11:37.771" v="60" actId="1035"/>
            <ac:spMkLst>
              <pc:docMk/>
              <pc:sldMasterMk cId="3360138375" sldId="2147483719"/>
              <pc:sldLayoutMk cId="4256873063" sldId="2147483733"/>
              <ac:spMk id="21" creationId="{0BBC905D-036D-4038-9EE8-D9F8C85F2476}"/>
            </ac:spMkLst>
          </pc:spChg>
        </pc:sldLayoutChg>
        <pc:sldLayoutChg chg="addSp delSp modSp mod">
          <pc:chgData name="Vishal Manatkar" userId="442200ac-73f6-4b0b-a152-c4cc2a0e231e" providerId="ADAL" clId="{F95A60A1-B91A-4BA4-9387-A223D26FCA22}" dt="2023-01-06T07:12:34.227" v="68" actId="1036"/>
          <pc:sldLayoutMkLst>
            <pc:docMk/>
            <pc:sldMasterMk cId="3360138375" sldId="2147483719"/>
            <pc:sldLayoutMk cId="4170337608" sldId="2147483734"/>
          </pc:sldLayoutMkLst>
          <pc:spChg chg="del mod">
            <ac:chgData name="Vishal Manatkar" userId="442200ac-73f6-4b0b-a152-c4cc2a0e231e" providerId="ADAL" clId="{F95A60A1-B91A-4BA4-9387-A223D26FCA22}" dt="2023-01-06T07:12:31.027" v="65" actId="478"/>
            <ac:spMkLst>
              <pc:docMk/>
              <pc:sldMasterMk cId="3360138375" sldId="2147483719"/>
              <pc:sldLayoutMk cId="4170337608" sldId="2147483734"/>
              <ac:spMk id="11" creationId="{6FE5EDB8-A4B3-44E3-A870-EE088D32C466}"/>
            </ac:spMkLst>
          </pc:spChg>
          <pc:spChg chg="del mod">
            <ac:chgData name="Vishal Manatkar" userId="442200ac-73f6-4b0b-a152-c4cc2a0e231e" providerId="ADAL" clId="{F95A60A1-B91A-4BA4-9387-A223D26FCA22}" dt="2023-01-06T07:12:31.027" v="65" actId="478"/>
            <ac:spMkLst>
              <pc:docMk/>
              <pc:sldMasterMk cId="3360138375" sldId="2147483719"/>
              <pc:sldLayoutMk cId="4170337608" sldId="2147483734"/>
              <ac:spMk id="18" creationId="{C2F5E8A4-09CB-4698-A34F-EC81F72769B2}"/>
            </ac:spMkLst>
          </pc:spChg>
          <pc:spChg chg="add mod">
            <ac:chgData name="Vishal Manatkar" userId="442200ac-73f6-4b0b-a152-c4cc2a0e231e" providerId="ADAL" clId="{F95A60A1-B91A-4BA4-9387-A223D26FCA22}" dt="2023-01-06T07:12:34.227" v="68" actId="1036"/>
            <ac:spMkLst>
              <pc:docMk/>
              <pc:sldMasterMk cId="3360138375" sldId="2147483719"/>
              <pc:sldLayoutMk cId="4170337608" sldId="2147483734"/>
              <ac:spMk id="19" creationId="{1396AB92-0C8D-4D25-A7B1-E0A8996FB769}"/>
            </ac:spMkLst>
          </pc:spChg>
          <pc:spChg chg="add mod">
            <ac:chgData name="Vishal Manatkar" userId="442200ac-73f6-4b0b-a152-c4cc2a0e231e" providerId="ADAL" clId="{F95A60A1-B91A-4BA4-9387-A223D26FCA22}" dt="2023-01-06T07:12:34.227" v="68" actId="1036"/>
            <ac:spMkLst>
              <pc:docMk/>
              <pc:sldMasterMk cId="3360138375" sldId="2147483719"/>
              <pc:sldLayoutMk cId="4170337608" sldId="2147483734"/>
              <ac:spMk id="20" creationId="{24AF3162-525F-413F-A948-CDFB7784DF0C}"/>
            </ac:spMkLst>
          </pc:spChg>
          <pc:spChg chg="del mod">
            <ac:chgData name="Vishal Manatkar" userId="442200ac-73f6-4b0b-a152-c4cc2a0e231e" providerId="ADAL" clId="{F95A60A1-B91A-4BA4-9387-A223D26FCA22}" dt="2023-01-06T07:12:31.027" v="65" actId="478"/>
            <ac:spMkLst>
              <pc:docMk/>
              <pc:sldMasterMk cId="3360138375" sldId="2147483719"/>
              <pc:sldLayoutMk cId="4170337608" sldId="2147483734"/>
              <ac:spMk id="21" creationId="{0BBC905D-036D-4038-9EE8-D9F8C85F2476}"/>
            </ac:spMkLst>
          </pc:spChg>
          <pc:spChg chg="add mod">
            <ac:chgData name="Vishal Manatkar" userId="442200ac-73f6-4b0b-a152-c4cc2a0e231e" providerId="ADAL" clId="{F95A60A1-B91A-4BA4-9387-A223D26FCA22}" dt="2023-01-06T07:12:34.227" v="68" actId="1036"/>
            <ac:spMkLst>
              <pc:docMk/>
              <pc:sldMasterMk cId="3360138375" sldId="2147483719"/>
              <pc:sldLayoutMk cId="4170337608" sldId="2147483734"/>
              <ac:spMk id="22" creationId="{7FABFB22-A56F-4FD8-9690-99E0961BE111}"/>
            </ac:spMkLst>
          </pc:spChg>
        </pc:sldLayoutChg>
        <pc:sldLayoutChg chg="modSp">
          <pc:chgData name="Vishal Manatkar" userId="442200ac-73f6-4b0b-a152-c4cc2a0e231e" providerId="ADAL" clId="{F95A60A1-B91A-4BA4-9387-A223D26FCA22}" dt="2023-01-06T06:47:14.383" v="28" actId="403"/>
          <pc:sldLayoutMkLst>
            <pc:docMk/>
            <pc:sldMasterMk cId="3360138375" sldId="2147483719"/>
            <pc:sldLayoutMk cId="2499714329" sldId="2147483739"/>
          </pc:sldLayoutMkLst>
          <pc:spChg chg="mod">
            <ac:chgData name="Vishal Manatkar" userId="442200ac-73f6-4b0b-a152-c4cc2a0e231e" providerId="ADAL" clId="{F95A60A1-B91A-4BA4-9387-A223D26FCA22}" dt="2023-01-06T06:47:14.383" v="28" actId="403"/>
            <ac:spMkLst>
              <pc:docMk/>
              <pc:sldMasterMk cId="3360138375" sldId="2147483719"/>
              <pc:sldLayoutMk cId="2499714329" sldId="2147483739"/>
              <ac:spMk id="19" creationId="{E737613C-0D61-43E2-BD7A-8907327C3CDA}"/>
            </ac:spMkLst>
          </pc:spChg>
        </pc:sldLayoutChg>
        <pc:sldLayoutChg chg="modSp">
          <pc:chgData name="Vishal Manatkar" userId="442200ac-73f6-4b0b-a152-c4cc2a0e231e" providerId="ADAL" clId="{F95A60A1-B91A-4BA4-9387-A223D26FCA22}" dt="2023-01-06T07:13:32.496" v="70" actId="255"/>
          <pc:sldLayoutMkLst>
            <pc:docMk/>
            <pc:sldMasterMk cId="3360138375" sldId="2147483719"/>
            <pc:sldLayoutMk cId="69674003" sldId="2147483743"/>
          </pc:sldLayoutMkLst>
          <pc:spChg chg="mod">
            <ac:chgData name="Vishal Manatkar" userId="442200ac-73f6-4b0b-a152-c4cc2a0e231e" providerId="ADAL" clId="{F95A60A1-B91A-4BA4-9387-A223D26FCA22}" dt="2023-01-06T07:13:17.961" v="69" actId="403"/>
            <ac:spMkLst>
              <pc:docMk/>
              <pc:sldMasterMk cId="3360138375" sldId="2147483719"/>
              <pc:sldLayoutMk cId="69674003" sldId="2147483743"/>
              <ac:spMk id="21" creationId="{797C1E70-4D08-405D-BB91-789AF7219647}"/>
            </ac:spMkLst>
          </pc:spChg>
          <pc:spChg chg="mod">
            <ac:chgData name="Vishal Manatkar" userId="442200ac-73f6-4b0b-a152-c4cc2a0e231e" providerId="ADAL" clId="{F95A60A1-B91A-4BA4-9387-A223D26FCA22}" dt="2023-01-06T07:13:32.496" v="70" actId="255"/>
            <ac:spMkLst>
              <pc:docMk/>
              <pc:sldMasterMk cId="3360138375" sldId="2147483719"/>
              <pc:sldLayoutMk cId="69674003" sldId="2147483743"/>
              <ac:spMk id="23" creationId="{3C6C899E-66D5-4F06-A863-13833A1D6153}"/>
            </ac:spMkLst>
          </pc:spChg>
        </pc:sldLayoutChg>
        <pc:sldLayoutChg chg="add del mod replId modTransition setBg">
          <pc:chgData name="Vishal Manatkar" userId="442200ac-73f6-4b0b-a152-c4cc2a0e231e" providerId="ADAL" clId="{F95A60A1-B91A-4BA4-9387-A223D26FCA22}" dt="2023-01-06T07:12:12.680" v="64" actId="2696"/>
          <pc:sldLayoutMkLst>
            <pc:docMk/>
            <pc:sldMasterMk cId="3360138375" sldId="2147483719"/>
            <pc:sldLayoutMk cId="577675793" sldId="2147483745"/>
          </pc:sldLayoutMkLst>
        </pc:sldLayoutChg>
      </pc:sldMasterChg>
    </pc:docChg>
  </pc:docChgLst>
  <pc:docChgLst>
    <pc:chgData name="Amit P. Hingnekar" userId="b7a67b32-e962-499b-ac34-773280d39668" providerId="ADAL" clId="{253B1218-CD21-45F2-82F7-0197C60968A6}"/>
    <pc:docChg chg="undo custSel modSld modMainMaster">
      <pc:chgData name="Amit P. Hingnekar" userId="b7a67b32-e962-499b-ac34-773280d39668" providerId="ADAL" clId="{253B1218-CD21-45F2-82F7-0197C60968A6}" dt="2022-12-21T11:34:40.073" v="73" actId="729"/>
      <pc:docMkLst>
        <pc:docMk/>
      </pc:docMkLst>
      <pc:sldChg chg="mod modShow">
        <pc:chgData name="Amit P. Hingnekar" userId="b7a67b32-e962-499b-ac34-773280d39668" providerId="ADAL" clId="{253B1218-CD21-45F2-82F7-0197C60968A6}" dt="2022-12-21T11:34:40.073" v="73" actId="729"/>
        <pc:sldMkLst>
          <pc:docMk/>
          <pc:sldMk cId="1130410997" sldId="256"/>
        </pc:sldMkLst>
      </pc:sldChg>
      <pc:sldChg chg="modSp mod">
        <pc:chgData name="Amit P. Hingnekar" userId="b7a67b32-e962-499b-ac34-773280d39668" providerId="ADAL" clId="{253B1218-CD21-45F2-82F7-0197C60968A6}" dt="2022-12-21T11:34:03.059" v="58" actId="20577"/>
        <pc:sldMkLst>
          <pc:docMk/>
          <pc:sldMk cId="3515767799" sldId="2686"/>
        </pc:sldMkLst>
        <pc:spChg chg="mod">
          <ac:chgData name="Amit P. Hingnekar" userId="b7a67b32-e962-499b-ac34-773280d39668" providerId="ADAL" clId="{253B1218-CD21-45F2-82F7-0197C60968A6}" dt="2022-12-21T11:34:03.059" v="58" actId="20577"/>
          <ac:spMkLst>
            <pc:docMk/>
            <pc:sldMk cId="3515767799" sldId="2686"/>
            <ac:spMk id="9" creationId="{CFB56DDB-9207-4A7C-AC93-6992EB2EAB33}"/>
          </ac:spMkLst>
        </pc:spChg>
      </pc:sldChg>
      <pc:sldChg chg="modSp mod">
        <pc:chgData name="Amit P. Hingnekar" userId="b7a67b32-e962-499b-ac34-773280d39668" providerId="ADAL" clId="{253B1218-CD21-45F2-82F7-0197C60968A6}" dt="2022-12-21T11:33:18.863" v="55" actId="12"/>
        <pc:sldMkLst>
          <pc:docMk/>
          <pc:sldMk cId="3734116537" sldId="2695"/>
        </pc:sldMkLst>
        <pc:spChg chg="mod">
          <ac:chgData name="Amit P. Hingnekar" userId="b7a67b32-e962-499b-ac34-773280d39668" providerId="ADAL" clId="{253B1218-CD21-45F2-82F7-0197C60968A6}" dt="2022-12-21T11:33:15.936" v="54" actId="12"/>
          <ac:spMkLst>
            <pc:docMk/>
            <pc:sldMk cId="3734116537" sldId="2695"/>
            <ac:spMk id="3" creationId="{AD607900-9A98-4627-AC0D-CA131FBCC231}"/>
          </ac:spMkLst>
        </pc:spChg>
        <pc:spChg chg="mod">
          <ac:chgData name="Amit P. Hingnekar" userId="b7a67b32-e962-499b-ac34-773280d39668" providerId="ADAL" clId="{253B1218-CD21-45F2-82F7-0197C60968A6}" dt="2022-12-21T11:33:18.863" v="55" actId="12"/>
          <ac:spMkLst>
            <pc:docMk/>
            <pc:sldMk cId="3734116537" sldId="2695"/>
            <ac:spMk id="5" creationId="{0BC0722E-1F89-4D3D-B3CE-8F6CA6C41681}"/>
          </ac:spMkLst>
        </pc:spChg>
      </pc:sldChg>
      <pc:sldChg chg="modSp mod">
        <pc:chgData name="Amit P. Hingnekar" userId="b7a67b32-e962-499b-ac34-773280d39668" providerId="ADAL" clId="{253B1218-CD21-45F2-82F7-0197C60968A6}" dt="2022-12-21T11:34:07.975" v="62" actId="20577"/>
        <pc:sldMkLst>
          <pc:docMk/>
          <pc:sldMk cId="4113231775" sldId="2702"/>
        </pc:sldMkLst>
        <pc:spChg chg="mod">
          <ac:chgData name="Amit P. Hingnekar" userId="b7a67b32-e962-499b-ac34-773280d39668" providerId="ADAL" clId="{253B1218-CD21-45F2-82F7-0197C60968A6}" dt="2022-12-21T11:34:07.975" v="62" actId="20577"/>
          <ac:spMkLst>
            <pc:docMk/>
            <pc:sldMk cId="4113231775" sldId="2702"/>
            <ac:spMk id="9" creationId="{CFB56DDB-9207-4A7C-AC93-6992EB2EAB33}"/>
          </ac:spMkLst>
        </pc:spChg>
      </pc:sldChg>
      <pc:sldChg chg="modSp mod">
        <pc:chgData name="Amit P. Hingnekar" userId="b7a67b32-e962-499b-ac34-773280d39668" providerId="ADAL" clId="{253B1218-CD21-45F2-82F7-0197C60968A6}" dt="2022-12-21T11:34:13.559" v="72" actId="6549"/>
        <pc:sldMkLst>
          <pc:docMk/>
          <pc:sldMk cId="3325506827" sldId="2705"/>
        </pc:sldMkLst>
        <pc:spChg chg="mod">
          <ac:chgData name="Amit P. Hingnekar" userId="b7a67b32-e962-499b-ac34-773280d39668" providerId="ADAL" clId="{253B1218-CD21-45F2-82F7-0197C60968A6}" dt="2022-12-21T11:34:13.559" v="72" actId="6549"/>
          <ac:spMkLst>
            <pc:docMk/>
            <pc:sldMk cId="3325506827" sldId="2705"/>
            <ac:spMk id="9" creationId="{CFB56DDB-9207-4A7C-AC93-6992EB2EAB33}"/>
          </ac:spMkLst>
        </pc:spChg>
      </pc:sldChg>
      <pc:sldMasterChg chg="modSldLayout">
        <pc:chgData name="Amit P. Hingnekar" userId="b7a67b32-e962-499b-ac34-773280d39668" providerId="ADAL" clId="{253B1218-CD21-45F2-82F7-0197C60968A6}" dt="2022-12-21T11:31:52.146" v="44" actId="29295"/>
        <pc:sldMasterMkLst>
          <pc:docMk/>
          <pc:sldMasterMk cId="3085500737" sldId="2147483648"/>
        </pc:sldMasterMkLst>
        <pc:sldLayoutChg chg="modSp mod">
          <pc:chgData name="Amit P. Hingnekar" userId="b7a67b32-e962-499b-ac34-773280d39668" providerId="ADAL" clId="{253B1218-CD21-45F2-82F7-0197C60968A6}" dt="2022-12-21T11:31:52.146" v="44" actId="29295"/>
          <pc:sldLayoutMkLst>
            <pc:docMk/>
            <pc:sldMasterMk cId="3085500737" sldId="2147483648"/>
            <pc:sldLayoutMk cId="576682449" sldId="2147483740"/>
          </pc:sldLayoutMkLst>
          <pc:picChg chg="mod">
            <ac:chgData name="Amit P. Hingnekar" userId="b7a67b32-e962-499b-ac34-773280d39668" providerId="ADAL" clId="{253B1218-CD21-45F2-82F7-0197C60968A6}" dt="2022-12-21T11:31:52.146" v="44" actId="29295"/>
            <ac:picMkLst>
              <pc:docMk/>
              <pc:sldMasterMk cId="3085500737" sldId="2147483648"/>
              <pc:sldLayoutMk cId="576682449" sldId="2147483740"/>
              <ac:picMk id="23" creationId="{CB57DEDF-9401-40CF-A46D-F34D366786D5}"/>
            </ac:picMkLst>
          </pc:picChg>
        </pc:sldLayoutChg>
      </pc:sldMasterChg>
      <pc:sldMasterChg chg="modSldLayout">
        <pc:chgData name="Amit P. Hingnekar" userId="b7a67b32-e962-499b-ac34-773280d39668" providerId="ADAL" clId="{253B1218-CD21-45F2-82F7-0197C60968A6}" dt="2022-12-21T11:32:18.702" v="53" actId="207"/>
        <pc:sldMasterMkLst>
          <pc:docMk/>
          <pc:sldMasterMk cId="1247363117" sldId="2147483666"/>
        </pc:sldMasterMkLst>
        <pc:sldLayoutChg chg="modSp mod">
          <pc:chgData name="Amit P. Hingnekar" userId="b7a67b32-e962-499b-ac34-773280d39668" providerId="ADAL" clId="{253B1218-CD21-45F2-82F7-0197C60968A6}" dt="2022-12-21T11:32:18.702" v="53" actId="207"/>
          <pc:sldLayoutMkLst>
            <pc:docMk/>
            <pc:sldMasterMk cId="1247363117" sldId="2147483666"/>
            <pc:sldLayoutMk cId="3717617977" sldId="2147483741"/>
          </pc:sldLayoutMkLst>
          <pc:picChg chg="mod">
            <ac:chgData name="Amit P. Hingnekar" userId="b7a67b32-e962-499b-ac34-773280d39668" providerId="ADAL" clId="{253B1218-CD21-45F2-82F7-0197C60968A6}" dt="2022-12-21T11:32:18.702" v="53" actId="207"/>
            <ac:picMkLst>
              <pc:docMk/>
              <pc:sldMasterMk cId="1247363117" sldId="2147483666"/>
              <pc:sldLayoutMk cId="3717617977" sldId="2147483741"/>
              <ac:picMk id="9" creationId="{1AAB4579-3040-4E36-BBA5-41F104D9C383}"/>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94BC440-5515-4AA2-A714-64D04494DE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3CFAFA69-1D27-400F-8248-3540F432AA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A819D2-CD6E-4D9B-A95F-88B74D17EFF6}" type="datetimeFigureOut">
              <a:rPr lang="en-IN" smtClean="0"/>
              <a:t>04-07-2023</a:t>
            </a:fld>
            <a:endParaRPr lang="en-IN" dirty="0"/>
          </a:p>
        </p:txBody>
      </p:sp>
      <p:sp>
        <p:nvSpPr>
          <p:cNvPr id="4" name="Footer Placeholder 3">
            <a:extLst>
              <a:ext uri="{FF2B5EF4-FFF2-40B4-BE49-F238E27FC236}">
                <a16:creationId xmlns:a16="http://schemas.microsoft.com/office/drawing/2014/main" id="{08459AAA-B549-43E2-8E64-13265B3208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E27A4820-1CC6-4D67-8F06-AA0AD60206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2BE006-BF09-47B4-AE3A-2E4024DC68D0}" type="slidenum">
              <a:rPr lang="en-IN" smtClean="0"/>
              <a:t>‹#›</a:t>
            </a:fld>
            <a:endParaRPr lang="en-IN" dirty="0"/>
          </a:p>
        </p:txBody>
      </p:sp>
    </p:spTree>
    <p:extLst>
      <p:ext uri="{BB962C8B-B14F-4D97-AF65-F5344CB8AC3E}">
        <p14:creationId xmlns:p14="http://schemas.microsoft.com/office/powerpoint/2010/main" val="3891089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9EEE1-6851-49A9-A0FE-A3813D24B5F5}" type="datetimeFigureOut">
              <a:rPr lang="en-IN" smtClean="0"/>
              <a:t>04-07-2023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025AE-C521-4835-9D5C-60DC06B08E1A}" type="slidenum">
              <a:rPr lang="en-IN" smtClean="0"/>
              <a:t>‹#›</a:t>
            </a:fld>
            <a:endParaRPr lang="en-IN" dirty="0"/>
          </a:p>
        </p:txBody>
      </p:sp>
    </p:spTree>
    <p:extLst>
      <p:ext uri="{BB962C8B-B14F-4D97-AF65-F5344CB8AC3E}">
        <p14:creationId xmlns:p14="http://schemas.microsoft.com/office/powerpoint/2010/main" val="3200959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1BFC4B-DBC2-4391-B73B-9C7C9997FFFD}" type="slidenum">
              <a:rPr lang="en-IN" smtClean="0"/>
              <a:t>1</a:t>
            </a:fld>
            <a:endParaRPr lang="en-IN" dirty="0"/>
          </a:p>
        </p:txBody>
      </p:sp>
    </p:spTree>
    <p:extLst>
      <p:ext uri="{BB962C8B-B14F-4D97-AF65-F5344CB8AC3E}">
        <p14:creationId xmlns:p14="http://schemas.microsoft.com/office/powerpoint/2010/main" val="279477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6.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80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y">
    <p:bg>
      <p:bgPr>
        <a:solidFill>
          <a:schemeClr val="tx2"/>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9176D03-5BDE-4D2E-8689-93D188C0800A}"/>
              </a:ext>
            </a:extLst>
          </p:cNvPr>
          <p:cNvSpPr>
            <a:spLocks noGrp="1"/>
          </p:cNvSpPr>
          <p:nvPr>
            <p:ph type="body" sz="quarter" idx="10" hasCustomPrompt="1"/>
          </p:nvPr>
        </p:nvSpPr>
        <p:spPr>
          <a:xfrm>
            <a:off x="515607" y="510730"/>
            <a:ext cx="8334697" cy="1548889"/>
          </a:xfrm>
          <a:prstGeom prst="rect">
            <a:avLst/>
          </a:prstGeom>
        </p:spPr>
        <p:txBody>
          <a:bodyPr>
            <a:noAutofit/>
          </a:bodyPr>
          <a:lstStyle>
            <a:lvl1pPr marL="0" indent="0" algn="l">
              <a:lnSpc>
                <a:spcPct val="100000"/>
              </a:lnSpc>
              <a:spcBef>
                <a:spcPts val="0"/>
              </a:spcBef>
              <a:buNone/>
              <a:defRPr sz="6000" b="1">
                <a:solidFill>
                  <a:schemeClr val="bg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This is Your Section Slide</a:t>
            </a:r>
          </a:p>
        </p:txBody>
      </p:sp>
      <p:sp>
        <p:nvSpPr>
          <p:cNvPr id="8" name="Text Placeholder 2">
            <a:extLst>
              <a:ext uri="{FF2B5EF4-FFF2-40B4-BE49-F238E27FC236}">
                <a16:creationId xmlns:a16="http://schemas.microsoft.com/office/drawing/2014/main" id="{2C01AFC5-93D6-43CD-AC02-022D76F11AD4}"/>
              </a:ext>
            </a:extLst>
          </p:cNvPr>
          <p:cNvSpPr>
            <a:spLocks noGrp="1"/>
          </p:cNvSpPr>
          <p:nvPr>
            <p:ph type="body" sz="quarter" idx="12"/>
          </p:nvPr>
        </p:nvSpPr>
        <p:spPr>
          <a:xfrm>
            <a:off x="515938" y="2376880"/>
            <a:ext cx="8334375" cy="1701800"/>
          </a:xfrm>
          <a:prstGeom prst="rect">
            <a:avLst/>
          </a:prstGeom>
        </p:spPr>
        <p:txBody>
          <a:bodyPr/>
          <a:lstStyle>
            <a:lvl1pPr marL="0" indent="0">
              <a:lnSpc>
                <a:spcPct val="100000"/>
              </a:lnSpc>
              <a:spcBef>
                <a:spcPts val="0"/>
              </a:spcBef>
              <a:buNone/>
              <a:defRPr sz="3000" b="1">
                <a:solidFill>
                  <a:schemeClr val="bg1"/>
                </a:solidFill>
                <a:latin typeface="+mj-lt"/>
                <a:cs typeface="Arial" panose="020B0604020202020204" pitchFamily="34" charset="0"/>
              </a:defRPr>
            </a:lvl1pPr>
            <a:lvl2pPr marL="457200" indent="0">
              <a:buNone/>
              <a:defRPr/>
            </a:lvl2pPr>
          </a:lstStyle>
          <a:p>
            <a:pPr lvl="0"/>
            <a:r>
              <a:rPr lang="en-US"/>
              <a:t>Click to edit Master text style</a:t>
            </a:r>
          </a:p>
        </p:txBody>
      </p:sp>
      <p:sp>
        <p:nvSpPr>
          <p:cNvPr id="20" name="Text Placeholder 19">
            <a:extLst>
              <a:ext uri="{FF2B5EF4-FFF2-40B4-BE49-F238E27FC236}">
                <a16:creationId xmlns:a16="http://schemas.microsoft.com/office/drawing/2014/main" id="{FDAA287D-C63A-4B0F-84C5-35B49B0FA06B}"/>
              </a:ext>
            </a:extLst>
          </p:cNvPr>
          <p:cNvSpPr>
            <a:spLocks noGrp="1"/>
          </p:cNvSpPr>
          <p:nvPr>
            <p:ph type="body" sz="quarter" idx="13" hasCustomPrompt="1"/>
          </p:nvPr>
        </p:nvSpPr>
        <p:spPr>
          <a:xfrm>
            <a:off x="6024563" y="2835949"/>
            <a:ext cx="5511619" cy="3756939"/>
          </a:xfrm>
          <a:prstGeom prst="rect">
            <a:avLst/>
          </a:prstGeom>
        </p:spPr>
        <p:txBody>
          <a:bodyPr anchor="b"/>
          <a:lstStyle>
            <a:lvl1pPr marL="0" indent="0" algn="r">
              <a:buNone/>
              <a:defRPr sz="30000" b="1" i="0">
                <a:solidFill>
                  <a:schemeClr val="bg1">
                    <a:alpha val="20000"/>
                  </a:schemeClr>
                </a:solidFill>
                <a:latin typeface="+mj-lt"/>
                <a:ea typeface="Inter bold" panose="02000803000000020004" pitchFamily="2" charset="0"/>
                <a:cs typeface="Arial" panose="020B0604020202020204" pitchFamily="34" charset="0"/>
              </a:defRPr>
            </a:lvl1pPr>
            <a:lvl2pPr marL="457200" indent="0">
              <a:buNone/>
              <a:defRPr sz="30000" b="1">
                <a:solidFill>
                  <a:srgbClr val="A5B4BF"/>
                </a:solidFill>
              </a:defRPr>
            </a:lvl2pPr>
            <a:lvl3pPr marL="914400" indent="0">
              <a:buNone/>
              <a:defRPr sz="30000" b="1">
                <a:solidFill>
                  <a:srgbClr val="A5B4BF"/>
                </a:solidFill>
              </a:defRPr>
            </a:lvl3pPr>
            <a:lvl4pPr marL="1371600" indent="0">
              <a:buNone/>
              <a:defRPr sz="30000" b="1">
                <a:solidFill>
                  <a:srgbClr val="A5B4BF"/>
                </a:solidFill>
              </a:defRPr>
            </a:lvl4pPr>
            <a:lvl5pPr marL="1828800" indent="0">
              <a:buNone/>
              <a:defRPr sz="30000" b="1">
                <a:solidFill>
                  <a:srgbClr val="A5B4BF"/>
                </a:solidFill>
              </a:defRPr>
            </a:lvl5pPr>
          </a:lstStyle>
          <a:p>
            <a:pPr lvl="0"/>
            <a:r>
              <a:rPr lang="en-US"/>
              <a:t>01</a:t>
            </a:r>
            <a:endParaRPr lang="en-IN"/>
          </a:p>
        </p:txBody>
      </p:sp>
    </p:spTree>
    <p:extLst>
      <p:ext uri="{BB962C8B-B14F-4D97-AF65-F5344CB8AC3E}">
        <p14:creationId xmlns:p14="http://schemas.microsoft.com/office/powerpoint/2010/main" val="79957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FC31AC5-6A92-4C83-B471-91B9F3A61B8C}"/>
              </a:ext>
            </a:extLst>
          </p:cNvPr>
          <p:cNvSpPr>
            <a:spLocks noGrp="1"/>
          </p:cNvSpPr>
          <p:nvPr>
            <p:ph type="body" sz="quarter" idx="17" hasCustomPrompt="1"/>
          </p:nvPr>
        </p:nvSpPr>
        <p:spPr>
          <a:xfrm>
            <a:off x="340244" y="340244"/>
            <a:ext cx="3593582" cy="3088756"/>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8" name="Text Placeholder 2">
            <a:extLst>
              <a:ext uri="{FF2B5EF4-FFF2-40B4-BE49-F238E27FC236}">
                <a16:creationId xmlns:a16="http://schemas.microsoft.com/office/drawing/2014/main" id="{95F250DC-CD81-4144-85BE-E3A466830BF4}"/>
              </a:ext>
            </a:extLst>
          </p:cNvPr>
          <p:cNvSpPr>
            <a:spLocks noGrp="1"/>
          </p:cNvSpPr>
          <p:nvPr>
            <p:ph type="body" sz="quarter" idx="18"/>
          </p:nvPr>
        </p:nvSpPr>
        <p:spPr>
          <a:xfrm>
            <a:off x="3933827" y="339995"/>
            <a:ext cx="7916108" cy="5904570"/>
          </a:xfrm>
          <a:prstGeom prst="rect">
            <a:avLst/>
          </a:prstGeom>
          <a:ln>
            <a:noFill/>
          </a:ln>
        </p:spPr>
        <p:txBody>
          <a:bodyPr/>
          <a:lstStyle>
            <a:lvl1pPr marL="514350" marR="0" indent="-514350" algn="l" defTabSz="914400" rtl="0" eaLnBrk="1" fontAlgn="auto" latinLnBrk="0" hangingPunct="1">
              <a:lnSpc>
                <a:spcPct val="100000"/>
              </a:lnSpc>
              <a:spcBef>
                <a:spcPts val="1000"/>
              </a:spcBef>
              <a:spcAft>
                <a:spcPts val="0"/>
              </a:spcAft>
              <a:buClr>
                <a:schemeClr val="tx2"/>
              </a:buClr>
              <a:buSzPct val="80000"/>
              <a:buFont typeface="+mj-lt"/>
              <a:buAutoNum type="arabicPeriod"/>
              <a:tabLst/>
              <a:defRPr sz="2800" b="1">
                <a:solidFill>
                  <a:schemeClr val="tx2">
                    <a:lumMod val="75000"/>
                  </a:schemeClr>
                </a:solidFill>
                <a:latin typeface="+mj-lt"/>
                <a:cs typeface="Arial" panose="020B0604020202020204" pitchFamily="34" charset="0"/>
              </a:defRPr>
            </a:lvl1pPr>
          </a:lstStyle>
          <a:p>
            <a:pPr lvl="0"/>
            <a:r>
              <a:rPr lang="en-US"/>
              <a:t>Click to edit Master text styles</a:t>
            </a:r>
          </a:p>
          <a:p>
            <a:pPr lvl="0"/>
            <a:br>
              <a:rPr lang="en-US"/>
            </a:br>
            <a:endParaRPr lang="en-US"/>
          </a:p>
        </p:txBody>
      </p:sp>
      <p:sp>
        <p:nvSpPr>
          <p:cNvPr id="9" name="TextBox 8">
            <a:extLst>
              <a:ext uri="{FF2B5EF4-FFF2-40B4-BE49-F238E27FC236}">
                <a16:creationId xmlns:a16="http://schemas.microsoft.com/office/drawing/2014/main" id="{8B407357-FE3C-42FE-BB89-3EE8FB5044F4}"/>
              </a:ext>
            </a:extLst>
          </p:cNvPr>
          <p:cNvSpPr txBox="1"/>
          <p:nvPr userDrawn="1"/>
        </p:nvSpPr>
        <p:spPr>
          <a:xfrm>
            <a:off x="11340261" y="6478546"/>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dirty="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29B2BFDD-4A45-4D5C-9D83-CDB1B99A5210}"/>
              </a:ext>
            </a:extLst>
          </p:cNvPr>
          <p:cNvGrpSpPr/>
          <p:nvPr userDrawn="1"/>
        </p:nvGrpSpPr>
        <p:grpSpPr>
          <a:xfrm>
            <a:off x="334963" y="6469268"/>
            <a:ext cx="1116000" cy="234000"/>
            <a:chOff x="860695" y="6035540"/>
            <a:chExt cx="2197525" cy="461432"/>
          </a:xfrm>
        </p:grpSpPr>
        <p:sp>
          <p:nvSpPr>
            <p:cNvPr id="34" name="Freeform: Shape 33">
              <a:extLst>
                <a:ext uri="{FF2B5EF4-FFF2-40B4-BE49-F238E27FC236}">
                  <a16:creationId xmlns:a16="http://schemas.microsoft.com/office/drawing/2014/main" id="{F8E985E7-A6CC-4AD7-B2DC-6FC590AE2EB6}"/>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35" name="Freeform: Shape 34">
              <a:extLst>
                <a:ext uri="{FF2B5EF4-FFF2-40B4-BE49-F238E27FC236}">
                  <a16:creationId xmlns:a16="http://schemas.microsoft.com/office/drawing/2014/main" id="{44CD7932-A4CF-4A78-9F22-0B9F4AC1E311}"/>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36" name="Freeform: Shape 35">
              <a:extLst>
                <a:ext uri="{FF2B5EF4-FFF2-40B4-BE49-F238E27FC236}">
                  <a16:creationId xmlns:a16="http://schemas.microsoft.com/office/drawing/2014/main" id="{E955793F-FF76-4402-B70E-1F2EB2E981A1}"/>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37" name="Freeform: Shape 36">
              <a:extLst>
                <a:ext uri="{FF2B5EF4-FFF2-40B4-BE49-F238E27FC236}">
                  <a16:creationId xmlns:a16="http://schemas.microsoft.com/office/drawing/2014/main" id="{40DB76B6-2EED-4BAA-8795-B7EB7E5F3996}"/>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sp>
          <p:nvSpPr>
            <p:cNvPr id="38" name="Freeform: Shape 37">
              <a:extLst>
                <a:ext uri="{FF2B5EF4-FFF2-40B4-BE49-F238E27FC236}">
                  <a16:creationId xmlns:a16="http://schemas.microsoft.com/office/drawing/2014/main" id="{7A26E89D-0D4D-405C-9D43-BCD598057DDC}"/>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grpSp>
    </p:spTree>
    <p:extLst>
      <p:ext uri="{BB962C8B-B14F-4D97-AF65-F5344CB8AC3E}">
        <p14:creationId xmlns:p14="http://schemas.microsoft.com/office/powerpoint/2010/main" val="37092019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10" userDrawn="1">
          <p15:clr>
            <a:srgbClr val="FBAE40"/>
          </p15:clr>
        </p15:guide>
        <p15:guide id="4" orient="horz" pos="4110" userDrawn="1">
          <p15:clr>
            <a:srgbClr val="FBAE40"/>
          </p15:clr>
        </p15:guide>
        <p15:guide id="5" pos="211" userDrawn="1">
          <p15:clr>
            <a:srgbClr val="FBAE40"/>
          </p15:clr>
        </p15:guide>
        <p15:guide id="6" pos="746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Line headline">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9193E745-961E-45EC-9762-54BDD10D0CE8}"/>
              </a:ext>
            </a:extLst>
          </p:cNvPr>
          <p:cNvSpPr>
            <a:spLocks noGrp="1"/>
          </p:cNvSpPr>
          <p:nvPr>
            <p:ph type="pic" sz="quarter" idx="39" hasCustomPrompt="1"/>
          </p:nvPr>
        </p:nvSpPr>
        <p:spPr>
          <a:xfrm>
            <a:off x="10117136" y="6392863"/>
            <a:ext cx="1741488" cy="323850"/>
          </a:xfrm>
          <a:prstGeom prst="rect">
            <a:avLst/>
          </a:prstGeom>
        </p:spPr>
        <p:txBody>
          <a:bodyPr anchor="ctr"/>
          <a:lstStyle>
            <a:lvl1pPr marL="0" indent="0" algn="ctr">
              <a:buNone/>
              <a:defRPr sz="1050">
                <a:solidFill>
                  <a:schemeClr val="tx2"/>
                </a:solidFill>
                <a:latin typeface="Arial" panose="020B0604020202020204" pitchFamily="34" charset="0"/>
                <a:cs typeface="Arial" panose="020B0604020202020204" pitchFamily="34" charset="0"/>
              </a:defRPr>
            </a:lvl1pPr>
          </a:lstStyle>
          <a:p>
            <a:r>
              <a:rPr lang="en-US" dirty="0"/>
              <a:t>Insert Logo</a:t>
            </a:r>
            <a:endParaRPr lang="en-IN" dirty="0"/>
          </a:p>
        </p:txBody>
      </p:sp>
      <p:grpSp>
        <p:nvGrpSpPr>
          <p:cNvPr id="8" name="Group 7">
            <a:extLst>
              <a:ext uri="{FF2B5EF4-FFF2-40B4-BE49-F238E27FC236}">
                <a16:creationId xmlns:a16="http://schemas.microsoft.com/office/drawing/2014/main" id="{1AB6B4FC-A149-4C45-9E3E-351A06B30C70}"/>
              </a:ext>
            </a:extLst>
          </p:cNvPr>
          <p:cNvGrpSpPr/>
          <p:nvPr userDrawn="1"/>
        </p:nvGrpSpPr>
        <p:grpSpPr>
          <a:xfrm>
            <a:off x="334963" y="6469268"/>
            <a:ext cx="1116000" cy="234000"/>
            <a:chOff x="860695" y="6035540"/>
            <a:chExt cx="2197525" cy="461432"/>
          </a:xfrm>
        </p:grpSpPr>
        <p:sp>
          <p:nvSpPr>
            <p:cNvPr id="9" name="Freeform: Shape 8">
              <a:extLst>
                <a:ext uri="{FF2B5EF4-FFF2-40B4-BE49-F238E27FC236}">
                  <a16:creationId xmlns:a16="http://schemas.microsoft.com/office/drawing/2014/main" id="{5A515727-B8A0-44E3-9BB5-C28C8915B9AC}"/>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10" name="Freeform: Shape 9">
              <a:extLst>
                <a:ext uri="{FF2B5EF4-FFF2-40B4-BE49-F238E27FC236}">
                  <a16:creationId xmlns:a16="http://schemas.microsoft.com/office/drawing/2014/main" id="{8FF48678-C0F5-421E-933B-9880B25A896C}"/>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11" name="Freeform: Shape 10">
              <a:extLst>
                <a:ext uri="{FF2B5EF4-FFF2-40B4-BE49-F238E27FC236}">
                  <a16:creationId xmlns:a16="http://schemas.microsoft.com/office/drawing/2014/main" id="{FD395F91-25C8-4CA8-A956-8AD6C604BBF1}"/>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12" name="Freeform: Shape 11">
              <a:extLst>
                <a:ext uri="{FF2B5EF4-FFF2-40B4-BE49-F238E27FC236}">
                  <a16:creationId xmlns:a16="http://schemas.microsoft.com/office/drawing/2014/main" id="{6E3F2605-E175-4023-A645-57D5914EFB0A}"/>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sp>
          <p:nvSpPr>
            <p:cNvPr id="13" name="Freeform: Shape 12">
              <a:extLst>
                <a:ext uri="{FF2B5EF4-FFF2-40B4-BE49-F238E27FC236}">
                  <a16:creationId xmlns:a16="http://schemas.microsoft.com/office/drawing/2014/main" id="{B1A6AB0B-CE0F-45CB-BFD5-E604544680A8}"/>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grpSp>
      <p:sp>
        <p:nvSpPr>
          <p:cNvPr id="14" name="Text Placeholder 2">
            <a:extLst>
              <a:ext uri="{FF2B5EF4-FFF2-40B4-BE49-F238E27FC236}">
                <a16:creationId xmlns:a16="http://schemas.microsoft.com/office/drawing/2014/main" id="{F0541745-E27C-4A05-BEDA-8C5EBBBCF5F1}"/>
              </a:ext>
            </a:extLst>
          </p:cNvPr>
          <p:cNvSpPr>
            <a:spLocks noGrp="1"/>
          </p:cNvSpPr>
          <p:nvPr>
            <p:ph type="body" sz="quarter" idx="20"/>
          </p:nvPr>
        </p:nvSpPr>
        <p:spPr>
          <a:xfrm>
            <a:off x="334963" y="1348954"/>
            <a:ext cx="11523661" cy="4839613"/>
          </a:xfrm>
          <a:prstGeom prst="rect">
            <a:avLst/>
          </a:prstGeom>
        </p:spPr>
        <p:txBody>
          <a:bodyPr/>
          <a:lstStyle>
            <a:lvl1pPr marL="228600" indent="-228600">
              <a:lnSpc>
                <a:spcPct val="100000"/>
              </a:lnSpc>
              <a:spcBef>
                <a:spcPts val="600"/>
              </a:spcBef>
              <a:buFont typeface="Wingdings" panose="05000000000000000000" pitchFamily="2" charset="2"/>
              <a:buChar char="§"/>
              <a:defRPr sz="2400">
                <a:solidFill>
                  <a:schemeClr val="tx1"/>
                </a:solidFill>
                <a:latin typeface="+mn-lt"/>
                <a:cs typeface="Arial" panose="020B0604020202020204" pitchFamily="34" charset="0"/>
              </a:defRPr>
            </a:lvl1pPr>
            <a:lvl2pPr marL="685800" indent="-228600">
              <a:lnSpc>
                <a:spcPct val="100000"/>
              </a:lnSpc>
              <a:spcBef>
                <a:spcPts val="600"/>
              </a:spcBef>
              <a:buFont typeface="Wingdings" panose="05000000000000000000" pitchFamily="2" charset="2"/>
              <a:buChar char="§"/>
              <a:defRPr sz="2000">
                <a:solidFill>
                  <a:schemeClr val="tx1"/>
                </a:solidFill>
                <a:latin typeface="+mn-lt"/>
                <a:cs typeface="Arial" panose="020B0604020202020204" pitchFamily="34" charset="0"/>
              </a:defRPr>
            </a:lvl2pPr>
            <a:lvl3pPr marL="1143000" indent="-228600">
              <a:lnSpc>
                <a:spcPct val="100000"/>
              </a:lnSpc>
              <a:spcBef>
                <a:spcPts val="600"/>
              </a:spcBef>
              <a:buFont typeface="Wingdings" panose="05000000000000000000" pitchFamily="2" charset="2"/>
              <a:buChar char="§"/>
              <a:defRPr sz="1800">
                <a:solidFill>
                  <a:schemeClr val="tx1"/>
                </a:solidFill>
                <a:latin typeface="+mn-lt"/>
                <a:cs typeface="Arial" panose="020B0604020202020204" pitchFamily="34" charset="0"/>
              </a:defRPr>
            </a:lvl3pPr>
            <a:lvl4pPr marL="1600200" indent="-228600">
              <a:lnSpc>
                <a:spcPct val="100000"/>
              </a:lnSpc>
              <a:spcBef>
                <a:spcPts val="600"/>
              </a:spcBef>
              <a:buFont typeface="Wingdings" panose="05000000000000000000" pitchFamily="2" charset="2"/>
              <a:buChar char="§"/>
              <a:defRPr sz="1400">
                <a:solidFill>
                  <a:schemeClr val="bg1">
                    <a:lumMod val="10000"/>
                  </a:schemeClr>
                </a:solidFill>
              </a:defRPr>
            </a:lvl4pPr>
            <a:lvl5pPr marL="2057400" indent="-228600">
              <a:lnSpc>
                <a:spcPct val="100000"/>
              </a:lnSpc>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p:txBody>
      </p:sp>
      <p:sp>
        <p:nvSpPr>
          <p:cNvPr id="15" name="Text Placeholder 2">
            <a:extLst>
              <a:ext uri="{FF2B5EF4-FFF2-40B4-BE49-F238E27FC236}">
                <a16:creationId xmlns:a16="http://schemas.microsoft.com/office/drawing/2014/main" id="{6D1B6267-BC61-4C9A-B33D-5EF24749E91A}"/>
              </a:ext>
            </a:extLst>
          </p:cNvPr>
          <p:cNvSpPr>
            <a:spLocks noGrp="1"/>
          </p:cNvSpPr>
          <p:nvPr>
            <p:ph type="body" sz="quarter" idx="17" hasCustomPrompt="1"/>
          </p:nvPr>
        </p:nvSpPr>
        <p:spPr>
          <a:xfrm>
            <a:off x="341662" y="234468"/>
            <a:ext cx="11510259" cy="543813"/>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16" name="Text Placeholder 2">
            <a:extLst>
              <a:ext uri="{FF2B5EF4-FFF2-40B4-BE49-F238E27FC236}">
                <a16:creationId xmlns:a16="http://schemas.microsoft.com/office/drawing/2014/main" id="{51DD9BFE-1D67-4554-B12F-407B9D69C925}"/>
              </a:ext>
            </a:extLst>
          </p:cNvPr>
          <p:cNvSpPr>
            <a:spLocks noGrp="1"/>
          </p:cNvSpPr>
          <p:nvPr>
            <p:ph type="body" sz="quarter" idx="38" hasCustomPrompt="1"/>
          </p:nvPr>
        </p:nvSpPr>
        <p:spPr>
          <a:xfrm>
            <a:off x="334964" y="796354"/>
            <a:ext cx="11523660" cy="503057"/>
          </a:xfrm>
          <a:prstGeom prst="rect">
            <a:avLst/>
          </a:prstGeom>
        </p:spPr>
        <p:txBody>
          <a:bodyPr/>
          <a:lstStyle>
            <a:lvl1pPr marL="0" indent="0">
              <a:lnSpc>
                <a:spcPct val="100000"/>
              </a:lnSpc>
              <a:spcBef>
                <a:spcPts val="0"/>
              </a:spcBef>
              <a:buFont typeface="Wingdings" panose="05000000000000000000" pitchFamily="2" charset="2"/>
              <a:buNone/>
              <a:defRPr sz="2800" b="1">
                <a:solidFill>
                  <a:schemeClr val="tx2">
                    <a:lumMod val="75000"/>
                  </a:schemeClr>
                </a:solidFill>
                <a:latin typeface="+mj-lt"/>
                <a:cs typeface="Arial" panose="020B0604020202020204" pitchFamily="34" charset="0"/>
              </a:defRPr>
            </a:lvl1pPr>
            <a:lvl2pPr marL="685800" indent="-228600">
              <a:lnSpc>
                <a:spcPct val="100000"/>
              </a:lnSpc>
              <a:buFont typeface="Wingdings" panose="05000000000000000000" pitchFamily="2" charset="2"/>
              <a:buChar char="§"/>
              <a:defRPr/>
            </a:lvl2pPr>
            <a:lvl3pPr marL="1143000" indent="-228600">
              <a:lnSpc>
                <a:spcPct val="100000"/>
              </a:lnSpc>
              <a:buFont typeface="Wingdings" panose="05000000000000000000" pitchFamily="2" charset="2"/>
              <a:buChar char="§"/>
              <a:defRPr/>
            </a:lvl3pPr>
            <a:lvl4pPr marL="1600200" indent="-228600">
              <a:lnSpc>
                <a:spcPct val="100000"/>
              </a:lnSpc>
              <a:buFont typeface="Wingdings" panose="05000000000000000000" pitchFamily="2" charset="2"/>
              <a:buChar char="§"/>
              <a:defRPr/>
            </a:lvl4pPr>
            <a:lvl5pPr marL="2057400" indent="-228600">
              <a:lnSpc>
                <a:spcPct val="100000"/>
              </a:lnSpc>
              <a:buFont typeface="Wingdings" panose="05000000000000000000" pitchFamily="2" charset="2"/>
              <a:buChar char="§"/>
              <a:defRPr sz="1600"/>
            </a:lvl5pPr>
          </a:lstStyle>
          <a:p>
            <a:pPr lvl="0"/>
            <a:r>
              <a:rPr lang="en-US"/>
              <a:t>Your subhead line will go here</a:t>
            </a:r>
          </a:p>
        </p:txBody>
      </p:sp>
    </p:spTree>
    <p:extLst>
      <p:ext uri="{BB962C8B-B14F-4D97-AF65-F5344CB8AC3E}">
        <p14:creationId xmlns:p14="http://schemas.microsoft.com/office/powerpoint/2010/main" val="1314633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Line headlin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AB6B4FC-A149-4C45-9E3E-351A06B30C70}"/>
              </a:ext>
            </a:extLst>
          </p:cNvPr>
          <p:cNvGrpSpPr/>
          <p:nvPr userDrawn="1"/>
        </p:nvGrpSpPr>
        <p:grpSpPr>
          <a:xfrm>
            <a:off x="334963" y="6469268"/>
            <a:ext cx="1116000" cy="234000"/>
            <a:chOff x="860695" y="6035540"/>
            <a:chExt cx="2197525" cy="461432"/>
          </a:xfrm>
        </p:grpSpPr>
        <p:sp>
          <p:nvSpPr>
            <p:cNvPr id="9" name="Freeform: Shape 8">
              <a:extLst>
                <a:ext uri="{FF2B5EF4-FFF2-40B4-BE49-F238E27FC236}">
                  <a16:creationId xmlns:a16="http://schemas.microsoft.com/office/drawing/2014/main" id="{5A515727-B8A0-44E3-9BB5-C28C8915B9AC}"/>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10" name="Freeform: Shape 9">
              <a:extLst>
                <a:ext uri="{FF2B5EF4-FFF2-40B4-BE49-F238E27FC236}">
                  <a16:creationId xmlns:a16="http://schemas.microsoft.com/office/drawing/2014/main" id="{8FF48678-C0F5-421E-933B-9880B25A896C}"/>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11" name="Freeform: Shape 10">
              <a:extLst>
                <a:ext uri="{FF2B5EF4-FFF2-40B4-BE49-F238E27FC236}">
                  <a16:creationId xmlns:a16="http://schemas.microsoft.com/office/drawing/2014/main" id="{FD395F91-25C8-4CA8-A956-8AD6C604BBF1}"/>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12" name="Freeform: Shape 11">
              <a:extLst>
                <a:ext uri="{FF2B5EF4-FFF2-40B4-BE49-F238E27FC236}">
                  <a16:creationId xmlns:a16="http://schemas.microsoft.com/office/drawing/2014/main" id="{6E3F2605-E175-4023-A645-57D5914EFB0A}"/>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sp>
          <p:nvSpPr>
            <p:cNvPr id="13" name="Freeform: Shape 12">
              <a:extLst>
                <a:ext uri="{FF2B5EF4-FFF2-40B4-BE49-F238E27FC236}">
                  <a16:creationId xmlns:a16="http://schemas.microsoft.com/office/drawing/2014/main" id="{B1A6AB0B-CE0F-45CB-BFD5-E604544680A8}"/>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grpSp>
      <p:sp>
        <p:nvSpPr>
          <p:cNvPr id="14" name="Text Placeholder 2">
            <a:extLst>
              <a:ext uri="{FF2B5EF4-FFF2-40B4-BE49-F238E27FC236}">
                <a16:creationId xmlns:a16="http://schemas.microsoft.com/office/drawing/2014/main" id="{F0541745-E27C-4A05-BEDA-8C5EBBBCF5F1}"/>
              </a:ext>
            </a:extLst>
          </p:cNvPr>
          <p:cNvSpPr>
            <a:spLocks noGrp="1"/>
          </p:cNvSpPr>
          <p:nvPr>
            <p:ph type="body" sz="quarter" idx="20"/>
          </p:nvPr>
        </p:nvSpPr>
        <p:spPr>
          <a:xfrm>
            <a:off x="334963" y="1941615"/>
            <a:ext cx="11523661" cy="4347040"/>
          </a:xfrm>
          <a:prstGeom prst="rect">
            <a:avLst/>
          </a:prstGeom>
        </p:spPr>
        <p:txBody>
          <a:bodyPr/>
          <a:lstStyle>
            <a:lvl1pPr marL="228600" indent="-228600">
              <a:lnSpc>
                <a:spcPct val="100000"/>
              </a:lnSpc>
              <a:spcBef>
                <a:spcPts val="600"/>
              </a:spcBef>
              <a:buFont typeface="Wingdings" panose="05000000000000000000" pitchFamily="2" charset="2"/>
              <a:buChar char="§"/>
              <a:defRPr sz="2400">
                <a:solidFill>
                  <a:schemeClr val="tx1"/>
                </a:solidFill>
                <a:latin typeface="+mn-lt"/>
                <a:cs typeface="Arial" panose="020B0604020202020204" pitchFamily="34" charset="0"/>
              </a:defRPr>
            </a:lvl1pPr>
            <a:lvl2pPr marL="685800" indent="-228600">
              <a:lnSpc>
                <a:spcPct val="100000"/>
              </a:lnSpc>
              <a:spcBef>
                <a:spcPts val="600"/>
              </a:spcBef>
              <a:buFont typeface="Wingdings" panose="05000000000000000000" pitchFamily="2" charset="2"/>
              <a:buChar char="§"/>
              <a:defRPr sz="2000">
                <a:solidFill>
                  <a:schemeClr val="tx1"/>
                </a:solidFill>
                <a:latin typeface="+mn-lt"/>
                <a:cs typeface="Arial" panose="020B0604020202020204" pitchFamily="34" charset="0"/>
              </a:defRPr>
            </a:lvl2pPr>
            <a:lvl3pPr marL="1143000" indent="-228600">
              <a:lnSpc>
                <a:spcPct val="100000"/>
              </a:lnSpc>
              <a:spcBef>
                <a:spcPts val="600"/>
              </a:spcBef>
              <a:buFont typeface="Wingdings" panose="05000000000000000000" pitchFamily="2" charset="2"/>
              <a:buChar char="§"/>
              <a:defRPr sz="1800">
                <a:solidFill>
                  <a:schemeClr val="tx1"/>
                </a:solidFill>
                <a:latin typeface="+mn-lt"/>
                <a:cs typeface="Arial" panose="020B0604020202020204" pitchFamily="34" charset="0"/>
              </a:defRPr>
            </a:lvl3pPr>
            <a:lvl4pPr marL="1600200" indent="-228600">
              <a:lnSpc>
                <a:spcPct val="100000"/>
              </a:lnSpc>
              <a:spcBef>
                <a:spcPts val="600"/>
              </a:spcBef>
              <a:buFont typeface="Wingdings" panose="05000000000000000000" pitchFamily="2" charset="2"/>
              <a:buChar char="§"/>
              <a:defRPr sz="1400">
                <a:solidFill>
                  <a:schemeClr val="bg1">
                    <a:lumMod val="10000"/>
                  </a:schemeClr>
                </a:solidFill>
              </a:defRPr>
            </a:lvl4pPr>
            <a:lvl5pPr marL="2057400" indent="-228600">
              <a:lnSpc>
                <a:spcPct val="100000"/>
              </a:lnSpc>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p:txBody>
      </p:sp>
      <p:sp>
        <p:nvSpPr>
          <p:cNvPr id="15" name="Text Placeholder 2">
            <a:extLst>
              <a:ext uri="{FF2B5EF4-FFF2-40B4-BE49-F238E27FC236}">
                <a16:creationId xmlns:a16="http://schemas.microsoft.com/office/drawing/2014/main" id="{6D1B6267-BC61-4C9A-B33D-5EF24749E91A}"/>
              </a:ext>
            </a:extLst>
          </p:cNvPr>
          <p:cNvSpPr>
            <a:spLocks noGrp="1"/>
          </p:cNvSpPr>
          <p:nvPr>
            <p:ph type="body" sz="quarter" idx="17" hasCustomPrompt="1"/>
          </p:nvPr>
        </p:nvSpPr>
        <p:spPr>
          <a:xfrm>
            <a:off x="341662" y="234468"/>
            <a:ext cx="11510259" cy="1007390"/>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r>
              <a:rPr lang="en-US"/>
              <a:t>, your headline will go in max two lines.</a:t>
            </a:r>
            <a:endParaRPr lang="en-IN"/>
          </a:p>
        </p:txBody>
      </p:sp>
      <p:sp>
        <p:nvSpPr>
          <p:cNvPr id="16" name="Text Placeholder 2">
            <a:extLst>
              <a:ext uri="{FF2B5EF4-FFF2-40B4-BE49-F238E27FC236}">
                <a16:creationId xmlns:a16="http://schemas.microsoft.com/office/drawing/2014/main" id="{51DD9BFE-1D67-4554-B12F-407B9D69C925}"/>
              </a:ext>
            </a:extLst>
          </p:cNvPr>
          <p:cNvSpPr>
            <a:spLocks noGrp="1"/>
          </p:cNvSpPr>
          <p:nvPr>
            <p:ph type="body" sz="quarter" idx="38" hasCustomPrompt="1"/>
          </p:nvPr>
        </p:nvSpPr>
        <p:spPr>
          <a:xfrm>
            <a:off x="334964" y="1340208"/>
            <a:ext cx="11523660" cy="503057"/>
          </a:xfrm>
          <a:prstGeom prst="rect">
            <a:avLst/>
          </a:prstGeom>
        </p:spPr>
        <p:txBody>
          <a:bodyPr/>
          <a:lstStyle>
            <a:lvl1pPr marL="0" indent="0">
              <a:lnSpc>
                <a:spcPct val="100000"/>
              </a:lnSpc>
              <a:spcBef>
                <a:spcPts val="0"/>
              </a:spcBef>
              <a:buFont typeface="Wingdings" panose="05000000000000000000" pitchFamily="2" charset="2"/>
              <a:buNone/>
              <a:defRPr sz="2800" b="1">
                <a:solidFill>
                  <a:schemeClr val="tx2">
                    <a:lumMod val="75000"/>
                  </a:schemeClr>
                </a:solidFill>
                <a:latin typeface="+mj-lt"/>
                <a:cs typeface="Arial" panose="020B0604020202020204" pitchFamily="34" charset="0"/>
              </a:defRPr>
            </a:lvl1pPr>
            <a:lvl2pPr marL="685800" indent="-228600">
              <a:lnSpc>
                <a:spcPct val="100000"/>
              </a:lnSpc>
              <a:buFont typeface="Wingdings" panose="05000000000000000000" pitchFamily="2" charset="2"/>
              <a:buChar char="§"/>
              <a:defRPr/>
            </a:lvl2pPr>
            <a:lvl3pPr marL="1143000" indent="-228600">
              <a:lnSpc>
                <a:spcPct val="100000"/>
              </a:lnSpc>
              <a:buFont typeface="Wingdings" panose="05000000000000000000" pitchFamily="2" charset="2"/>
              <a:buChar char="§"/>
              <a:defRPr/>
            </a:lvl3pPr>
            <a:lvl4pPr marL="1600200" indent="-228600">
              <a:lnSpc>
                <a:spcPct val="100000"/>
              </a:lnSpc>
              <a:buFont typeface="Wingdings" panose="05000000000000000000" pitchFamily="2" charset="2"/>
              <a:buChar char="§"/>
              <a:defRPr/>
            </a:lvl4pPr>
            <a:lvl5pPr marL="2057400" indent="-228600">
              <a:lnSpc>
                <a:spcPct val="100000"/>
              </a:lnSpc>
              <a:buFont typeface="Wingdings" panose="05000000000000000000" pitchFamily="2" charset="2"/>
              <a:buChar char="§"/>
              <a:defRPr sz="1600"/>
            </a:lvl5pPr>
          </a:lstStyle>
          <a:p>
            <a:pPr lvl="0"/>
            <a:r>
              <a:rPr lang="en-US"/>
              <a:t>Your subhead line will go here</a:t>
            </a:r>
          </a:p>
        </p:txBody>
      </p:sp>
      <p:sp>
        <p:nvSpPr>
          <p:cNvPr id="17" name="Picture Placeholder 2">
            <a:extLst>
              <a:ext uri="{FF2B5EF4-FFF2-40B4-BE49-F238E27FC236}">
                <a16:creationId xmlns:a16="http://schemas.microsoft.com/office/drawing/2014/main" id="{A256ABF4-A7A8-4B9E-9B8F-03C05B2C9932}"/>
              </a:ext>
            </a:extLst>
          </p:cNvPr>
          <p:cNvSpPr>
            <a:spLocks noGrp="1"/>
          </p:cNvSpPr>
          <p:nvPr>
            <p:ph type="pic" sz="quarter" idx="39" hasCustomPrompt="1"/>
          </p:nvPr>
        </p:nvSpPr>
        <p:spPr>
          <a:xfrm>
            <a:off x="10117136" y="6392863"/>
            <a:ext cx="1741488" cy="323850"/>
          </a:xfrm>
          <a:prstGeom prst="rect">
            <a:avLst/>
          </a:prstGeom>
        </p:spPr>
        <p:txBody>
          <a:bodyPr anchor="ctr"/>
          <a:lstStyle>
            <a:lvl1pPr marL="0" indent="0" algn="ctr">
              <a:buNone/>
              <a:defRPr sz="1050">
                <a:solidFill>
                  <a:schemeClr val="tx2"/>
                </a:solidFill>
                <a:latin typeface="Arial" panose="020B0604020202020204" pitchFamily="34" charset="0"/>
                <a:cs typeface="Arial" panose="020B0604020202020204" pitchFamily="34" charset="0"/>
              </a:defRPr>
            </a:lvl1pPr>
          </a:lstStyle>
          <a:p>
            <a:r>
              <a:rPr lang="en-US" dirty="0"/>
              <a:t>Insert Logo</a:t>
            </a:r>
            <a:endParaRPr lang="en-IN" dirty="0"/>
          </a:p>
        </p:txBody>
      </p:sp>
    </p:spTree>
    <p:extLst>
      <p:ext uri="{BB962C8B-B14F-4D97-AF65-F5344CB8AC3E}">
        <p14:creationId xmlns:p14="http://schemas.microsoft.com/office/powerpoint/2010/main" val="799830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 Side Headlin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AB6B4FC-A149-4C45-9E3E-351A06B30C70}"/>
              </a:ext>
            </a:extLst>
          </p:cNvPr>
          <p:cNvGrpSpPr/>
          <p:nvPr userDrawn="1"/>
        </p:nvGrpSpPr>
        <p:grpSpPr>
          <a:xfrm>
            <a:off x="334963" y="6469268"/>
            <a:ext cx="1116000" cy="234000"/>
            <a:chOff x="860695" y="6035540"/>
            <a:chExt cx="2197525" cy="461432"/>
          </a:xfrm>
        </p:grpSpPr>
        <p:sp>
          <p:nvSpPr>
            <p:cNvPr id="9" name="Freeform: Shape 8">
              <a:extLst>
                <a:ext uri="{FF2B5EF4-FFF2-40B4-BE49-F238E27FC236}">
                  <a16:creationId xmlns:a16="http://schemas.microsoft.com/office/drawing/2014/main" id="{5A515727-B8A0-44E3-9BB5-C28C8915B9AC}"/>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10" name="Freeform: Shape 9">
              <a:extLst>
                <a:ext uri="{FF2B5EF4-FFF2-40B4-BE49-F238E27FC236}">
                  <a16:creationId xmlns:a16="http://schemas.microsoft.com/office/drawing/2014/main" id="{8FF48678-C0F5-421E-933B-9880B25A896C}"/>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11" name="Freeform: Shape 10">
              <a:extLst>
                <a:ext uri="{FF2B5EF4-FFF2-40B4-BE49-F238E27FC236}">
                  <a16:creationId xmlns:a16="http://schemas.microsoft.com/office/drawing/2014/main" id="{FD395F91-25C8-4CA8-A956-8AD6C604BBF1}"/>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12" name="Freeform: Shape 11">
              <a:extLst>
                <a:ext uri="{FF2B5EF4-FFF2-40B4-BE49-F238E27FC236}">
                  <a16:creationId xmlns:a16="http://schemas.microsoft.com/office/drawing/2014/main" id="{6E3F2605-E175-4023-A645-57D5914EFB0A}"/>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sp>
          <p:nvSpPr>
            <p:cNvPr id="13" name="Freeform: Shape 12">
              <a:extLst>
                <a:ext uri="{FF2B5EF4-FFF2-40B4-BE49-F238E27FC236}">
                  <a16:creationId xmlns:a16="http://schemas.microsoft.com/office/drawing/2014/main" id="{B1A6AB0B-CE0F-45CB-BFD5-E604544680A8}"/>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grpSp>
      <p:sp>
        <p:nvSpPr>
          <p:cNvPr id="14" name="Text Placeholder 2">
            <a:extLst>
              <a:ext uri="{FF2B5EF4-FFF2-40B4-BE49-F238E27FC236}">
                <a16:creationId xmlns:a16="http://schemas.microsoft.com/office/drawing/2014/main" id="{F0541745-E27C-4A05-BEDA-8C5EBBBCF5F1}"/>
              </a:ext>
            </a:extLst>
          </p:cNvPr>
          <p:cNvSpPr>
            <a:spLocks noGrp="1"/>
          </p:cNvSpPr>
          <p:nvPr>
            <p:ph type="body" sz="quarter" idx="20"/>
          </p:nvPr>
        </p:nvSpPr>
        <p:spPr>
          <a:xfrm>
            <a:off x="3926947" y="234468"/>
            <a:ext cx="7931677" cy="6054187"/>
          </a:xfrm>
          <a:prstGeom prst="rect">
            <a:avLst/>
          </a:prstGeom>
        </p:spPr>
        <p:txBody>
          <a:bodyPr/>
          <a:lstStyle>
            <a:lvl1pPr marL="228600" indent="-228600">
              <a:lnSpc>
                <a:spcPct val="100000"/>
              </a:lnSpc>
              <a:spcBef>
                <a:spcPts val="600"/>
              </a:spcBef>
              <a:buFont typeface="Wingdings" panose="05000000000000000000" pitchFamily="2" charset="2"/>
              <a:buChar char="§"/>
              <a:defRPr sz="2400">
                <a:solidFill>
                  <a:schemeClr val="tx1"/>
                </a:solidFill>
                <a:latin typeface="+mn-lt"/>
                <a:cs typeface="Arial" panose="020B0604020202020204" pitchFamily="34" charset="0"/>
              </a:defRPr>
            </a:lvl1pPr>
            <a:lvl2pPr marL="685800" indent="-228600">
              <a:lnSpc>
                <a:spcPct val="100000"/>
              </a:lnSpc>
              <a:spcBef>
                <a:spcPts val="600"/>
              </a:spcBef>
              <a:buFont typeface="Wingdings" panose="05000000000000000000" pitchFamily="2" charset="2"/>
              <a:buChar char="§"/>
              <a:defRPr sz="2000">
                <a:solidFill>
                  <a:schemeClr val="tx1"/>
                </a:solidFill>
                <a:latin typeface="+mn-lt"/>
                <a:cs typeface="Arial" panose="020B0604020202020204" pitchFamily="34" charset="0"/>
              </a:defRPr>
            </a:lvl2pPr>
            <a:lvl3pPr marL="1143000" indent="-228600">
              <a:lnSpc>
                <a:spcPct val="100000"/>
              </a:lnSpc>
              <a:spcBef>
                <a:spcPts val="600"/>
              </a:spcBef>
              <a:buFont typeface="Wingdings" panose="05000000000000000000" pitchFamily="2" charset="2"/>
              <a:buChar char="§"/>
              <a:defRPr sz="1800">
                <a:solidFill>
                  <a:schemeClr val="tx1"/>
                </a:solidFill>
                <a:latin typeface="+mn-lt"/>
                <a:cs typeface="Arial" panose="020B0604020202020204" pitchFamily="34" charset="0"/>
              </a:defRPr>
            </a:lvl3pPr>
            <a:lvl4pPr marL="1600200" indent="-228600">
              <a:lnSpc>
                <a:spcPct val="100000"/>
              </a:lnSpc>
              <a:spcBef>
                <a:spcPts val="600"/>
              </a:spcBef>
              <a:buFont typeface="Wingdings" panose="05000000000000000000" pitchFamily="2" charset="2"/>
              <a:buChar char="§"/>
              <a:defRPr sz="1400">
                <a:solidFill>
                  <a:schemeClr val="bg1">
                    <a:lumMod val="10000"/>
                  </a:schemeClr>
                </a:solidFill>
              </a:defRPr>
            </a:lvl4pPr>
            <a:lvl5pPr marL="2057400" indent="-228600">
              <a:lnSpc>
                <a:spcPct val="100000"/>
              </a:lnSpc>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p:txBody>
      </p:sp>
      <p:sp>
        <p:nvSpPr>
          <p:cNvPr id="15" name="Text Placeholder 2">
            <a:extLst>
              <a:ext uri="{FF2B5EF4-FFF2-40B4-BE49-F238E27FC236}">
                <a16:creationId xmlns:a16="http://schemas.microsoft.com/office/drawing/2014/main" id="{6D1B6267-BC61-4C9A-B33D-5EF24749E91A}"/>
              </a:ext>
            </a:extLst>
          </p:cNvPr>
          <p:cNvSpPr>
            <a:spLocks noGrp="1"/>
          </p:cNvSpPr>
          <p:nvPr>
            <p:ph type="body" sz="quarter" idx="17" hasCustomPrompt="1"/>
          </p:nvPr>
        </p:nvSpPr>
        <p:spPr>
          <a:xfrm>
            <a:off x="341662" y="234468"/>
            <a:ext cx="3591983" cy="2053550"/>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16" name="Text Placeholder 2">
            <a:extLst>
              <a:ext uri="{FF2B5EF4-FFF2-40B4-BE49-F238E27FC236}">
                <a16:creationId xmlns:a16="http://schemas.microsoft.com/office/drawing/2014/main" id="{51DD9BFE-1D67-4554-B12F-407B9D69C925}"/>
              </a:ext>
            </a:extLst>
          </p:cNvPr>
          <p:cNvSpPr>
            <a:spLocks noGrp="1"/>
          </p:cNvSpPr>
          <p:nvPr>
            <p:ph type="body" sz="quarter" idx="38" hasCustomPrompt="1"/>
          </p:nvPr>
        </p:nvSpPr>
        <p:spPr>
          <a:xfrm>
            <a:off x="334964" y="2355011"/>
            <a:ext cx="3591983" cy="1785668"/>
          </a:xfrm>
          <a:prstGeom prst="rect">
            <a:avLst/>
          </a:prstGeom>
        </p:spPr>
        <p:txBody>
          <a:bodyPr/>
          <a:lstStyle>
            <a:lvl1pPr marL="0" indent="0">
              <a:lnSpc>
                <a:spcPct val="100000"/>
              </a:lnSpc>
              <a:spcBef>
                <a:spcPts val="0"/>
              </a:spcBef>
              <a:buFont typeface="Wingdings" panose="05000000000000000000" pitchFamily="2" charset="2"/>
              <a:buNone/>
              <a:defRPr sz="2800" b="1">
                <a:solidFill>
                  <a:schemeClr val="tx2">
                    <a:lumMod val="75000"/>
                  </a:schemeClr>
                </a:solidFill>
                <a:latin typeface="+mj-lt"/>
                <a:cs typeface="Arial" panose="020B0604020202020204" pitchFamily="34" charset="0"/>
              </a:defRPr>
            </a:lvl1pPr>
            <a:lvl2pPr marL="685800" indent="-228600">
              <a:lnSpc>
                <a:spcPct val="100000"/>
              </a:lnSpc>
              <a:buFont typeface="Wingdings" panose="05000000000000000000" pitchFamily="2" charset="2"/>
              <a:buChar char="§"/>
              <a:defRPr/>
            </a:lvl2pPr>
            <a:lvl3pPr marL="1143000" indent="-228600">
              <a:lnSpc>
                <a:spcPct val="100000"/>
              </a:lnSpc>
              <a:buFont typeface="Wingdings" panose="05000000000000000000" pitchFamily="2" charset="2"/>
              <a:buChar char="§"/>
              <a:defRPr/>
            </a:lvl3pPr>
            <a:lvl4pPr marL="1600200" indent="-228600">
              <a:lnSpc>
                <a:spcPct val="100000"/>
              </a:lnSpc>
              <a:buFont typeface="Wingdings" panose="05000000000000000000" pitchFamily="2" charset="2"/>
              <a:buChar char="§"/>
              <a:defRPr/>
            </a:lvl4pPr>
            <a:lvl5pPr marL="2057400" indent="-228600">
              <a:lnSpc>
                <a:spcPct val="100000"/>
              </a:lnSpc>
              <a:buFont typeface="Wingdings" panose="05000000000000000000" pitchFamily="2" charset="2"/>
              <a:buChar char="§"/>
              <a:defRPr sz="1600"/>
            </a:lvl5pPr>
          </a:lstStyle>
          <a:p>
            <a:pPr lvl="0"/>
            <a:r>
              <a:rPr lang="en-US"/>
              <a:t>Your subhead line will go here</a:t>
            </a:r>
          </a:p>
        </p:txBody>
      </p:sp>
      <p:sp>
        <p:nvSpPr>
          <p:cNvPr id="17" name="TextBox 16">
            <a:extLst>
              <a:ext uri="{FF2B5EF4-FFF2-40B4-BE49-F238E27FC236}">
                <a16:creationId xmlns:a16="http://schemas.microsoft.com/office/drawing/2014/main" id="{79D7B8C8-9BE1-435D-B069-0BCC773BB569}"/>
              </a:ext>
            </a:extLst>
          </p:cNvPr>
          <p:cNvSpPr txBox="1"/>
          <p:nvPr userDrawn="1"/>
        </p:nvSpPr>
        <p:spPr>
          <a:xfrm>
            <a:off x="11347364" y="6478546"/>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dirty="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spTree>
    <p:extLst>
      <p:ext uri="{BB962C8B-B14F-4D97-AF65-F5344CB8AC3E}">
        <p14:creationId xmlns:p14="http://schemas.microsoft.com/office/powerpoint/2010/main" val="3302593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ight Side Imag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AB6B4FC-A149-4C45-9E3E-351A06B30C70}"/>
              </a:ext>
            </a:extLst>
          </p:cNvPr>
          <p:cNvGrpSpPr/>
          <p:nvPr userDrawn="1"/>
        </p:nvGrpSpPr>
        <p:grpSpPr>
          <a:xfrm>
            <a:off x="334963" y="6469268"/>
            <a:ext cx="1116000" cy="234000"/>
            <a:chOff x="860695" y="6035540"/>
            <a:chExt cx="2197525" cy="461432"/>
          </a:xfrm>
        </p:grpSpPr>
        <p:sp>
          <p:nvSpPr>
            <p:cNvPr id="9" name="Freeform: Shape 8">
              <a:extLst>
                <a:ext uri="{FF2B5EF4-FFF2-40B4-BE49-F238E27FC236}">
                  <a16:creationId xmlns:a16="http://schemas.microsoft.com/office/drawing/2014/main" id="{5A515727-B8A0-44E3-9BB5-C28C8915B9AC}"/>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10" name="Freeform: Shape 9">
              <a:extLst>
                <a:ext uri="{FF2B5EF4-FFF2-40B4-BE49-F238E27FC236}">
                  <a16:creationId xmlns:a16="http://schemas.microsoft.com/office/drawing/2014/main" id="{8FF48678-C0F5-421E-933B-9880B25A896C}"/>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11" name="Freeform: Shape 10">
              <a:extLst>
                <a:ext uri="{FF2B5EF4-FFF2-40B4-BE49-F238E27FC236}">
                  <a16:creationId xmlns:a16="http://schemas.microsoft.com/office/drawing/2014/main" id="{FD395F91-25C8-4CA8-A956-8AD6C604BBF1}"/>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12" name="Freeform: Shape 11">
              <a:extLst>
                <a:ext uri="{FF2B5EF4-FFF2-40B4-BE49-F238E27FC236}">
                  <a16:creationId xmlns:a16="http://schemas.microsoft.com/office/drawing/2014/main" id="{6E3F2605-E175-4023-A645-57D5914EFB0A}"/>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sp>
          <p:nvSpPr>
            <p:cNvPr id="13" name="Freeform: Shape 12">
              <a:extLst>
                <a:ext uri="{FF2B5EF4-FFF2-40B4-BE49-F238E27FC236}">
                  <a16:creationId xmlns:a16="http://schemas.microsoft.com/office/drawing/2014/main" id="{B1A6AB0B-CE0F-45CB-BFD5-E604544680A8}"/>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grpSp>
      <p:sp>
        <p:nvSpPr>
          <p:cNvPr id="14" name="Text Placeholder 2">
            <a:extLst>
              <a:ext uri="{FF2B5EF4-FFF2-40B4-BE49-F238E27FC236}">
                <a16:creationId xmlns:a16="http://schemas.microsoft.com/office/drawing/2014/main" id="{F0541745-E27C-4A05-BEDA-8C5EBBBCF5F1}"/>
              </a:ext>
            </a:extLst>
          </p:cNvPr>
          <p:cNvSpPr>
            <a:spLocks noGrp="1"/>
          </p:cNvSpPr>
          <p:nvPr>
            <p:ph type="body" sz="quarter" idx="20"/>
          </p:nvPr>
        </p:nvSpPr>
        <p:spPr>
          <a:xfrm>
            <a:off x="334963" y="1979431"/>
            <a:ext cx="5761037" cy="4468481"/>
          </a:xfrm>
          <a:prstGeom prst="rect">
            <a:avLst/>
          </a:prstGeom>
        </p:spPr>
        <p:txBody>
          <a:bodyPr/>
          <a:lstStyle>
            <a:lvl1pPr marL="228600" indent="-228600">
              <a:lnSpc>
                <a:spcPct val="100000"/>
              </a:lnSpc>
              <a:spcBef>
                <a:spcPts val="600"/>
              </a:spcBef>
              <a:buFont typeface="Wingdings" panose="05000000000000000000" pitchFamily="2" charset="2"/>
              <a:buChar char="§"/>
              <a:defRPr sz="2400" b="0">
                <a:solidFill>
                  <a:schemeClr val="tx1"/>
                </a:solidFill>
                <a:latin typeface="+mn-lt"/>
                <a:cs typeface="Arial" panose="020B0604020202020204" pitchFamily="34" charset="0"/>
              </a:defRPr>
            </a:lvl1pPr>
            <a:lvl2pPr marL="685800" indent="-228600">
              <a:lnSpc>
                <a:spcPct val="100000"/>
              </a:lnSpc>
              <a:spcBef>
                <a:spcPts val="600"/>
              </a:spcBef>
              <a:buFont typeface="Wingdings" panose="05000000000000000000" pitchFamily="2" charset="2"/>
              <a:buChar char="§"/>
              <a:defRPr sz="2000" b="0">
                <a:solidFill>
                  <a:schemeClr val="tx1"/>
                </a:solidFill>
                <a:latin typeface="+mn-lt"/>
                <a:cs typeface="Arial" panose="020B0604020202020204" pitchFamily="34" charset="0"/>
              </a:defRPr>
            </a:lvl2pPr>
            <a:lvl3pPr marL="1143000" indent="-228600">
              <a:lnSpc>
                <a:spcPct val="100000"/>
              </a:lnSpc>
              <a:spcBef>
                <a:spcPts val="600"/>
              </a:spcBef>
              <a:buFont typeface="Wingdings" panose="05000000000000000000" pitchFamily="2" charset="2"/>
              <a:buChar char="§"/>
              <a:defRPr sz="1800" b="0">
                <a:solidFill>
                  <a:schemeClr val="tx1"/>
                </a:solidFill>
                <a:latin typeface="+mn-lt"/>
                <a:cs typeface="Arial" panose="020B0604020202020204" pitchFamily="34" charset="0"/>
              </a:defRPr>
            </a:lvl3pPr>
            <a:lvl4pPr marL="1600200" indent="-228600">
              <a:lnSpc>
                <a:spcPct val="100000"/>
              </a:lnSpc>
              <a:spcBef>
                <a:spcPts val="600"/>
              </a:spcBef>
              <a:buFont typeface="Wingdings" panose="05000000000000000000" pitchFamily="2" charset="2"/>
              <a:buChar char="§"/>
              <a:defRPr sz="1400">
                <a:solidFill>
                  <a:schemeClr val="bg1">
                    <a:lumMod val="10000"/>
                  </a:schemeClr>
                </a:solidFill>
              </a:defRPr>
            </a:lvl4pPr>
            <a:lvl5pPr marL="2057400" indent="-228600">
              <a:lnSpc>
                <a:spcPct val="100000"/>
              </a:lnSpc>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p:txBody>
      </p:sp>
      <p:sp>
        <p:nvSpPr>
          <p:cNvPr id="15" name="Text Placeholder 2">
            <a:extLst>
              <a:ext uri="{FF2B5EF4-FFF2-40B4-BE49-F238E27FC236}">
                <a16:creationId xmlns:a16="http://schemas.microsoft.com/office/drawing/2014/main" id="{6D1B6267-BC61-4C9A-B33D-5EF24749E91A}"/>
              </a:ext>
            </a:extLst>
          </p:cNvPr>
          <p:cNvSpPr>
            <a:spLocks noGrp="1"/>
          </p:cNvSpPr>
          <p:nvPr>
            <p:ph type="body" sz="quarter" idx="17" hasCustomPrompt="1"/>
          </p:nvPr>
        </p:nvSpPr>
        <p:spPr>
          <a:xfrm>
            <a:off x="341663" y="234468"/>
            <a:ext cx="5755040" cy="1115954"/>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US"/>
              <a:t>Click to add Headline here, go in max two lines</a:t>
            </a:r>
          </a:p>
        </p:txBody>
      </p:sp>
      <p:sp>
        <p:nvSpPr>
          <p:cNvPr id="16" name="Text Placeholder 2">
            <a:extLst>
              <a:ext uri="{FF2B5EF4-FFF2-40B4-BE49-F238E27FC236}">
                <a16:creationId xmlns:a16="http://schemas.microsoft.com/office/drawing/2014/main" id="{51DD9BFE-1D67-4554-B12F-407B9D69C925}"/>
              </a:ext>
            </a:extLst>
          </p:cNvPr>
          <p:cNvSpPr>
            <a:spLocks noGrp="1"/>
          </p:cNvSpPr>
          <p:nvPr>
            <p:ph type="body" sz="quarter" idx="38" hasCustomPrompt="1"/>
          </p:nvPr>
        </p:nvSpPr>
        <p:spPr>
          <a:xfrm>
            <a:off x="334964" y="1435966"/>
            <a:ext cx="5761037" cy="543465"/>
          </a:xfrm>
          <a:prstGeom prst="rect">
            <a:avLst/>
          </a:prstGeom>
        </p:spPr>
        <p:txBody>
          <a:bodyPr/>
          <a:lstStyle>
            <a:lvl1pPr marL="0" indent="0">
              <a:lnSpc>
                <a:spcPct val="100000"/>
              </a:lnSpc>
              <a:spcBef>
                <a:spcPts val="0"/>
              </a:spcBef>
              <a:buFont typeface="Wingdings" panose="05000000000000000000" pitchFamily="2" charset="2"/>
              <a:buNone/>
              <a:defRPr sz="2800" b="1">
                <a:solidFill>
                  <a:schemeClr val="tx2">
                    <a:lumMod val="75000"/>
                  </a:schemeClr>
                </a:solidFill>
                <a:latin typeface="+mj-lt"/>
                <a:cs typeface="Arial" panose="020B0604020202020204" pitchFamily="34" charset="0"/>
              </a:defRPr>
            </a:lvl1pPr>
            <a:lvl2pPr marL="685800" indent="-228600">
              <a:lnSpc>
                <a:spcPct val="100000"/>
              </a:lnSpc>
              <a:buFont typeface="Wingdings" panose="05000000000000000000" pitchFamily="2" charset="2"/>
              <a:buChar char="§"/>
              <a:defRPr/>
            </a:lvl2pPr>
            <a:lvl3pPr marL="1143000" indent="-228600">
              <a:lnSpc>
                <a:spcPct val="100000"/>
              </a:lnSpc>
              <a:buFont typeface="Wingdings" panose="05000000000000000000" pitchFamily="2" charset="2"/>
              <a:buChar char="§"/>
              <a:defRPr/>
            </a:lvl3pPr>
            <a:lvl4pPr marL="1600200" indent="-228600">
              <a:lnSpc>
                <a:spcPct val="100000"/>
              </a:lnSpc>
              <a:buFont typeface="Wingdings" panose="05000000000000000000" pitchFamily="2" charset="2"/>
              <a:buChar char="§"/>
              <a:defRPr/>
            </a:lvl4pPr>
            <a:lvl5pPr marL="2057400" indent="-228600">
              <a:lnSpc>
                <a:spcPct val="100000"/>
              </a:lnSpc>
              <a:buFont typeface="Wingdings" panose="05000000000000000000" pitchFamily="2" charset="2"/>
              <a:buChar char="§"/>
              <a:defRPr sz="1600"/>
            </a:lvl5pPr>
          </a:lstStyle>
          <a:p>
            <a:pPr lvl="0"/>
            <a:r>
              <a:rPr lang="en-US"/>
              <a:t>Your subhead line will go here</a:t>
            </a:r>
          </a:p>
        </p:txBody>
      </p:sp>
      <p:sp>
        <p:nvSpPr>
          <p:cNvPr id="18" name="Picture Placeholder 2">
            <a:extLst>
              <a:ext uri="{FF2B5EF4-FFF2-40B4-BE49-F238E27FC236}">
                <a16:creationId xmlns:a16="http://schemas.microsoft.com/office/drawing/2014/main" id="{E8F61DD8-BE55-42C9-971F-4336697CB536}"/>
              </a:ext>
            </a:extLst>
          </p:cNvPr>
          <p:cNvSpPr>
            <a:spLocks noGrp="1"/>
          </p:cNvSpPr>
          <p:nvPr>
            <p:ph type="pic" sz="quarter" idx="32"/>
          </p:nvPr>
        </p:nvSpPr>
        <p:spPr>
          <a:xfrm>
            <a:off x="7104063" y="-17253"/>
            <a:ext cx="5087937" cy="6875253"/>
          </a:xfrm>
          <a:prstGeom prst="rect">
            <a:avLst/>
          </a:prstGeom>
          <a:solidFill>
            <a:schemeClr val="bg2"/>
          </a:solidFill>
        </p:spPr>
        <p:txBody>
          <a:bodyPr/>
          <a:lstStyle>
            <a:lvl1pPr>
              <a:defRPr>
                <a:latin typeface="Arial" panose="020B0604020202020204" pitchFamily="34" charset="0"/>
                <a:cs typeface="Arial" panose="020B0604020202020204" pitchFamily="34" charset="0"/>
              </a:defRPr>
            </a:lvl1pPr>
          </a:lstStyle>
          <a:p>
            <a:endParaRPr lang="en-IN" dirty="0"/>
          </a:p>
        </p:txBody>
      </p:sp>
    </p:spTree>
    <p:extLst>
      <p:ext uri="{BB962C8B-B14F-4D97-AF65-F5344CB8AC3E}">
        <p14:creationId xmlns:p14="http://schemas.microsoft.com/office/powerpoint/2010/main" val="3482208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Side Image">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F0541745-E27C-4A05-BEDA-8C5EBBBCF5F1}"/>
              </a:ext>
            </a:extLst>
          </p:cNvPr>
          <p:cNvSpPr>
            <a:spLocks noGrp="1"/>
          </p:cNvSpPr>
          <p:nvPr>
            <p:ph type="body" sz="quarter" idx="20"/>
          </p:nvPr>
        </p:nvSpPr>
        <p:spPr>
          <a:xfrm>
            <a:off x="6096000" y="2010065"/>
            <a:ext cx="5761037" cy="4468481"/>
          </a:xfrm>
          <a:prstGeom prst="rect">
            <a:avLst/>
          </a:prstGeom>
        </p:spPr>
        <p:txBody>
          <a:bodyPr/>
          <a:lstStyle>
            <a:lvl1pPr marL="228600" indent="-228600">
              <a:lnSpc>
                <a:spcPct val="100000"/>
              </a:lnSpc>
              <a:spcBef>
                <a:spcPts val="600"/>
              </a:spcBef>
              <a:buFont typeface="Wingdings" panose="05000000000000000000" pitchFamily="2" charset="2"/>
              <a:buChar char="§"/>
              <a:defRPr sz="2400" b="0">
                <a:solidFill>
                  <a:schemeClr val="tx1"/>
                </a:solidFill>
                <a:latin typeface="+mn-lt"/>
                <a:cs typeface="Arial" panose="020B0604020202020204" pitchFamily="34" charset="0"/>
              </a:defRPr>
            </a:lvl1pPr>
            <a:lvl2pPr marL="685800" indent="-228600">
              <a:lnSpc>
                <a:spcPct val="100000"/>
              </a:lnSpc>
              <a:spcBef>
                <a:spcPts val="600"/>
              </a:spcBef>
              <a:buFont typeface="Wingdings" panose="05000000000000000000" pitchFamily="2" charset="2"/>
              <a:buChar char="§"/>
              <a:defRPr sz="2000" b="0">
                <a:solidFill>
                  <a:schemeClr val="tx1"/>
                </a:solidFill>
                <a:latin typeface="+mn-lt"/>
                <a:cs typeface="Arial" panose="020B0604020202020204" pitchFamily="34" charset="0"/>
              </a:defRPr>
            </a:lvl2pPr>
            <a:lvl3pPr marL="1143000" indent="-228600">
              <a:lnSpc>
                <a:spcPct val="100000"/>
              </a:lnSpc>
              <a:spcBef>
                <a:spcPts val="600"/>
              </a:spcBef>
              <a:buFont typeface="Wingdings" panose="05000000000000000000" pitchFamily="2" charset="2"/>
              <a:buChar char="§"/>
              <a:defRPr sz="1800" b="0">
                <a:solidFill>
                  <a:schemeClr val="tx1"/>
                </a:solidFill>
                <a:latin typeface="+mn-lt"/>
                <a:cs typeface="Arial" panose="020B0604020202020204" pitchFamily="34" charset="0"/>
              </a:defRPr>
            </a:lvl3pPr>
            <a:lvl4pPr marL="1600200" indent="-228600">
              <a:lnSpc>
                <a:spcPct val="100000"/>
              </a:lnSpc>
              <a:spcBef>
                <a:spcPts val="600"/>
              </a:spcBef>
              <a:buFont typeface="Wingdings" panose="05000000000000000000" pitchFamily="2" charset="2"/>
              <a:buChar char="§"/>
              <a:defRPr sz="1400">
                <a:solidFill>
                  <a:schemeClr val="bg1">
                    <a:lumMod val="10000"/>
                  </a:schemeClr>
                </a:solidFill>
              </a:defRPr>
            </a:lvl4pPr>
            <a:lvl5pPr marL="2057400" indent="-228600">
              <a:lnSpc>
                <a:spcPct val="100000"/>
              </a:lnSpc>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p:txBody>
      </p:sp>
      <p:sp>
        <p:nvSpPr>
          <p:cNvPr id="15" name="Text Placeholder 2">
            <a:extLst>
              <a:ext uri="{FF2B5EF4-FFF2-40B4-BE49-F238E27FC236}">
                <a16:creationId xmlns:a16="http://schemas.microsoft.com/office/drawing/2014/main" id="{6D1B6267-BC61-4C9A-B33D-5EF24749E91A}"/>
              </a:ext>
            </a:extLst>
          </p:cNvPr>
          <p:cNvSpPr>
            <a:spLocks noGrp="1"/>
          </p:cNvSpPr>
          <p:nvPr>
            <p:ph type="body" sz="quarter" idx="17" hasCustomPrompt="1"/>
          </p:nvPr>
        </p:nvSpPr>
        <p:spPr>
          <a:xfrm>
            <a:off x="6096000" y="234468"/>
            <a:ext cx="5755040" cy="1232132"/>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US"/>
              <a:t>Click to add Headline here, go in max two lines</a:t>
            </a:r>
          </a:p>
        </p:txBody>
      </p:sp>
      <p:sp>
        <p:nvSpPr>
          <p:cNvPr id="16" name="Text Placeholder 2">
            <a:extLst>
              <a:ext uri="{FF2B5EF4-FFF2-40B4-BE49-F238E27FC236}">
                <a16:creationId xmlns:a16="http://schemas.microsoft.com/office/drawing/2014/main" id="{51DD9BFE-1D67-4554-B12F-407B9D69C925}"/>
              </a:ext>
            </a:extLst>
          </p:cNvPr>
          <p:cNvSpPr>
            <a:spLocks noGrp="1"/>
          </p:cNvSpPr>
          <p:nvPr>
            <p:ph type="body" sz="quarter" idx="38" hasCustomPrompt="1"/>
          </p:nvPr>
        </p:nvSpPr>
        <p:spPr>
          <a:xfrm>
            <a:off x="6096000" y="1466600"/>
            <a:ext cx="5761037" cy="543465"/>
          </a:xfrm>
          <a:prstGeom prst="rect">
            <a:avLst/>
          </a:prstGeom>
        </p:spPr>
        <p:txBody>
          <a:bodyPr/>
          <a:lstStyle>
            <a:lvl1pPr marL="0" indent="0">
              <a:lnSpc>
                <a:spcPct val="100000"/>
              </a:lnSpc>
              <a:spcBef>
                <a:spcPts val="0"/>
              </a:spcBef>
              <a:buFont typeface="Wingdings" panose="05000000000000000000" pitchFamily="2" charset="2"/>
              <a:buNone/>
              <a:defRPr sz="2800" b="1">
                <a:solidFill>
                  <a:schemeClr val="tx2">
                    <a:lumMod val="75000"/>
                  </a:schemeClr>
                </a:solidFill>
                <a:latin typeface="+mj-lt"/>
                <a:cs typeface="Arial" panose="020B0604020202020204" pitchFamily="34" charset="0"/>
              </a:defRPr>
            </a:lvl1pPr>
            <a:lvl2pPr marL="685800" indent="-228600">
              <a:lnSpc>
                <a:spcPct val="100000"/>
              </a:lnSpc>
              <a:buFont typeface="Wingdings" panose="05000000000000000000" pitchFamily="2" charset="2"/>
              <a:buChar char="§"/>
              <a:defRPr/>
            </a:lvl2pPr>
            <a:lvl3pPr marL="1143000" indent="-228600">
              <a:lnSpc>
                <a:spcPct val="100000"/>
              </a:lnSpc>
              <a:buFont typeface="Wingdings" panose="05000000000000000000" pitchFamily="2" charset="2"/>
              <a:buChar char="§"/>
              <a:defRPr/>
            </a:lvl3pPr>
            <a:lvl4pPr marL="1600200" indent="-228600">
              <a:lnSpc>
                <a:spcPct val="100000"/>
              </a:lnSpc>
              <a:buFont typeface="Wingdings" panose="05000000000000000000" pitchFamily="2" charset="2"/>
              <a:buChar char="§"/>
              <a:defRPr/>
            </a:lvl4pPr>
            <a:lvl5pPr marL="2057400" indent="-228600">
              <a:lnSpc>
                <a:spcPct val="100000"/>
              </a:lnSpc>
              <a:buFont typeface="Wingdings" panose="05000000000000000000" pitchFamily="2" charset="2"/>
              <a:buChar char="§"/>
              <a:defRPr sz="1600"/>
            </a:lvl5pPr>
          </a:lstStyle>
          <a:p>
            <a:pPr lvl="0"/>
            <a:r>
              <a:rPr lang="en-US"/>
              <a:t>Your subhead line will go here</a:t>
            </a:r>
          </a:p>
        </p:txBody>
      </p:sp>
      <p:sp>
        <p:nvSpPr>
          <p:cNvPr id="18" name="Picture Placeholder 2">
            <a:extLst>
              <a:ext uri="{FF2B5EF4-FFF2-40B4-BE49-F238E27FC236}">
                <a16:creationId xmlns:a16="http://schemas.microsoft.com/office/drawing/2014/main" id="{E8F61DD8-BE55-42C9-971F-4336697CB536}"/>
              </a:ext>
            </a:extLst>
          </p:cNvPr>
          <p:cNvSpPr>
            <a:spLocks noGrp="1"/>
          </p:cNvSpPr>
          <p:nvPr>
            <p:ph type="pic" sz="quarter" idx="32"/>
          </p:nvPr>
        </p:nvSpPr>
        <p:spPr>
          <a:xfrm>
            <a:off x="0" y="-17253"/>
            <a:ext cx="5087937" cy="6875253"/>
          </a:xfrm>
          <a:prstGeom prst="rect">
            <a:avLst/>
          </a:prstGeom>
          <a:solidFill>
            <a:schemeClr val="bg2"/>
          </a:solidFill>
        </p:spPr>
        <p:txBody>
          <a:bodyPr/>
          <a:lstStyle>
            <a:lvl1pPr>
              <a:defRPr>
                <a:latin typeface="Arial" panose="020B0604020202020204" pitchFamily="34" charset="0"/>
                <a:cs typeface="Arial" panose="020B0604020202020204" pitchFamily="34" charset="0"/>
              </a:defRPr>
            </a:lvl1pPr>
          </a:lstStyle>
          <a:p>
            <a:endParaRPr lang="en-IN" dirty="0"/>
          </a:p>
        </p:txBody>
      </p:sp>
      <p:sp>
        <p:nvSpPr>
          <p:cNvPr id="17" name="TextBox 16">
            <a:extLst>
              <a:ext uri="{FF2B5EF4-FFF2-40B4-BE49-F238E27FC236}">
                <a16:creationId xmlns:a16="http://schemas.microsoft.com/office/drawing/2014/main" id="{46C68754-A699-4C7C-959F-1FE6737F1CDD}"/>
              </a:ext>
            </a:extLst>
          </p:cNvPr>
          <p:cNvSpPr txBox="1"/>
          <p:nvPr userDrawn="1"/>
        </p:nvSpPr>
        <p:spPr>
          <a:xfrm>
            <a:off x="11347364" y="6478546"/>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dirty="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spTree>
    <p:extLst>
      <p:ext uri="{BB962C8B-B14F-4D97-AF65-F5344CB8AC3E}">
        <p14:creationId xmlns:p14="http://schemas.microsoft.com/office/powerpoint/2010/main" val="22150043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Slide-black">
    <p:bg>
      <p:bgPr>
        <a:solidFill>
          <a:schemeClr val="tx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AB6B4FC-A149-4C45-9E3E-351A06B30C70}"/>
              </a:ext>
            </a:extLst>
          </p:cNvPr>
          <p:cNvGrpSpPr/>
          <p:nvPr userDrawn="1"/>
        </p:nvGrpSpPr>
        <p:grpSpPr>
          <a:xfrm>
            <a:off x="334963" y="6469268"/>
            <a:ext cx="1116000" cy="234000"/>
            <a:chOff x="860695" y="6035540"/>
            <a:chExt cx="2197525" cy="461432"/>
          </a:xfrm>
        </p:grpSpPr>
        <p:sp>
          <p:nvSpPr>
            <p:cNvPr id="9" name="Freeform: Shape 8">
              <a:extLst>
                <a:ext uri="{FF2B5EF4-FFF2-40B4-BE49-F238E27FC236}">
                  <a16:creationId xmlns:a16="http://schemas.microsoft.com/office/drawing/2014/main" id="{5A515727-B8A0-44E3-9BB5-C28C8915B9AC}"/>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10" name="Freeform: Shape 9">
              <a:extLst>
                <a:ext uri="{FF2B5EF4-FFF2-40B4-BE49-F238E27FC236}">
                  <a16:creationId xmlns:a16="http://schemas.microsoft.com/office/drawing/2014/main" id="{8FF48678-C0F5-421E-933B-9880B25A896C}"/>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11" name="Freeform: Shape 10">
              <a:extLst>
                <a:ext uri="{FF2B5EF4-FFF2-40B4-BE49-F238E27FC236}">
                  <a16:creationId xmlns:a16="http://schemas.microsoft.com/office/drawing/2014/main" id="{FD395F91-25C8-4CA8-A956-8AD6C604BBF1}"/>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12" name="Freeform: Shape 11">
              <a:extLst>
                <a:ext uri="{FF2B5EF4-FFF2-40B4-BE49-F238E27FC236}">
                  <a16:creationId xmlns:a16="http://schemas.microsoft.com/office/drawing/2014/main" id="{6E3F2605-E175-4023-A645-57D5914EFB0A}"/>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bg1"/>
            </a:solidFill>
            <a:ln w="7742" cap="flat">
              <a:noFill/>
              <a:prstDash val="solid"/>
              <a:miter/>
            </a:ln>
          </p:spPr>
          <p:txBody>
            <a:bodyPr rtlCol="0" anchor="ctr"/>
            <a:lstStyle/>
            <a:p>
              <a:endParaRPr lang="en-IN" dirty="0">
                <a:solidFill>
                  <a:schemeClr val="bg1"/>
                </a:solidFill>
              </a:endParaRPr>
            </a:p>
          </p:txBody>
        </p:sp>
        <p:sp>
          <p:nvSpPr>
            <p:cNvPr id="13" name="Freeform: Shape 12">
              <a:extLst>
                <a:ext uri="{FF2B5EF4-FFF2-40B4-BE49-F238E27FC236}">
                  <a16:creationId xmlns:a16="http://schemas.microsoft.com/office/drawing/2014/main" id="{B1A6AB0B-CE0F-45CB-BFD5-E604544680A8}"/>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bg1"/>
            </a:solidFill>
            <a:ln w="7742" cap="flat">
              <a:noFill/>
              <a:prstDash val="solid"/>
              <a:miter/>
            </a:ln>
          </p:spPr>
          <p:txBody>
            <a:bodyPr rtlCol="0" anchor="ctr"/>
            <a:lstStyle/>
            <a:p>
              <a:endParaRPr lang="en-IN" dirty="0">
                <a:solidFill>
                  <a:schemeClr val="bg1"/>
                </a:solidFill>
              </a:endParaRPr>
            </a:p>
          </p:txBody>
        </p:sp>
      </p:grpSp>
      <p:sp>
        <p:nvSpPr>
          <p:cNvPr id="15" name="Text Placeholder 2">
            <a:extLst>
              <a:ext uri="{FF2B5EF4-FFF2-40B4-BE49-F238E27FC236}">
                <a16:creationId xmlns:a16="http://schemas.microsoft.com/office/drawing/2014/main" id="{6D1B6267-BC61-4C9A-B33D-5EF24749E91A}"/>
              </a:ext>
            </a:extLst>
          </p:cNvPr>
          <p:cNvSpPr>
            <a:spLocks noGrp="1"/>
          </p:cNvSpPr>
          <p:nvPr>
            <p:ph type="body" sz="quarter" idx="17" hasCustomPrompt="1"/>
          </p:nvPr>
        </p:nvSpPr>
        <p:spPr>
          <a:xfrm>
            <a:off x="341662" y="333375"/>
            <a:ext cx="11515375" cy="603732"/>
          </a:xfrm>
          <a:prstGeom prst="rect">
            <a:avLst/>
          </a:prstGeom>
        </p:spPr>
        <p:txBody>
          <a:bodyPr/>
          <a:lstStyle>
            <a:lvl1pPr marL="0" indent="0">
              <a:lnSpc>
                <a:spcPct val="100000"/>
              </a:lnSpc>
              <a:buNone/>
              <a:defRPr sz="3600" b="1">
                <a:solidFill>
                  <a:schemeClr val="bg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16" name="Text Placeholder 2">
            <a:extLst>
              <a:ext uri="{FF2B5EF4-FFF2-40B4-BE49-F238E27FC236}">
                <a16:creationId xmlns:a16="http://schemas.microsoft.com/office/drawing/2014/main" id="{51DD9BFE-1D67-4554-B12F-407B9D69C925}"/>
              </a:ext>
            </a:extLst>
          </p:cNvPr>
          <p:cNvSpPr>
            <a:spLocks noGrp="1"/>
          </p:cNvSpPr>
          <p:nvPr>
            <p:ph type="body" sz="quarter" idx="38" hasCustomPrompt="1"/>
          </p:nvPr>
        </p:nvSpPr>
        <p:spPr>
          <a:xfrm>
            <a:off x="334964" y="937107"/>
            <a:ext cx="11522073" cy="603732"/>
          </a:xfrm>
          <a:prstGeom prst="rect">
            <a:avLst/>
          </a:prstGeom>
        </p:spPr>
        <p:txBody>
          <a:bodyPr/>
          <a:lstStyle>
            <a:lvl1pPr marL="0" indent="0">
              <a:lnSpc>
                <a:spcPct val="100000"/>
              </a:lnSpc>
              <a:spcBef>
                <a:spcPts val="0"/>
              </a:spcBef>
              <a:buFont typeface="Wingdings" panose="05000000000000000000" pitchFamily="2" charset="2"/>
              <a:buNone/>
              <a:defRPr sz="2800" b="1">
                <a:solidFill>
                  <a:schemeClr val="bg2"/>
                </a:solidFill>
                <a:latin typeface="+mj-lt"/>
                <a:cs typeface="Arial" panose="020B0604020202020204" pitchFamily="34" charset="0"/>
              </a:defRPr>
            </a:lvl1pPr>
            <a:lvl2pPr marL="685800" indent="-228600">
              <a:lnSpc>
                <a:spcPct val="100000"/>
              </a:lnSpc>
              <a:buFont typeface="Wingdings" panose="05000000000000000000" pitchFamily="2" charset="2"/>
              <a:buChar char="§"/>
              <a:defRPr/>
            </a:lvl2pPr>
            <a:lvl3pPr marL="1143000" indent="-228600">
              <a:lnSpc>
                <a:spcPct val="100000"/>
              </a:lnSpc>
              <a:buFont typeface="Wingdings" panose="05000000000000000000" pitchFamily="2" charset="2"/>
              <a:buChar char="§"/>
              <a:defRPr/>
            </a:lvl3pPr>
            <a:lvl4pPr marL="1600200" indent="-228600">
              <a:lnSpc>
                <a:spcPct val="100000"/>
              </a:lnSpc>
              <a:buFont typeface="Wingdings" panose="05000000000000000000" pitchFamily="2" charset="2"/>
              <a:buChar char="§"/>
              <a:defRPr/>
            </a:lvl4pPr>
            <a:lvl5pPr marL="2057400" indent="-228600">
              <a:lnSpc>
                <a:spcPct val="100000"/>
              </a:lnSpc>
              <a:buFont typeface="Wingdings" panose="05000000000000000000" pitchFamily="2" charset="2"/>
              <a:buChar char="§"/>
              <a:defRPr sz="1600"/>
            </a:lvl5pPr>
          </a:lstStyle>
          <a:p>
            <a:pPr lvl="0"/>
            <a:r>
              <a:rPr lang="en-US"/>
              <a:t>Your subhead line will go here</a:t>
            </a:r>
          </a:p>
        </p:txBody>
      </p:sp>
      <p:sp>
        <p:nvSpPr>
          <p:cNvPr id="17" name="TextBox 16">
            <a:extLst>
              <a:ext uri="{FF2B5EF4-FFF2-40B4-BE49-F238E27FC236}">
                <a16:creationId xmlns:a16="http://schemas.microsoft.com/office/drawing/2014/main" id="{79D7B8C8-9BE1-435D-B069-0BCC773BB569}"/>
              </a:ext>
            </a:extLst>
          </p:cNvPr>
          <p:cNvSpPr txBox="1"/>
          <p:nvPr userDrawn="1"/>
        </p:nvSpPr>
        <p:spPr>
          <a:xfrm>
            <a:off x="11347364" y="6478546"/>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dirty="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spTree>
    <p:extLst>
      <p:ext uri="{BB962C8B-B14F-4D97-AF65-F5344CB8AC3E}">
        <p14:creationId xmlns:p14="http://schemas.microsoft.com/office/powerpoint/2010/main" val="3060120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white">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AB6B4FC-A149-4C45-9E3E-351A06B30C70}"/>
              </a:ext>
            </a:extLst>
          </p:cNvPr>
          <p:cNvGrpSpPr/>
          <p:nvPr userDrawn="1"/>
        </p:nvGrpSpPr>
        <p:grpSpPr>
          <a:xfrm>
            <a:off x="334963" y="6469268"/>
            <a:ext cx="1116000" cy="234000"/>
            <a:chOff x="860695" y="6035540"/>
            <a:chExt cx="2197525" cy="461432"/>
          </a:xfrm>
        </p:grpSpPr>
        <p:sp>
          <p:nvSpPr>
            <p:cNvPr id="9" name="Freeform: Shape 8">
              <a:extLst>
                <a:ext uri="{FF2B5EF4-FFF2-40B4-BE49-F238E27FC236}">
                  <a16:creationId xmlns:a16="http://schemas.microsoft.com/office/drawing/2014/main" id="{5A515727-B8A0-44E3-9BB5-C28C8915B9AC}"/>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10" name="Freeform: Shape 9">
              <a:extLst>
                <a:ext uri="{FF2B5EF4-FFF2-40B4-BE49-F238E27FC236}">
                  <a16:creationId xmlns:a16="http://schemas.microsoft.com/office/drawing/2014/main" id="{8FF48678-C0F5-421E-933B-9880B25A896C}"/>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11" name="Freeform: Shape 10">
              <a:extLst>
                <a:ext uri="{FF2B5EF4-FFF2-40B4-BE49-F238E27FC236}">
                  <a16:creationId xmlns:a16="http://schemas.microsoft.com/office/drawing/2014/main" id="{FD395F91-25C8-4CA8-A956-8AD6C604BBF1}"/>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12" name="Freeform: Shape 11">
              <a:extLst>
                <a:ext uri="{FF2B5EF4-FFF2-40B4-BE49-F238E27FC236}">
                  <a16:creationId xmlns:a16="http://schemas.microsoft.com/office/drawing/2014/main" id="{6E3F2605-E175-4023-A645-57D5914EFB0A}"/>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sp>
          <p:nvSpPr>
            <p:cNvPr id="13" name="Freeform: Shape 12">
              <a:extLst>
                <a:ext uri="{FF2B5EF4-FFF2-40B4-BE49-F238E27FC236}">
                  <a16:creationId xmlns:a16="http://schemas.microsoft.com/office/drawing/2014/main" id="{B1A6AB0B-CE0F-45CB-BFD5-E604544680A8}"/>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grpSp>
      <p:sp>
        <p:nvSpPr>
          <p:cNvPr id="15" name="Text Placeholder 2">
            <a:extLst>
              <a:ext uri="{FF2B5EF4-FFF2-40B4-BE49-F238E27FC236}">
                <a16:creationId xmlns:a16="http://schemas.microsoft.com/office/drawing/2014/main" id="{6D1B6267-BC61-4C9A-B33D-5EF24749E91A}"/>
              </a:ext>
            </a:extLst>
          </p:cNvPr>
          <p:cNvSpPr>
            <a:spLocks noGrp="1"/>
          </p:cNvSpPr>
          <p:nvPr>
            <p:ph type="body" sz="quarter" idx="17" hasCustomPrompt="1"/>
          </p:nvPr>
        </p:nvSpPr>
        <p:spPr>
          <a:xfrm>
            <a:off x="341662" y="333375"/>
            <a:ext cx="11515375" cy="603732"/>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16" name="Text Placeholder 2">
            <a:extLst>
              <a:ext uri="{FF2B5EF4-FFF2-40B4-BE49-F238E27FC236}">
                <a16:creationId xmlns:a16="http://schemas.microsoft.com/office/drawing/2014/main" id="{51DD9BFE-1D67-4554-B12F-407B9D69C925}"/>
              </a:ext>
            </a:extLst>
          </p:cNvPr>
          <p:cNvSpPr>
            <a:spLocks noGrp="1"/>
          </p:cNvSpPr>
          <p:nvPr>
            <p:ph type="body" sz="quarter" idx="38" hasCustomPrompt="1"/>
          </p:nvPr>
        </p:nvSpPr>
        <p:spPr>
          <a:xfrm>
            <a:off x="334964" y="937107"/>
            <a:ext cx="11522073" cy="603732"/>
          </a:xfrm>
          <a:prstGeom prst="rect">
            <a:avLst/>
          </a:prstGeom>
        </p:spPr>
        <p:txBody>
          <a:bodyPr/>
          <a:lstStyle>
            <a:lvl1pPr marL="0" indent="0">
              <a:lnSpc>
                <a:spcPct val="100000"/>
              </a:lnSpc>
              <a:spcBef>
                <a:spcPts val="0"/>
              </a:spcBef>
              <a:buFont typeface="Wingdings" panose="05000000000000000000" pitchFamily="2" charset="2"/>
              <a:buNone/>
              <a:defRPr sz="2800" b="1">
                <a:solidFill>
                  <a:schemeClr val="tx2">
                    <a:lumMod val="75000"/>
                  </a:schemeClr>
                </a:solidFill>
                <a:latin typeface="+mj-lt"/>
                <a:cs typeface="Arial" panose="020B0604020202020204" pitchFamily="34" charset="0"/>
              </a:defRPr>
            </a:lvl1pPr>
            <a:lvl2pPr marL="685800" indent="-228600">
              <a:lnSpc>
                <a:spcPct val="100000"/>
              </a:lnSpc>
              <a:buFont typeface="Wingdings" panose="05000000000000000000" pitchFamily="2" charset="2"/>
              <a:buChar char="§"/>
              <a:defRPr/>
            </a:lvl2pPr>
            <a:lvl3pPr marL="1143000" indent="-228600">
              <a:lnSpc>
                <a:spcPct val="100000"/>
              </a:lnSpc>
              <a:buFont typeface="Wingdings" panose="05000000000000000000" pitchFamily="2" charset="2"/>
              <a:buChar char="§"/>
              <a:defRPr/>
            </a:lvl3pPr>
            <a:lvl4pPr marL="1600200" indent="-228600">
              <a:lnSpc>
                <a:spcPct val="100000"/>
              </a:lnSpc>
              <a:buFont typeface="Wingdings" panose="05000000000000000000" pitchFamily="2" charset="2"/>
              <a:buChar char="§"/>
              <a:defRPr/>
            </a:lvl4pPr>
            <a:lvl5pPr marL="2057400" indent="-228600">
              <a:lnSpc>
                <a:spcPct val="100000"/>
              </a:lnSpc>
              <a:buFont typeface="Wingdings" panose="05000000000000000000" pitchFamily="2" charset="2"/>
              <a:buChar char="§"/>
              <a:defRPr sz="1600"/>
            </a:lvl5pPr>
          </a:lstStyle>
          <a:p>
            <a:pPr lvl="0"/>
            <a:r>
              <a:rPr lang="en-US"/>
              <a:t>Your subhead line will go here</a:t>
            </a:r>
          </a:p>
        </p:txBody>
      </p:sp>
      <p:sp>
        <p:nvSpPr>
          <p:cNvPr id="17" name="TextBox 16">
            <a:extLst>
              <a:ext uri="{FF2B5EF4-FFF2-40B4-BE49-F238E27FC236}">
                <a16:creationId xmlns:a16="http://schemas.microsoft.com/office/drawing/2014/main" id="{79D7B8C8-9BE1-435D-B069-0BCC773BB569}"/>
              </a:ext>
            </a:extLst>
          </p:cNvPr>
          <p:cNvSpPr txBox="1"/>
          <p:nvPr userDrawn="1"/>
        </p:nvSpPr>
        <p:spPr>
          <a:xfrm>
            <a:off x="11347364" y="6478546"/>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dirty="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spTree>
    <p:extLst>
      <p:ext uri="{BB962C8B-B14F-4D97-AF65-F5344CB8AC3E}">
        <p14:creationId xmlns:p14="http://schemas.microsoft.com/office/powerpoint/2010/main" val="2313970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2 boxes layou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FC31AC5-6A92-4C83-B471-91B9F3A61B8C}"/>
              </a:ext>
            </a:extLst>
          </p:cNvPr>
          <p:cNvSpPr>
            <a:spLocks noGrp="1"/>
          </p:cNvSpPr>
          <p:nvPr>
            <p:ph type="body" sz="quarter" idx="17" hasCustomPrompt="1"/>
          </p:nvPr>
        </p:nvSpPr>
        <p:spPr>
          <a:xfrm>
            <a:off x="340244" y="340244"/>
            <a:ext cx="11516794" cy="591619"/>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9" name="TextBox 8">
            <a:extLst>
              <a:ext uri="{FF2B5EF4-FFF2-40B4-BE49-F238E27FC236}">
                <a16:creationId xmlns:a16="http://schemas.microsoft.com/office/drawing/2014/main" id="{8B407357-FE3C-42FE-BB89-3EE8FB5044F4}"/>
              </a:ext>
            </a:extLst>
          </p:cNvPr>
          <p:cNvSpPr txBox="1"/>
          <p:nvPr userDrawn="1"/>
        </p:nvSpPr>
        <p:spPr>
          <a:xfrm>
            <a:off x="11340261" y="6370477"/>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dirty="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29B2BFDD-4A45-4D5C-9D83-CDB1B99A5210}"/>
              </a:ext>
            </a:extLst>
          </p:cNvPr>
          <p:cNvGrpSpPr/>
          <p:nvPr userDrawn="1"/>
        </p:nvGrpSpPr>
        <p:grpSpPr>
          <a:xfrm>
            <a:off x="334963" y="6469268"/>
            <a:ext cx="1116000" cy="234000"/>
            <a:chOff x="860695" y="6035540"/>
            <a:chExt cx="2197525" cy="461432"/>
          </a:xfrm>
        </p:grpSpPr>
        <p:sp>
          <p:nvSpPr>
            <p:cNvPr id="34" name="Freeform: Shape 33">
              <a:extLst>
                <a:ext uri="{FF2B5EF4-FFF2-40B4-BE49-F238E27FC236}">
                  <a16:creationId xmlns:a16="http://schemas.microsoft.com/office/drawing/2014/main" id="{F8E985E7-A6CC-4AD7-B2DC-6FC590AE2EB6}"/>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35" name="Freeform: Shape 34">
              <a:extLst>
                <a:ext uri="{FF2B5EF4-FFF2-40B4-BE49-F238E27FC236}">
                  <a16:creationId xmlns:a16="http://schemas.microsoft.com/office/drawing/2014/main" id="{44CD7932-A4CF-4A78-9F22-0B9F4AC1E311}"/>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36" name="Freeform: Shape 35">
              <a:extLst>
                <a:ext uri="{FF2B5EF4-FFF2-40B4-BE49-F238E27FC236}">
                  <a16:creationId xmlns:a16="http://schemas.microsoft.com/office/drawing/2014/main" id="{E955793F-FF76-4402-B70E-1F2EB2E981A1}"/>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37" name="Freeform: Shape 36">
              <a:extLst>
                <a:ext uri="{FF2B5EF4-FFF2-40B4-BE49-F238E27FC236}">
                  <a16:creationId xmlns:a16="http://schemas.microsoft.com/office/drawing/2014/main" id="{40DB76B6-2EED-4BAA-8795-B7EB7E5F3996}"/>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sp>
          <p:nvSpPr>
            <p:cNvPr id="38" name="Freeform: Shape 37">
              <a:extLst>
                <a:ext uri="{FF2B5EF4-FFF2-40B4-BE49-F238E27FC236}">
                  <a16:creationId xmlns:a16="http://schemas.microsoft.com/office/drawing/2014/main" id="{7A26E89D-0D4D-405C-9D43-BCD598057DDC}"/>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grpSp>
      <p:sp>
        <p:nvSpPr>
          <p:cNvPr id="11" name="Text Placeholder 4">
            <a:extLst>
              <a:ext uri="{FF2B5EF4-FFF2-40B4-BE49-F238E27FC236}">
                <a16:creationId xmlns:a16="http://schemas.microsoft.com/office/drawing/2014/main" id="{7765A9E5-BC3F-4AC9-AB3F-6B4DFB778B3F}"/>
              </a:ext>
            </a:extLst>
          </p:cNvPr>
          <p:cNvSpPr>
            <a:spLocks noGrp="1"/>
          </p:cNvSpPr>
          <p:nvPr>
            <p:ph type="body" sz="quarter" idx="40" hasCustomPrompt="1"/>
          </p:nvPr>
        </p:nvSpPr>
        <p:spPr>
          <a:xfrm>
            <a:off x="334962" y="1062038"/>
            <a:ext cx="5689601" cy="679450"/>
          </a:xfrm>
          <a:prstGeom prst="rect">
            <a:avLst/>
          </a:prstGeom>
        </p:spPr>
        <p:txBody>
          <a:bodyPr anchor="b"/>
          <a:lstStyle>
            <a:lvl1pPr marL="0" indent="0">
              <a:lnSpc>
                <a:spcPct val="100000"/>
              </a:lnSpc>
              <a:buNone/>
              <a:defRPr sz="2000" b="1">
                <a:solidFill>
                  <a:schemeClr val="tx1"/>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12" name="Text Placeholder 4">
            <a:extLst>
              <a:ext uri="{FF2B5EF4-FFF2-40B4-BE49-F238E27FC236}">
                <a16:creationId xmlns:a16="http://schemas.microsoft.com/office/drawing/2014/main" id="{8CEAF144-21CE-4AFA-A2E6-356197D3DF9E}"/>
              </a:ext>
            </a:extLst>
          </p:cNvPr>
          <p:cNvSpPr>
            <a:spLocks noGrp="1"/>
          </p:cNvSpPr>
          <p:nvPr>
            <p:ph type="body" sz="quarter" idx="41" hasCustomPrompt="1"/>
          </p:nvPr>
        </p:nvSpPr>
        <p:spPr>
          <a:xfrm>
            <a:off x="6154738" y="1062038"/>
            <a:ext cx="5702201" cy="679450"/>
          </a:xfrm>
          <a:prstGeom prst="rect">
            <a:avLst/>
          </a:prstGeom>
        </p:spPr>
        <p:txBody>
          <a:bodyPr anchor="b"/>
          <a:lstStyle>
            <a:lvl1pPr marL="0" indent="0">
              <a:lnSpc>
                <a:spcPct val="100000"/>
              </a:lnSpc>
              <a:buNone/>
              <a:defRPr sz="2000" b="1">
                <a:solidFill>
                  <a:schemeClr val="tx1"/>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13" name="Text Placeholder 4">
            <a:extLst>
              <a:ext uri="{FF2B5EF4-FFF2-40B4-BE49-F238E27FC236}">
                <a16:creationId xmlns:a16="http://schemas.microsoft.com/office/drawing/2014/main" id="{502EE187-C786-4AD1-A8A9-6A6BE95F5965}"/>
              </a:ext>
            </a:extLst>
          </p:cNvPr>
          <p:cNvSpPr>
            <a:spLocks noGrp="1"/>
          </p:cNvSpPr>
          <p:nvPr>
            <p:ph type="body" sz="quarter" idx="42" hasCustomPrompt="1"/>
          </p:nvPr>
        </p:nvSpPr>
        <p:spPr>
          <a:xfrm>
            <a:off x="334964" y="1871663"/>
            <a:ext cx="5689600" cy="3911600"/>
          </a:xfrm>
          <a:prstGeom prst="rect">
            <a:avLst/>
          </a:prstGeom>
        </p:spPr>
        <p:txBody>
          <a:bodyPr anchor="t"/>
          <a:lstStyle>
            <a:lvl1pPr marL="0" indent="0">
              <a:lnSpc>
                <a:spcPct val="100000"/>
              </a:lnSpc>
              <a:buClr>
                <a:schemeClr val="tx2"/>
              </a:buClr>
              <a:buSzPct val="50000"/>
              <a:buFont typeface="Arial" panose="020B0604020202020204" pitchFamily="34" charset="0"/>
              <a:buChar char="•"/>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endParaRPr lang="en-US"/>
          </a:p>
        </p:txBody>
      </p:sp>
      <p:sp>
        <p:nvSpPr>
          <p:cNvPr id="14" name="Text Placeholder 4">
            <a:extLst>
              <a:ext uri="{FF2B5EF4-FFF2-40B4-BE49-F238E27FC236}">
                <a16:creationId xmlns:a16="http://schemas.microsoft.com/office/drawing/2014/main" id="{F8B7715F-68DB-4725-97AC-3A9AE0504367}"/>
              </a:ext>
            </a:extLst>
          </p:cNvPr>
          <p:cNvSpPr>
            <a:spLocks noGrp="1"/>
          </p:cNvSpPr>
          <p:nvPr>
            <p:ph type="body" sz="quarter" idx="45" hasCustomPrompt="1"/>
          </p:nvPr>
        </p:nvSpPr>
        <p:spPr>
          <a:xfrm>
            <a:off x="6154739" y="1871663"/>
            <a:ext cx="5689600" cy="3911600"/>
          </a:xfrm>
          <a:prstGeom prst="rect">
            <a:avLst/>
          </a:prstGeom>
        </p:spPr>
        <p:txBody>
          <a:bodyPr anchor="t"/>
          <a:lstStyle>
            <a:lvl1pPr marL="0" indent="0">
              <a:lnSpc>
                <a:spcPct val="100000"/>
              </a:lnSpc>
              <a:buClr>
                <a:schemeClr val="tx2"/>
              </a:buClr>
              <a:buSzPct val="80000"/>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endParaRPr lang="en-US"/>
          </a:p>
        </p:txBody>
      </p:sp>
    </p:spTree>
    <p:extLst>
      <p:ext uri="{BB962C8B-B14F-4D97-AF65-F5344CB8AC3E}">
        <p14:creationId xmlns:p14="http://schemas.microsoft.com/office/powerpoint/2010/main" val="1649759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10" userDrawn="1">
          <p15:clr>
            <a:srgbClr val="FBAE40"/>
          </p15:clr>
        </p15:guide>
        <p15:guide id="4" orient="horz" pos="4110" userDrawn="1">
          <p15:clr>
            <a:srgbClr val="FBAE40"/>
          </p15:clr>
        </p15:guide>
        <p15:guide id="5" pos="211" userDrawn="1">
          <p15:clr>
            <a:srgbClr val="FBAE40"/>
          </p15:clr>
        </p15:guide>
        <p15:guide id="6" pos="746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Cover 2">
    <p:spTree>
      <p:nvGrpSpPr>
        <p:cNvPr id="1" name=""/>
        <p:cNvGrpSpPr/>
        <p:nvPr/>
      </p:nvGrpSpPr>
      <p:grpSpPr>
        <a:xfrm>
          <a:off x="0" y="0"/>
          <a:ext cx="0" cy="0"/>
          <a:chOff x="0" y="0"/>
          <a:chExt cx="0" cy="0"/>
        </a:xfrm>
      </p:grpSpPr>
      <p:sp>
        <p:nvSpPr>
          <p:cNvPr id="7" name="Text Placeholder 15">
            <a:extLst>
              <a:ext uri="{FF2B5EF4-FFF2-40B4-BE49-F238E27FC236}">
                <a16:creationId xmlns:a16="http://schemas.microsoft.com/office/drawing/2014/main" id="{FA500E6B-96F0-4617-87F1-E9EA68F0B225}"/>
              </a:ext>
            </a:extLst>
          </p:cNvPr>
          <p:cNvSpPr>
            <a:spLocks noGrp="1"/>
          </p:cNvSpPr>
          <p:nvPr>
            <p:ph type="body" sz="quarter" idx="11" hasCustomPrompt="1"/>
          </p:nvPr>
        </p:nvSpPr>
        <p:spPr>
          <a:xfrm>
            <a:off x="5083175" y="506904"/>
            <a:ext cx="3782653" cy="307744"/>
          </a:xfrm>
          <a:prstGeom prst="rect">
            <a:avLst/>
          </a:prstGeom>
        </p:spPr>
        <p:txBody>
          <a:bodyPr/>
          <a:lstStyle>
            <a:lvl1pPr marL="0" indent="0">
              <a:buNone/>
              <a:defRPr sz="1400">
                <a:solidFill>
                  <a:schemeClr val="bg2">
                    <a:lumMod val="50000"/>
                  </a:schemeClr>
                </a:solidFill>
                <a:latin typeface="+mn-lt"/>
                <a:ea typeface="Inter" panose="020B0502030000000004" pitchFamily="34" charset="0"/>
                <a:cs typeface="Inter" panose="020B0502030000000004" pitchFamily="34" charset="0"/>
              </a:defRPr>
            </a:lvl1pPr>
            <a:lvl2pPr marL="457200" indent="0" algn="l">
              <a:buNone/>
              <a:defRPr/>
            </a:lvl2pPr>
          </a:lstStyle>
          <a:p>
            <a:pPr lvl="0"/>
            <a:r>
              <a:rPr lang="en-US"/>
              <a:t>Services / Solutions / Category name</a:t>
            </a:r>
            <a:endParaRPr lang="en-IN"/>
          </a:p>
        </p:txBody>
      </p:sp>
      <p:sp>
        <p:nvSpPr>
          <p:cNvPr id="8" name="Title 1">
            <a:extLst>
              <a:ext uri="{FF2B5EF4-FFF2-40B4-BE49-F238E27FC236}">
                <a16:creationId xmlns:a16="http://schemas.microsoft.com/office/drawing/2014/main" id="{AE03FB95-3B43-419D-9BBE-C80CA004FA19}"/>
              </a:ext>
            </a:extLst>
          </p:cNvPr>
          <p:cNvSpPr>
            <a:spLocks noGrp="1"/>
          </p:cNvSpPr>
          <p:nvPr>
            <p:ph type="title"/>
          </p:nvPr>
        </p:nvSpPr>
        <p:spPr>
          <a:xfrm>
            <a:off x="5083175" y="839513"/>
            <a:ext cx="6592888" cy="1795549"/>
          </a:xfrm>
          <a:prstGeom prst="rect">
            <a:avLst/>
          </a:prstGeom>
        </p:spPr>
        <p:txBody>
          <a:bodyPr anchor="t"/>
          <a:lstStyle>
            <a:lvl1pPr>
              <a:lnSpc>
                <a:spcPct val="100000"/>
              </a:lnSpc>
              <a:defRPr>
                <a:solidFill>
                  <a:schemeClr val="tx1"/>
                </a:solidFill>
                <a:latin typeface="+mj-lt"/>
                <a:ea typeface="Inter Bold" panose="02000803000000020004" pitchFamily="2" charset="0"/>
                <a:cs typeface="Inter Bold" panose="02000803000000020004" pitchFamily="2" charset="0"/>
              </a:defRPr>
            </a:lvl1pPr>
          </a:lstStyle>
          <a:p>
            <a:r>
              <a:rPr lang="en-US"/>
              <a:t>Click to edit Master title style</a:t>
            </a:r>
            <a:endParaRPr lang="en-IN"/>
          </a:p>
        </p:txBody>
      </p:sp>
      <p:sp>
        <p:nvSpPr>
          <p:cNvPr id="9" name="Text Placeholder 2">
            <a:extLst>
              <a:ext uri="{FF2B5EF4-FFF2-40B4-BE49-F238E27FC236}">
                <a16:creationId xmlns:a16="http://schemas.microsoft.com/office/drawing/2014/main" id="{65DEABE6-90C7-42C4-AB8D-AE0530AF7860}"/>
              </a:ext>
            </a:extLst>
          </p:cNvPr>
          <p:cNvSpPr>
            <a:spLocks noGrp="1"/>
          </p:cNvSpPr>
          <p:nvPr>
            <p:ph type="body" sz="quarter" idx="16" hasCustomPrompt="1"/>
          </p:nvPr>
        </p:nvSpPr>
        <p:spPr>
          <a:xfrm>
            <a:off x="5083174" y="2674353"/>
            <a:ext cx="6592887" cy="1852612"/>
          </a:xfrm>
          <a:prstGeom prst="rect">
            <a:avLst/>
          </a:prstGeom>
        </p:spPr>
        <p:txBody>
          <a:bodyPr/>
          <a:lstStyle>
            <a:lvl1pPr marL="0" indent="0">
              <a:lnSpc>
                <a:spcPct val="100000"/>
              </a:lnSpc>
              <a:buNone/>
              <a:defRPr sz="2800" b="0">
                <a:solidFill>
                  <a:schemeClr val="tx2">
                    <a:lumMod val="75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sub-headline</a:t>
            </a:r>
          </a:p>
        </p:txBody>
      </p:sp>
      <p:sp>
        <p:nvSpPr>
          <p:cNvPr id="10" name="Text Placeholder 4">
            <a:extLst>
              <a:ext uri="{FF2B5EF4-FFF2-40B4-BE49-F238E27FC236}">
                <a16:creationId xmlns:a16="http://schemas.microsoft.com/office/drawing/2014/main" id="{68412CA3-29AC-4E0E-A248-7F7EEF80DBDE}"/>
              </a:ext>
            </a:extLst>
          </p:cNvPr>
          <p:cNvSpPr>
            <a:spLocks noGrp="1"/>
          </p:cNvSpPr>
          <p:nvPr>
            <p:ph type="body" sz="quarter" idx="17" hasCustomPrompt="1"/>
          </p:nvPr>
        </p:nvSpPr>
        <p:spPr>
          <a:xfrm>
            <a:off x="5083175" y="5048996"/>
            <a:ext cx="6592886" cy="245337"/>
          </a:xfrm>
          <a:prstGeom prst="rect">
            <a:avLst/>
          </a:prstGeom>
        </p:spPr>
        <p:txBody>
          <a:bodyPr/>
          <a:lstStyle>
            <a:lvl1pPr marL="0" indent="0">
              <a:buNone/>
              <a:defRPr sz="1400">
                <a:solidFill>
                  <a:schemeClr val="bg2">
                    <a:lumMod val="50000"/>
                  </a:schemeClr>
                </a:solidFill>
                <a:latin typeface="+mn-lt"/>
                <a:cs typeface="Arial" panose="020B0604020202020204" pitchFamily="34" charset="0"/>
              </a:defRPr>
            </a:lvl1pPr>
            <a:lvl5pPr marL="1828800" indent="0">
              <a:buNone/>
              <a:defRPr/>
            </a:lvl5pPr>
          </a:lstStyle>
          <a:p>
            <a:pPr lvl="0"/>
            <a:r>
              <a:rPr lang="en-US"/>
              <a:t>First Last Name  |  InfoCepts Job Title  </a:t>
            </a:r>
            <a:endParaRPr lang="en-IN"/>
          </a:p>
        </p:txBody>
      </p:sp>
      <p:sp>
        <p:nvSpPr>
          <p:cNvPr id="11" name="Text Placeholder 4">
            <a:extLst>
              <a:ext uri="{FF2B5EF4-FFF2-40B4-BE49-F238E27FC236}">
                <a16:creationId xmlns:a16="http://schemas.microsoft.com/office/drawing/2014/main" id="{FFFD6B77-FB87-4A01-AF89-E7EE9C02B99B}"/>
              </a:ext>
            </a:extLst>
          </p:cNvPr>
          <p:cNvSpPr>
            <a:spLocks noGrp="1"/>
          </p:cNvSpPr>
          <p:nvPr>
            <p:ph type="body" sz="quarter" idx="18" hasCustomPrompt="1"/>
          </p:nvPr>
        </p:nvSpPr>
        <p:spPr>
          <a:xfrm>
            <a:off x="5083175" y="5312812"/>
            <a:ext cx="6592886" cy="245337"/>
          </a:xfrm>
          <a:prstGeom prst="rect">
            <a:avLst/>
          </a:prstGeom>
        </p:spPr>
        <p:txBody>
          <a:bodyPr/>
          <a:lstStyle>
            <a:lvl1pPr marL="0" indent="0">
              <a:buNone/>
              <a:defRPr sz="1400">
                <a:solidFill>
                  <a:schemeClr val="bg2">
                    <a:lumMod val="50000"/>
                  </a:schemeClr>
                </a:solidFill>
                <a:latin typeface="+mn-lt"/>
                <a:cs typeface="Arial" panose="020B0604020202020204" pitchFamily="34" charset="0"/>
              </a:defRPr>
            </a:lvl1pPr>
            <a:lvl5pPr marL="1828800" indent="0">
              <a:buNone/>
              <a:defRPr/>
            </a:lvl5pPr>
          </a:lstStyle>
          <a:p>
            <a:pPr lvl="0"/>
            <a:r>
              <a:rPr lang="en-US"/>
              <a:t>Location  |  Date</a:t>
            </a:r>
            <a:endParaRPr lang="en-IN"/>
          </a:p>
        </p:txBody>
      </p:sp>
      <p:sp>
        <p:nvSpPr>
          <p:cNvPr id="12" name="Picture Placeholder 2">
            <a:extLst>
              <a:ext uri="{FF2B5EF4-FFF2-40B4-BE49-F238E27FC236}">
                <a16:creationId xmlns:a16="http://schemas.microsoft.com/office/drawing/2014/main" id="{DF8E8610-8A58-4FEB-B28F-1C9CCA4CBDFC}"/>
              </a:ext>
            </a:extLst>
          </p:cNvPr>
          <p:cNvSpPr>
            <a:spLocks noGrp="1"/>
          </p:cNvSpPr>
          <p:nvPr>
            <p:ph type="pic" sz="quarter" idx="19" hasCustomPrompt="1"/>
          </p:nvPr>
        </p:nvSpPr>
        <p:spPr>
          <a:xfrm>
            <a:off x="9460183" y="6035540"/>
            <a:ext cx="2215880" cy="461432"/>
          </a:xfrm>
          <a:prstGeom prst="rect">
            <a:avLst/>
          </a:prstGeom>
          <a:noFill/>
        </p:spPr>
        <p:txBody>
          <a:bodyPr anchor="ctr"/>
          <a:lstStyle>
            <a:lvl1pPr marL="0" indent="0" algn="ctr">
              <a:buNone/>
              <a:defRPr sz="1200"/>
            </a:lvl1pPr>
          </a:lstStyle>
          <a:p>
            <a:r>
              <a:rPr lang="en-US" dirty="0"/>
              <a:t>Logo here</a:t>
            </a:r>
            <a:endParaRPr lang="en-IN" dirty="0"/>
          </a:p>
        </p:txBody>
      </p:sp>
      <p:grpSp>
        <p:nvGrpSpPr>
          <p:cNvPr id="13" name="Group 12">
            <a:extLst>
              <a:ext uri="{FF2B5EF4-FFF2-40B4-BE49-F238E27FC236}">
                <a16:creationId xmlns:a16="http://schemas.microsoft.com/office/drawing/2014/main" id="{7CEE0167-0407-4F3E-BD8F-6E6D90698E27}"/>
              </a:ext>
            </a:extLst>
          </p:cNvPr>
          <p:cNvGrpSpPr/>
          <p:nvPr userDrawn="1"/>
        </p:nvGrpSpPr>
        <p:grpSpPr>
          <a:xfrm>
            <a:off x="5108845" y="6035540"/>
            <a:ext cx="2197525" cy="461432"/>
            <a:chOff x="5010140" y="5968540"/>
            <a:chExt cx="2904635" cy="609910"/>
          </a:xfrm>
        </p:grpSpPr>
        <p:sp>
          <p:nvSpPr>
            <p:cNvPr id="14" name="Freeform: Shape 13">
              <a:extLst>
                <a:ext uri="{FF2B5EF4-FFF2-40B4-BE49-F238E27FC236}">
                  <a16:creationId xmlns:a16="http://schemas.microsoft.com/office/drawing/2014/main" id="{BD40B613-699D-42C5-A7D0-7BBABF0DE3CF}"/>
                </a:ext>
              </a:extLst>
            </p:cNvPr>
            <p:cNvSpPr/>
            <p:nvPr/>
          </p:nvSpPr>
          <p:spPr>
            <a:xfrm>
              <a:off x="5010140" y="6135842"/>
              <a:ext cx="370414" cy="267994"/>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15" name="Freeform: Shape 14">
              <a:extLst>
                <a:ext uri="{FF2B5EF4-FFF2-40B4-BE49-F238E27FC236}">
                  <a16:creationId xmlns:a16="http://schemas.microsoft.com/office/drawing/2014/main" id="{F8649F93-9525-400D-8899-11F6E1FE86D2}"/>
                </a:ext>
              </a:extLst>
            </p:cNvPr>
            <p:cNvSpPr/>
            <p:nvPr/>
          </p:nvSpPr>
          <p:spPr>
            <a:xfrm>
              <a:off x="5188088" y="6327976"/>
              <a:ext cx="408513" cy="250474"/>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16" name="Freeform: Shape 15">
              <a:extLst>
                <a:ext uri="{FF2B5EF4-FFF2-40B4-BE49-F238E27FC236}">
                  <a16:creationId xmlns:a16="http://schemas.microsoft.com/office/drawing/2014/main" id="{860B95BE-99DD-4ECD-A5DD-FDD3160F6256}"/>
                </a:ext>
              </a:extLst>
            </p:cNvPr>
            <p:cNvSpPr/>
            <p:nvPr/>
          </p:nvSpPr>
          <p:spPr>
            <a:xfrm>
              <a:off x="5392496" y="5970170"/>
              <a:ext cx="105437" cy="439412"/>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17" name="Freeform: Shape 16">
              <a:extLst>
                <a:ext uri="{FF2B5EF4-FFF2-40B4-BE49-F238E27FC236}">
                  <a16:creationId xmlns:a16="http://schemas.microsoft.com/office/drawing/2014/main" id="{F3246743-D340-4F95-A3FD-6DAB68CE6B61}"/>
                </a:ext>
              </a:extLst>
            </p:cNvPr>
            <p:cNvSpPr/>
            <p:nvPr/>
          </p:nvSpPr>
          <p:spPr>
            <a:xfrm>
              <a:off x="5647453" y="5968540"/>
              <a:ext cx="2267322" cy="302542"/>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p>
          </p:txBody>
        </p:sp>
        <p:sp>
          <p:nvSpPr>
            <p:cNvPr id="18" name="Freeform: Shape 17">
              <a:extLst>
                <a:ext uri="{FF2B5EF4-FFF2-40B4-BE49-F238E27FC236}">
                  <a16:creationId xmlns:a16="http://schemas.microsoft.com/office/drawing/2014/main" id="{A07DF887-6E57-4EC9-A225-8B7044330730}"/>
                </a:ext>
              </a:extLst>
            </p:cNvPr>
            <p:cNvSpPr/>
            <p:nvPr/>
          </p:nvSpPr>
          <p:spPr>
            <a:xfrm>
              <a:off x="6042614" y="6366728"/>
              <a:ext cx="1476923" cy="211709"/>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p>
          </p:txBody>
        </p:sp>
      </p:grpSp>
      <p:grpSp>
        <p:nvGrpSpPr>
          <p:cNvPr id="19" name="Group 18" hidden="1">
            <a:extLst>
              <a:ext uri="{FF2B5EF4-FFF2-40B4-BE49-F238E27FC236}">
                <a16:creationId xmlns:a16="http://schemas.microsoft.com/office/drawing/2014/main" id="{7E77475A-7A3A-414A-BDC3-4CD964FDD4B6}"/>
              </a:ext>
            </a:extLst>
          </p:cNvPr>
          <p:cNvGrpSpPr/>
          <p:nvPr userDrawn="1"/>
        </p:nvGrpSpPr>
        <p:grpSpPr>
          <a:xfrm>
            <a:off x="-2403595" y="-894271"/>
            <a:ext cx="8541390" cy="8964000"/>
            <a:chOff x="5261245" y="6189173"/>
            <a:chExt cx="443692" cy="460199"/>
          </a:xfrm>
        </p:grpSpPr>
        <p:sp>
          <p:nvSpPr>
            <p:cNvPr id="20" name="Freeform: Shape 19">
              <a:extLst>
                <a:ext uri="{FF2B5EF4-FFF2-40B4-BE49-F238E27FC236}">
                  <a16:creationId xmlns:a16="http://schemas.microsoft.com/office/drawing/2014/main" id="{6F3AA745-70EB-46F3-95EA-04F7B4403049}"/>
                </a:ext>
              </a:extLst>
            </p:cNvPr>
            <p:cNvSpPr/>
            <p:nvPr userDrawn="1"/>
          </p:nvSpPr>
          <p:spPr>
            <a:xfrm>
              <a:off x="5261245" y="63145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21" name="Freeform: Shape 20">
              <a:extLst>
                <a:ext uri="{FF2B5EF4-FFF2-40B4-BE49-F238E27FC236}">
                  <a16:creationId xmlns:a16="http://schemas.microsoft.com/office/drawing/2014/main" id="{A23B5B0D-9F40-4BB3-AFD1-9C8AD6052D33}"/>
                </a:ext>
              </a:extLst>
            </p:cNvPr>
            <p:cNvSpPr/>
            <p:nvPr userDrawn="1"/>
          </p:nvSpPr>
          <p:spPr>
            <a:xfrm>
              <a:off x="5395873" y="64598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22" name="Freeform: Shape 21">
              <a:extLst>
                <a:ext uri="{FF2B5EF4-FFF2-40B4-BE49-F238E27FC236}">
                  <a16:creationId xmlns:a16="http://schemas.microsoft.com/office/drawing/2014/main" id="{5A7A30F2-EB0D-46D0-92CF-38911CEF6738}"/>
                </a:ext>
              </a:extLst>
            </p:cNvPr>
            <p:cNvSpPr/>
            <p:nvPr userDrawn="1"/>
          </p:nvSpPr>
          <p:spPr>
            <a:xfrm>
              <a:off x="5550520" y="61891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grpSp>
      <p:pic>
        <p:nvPicPr>
          <p:cNvPr id="26" name="Picture 25" descr="Icon&#10;&#10;Description automatically generated">
            <a:extLst>
              <a:ext uri="{FF2B5EF4-FFF2-40B4-BE49-F238E27FC236}">
                <a16:creationId xmlns:a16="http://schemas.microsoft.com/office/drawing/2014/main" id="{62710CC1-E78F-4E8D-879F-03EB56AD96D9}"/>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l="40179" t="18335" r="31293" b="18413"/>
          <a:stretch/>
        </p:blipFill>
        <p:spPr>
          <a:xfrm>
            <a:off x="1" y="0"/>
            <a:ext cx="5501640" cy="6858000"/>
          </a:xfrm>
          <a:prstGeom prst="rect">
            <a:avLst/>
          </a:prstGeom>
        </p:spPr>
      </p:pic>
    </p:spTree>
    <p:extLst>
      <p:ext uri="{BB962C8B-B14F-4D97-AF65-F5344CB8AC3E}">
        <p14:creationId xmlns:p14="http://schemas.microsoft.com/office/powerpoint/2010/main" val="1823794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 4 boxes layou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FC31AC5-6A92-4C83-B471-91B9F3A61B8C}"/>
              </a:ext>
            </a:extLst>
          </p:cNvPr>
          <p:cNvSpPr>
            <a:spLocks noGrp="1"/>
          </p:cNvSpPr>
          <p:nvPr>
            <p:ph type="body" sz="quarter" idx="17" hasCustomPrompt="1"/>
          </p:nvPr>
        </p:nvSpPr>
        <p:spPr>
          <a:xfrm>
            <a:off x="340244" y="340244"/>
            <a:ext cx="11516794" cy="591619"/>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2 Column layout</a:t>
            </a:r>
          </a:p>
        </p:txBody>
      </p:sp>
      <p:sp>
        <p:nvSpPr>
          <p:cNvPr id="9" name="TextBox 8">
            <a:extLst>
              <a:ext uri="{FF2B5EF4-FFF2-40B4-BE49-F238E27FC236}">
                <a16:creationId xmlns:a16="http://schemas.microsoft.com/office/drawing/2014/main" id="{8B407357-FE3C-42FE-BB89-3EE8FB5044F4}"/>
              </a:ext>
            </a:extLst>
          </p:cNvPr>
          <p:cNvSpPr txBox="1"/>
          <p:nvPr userDrawn="1"/>
        </p:nvSpPr>
        <p:spPr>
          <a:xfrm>
            <a:off x="11340261" y="6370477"/>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dirty="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29B2BFDD-4A45-4D5C-9D83-CDB1B99A5210}"/>
              </a:ext>
            </a:extLst>
          </p:cNvPr>
          <p:cNvGrpSpPr/>
          <p:nvPr userDrawn="1"/>
        </p:nvGrpSpPr>
        <p:grpSpPr>
          <a:xfrm>
            <a:off x="334963" y="6469268"/>
            <a:ext cx="1116000" cy="234000"/>
            <a:chOff x="860695" y="6035540"/>
            <a:chExt cx="2197525" cy="461432"/>
          </a:xfrm>
        </p:grpSpPr>
        <p:sp>
          <p:nvSpPr>
            <p:cNvPr id="34" name="Freeform: Shape 33">
              <a:extLst>
                <a:ext uri="{FF2B5EF4-FFF2-40B4-BE49-F238E27FC236}">
                  <a16:creationId xmlns:a16="http://schemas.microsoft.com/office/drawing/2014/main" id="{F8E985E7-A6CC-4AD7-B2DC-6FC590AE2EB6}"/>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35" name="Freeform: Shape 34">
              <a:extLst>
                <a:ext uri="{FF2B5EF4-FFF2-40B4-BE49-F238E27FC236}">
                  <a16:creationId xmlns:a16="http://schemas.microsoft.com/office/drawing/2014/main" id="{44CD7932-A4CF-4A78-9F22-0B9F4AC1E311}"/>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36" name="Freeform: Shape 35">
              <a:extLst>
                <a:ext uri="{FF2B5EF4-FFF2-40B4-BE49-F238E27FC236}">
                  <a16:creationId xmlns:a16="http://schemas.microsoft.com/office/drawing/2014/main" id="{E955793F-FF76-4402-B70E-1F2EB2E981A1}"/>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37" name="Freeform: Shape 36">
              <a:extLst>
                <a:ext uri="{FF2B5EF4-FFF2-40B4-BE49-F238E27FC236}">
                  <a16:creationId xmlns:a16="http://schemas.microsoft.com/office/drawing/2014/main" id="{40DB76B6-2EED-4BAA-8795-B7EB7E5F3996}"/>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sp>
          <p:nvSpPr>
            <p:cNvPr id="38" name="Freeform: Shape 37">
              <a:extLst>
                <a:ext uri="{FF2B5EF4-FFF2-40B4-BE49-F238E27FC236}">
                  <a16:creationId xmlns:a16="http://schemas.microsoft.com/office/drawing/2014/main" id="{7A26E89D-0D4D-405C-9D43-BCD598057DDC}"/>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grpSp>
      <p:sp>
        <p:nvSpPr>
          <p:cNvPr id="15" name="Text Placeholder 4">
            <a:extLst>
              <a:ext uri="{FF2B5EF4-FFF2-40B4-BE49-F238E27FC236}">
                <a16:creationId xmlns:a16="http://schemas.microsoft.com/office/drawing/2014/main" id="{0F94A18E-376C-44C6-85E3-F8C89F8F283B}"/>
              </a:ext>
            </a:extLst>
          </p:cNvPr>
          <p:cNvSpPr>
            <a:spLocks noGrp="1"/>
          </p:cNvSpPr>
          <p:nvPr>
            <p:ph type="body" sz="quarter" idx="40" hasCustomPrompt="1"/>
          </p:nvPr>
        </p:nvSpPr>
        <p:spPr>
          <a:xfrm>
            <a:off x="334962" y="1062038"/>
            <a:ext cx="5689601" cy="679450"/>
          </a:xfrm>
          <a:prstGeom prst="rect">
            <a:avLst/>
          </a:prstGeom>
        </p:spPr>
        <p:txBody>
          <a:bodyPr anchor="b"/>
          <a:lstStyle>
            <a:lvl1pPr marL="0" indent="0">
              <a:lnSpc>
                <a:spcPct val="100000"/>
              </a:lnSpc>
              <a:buNone/>
              <a:defRPr sz="2000" b="1">
                <a:solidFill>
                  <a:schemeClr val="tx1"/>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16" name="Text Placeholder 4">
            <a:extLst>
              <a:ext uri="{FF2B5EF4-FFF2-40B4-BE49-F238E27FC236}">
                <a16:creationId xmlns:a16="http://schemas.microsoft.com/office/drawing/2014/main" id="{7A657096-61E6-437E-8BA7-ABEE27529A32}"/>
              </a:ext>
            </a:extLst>
          </p:cNvPr>
          <p:cNvSpPr>
            <a:spLocks noGrp="1"/>
          </p:cNvSpPr>
          <p:nvPr>
            <p:ph type="body" sz="quarter" idx="41" hasCustomPrompt="1"/>
          </p:nvPr>
        </p:nvSpPr>
        <p:spPr>
          <a:xfrm>
            <a:off x="6154738" y="1062038"/>
            <a:ext cx="5702300" cy="679450"/>
          </a:xfrm>
          <a:prstGeom prst="rect">
            <a:avLst/>
          </a:prstGeom>
        </p:spPr>
        <p:txBody>
          <a:bodyPr anchor="b"/>
          <a:lstStyle>
            <a:lvl1pPr marL="0" indent="0">
              <a:lnSpc>
                <a:spcPct val="100000"/>
              </a:lnSpc>
              <a:buNone/>
              <a:defRPr sz="2000" b="1">
                <a:solidFill>
                  <a:schemeClr val="tx1"/>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17" name="Text Placeholder 4">
            <a:extLst>
              <a:ext uri="{FF2B5EF4-FFF2-40B4-BE49-F238E27FC236}">
                <a16:creationId xmlns:a16="http://schemas.microsoft.com/office/drawing/2014/main" id="{F40FB560-C19A-4477-9700-6DD8F99F39F3}"/>
              </a:ext>
            </a:extLst>
          </p:cNvPr>
          <p:cNvSpPr>
            <a:spLocks noGrp="1"/>
          </p:cNvSpPr>
          <p:nvPr>
            <p:ph type="body" sz="quarter" idx="42" hasCustomPrompt="1"/>
          </p:nvPr>
        </p:nvSpPr>
        <p:spPr>
          <a:xfrm>
            <a:off x="334964" y="1871663"/>
            <a:ext cx="5689600" cy="1489075"/>
          </a:xfrm>
          <a:prstGeom prst="rect">
            <a:avLst/>
          </a:prstGeom>
        </p:spPr>
        <p:txBody>
          <a:bodyPr anchor="t"/>
          <a:lstStyle>
            <a:lvl1pPr marL="0" indent="0">
              <a:lnSpc>
                <a:spcPct val="100000"/>
              </a:lnSpc>
              <a:buFont typeface="Wingdings" panose="05000000000000000000" pitchFamily="2" charset="2"/>
              <a:buChar char="§"/>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endParaRPr lang="en-US"/>
          </a:p>
        </p:txBody>
      </p:sp>
      <p:sp>
        <p:nvSpPr>
          <p:cNvPr id="18" name="Text Placeholder 4">
            <a:extLst>
              <a:ext uri="{FF2B5EF4-FFF2-40B4-BE49-F238E27FC236}">
                <a16:creationId xmlns:a16="http://schemas.microsoft.com/office/drawing/2014/main" id="{C13B1DBD-818E-4E09-BC17-BDA77BFB15FE}"/>
              </a:ext>
            </a:extLst>
          </p:cNvPr>
          <p:cNvSpPr>
            <a:spLocks noGrp="1"/>
          </p:cNvSpPr>
          <p:nvPr>
            <p:ph type="body" sz="quarter" idx="45" hasCustomPrompt="1"/>
          </p:nvPr>
        </p:nvSpPr>
        <p:spPr>
          <a:xfrm>
            <a:off x="6154739" y="1871663"/>
            <a:ext cx="5689699" cy="1489075"/>
          </a:xfrm>
          <a:prstGeom prst="rect">
            <a:avLst/>
          </a:prstGeom>
        </p:spPr>
        <p:txBody>
          <a:bodyPr anchor="t"/>
          <a:lstStyle>
            <a:lvl1pPr marL="0" indent="0">
              <a:lnSpc>
                <a:spcPct val="100000"/>
              </a:lnSpc>
              <a:buFont typeface="Wingdings" panose="05000000000000000000" pitchFamily="2" charset="2"/>
              <a:buChar char="§"/>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19" name="Text Placeholder 4">
            <a:extLst>
              <a:ext uri="{FF2B5EF4-FFF2-40B4-BE49-F238E27FC236}">
                <a16:creationId xmlns:a16="http://schemas.microsoft.com/office/drawing/2014/main" id="{013F05B0-5860-4FAF-AA49-3D5151E27027}"/>
              </a:ext>
            </a:extLst>
          </p:cNvPr>
          <p:cNvSpPr>
            <a:spLocks noGrp="1"/>
          </p:cNvSpPr>
          <p:nvPr>
            <p:ph type="body" sz="quarter" idx="46" hasCustomPrompt="1"/>
          </p:nvPr>
        </p:nvSpPr>
        <p:spPr>
          <a:xfrm>
            <a:off x="334962" y="3492500"/>
            <a:ext cx="5689601" cy="679450"/>
          </a:xfrm>
          <a:prstGeom prst="rect">
            <a:avLst/>
          </a:prstGeom>
        </p:spPr>
        <p:txBody>
          <a:bodyPr anchor="b"/>
          <a:lstStyle>
            <a:lvl1pPr marL="0" indent="0">
              <a:lnSpc>
                <a:spcPct val="100000"/>
              </a:lnSpc>
              <a:buNone/>
              <a:defRPr sz="2000" b="1">
                <a:solidFill>
                  <a:schemeClr val="tx1"/>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0" name="Text Placeholder 4">
            <a:extLst>
              <a:ext uri="{FF2B5EF4-FFF2-40B4-BE49-F238E27FC236}">
                <a16:creationId xmlns:a16="http://schemas.microsoft.com/office/drawing/2014/main" id="{AC55F2E1-177F-44BD-9B26-3417D523B4F4}"/>
              </a:ext>
            </a:extLst>
          </p:cNvPr>
          <p:cNvSpPr>
            <a:spLocks noGrp="1"/>
          </p:cNvSpPr>
          <p:nvPr>
            <p:ph type="body" sz="quarter" idx="47" hasCustomPrompt="1"/>
          </p:nvPr>
        </p:nvSpPr>
        <p:spPr>
          <a:xfrm>
            <a:off x="6154738" y="3492500"/>
            <a:ext cx="5702300" cy="679450"/>
          </a:xfrm>
          <a:prstGeom prst="rect">
            <a:avLst/>
          </a:prstGeom>
        </p:spPr>
        <p:txBody>
          <a:bodyPr anchor="b"/>
          <a:lstStyle>
            <a:lvl1pPr marL="0" indent="0">
              <a:lnSpc>
                <a:spcPct val="100000"/>
              </a:lnSpc>
              <a:buNone/>
              <a:defRPr sz="2000" b="1">
                <a:solidFill>
                  <a:schemeClr val="tx1"/>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1" name="Text Placeholder 4">
            <a:extLst>
              <a:ext uri="{FF2B5EF4-FFF2-40B4-BE49-F238E27FC236}">
                <a16:creationId xmlns:a16="http://schemas.microsoft.com/office/drawing/2014/main" id="{556FD2AA-B4E4-4A22-9346-D2E91B7FBBDF}"/>
              </a:ext>
            </a:extLst>
          </p:cNvPr>
          <p:cNvSpPr>
            <a:spLocks noGrp="1"/>
          </p:cNvSpPr>
          <p:nvPr>
            <p:ph type="body" sz="quarter" idx="48" hasCustomPrompt="1"/>
          </p:nvPr>
        </p:nvSpPr>
        <p:spPr>
          <a:xfrm>
            <a:off x="334964" y="4302125"/>
            <a:ext cx="5689600" cy="1489075"/>
          </a:xfrm>
          <a:prstGeom prst="rect">
            <a:avLst/>
          </a:prstGeom>
        </p:spPr>
        <p:txBody>
          <a:bodyPr anchor="t"/>
          <a:lstStyle>
            <a:lvl1pPr marL="0" indent="0">
              <a:lnSpc>
                <a:spcPct val="100000"/>
              </a:lnSpc>
              <a:buFont typeface="Wingdings" panose="05000000000000000000" pitchFamily="2" charset="2"/>
              <a:buChar char="§"/>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2" name="Text Placeholder 4">
            <a:extLst>
              <a:ext uri="{FF2B5EF4-FFF2-40B4-BE49-F238E27FC236}">
                <a16:creationId xmlns:a16="http://schemas.microsoft.com/office/drawing/2014/main" id="{1685FF46-CBDA-456B-BE02-96DE5196EF3F}"/>
              </a:ext>
            </a:extLst>
          </p:cNvPr>
          <p:cNvSpPr>
            <a:spLocks noGrp="1"/>
          </p:cNvSpPr>
          <p:nvPr>
            <p:ph type="body" sz="quarter" idx="49" hasCustomPrompt="1"/>
          </p:nvPr>
        </p:nvSpPr>
        <p:spPr>
          <a:xfrm>
            <a:off x="6154739" y="4302125"/>
            <a:ext cx="5689699" cy="1489075"/>
          </a:xfrm>
          <a:prstGeom prst="rect">
            <a:avLst/>
          </a:prstGeom>
        </p:spPr>
        <p:txBody>
          <a:bodyPr anchor="t"/>
          <a:lstStyle>
            <a:lvl1pPr marL="0" indent="0">
              <a:lnSpc>
                <a:spcPct val="100000"/>
              </a:lnSpc>
              <a:buFont typeface="Wingdings" panose="05000000000000000000" pitchFamily="2" charset="2"/>
              <a:buChar char="§"/>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Tree>
    <p:extLst>
      <p:ext uri="{BB962C8B-B14F-4D97-AF65-F5344CB8AC3E}">
        <p14:creationId xmlns:p14="http://schemas.microsoft.com/office/powerpoint/2010/main" val="32379661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10" userDrawn="1">
          <p15:clr>
            <a:srgbClr val="FBAE40"/>
          </p15:clr>
        </p15:guide>
        <p15:guide id="4" orient="horz" pos="4110" userDrawn="1">
          <p15:clr>
            <a:srgbClr val="FBAE40"/>
          </p15:clr>
        </p15:guide>
        <p15:guide id="5" pos="211" userDrawn="1">
          <p15:clr>
            <a:srgbClr val="FBAE40"/>
          </p15:clr>
        </p15:guide>
        <p15:guide id="6" pos="7469"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3 boxes layou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FC31AC5-6A92-4C83-B471-91B9F3A61B8C}"/>
              </a:ext>
            </a:extLst>
          </p:cNvPr>
          <p:cNvSpPr>
            <a:spLocks noGrp="1"/>
          </p:cNvSpPr>
          <p:nvPr>
            <p:ph type="body" sz="quarter" idx="17" hasCustomPrompt="1"/>
          </p:nvPr>
        </p:nvSpPr>
        <p:spPr>
          <a:xfrm>
            <a:off x="340244" y="340244"/>
            <a:ext cx="11516794" cy="591619"/>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3 Column layout</a:t>
            </a:r>
          </a:p>
        </p:txBody>
      </p:sp>
      <p:sp>
        <p:nvSpPr>
          <p:cNvPr id="9" name="TextBox 8">
            <a:extLst>
              <a:ext uri="{FF2B5EF4-FFF2-40B4-BE49-F238E27FC236}">
                <a16:creationId xmlns:a16="http://schemas.microsoft.com/office/drawing/2014/main" id="{8B407357-FE3C-42FE-BB89-3EE8FB5044F4}"/>
              </a:ext>
            </a:extLst>
          </p:cNvPr>
          <p:cNvSpPr txBox="1"/>
          <p:nvPr userDrawn="1"/>
        </p:nvSpPr>
        <p:spPr>
          <a:xfrm>
            <a:off x="11340261" y="6370477"/>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dirty="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29B2BFDD-4A45-4D5C-9D83-CDB1B99A5210}"/>
              </a:ext>
            </a:extLst>
          </p:cNvPr>
          <p:cNvGrpSpPr/>
          <p:nvPr userDrawn="1"/>
        </p:nvGrpSpPr>
        <p:grpSpPr>
          <a:xfrm>
            <a:off x="334963" y="6469268"/>
            <a:ext cx="1116000" cy="234000"/>
            <a:chOff x="860695" y="6035540"/>
            <a:chExt cx="2197525" cy="461432"/>
          </a:xfrm>
        </p:grpSpPr>
        <p:sp>
          <p:nvSpPr>
            <p:cNvPr id="34" name="Freeform: Shape 33">
              <a:extLst>
                <a:ext uri="{FF2B5EF4-FFF2-40B4-BE49-F238E27FC236}">
                  <a16:creationId xmlns:a16="http://schemas.microsoft.com/office/drawing/2014/main" id="{F8E985E7-A6CC-4AD7-B2DC-6FC590AE2EB6}"/>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35" name="Freeform: Shape 34">
              <a:extLst>
                <a:ext uri="{FF2B5EF4-FFF2-40B4-BE49-F238E27FC236}">
                  <a16:creationId xmlns:a16="http://schemas.microsoft.com/office/drawing/2014/main" id="{44CD7932-A4CF-4A78-9F22-0B9F4AC1E311}"/>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36" name="Freeform: Shape 35">
              <a:extLst>
                <a:ext uri="{FF2B5EF4-FFF2-40B4-BE49-F238E27FC236}">
                  <a16:creationId xmlns:a16="http://schemas.microsoft.com/office/drawing/2014/main" id="{E955793F-FF76-4402-B70E-1F2EB2E981A1}"/>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37" name="Freeform: Shape 36">
              <a:extLst>
                <a:ext uri="{FF2B5EF4-FFF2-40B4-BE49-F238E27FC236}">
                  <a16:creationId xmlns:a16="http://schemas.microsoft.com/office/drawing/2014/main" id="{40DB76B6-2EED-4BAA-8795-B7EB7E5F3996}"/>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sp>
          <p:nvSpPr>
            <p:cNvPr id="38" name="Freeform: Shape 37">
              <a:extLst>
                <a:ext uri="{FF2B5EF4-FFF2-40B4-BE49-F238E27FC236}">
                  <a16:creationId xmlns:a16="http://schemas.microsoft.com/office/drawing/2014/main" id="{7A26E89D-0D4D-405C-9D43-BCD598057DDC}"/>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grpSp>
      <p:sp>
        <p:nvSpPr>
          <p:cNvPr id="23" name="Text Placeholder 4">
            <a:extLst>
              <a:ext uri="{FF2B5EF4-FFF2-40B4-BE49-F238E27FC236}">
                <a16:creationId xmlns:a16="http://schemas.microsoft.com/office/drawing/2014/main" id="{8C76C3F4-FD1D-4F9C-8891-9F23811E32C5}"/>
              </a:ext>
            </a:extLst>
          </p:cNvPr>
          <p:cNvSpPr>
            <a:spLocks noGrp="1"/>
          </p:cNvSpPr>
          <p:nvPr>
            <p:ph type="body" sz="quarter" idx="40" hasCustomPrompt="1"/>
          </p:nvPr>
        </p:nvSpPr>
        <p:spPr>
          <a:xfrm>
            <a:off x="334963" y="1067956"/>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4" name="Text Placeholder 4">
            <a:extLst>
              <a:ext uri="{FF2B5EF4-FFF2-40B4-BE49-F238E27FC236}">
                <a16:creationId xmlns:a16="http://schemas.microsoft.com/office/drawing/2014/main" id="{9CE9ADFA-472C-4A47-92FF-B0B264402C8F}"/>
              </a:ext>
            </a:extLst>
          </p:cNvPr>
          <p:cNvSpPr>
            <a:spLocks noGrp="1"/>
          </p:cNvSpPr>
          <p:nvPr>
            <p:ph type="body" sz="quarter" idx="42" hasCustomPrompt="1"/>
          </p:nvPr>
        </p:nvSpPr>
        <p:spPr>
          <a:xfrm>
            <a:off x="334963" y="1878812"/>
            <a:ext cx="3744000" cy="3904451"/>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endParaRPr lang="en-US"/>
          </a:p>
        </p:txBody>
      </p:sp>
      <p:sp>
        <p:nvSpPr>
          <p:cNvPr id="25" name="Text Placeholder 4">
            <a:extLst>
              <a:ext uri="{FF2B5EF4-FFF2-40B4-BE49-F238E27FC236}">
                <a16:creationId xmlns:a16="http://schemas.microsoft.com/office/drawing/2014/main" id="{5B057ECF-7DA4-4BDC-BFDC-9F4DD1F13797}"/>
              </a:ext>
            </a:extLst>
          </p:cNvPr>
          <p:cNvSpPr>
            <a:spLocks noGrp="1"/>
          </p:cNvSpPr>
          <p:nvPr>
            <p:ph type="body" sz="quarter" idx="45" hasCustomPrompt="1"/>
          </p:nvPr>
        </p:nvSpPr>
        <p:spPr>
          <a:xfrm>
            <a:off x="4224001" y="1067956"/>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6" name="Text Placeholder 4">
            <a:extLst>
              <a:ext uri="{FF2B5EF4-FFF2-40B4-BE49-F238E27FC236}">
                <a16:creationId xmlns:a16="http://schemas.microsoft.com/office/drawing/2014/main" id="{85566578-E5CB-404A-A147-345CE6A84B35}"/>
              </a:ext>
            </a:extLst>
          </p:cNvPr>
          <p:cNvSpPr>
            <a:spLocks noGrp="1"/>
          </p:cNvSpPr>
          <p:nvPr>
            <p:ph type="body" sz="quarter" idx="46" hasCustomPrompt="1"/>
          </p:nvPr>
        </p:nvSpPr>
        <p:spPr>
          <a:xfrm>
            <a:off x="4224001" y="1878813"/>
            <a:ext cx="3744000" cy="3904450"/>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7" name="Text Placeholder 4">
            <a:extLst>
              <a:ext uri="{FF2B5EF4-FFF2-40B4-BE49-F238E27FC236}">
                <a16:creationId xmlns:a16="http://schemas.microsoft.com/office/drawing/2014/main" id="{64C96B8C-BEF5-452C-89A5-BCC2D4F48069}"/>
              </a:ext>
            </a:extLst>
          </p:cNvPr>
          <p:cNvSpPr>
            <a:spLocks noGrp="1"/>
          </p:cNvSpPr>
          <p:nvPr>
            <p:ph type="body" sz="quarter" idx="47" hasCustomPrompt="1"/>
          </p:nvPr>
        </p:nvSpPr>
        <p:spPr>
          <a:xfrm>
            <a:off x="8113039" y="1067956"/>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8" name="Text Placeholder 4">
            <a:extLst>
              <a:ext uri="{FF2B5EF4-FFF2-40B4-BE49-F238E27FC236}">
                <a16:creationId xmlns:a16="http://schemas.microsoft.com/office/drawing/2014/main" id="{4797D94D-F415-4175-9B5C-92BF3E586E62}"/>
              </a:ext>
            </a:extLst>
          </p:cNvPr>
          <p:cNvSpPr>
            <a:spLocks noGrp="1"/>
          </p:cNvSpPr>
          <p:nvPr>
            <p:ph type="body" sz="quarter" idx="48" hasCustomPrompt="1"/>
          </p:nvPr>
        </p:nvSpPr>
        <p:spPr>
          <a:xfrm>
            <a:off x="8113039" y="1878811"/>
            <a:ext cx="3744000" cy="3904453"/>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Tree>
    <p:extLst>
      <p:ext uri="{BB962C8B-B14F-4D97-AF65-F5344CB8AC3E}">
        <p14:creationId xmlns:p14="http://schemas.microsoft.com/office/powerpoint/2010/main" val="3103656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10" userDrawn="1">
          <p15:clr>
            <a:srgbClr val="FBAE40"/>
          </p15:clr>
        </p15:guide>
        <p15:guide id="4" orient="horz" pos="4110" userDrawn="1">
          <p15:clr>
            <a:srgbClr val="FBAE40"/>
          </p15:clr>
        </p15:guide>
        <p15:guide id="5" pos="211" userDrawn="1">
          <p15:clr>
            <a:srgbClr val="FBAE40"/>
          </p15:clr>
        </p15:guide>
        <p15:guide id="6" pos="746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 6 boxes layou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FC31AC5-6A92-4C83-B471-91B9F3A61B8C}"/>
              </a:ext>
            </a:extLst>
          </p:cNvPr>
          <p:cNvSpPr>
            <a:spLocks noGrp="1"/>
          </p:cNvSpPr>
          <p:nvPr>
            <p:ph type="body" sz="quarter" idx="17" hasCustomPrompt="1"/>
          </p:nvPr>
        </p:nvSpPr>
        <p:spPr>
          <a:xfrm>
            <a:off x="340244" y="340244"/>
            <a:ext cx="11516794" cy="591619"/>
          </a:xfrm>
          <a:prstGeom prst="rect">
            <a:avLst/>
          </a:prstGeom>
        </p:spPr>
        <p:txBody>
          <a:bodyPr/>
          <a:lstStyle>
            <a:lvl1pPr marL="0" indent="0">
              <a:lnSpc>
                <a:spcPct val="100000"/>
              </a:lnSpc>
              <a:buNone/>
              <a:defRPr sz="3600" b="1">
                <a:solidFill>
                  <a:schemeClr val="tx1"/>
                </a:solidFill>
                <a:latin typeface="+mn-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9" name="TextBox 8">
            <a:extLst>
              <a:ext uri="{FF2B5EF4-FFF2-40B4-BE49-F238E27FC236}">
                <a16:creationId xmlns:a16="http://schemas.microsoft.com/office/drawing/2014/main" id="{8B407357-FE3C-42FE-BB89-3EE8FB5044F4}"/>
              </a:ext>
            </a:extLst>
          </p:cNvPr>
          <p:cNvSpPr txBox="1"/>
          <p:nvPr userDrawn="1"/>
        </p:nvSpPr>
        <p:spPr>
          <a:xfrm>
            <a:off x="11340261" y="6370477"/>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dirty="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29B2BFDD-4A45-4D5C-9D83-CDB1B99A5210}"/>
              </a:ext>
            </a:extLst>
          </p:cNvPr>
          <p:cNvGrpSpPr/>
          <p:nvPr userDrawn="1"/>
        </p:nvGrpSpPr>
        <p:grpSpPr>
          <a:xfrm>
            <a:off x="334963" y="6469268"/>
            <a:ext cx="1116000" cy="234000"/>
            <a:chOff x="860695" y="6035540"/>
            <a:chExt cx="2197525" cy="461432"/>
          </a:xfrm>
        </p:grpSpPr>
        <p:sp>
          <p:nvSpPr>
            <p:cNvPr id="34" name="Freeform: Shape 33">
              <a:extLst>
                <a:ext uri="{FF2B5EF4-FFF2-40B4-BE49-F238E27FC236}">
                  <a16:creationId xmlns:a16="http://schemas.microsoft.com/office/drawing/2014/main" id="{F8E985E7-A6CC-4AD7-B2DC-6FC590AE2EB6}"/>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35" name="Freeform: Shape 34">
              <a:extLst>
                <a:ext uri="{FF2B5EF4-FFF2-40B4-BE49-F238E27FC236}">
                  <a16:creationId xmlns:a16="http://schemas.microsoft.com/office/drawing/2014/main" id="{44CD7932-A4CF-4A78-9F22-0B9F4AC1E311}"/>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36" name="Freeform: Shape 35">
              <a:extLst>
                <a:ext uri="{FF2B5EF4-FFF2-40B4-BE49-F238E27FC236}">
                  <a16:creationId xmlns:a16="http://schemas.microsoft.com/office/drawing/2014/main" id="{E955793F-FF76-4402-B70E-1F2EB2E981A1}"/>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37" name="Freeform: Shape 36">
              <a:extLst>
                <a:ext uri="{FF2B5EF4-FFF2-40B4-BE49-F238E27FC236}">
                  <a16:creationId xmlns:a16="http://schemas.microsoft.com/office/drawing/2014/main" id="{40DB76B6-2EED-4BAA-8795-B7EB7E5F3996}"/>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sp>
          <p:nvSpPr>
            <p:cNvPr id="38" name="Freeform: Shape 37">
              <a:extLst>
                <a:ext uri="{FF2B5EF4-FFF2-40B4-BE49-F238E27FC236}">
                  <a16:creationId xmlns:a16="http://schemas.microsoft.com/office/drawing/2014/main" id="{7A26E89D-0D4D-405C-9D43-BCD598057DDC}"/>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grpSp>
      <p:sp>
        <p:nvSpPr>
          <p:cNvPr id="23" name="Text Placeholder 4">
            <a:extLst>
              <a:ext uri="{FF2B5EF4-FFF2-40B4-BE49-F238E27FC236}">
                <a16:creationId xmlns:a16="http://schemas.microsoft.com/office/drawing/2014/main" id="{8C76C3F4-FD1D-4F9C-8891-9F23811E32C5}"/>
              </a:ext>
            </a:extLst>
          </p:cNvPr>
          <p:cNvSpPr>
            <a:spLocks noGrp="1"/>
          </p:cNvSpPr>
          <p:nvPr>
            <p:ph type="body" sz="quarter" idx="40" hasCustomPrompt="1"/>
          </p:nvPr>
        </p:nvSpPr>
        <p:spPr>
          <a:xfrm>
            <a:off x="334963" y="1067956"/>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4" name="Text Placeholder 4">
            <a:extLst>
              <a:ext uri="{FF2B5EF4-FFF2-40B4-BE49-F238E27FC236}">
                <a16:creationId xmlns:a16="http://schemas.microsoft.com/office/drawing/2014/main" id="{9CE9ADFA-472C-4A47-92FF-B0B264402C8F}"/>
              </a:ext>
            </a:extLst>
          </p:cNvPr>
          <p:cNvSpPr>
            <a:spLocks noGrp="1"/>
          </p:cNvSpPr>
          <p:nvPr>
            <p:ph type="body" sz="quarter" idx="42" hasCustomPrompt="1"/>
          </p:nvPr>
        </p:nvSpPr>
        <p:spPr>
          <a:xfrm>
            <a:off x="334963" y="1878812"/>
            <a:ext cx="3744000"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5" name="Text Placeholder 4">
            <a:extLst>
              <a:ext uri="{FF2B5EF4-FFF2-40B4-BE49-F238E27FC236}">
                <a16:creationId xmlns:a16="http://schemas.microsoft.com/office/drawing/2014/main" id="{5B057ECF-7DA4-4BDC-BFDC-9F4DD1F13797}"/>
              </a:ext>
            </a:extLst>
          </p:cNvPr>
          <p:cNvSpPr>
            <a:spLocks noGrp="1"/>
          </p:cNvSpPr>
          <p:nvPr>
            <p:ph type="body" sz="quarter" idx="45" hasCustomPrompt="1"/>
          </p:nvPr>
        </p:nvSpPr>
        <p:spPr>
          <a:xfrm>
            <a:off x="4224001" y="1067956"/>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6" name="Text Placeholder 4">
            <a:extLst>
              <a:ext uri="{FF2B5EF4-FFF2-40B4-BE49-F238E27FC236}">
                <a16:creationId xmlns:a16="http://schemas.microsoft.com/office/drawing/2014/main" id="{85566578-E5CB-404A-A147-345CE6A84B35}"/>
              </a:ext>
            </a:extLst>
          </p:cNvPr>
          <p:cNvSpPr>
            <a:spLocks noGrp="1"/>
          </p:cNvSpPr>
          <p:nvPr>
            <p:ph type="body" sz="quarter" idx="46" hasCustomPrompt="1"/>
          </p:nvPr>
        </p:nvSpPr>
        <p:spPr>
          <a:xfrm>
            <a:off x="4224001" y="1878813"/>
            <a:ext cx="3744000"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7" name="Text Placeholder 4">
            <a:extLst>
              <a:ext uri="{FF2B5EF4-FFF2-40B4-BE49-F238E27FC236}">
                <a16:creationId xmlns:a16="http://schemas.microsoft.com/office/drawing/2014/main" id="{64C96B8C-BEF5-452C-89A5-BCC2D4F48069}"/>
              </a:ext>
            </a:extLst>
          </p:cNvPr>
          <p:cNvSpPr>
            <a:spLocks noGrp="1"/>
          </p:cNvSpPr>
          <p:nvPr>
            <p:ph type="body" sz="quarter" idx="47" hasCustomPrompt="1"/>
          </p:nvPr>
        </p:nvSpPr>
        <p:spPr>
          <a:xfrm>
            <a:off x="8113039" y="1067956"/>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8" name="Text Placeholder 4">
            <a:extLst>
              <a:ext uri="{FF2B5EF4-FFF2-40B4-BE49-F238E27FC236}">
                <a16:creationId xmlns:a16="http://schemas.microsoft.com/office/drawing/2014/main" id="{4797D94D-F415-4175-9B5C-92BF3E586E62}"/>
              </a:ext>
            </a:extLst>
          </p:cNvPr>
          <p:cNvSpPr>
            <a:spLocks noGrp="1"/>
          </p:cNvSpPr>
          <p:nvPr>
            <p:ph type="body" sz="quarter" idx="48" hasCustomPrompt="1"/>
          </p:nvPr>
        </p:nvSpPr>
        <p:spPr>
          <a:xfrm>
            <a:off x="8113039" y="1878812"/>
            <a:ext cx="3744000" cy="1550188"/>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16" name="Text Placeholder 4">
            <a:extLst>
              <a:ext uri="{FF2B5EF4-FFF2-40B4-BE49-F238E27FC236}">
                <a16:creationId xmlns:a16="http://schemas.microsoft.com/office/drawing/2014/main" id="{6CD1645E-E003-4FB9-A522-B410A42352D9}"/>
              </a:ext>
            </a:extLst>
          </p:cNvPr>
          <p:cNvSpPr>
            <a:spLocks noGrp="1"/>
          </p:cNvSpPr>
          <p:nvPr>
            <p:ph type="body" sz="quarter" idx="49" hasCustomPrompt="1"/>
          </p:nvPr>
        </p:nvSpPr>
        <p:spPr>
          <a:xfrm>
            <a:off x="334963" y="3565149"/>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17" name="Text Placeholder 4">
            <a:extLst>
              <a:ext uri="{FF2B5EF4-FFF2-40B4-BE49-F238E27FC236}">
                <a16:creationId xmlns:a16="http://schemas.microsoft.com/office/drawing/2014/main" id="{4A4120BD-8CD8-49A4-BB9F-BE66EE3FB3B6}"/>
              </a:ext>
            </a:extLst>
          </p:cNvPr>
          <p:cNvSpPr>
            <a:spLocks noGrp="1"/>
          </p:cNvSpPr>
          <p:nvPr>
            <p:ph type="body" sz="quarter" idx="50" hasCustomPrompt="1"/>
          </p:nvPr>
        </p:nvSpPr>
        <p:spPr>
          <a:xfrm>
            <a:off x="334963" y="4376005"/>
            <a:ext cx="3744000"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18" name="Text Placeholder 4">
            <a:extLst>
              <a:ext uri="{FF2B5EF4-FFF2-40B4-BE49-F238E27FC236}">
                <a16:creationId xmlns:a16="http://schemas.microsoft.com/office/drawing/2014/main" id="{026475C7-2344-4401-9693-672F8F012261}"/>
              </a:ext>
            </a:extLst>
          </p:cNvPr>
          <p:cNvSpPr>
            <a:spLocks noGrp="1"/>
          </p:cNvSpPr>
          <p:nvPr>
            <p:ph type="body" sz="quarter" idx="51" hasCustomPrompt="1"/>
          </p:nvPr>
        </p:nvSpPr>
        <p:spPr>
          <a:xfrm>
            <a:off x="4224001" y="3565149"/>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19" name="Text Placeholder 4">
            <a:extLst>
              <a:ext uri="{FF2B5EF4-FFF2-40B4-BE49-F238E27FC236}">
                <a16:creationId xmlns:a16="http://schemas.microsoft.com/office/drawing/2014/main" id="{97761158-DECF-4A7D-BE30-A01083BE0E5E}"/>
              </a:ext>
            </a:extLst>
          </p:cNvPr>
          <p:cNvSpPr>
            <a:spLocks noGrp="1"/>
          </p:cNvSpPr>
          <p:nvPr>
            <p:ph type="body" sz="quarter" idx="52" hasCustomPrompt="1"/>
          </p:nvPr>
        </p:nvSpPr>
        <p:spPr>
          <a:xfrm>
            <a:off x="4224001" y="4376006"/>
            <a:ext cx="3744000"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0" name="Text Placeholder 4">
            <a:extLst>
              <a:ext uri="{FF2B5EF4-FFF2-40B4-BE49-F238E27FC236}">
                <a16:creationId xmlns:a16="http://schemas.microsoft.com/office/drawing/2014/main" id="{A474EDD8-F616-4E98-85C3-3FAC8FE08666}"/>
              </a:ext>
            </a:extLst>
          </p:cNvPr>
          <p:cNvSpPr>
            <a:spLocks noGrp="1"/>
          </p:cNvSpPr>
          <p:nvPr>
            <p:ph type="body" sz="quarter" idx="53" hasCustomPrompt="1"/>
          </p:nvPr>
        </p:nvSpPr>
        <p:spPr>
          <a:xfrm>
            <a:off x="8113039" y="3565149"/>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1" name="Text Placeholder 4">
            <a:extLst>
              <a:ext uri="{FF2B5EF4-FFF2-40B4-BE49-F238E27FC236}">
                <a16:creationId xmlns:a16="http://schemas.microsoft.com/office/drawing/2014/main" id="{7215EFE6-542A-4DC6-8EAD-D33A2AC46F1B}"/>
              </a:ext>
            </a:extLst>
          </p:cNvPr>
          <p:cNvSpPr>
            <a:spLocks noGrp="1"/>
          </p:cNvSpPr>
          <p:nvPr>
            <p:ph type="body" sz="quarter" idx="54" hasCustomPrompt="1"/>
          </p:nvPr>
        </p:nvSpPr>
        <p:spPr>
          <a:xfrm>
            <a:off x="8113039" y="4376005"/>
            <a:ext cx="3744000" cy="1550188"/>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Tree>
    <p:extLst>
      <p:ext uri="{BB962C8B-B14F-4D97-AF65-F5344CB8AC3E}">
        <p14:creationId xmlns:p14="http://schemas.microsoft.com/office/powerpoint/2010/main" val="3406563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10" userDrawn="1">
          <p15:clr>
            <a:srgbClr val="FBAE40"/>
          </p15:clr>
        </p15:guide>
        <p15:guide id="4" orient="horz" pos="4110" userDrawn="1">
          <p15:clr>
            <a:srgbClr val="FBAE40"/>
          </p15:clr>
        </p15:guide>
        <p15:guide id="5" pos="211" userDrawn="1">
          <p15:clr>
            <a:srgbClr val="FBAE40"/>
          </p15:clr>
        </p15:guide>
        <p15:guide id="6" pos="7469"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column 4 boxes layou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FC31AC5-6A92-4C83-B471-91B9F3A61B8C}"/>
              </a:ext>
            </a:extLst>
          </p:cNvPr>
          <p:cNvSpPr>
            <a:spLocks noGrp="1"/>
          </p:cNvSpPr>
          <p:nvPr>
            <p:ph type="body" sz="quarter" idx="17" hasCustomPrompt="1"/>
          </p:nvPr>
        </p:nvSpPr>
        <p:spPr>
          <a:xfrm>
            <a:off x="340244" y="340244"/>
            <a:ext cx="11516794" cy="591619"/>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9" name="TextBox 8">
            <a:extLst>
              <a:ext uri="{FF2B5EF4-FFF2-40B4-BE49-F238E27FC236}">
                <a16:creationId xmlns:a16="http://schemas.microsoft.com/office/drawing/2014/main" id="{8B407357-FE3C-42FE-BB89-3EE8FB5044F4}"/>
              </a:ext>
            </a:extLst>
          </p:cNvPr>
          <p:cNvSpPr txBox="1"/>
          <p:nvPr userDrawn="1"/>
        </p:nvSpPr>
        <p:spPr>
          <a:xfrm>
            <a:off x="11340261" y="6370477"/>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dirty="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29B2BFDD-4A45-4D5C-9D83-CDB1B99A5210}"/>
              </a:ext>
            </a:extLst>
          </p:cNvPr>
          <p:cNvGrpSpPr/>
          <p:nvPr userDrawn="1"/>
        </p:nvGrpSpPr>
        <p:grpSpPr>
          <a:xfrm>
            <a:off x="334963" y="6469268"/>
            <a:ext cx="1116000" cy="234000"/>
            <a:chOff x="860695" y="6035540"/>
            <a:chExt cx="2197525" cy="461432"/>
          </a:xfrm>
        </p:grpSpPr>
        <p:sp>
          <p:nvSpPr>
            <p:cNvPr id="34" name="Freeform: Shape 33">
              <a:extLst>
                <a:ext uri="{FF2B5EF4-FFF2-40B4-BE49-F238E27FC236}">
                  <a16:creationId xmlns:a16="http://schemas.microsoft.com/office/drawing/2014/main" id="{F8E985E7-A6CC-4AD7-B2DC-6FC590AE2EB6}"/>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35" name="Freeform: Shape 34">
              <a:extLst>
                <a:ext uri="{FF2B5EF4-FFF2-40B4-BE49-F238E27FC236}">
                  <a16:creationId xmlns:a16="http://schemas.microsoft.com/office/drawing/2014/main" id="{44CD7932-A4CF-4A78-9F22-0B9F4AC1E311}"/>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36" name="Freeform: Shape 35">
              <a:extLst>
                <a:ext uri="{FF2B5EF4-FFF2-40B4-BE49-F238E27FC236}">
                  <a16:creationId xmlns:a16="http://schemas.microsoft.com/office/drawing/2014/main" id="{E955793F-FF76-4402-B70E-1F2EB2E981A1}"/>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37" name="Freeform: Shape 36">
              <a:extLst>
                <a:ext uri="{FF2B5EF4-FFF2-40B4-BE49-F238E27FC236}">
                  <a16:creationId xmlns:a16="http://schemas.microsoft.com/office/drawing/2014/main" id="{40DB76B6-2EED-4BAA-8795-B7EB7E5F3996}"/>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sp>
          <p:nvSpPr>
            <p:cNvPr id="38" name="Freeform: Shape 37">
              <a:extLst>
                <a:ext uri="{FF2B5EF4-FFF2-40B4-BE49-F238E27FC236}">
                  <a16:creationId xmlns:a16="http://schemas.microsoft.com/office/drawing/2014/main" id="{7A26E89D-0D4D-405C-9D43-BCD598057DDC}"/>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grpSp>
      <p:sp>
        <p:nvSpPr>
          <p:cNvPr id="23" name="Text Placeholder 4">
            <a:extLst>
              <a:ext uri="{FF2B5EF4-FFF2-40B4-BE49-F238E27FC236}">
                <a16:creationId xmlns:a16="http://schemas.microsoft.com/office/drawing/2014/main" id="{8C76C3F4-FD1D-4F9C-8891-9F23811E32C5}"/>
              </a:ext>
            </a:extLst>
          </p:cNvPr>
          <p:cNvSpPr>
            <a:spLocks noGrp="1"/>
          </p:cNvSpPr>
          <p:nvPr>
            <p:ph type="body" sz="quarter" idx="40" hasCustomPrompt="1"/>
          </p:nvPr>
        </p:nvSpPr>
        <p:spPr>
          <a:xfrm>
            <a:off x="334963" y="1067956"/>
            <a:ext cx="2827337"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4" name="Text Placeholder 4">
            <a:extLst>
              <a:ext uri="{FF2B5EF4-FFF2-40B4-BE49-F238E27FC236}">
                <a16:creationId xmlns:a16="http://schemas.microsoft.com/office/drawing/2014/main" id="{9CE9ADFA-472C-4A47-92FF-B0B264402C8F}"/>
              </a:ext>
            </a:extLst>
          </p:cNvPr>
          <p:cNvSpPr>
            <a:spLocks noGrp="1"/>
          </p:cNvSpPr>
          <p:nvPr>
            <p:ph type="body" sz="quarter" idx="42" hasCustomPrompt="1"/>
          </p:nvPr>
        </p:nvSpPr>
        <p:spPr>
          <a:xfrm>
            <a:off x="334963" y="1878812"/>
            <a:ext cx="2827337" cy="43695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5" name="Text Placeholder 4">
            <a:extLst>
              <a:ext uri="{FF2B5EF4-FFF2-40B4-BE49-F238E27FC236}">
                <a16:creationId xmlns:a16="http://schemas.microsoft.com/office/drawing/2014/main" id="{5B057ECF-7DA4-4BDC-BFDC-9F4DD1F13797}"/>
              </a:ext>
            </a:extLst>
          </p:cNvPr>
          <p:cNvSpPr>
            <a:spLocks noGrp="1"/>
          </p:cNvSpPr>
          <p:nvPr>
            <p:ph type="body" sz="quarter" idx="45" hasCustomPrompt="1"/>
          </p:nvPr>
        </p:nvSpPr>
        <p:spPr>
          <a:xfrm>
            <a:off x="3286125" y="1067956"/>
            <a:ext cx="2733675"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6" name="Text Placeholder 4">
            <a:extLst>
              <a:ext uri="{FF2B5EF4-FFF2-40B4-BE49-F238E27FC236}">
                <a16:creationId xmlns:a16="http://schemas.microsoft.com/office/drawing/2014/main" id="{85566578-E5CB-404A-A147-345CE6A84B35}"/>
              </a:ext>
            </a:extLst>
          </p:cNvPr>
          <p:cNvSpPr>
            <a:spLocks noGrp="1"/>
          </p:cNvSpPr>
          <p:nvPr>
            <p:ph type="body" sz="quarter" idx="46" hasCustomPrompt="1"/>
          </p:nvPr>
        </p:nvSpPr>
        <p:spPr>
          <a:xfrm>
            <a:off x="3286125" y="1878813"/>
            <a:ext cx="2733675" cy="43695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2" name="Text Placeholder 4">
            <a:extLst>
              <a:ext uri="{FF2B5EF4-FFF2-40B4-BE49-F238E27FC236}">
                <a16:creationId xmlns:a16="http://schemas.microsoft.com/office/drawing/2014/main" id="{C88D4C24-EDE8-4A02-AD92-B097F675E03F}"/>
              </a:ext>
            </a:extLst>
          </p:cNvPr>
          <p:cNvSpPr>
            <a:spLocks noGrp="1"/>
          </p:cNvSpPr>
          <p:nvPr>
            <p:ph type="body" sz="quarter" idx="47" hasCustomPrompt="1"/>
          </p:nvPr>
        </p:nvSpPr>
        <p:spPr>
          <a:xfrm>
            <a:off x="6172202" y="1067956"/>
            <a:ext cx="2827337"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9" name="Text Placeholder 4">
            <a:extLst>
              <a:ext uri="{FF2B5EF4-FFF2-40B4-BE49-F238E27FC236}">
                <a16:creationId xmlns:a16="http://schemas.microsoft.com/office/drawing/2014/main" id="{972DD208-4B3F-4D90-BA49-2E6335036B7F}"/>
              </a:ext>
            </a:extLst>
          </p:cNvPr>
          <p:cNvSpPr>
            <a:spLocks noGrp="1"/>
          </p:cNvSpPr>
          <p:nvPr>
            <p:ph type="body" sz="quarter" idx="48" hasCustomPrompt="1"/>
          </p:nvPr>
        </p:nvSpPr>
        <p:spPr>
          <a:xfrm>
            <a:off x="6172202" y="1878812"/>
            <a:ext cx="2827337" cy="43695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30" name="Text Placeholder 4">
            <a:extLst>
              <a:ext uri="{FF2B5EF4-FFF2-40B4-BE49-F238E27FC236}">
                <a16:creationId xmlns:a16="http://schemas.microsoft.com/office/drawing/2014/main" id="{B9C78B83-226E-4D59-BF54-F021CE5508B8}"/>
              </a:ext>
            </a:extLst>
          </p:cNvPr>
          <p:cNvSpPr>
            <a:spLocks noGrp="1"/>
          </p:cNvSpPr>
          <p:nvPr>
            <p:ph type="body" sz="quarter" idx="49" hasCustomPrompt="1"/>
          </p:nvPr>
        </p:nvSpPr>
        <p:spPr>
          <a:xfrm>
            <a:off x="9123364" y="1067956"/>
            <a:ext cx="2733675"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31" name="Text Placeholder 4">
            <a:extLst>
              <a:ext uri="{FF2B5EF4-FFF2-40B4-BE49-F238E27FC236}">
                <a16:creationId xmlns:a16="http://schemas.microsoft.com/office/drawing/2014/main" id="{329C7553-E4E9-414F-9A67-E0CFCFC6960C}"/>
              </a:ext>
            </a:extLst>
          </p:cNvPr>
          <p:cNvSpPr>
            <a:spLocks noGrp="1"/>
          </p:cNvSpPr>
          <p:nvPr>
            <p:ph type="body" sz="quarter" idx="50" hasCustomPrompt="1"/>
          </p:nvPr>
        </p:nvSpPr>
        <p:spPr>
          <a:xfrm>
            <a:off x="9123364" y="1878813"/>
            <a:ext cx="2733675" cy="43695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Tree>
    <p:extLst>
      <p:ext uri="{BB962C8B-B14F-4D97-AF65-F5344CB8AC3E}">
        <p14:creationId xmlns:p14="http://schemas.microsoft.com/office/powerpoint/2010/main" val="17540024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10" userDrawn="1">
          <p15:clr>
            <a:srgbClr val="FBAE40"/>
          </p15:clr>
        </p15:guide>
        <p15:guide id="4" orient="horz" pos="4110" userDrawn="1">
          <p15:clr>
            <a:srgbClr val="FBAE40"/>
          </p15:clr>
        </p15:guide>
        <p15:guide id="5" pos="211" userDrawn="1">
          <p15:clr>
            <a:srgbClr val="FBAE40"/>
          </p15:clr>
        </p15:guide>
        <p15:guide id="6" pos="7469"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column 8 boxes layou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FC31AC5-6A92-4C83-B471-91B9F3A61B8C}"/>
              </a:ext>
            </a:extLst>
          </p:cNvPr>
          <p:cNvSpPr>
            <a:spLocks noGrp="1"/>
          </p:cNvSpPr>
          <p:nvPr>
            <p:ph type="body" sz="quarter" idx="17" hasCustomPrompt="1"/>
          </p:nvPr>
        </p:nvSpPr>
        <p:spPr>
          <a:xfrm>
            <a:off x="340244" y="340244"/>
            <a:ext cx="11516794" cy="591619"/>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9" name="TextBox 8">
            <a:extLst>
              <a:ext uri="{FF2B5EF4-FFF2-40B4-BE49-F238E27FC236}">
                <a16:creationId xmlns:a16="http://schemas.microsoft.com/office/drawing/2014/main" id="{8B407357-FE3C-42FE-BB89-3EE8FB5044F4}"/>
              </a:ext>
            </a:extLst>
          </p:cNvPr>
          <p:cNvSpPr txBox="1"/>
          <p:nvPr userDrawn="1"/>
        </p:nvSpPr>
        <p:spPr>
          <a:xfrm>
            <a:off x="11340261" y="6370477"/>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mj-lt"/>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dirty="0">
              <a:ln>
                <a:noFill/>
              </a:ln>
              <a:solidFill>
                <a:schemeClr val="tx2"/>
              </a:solidFill>
              <a:effectLst/>
              <a:uLnTx/>
              <a:uFillTx/>
              <a:latin typeface="+mj-lt"/>
              <a:ea typeface="Inter" panose="020B05020300000000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29B2BFDD-4A45-4D5C-9D83-CDB1B99A5210}"/>
              </a:ext>
            </a:extLst>
          </p:cNvPr>
          <p:cNvGrpSpPr/>
          <p:nvPr userDrawn="1"/>
        </p:nvGrpSpPr>
        <p:grpSpPr>
          <a:xfrm>
            <a:off x="334963" y="6469268"/>
            <a:ext cx="1116000" cy="234000"/>
            <a:chOff x="860695" y="6035540"/>
            <a:chExt cx="2197525" cy="461432"/>
          </a:xfrm>
        </p:grpSpPr>
        <p:sp>
          <p:nvSpPr>
            <p:cNvPr id="34" name="Freeform: Shape 33">
              <a:extLst>
                <a:ext uri="{FF2B5EF4-FFF2-40B4-BE49-F238E27FC236}">
                  <a16:creationId xmlns:a16="http://schemas.microsoft.com/office/drawing/2014/main" id="{F8E985E7-A6CC-4AD7-B2DC-6FC590AE2EB6}"/>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latin typeface="+mj-lt"/>
              </a:endParaRPr>
            </a:p>
          </p:txBody>
        </p:sp>
        <p:sp>
          <p:nvSpPr>
            <p:cNvPr id="35" name="Freeform: Shape 34">
              <a:extLst>
                <a:ext uri="{FF2B5EF4-FFF2-40B4-BE49-F238E27FC236}">
                  <a16:creationId xmlns:a16="http://schemas.microsoft.com/office/drawing/2014/main" id="{44CD7932-A4CF-4A78-9F22-0B9F4AC1E311}"/>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latin typeface="+mj-lt"/>
              </a:endParaRPr>
            </a:p>
          </p:txBody>
        </p:sp>
        <p:sp>
          <p:nvSpPr>
            <p:cNvPr id="36" name="Freeform: Shape 35">
              <a:extLst>
                <a:ext uri="{FF2B5EF4-FFF2-40B4-BE49-F238E27FC236}">
                  <a16:creationId xmlns:a16="http://schemas.microsoft.com/office/drawing/2014/main" id="{E955793F-FF76-4402-B70E-1F2EB2E981A1}"/>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latin typeface="+mj-lt"/>
              </a:endParaRPr>
            </a:p>
          </p:txBody>
        </p:sp>
        <p:sp>
          <p:nvSpPr>
            <p:cNvPr id="37" name="Freeform: Shape 36">
              <a:extLst>
                <a:ext uri="{FF2B5EF4-FFF2-40B4-BE49-F238E27FC236}">
                  <a16:creationId xmlns:a16="http://schemas.microsoft.com/office/drawing/2014/main" id="{40DB76B6-2EED-4BAA-8795-B7EB7E5F3996}"/>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solidFill>
                  <a:schemeClr val="bg1"/>
                </a:solidFill>
                <a:latin typeface="+mj-lt"/>
              </a:endParaRPr>
            </a:p>
          </p:txBody>
        </p:sp>
        <p:sp>
          <p:nvSpPr>
            <p:cNvPr id="38" name="Freeform: Shape 37">
              <a:extLst>
                <a:ext uri="{FF2B5EF4-FFF2-40B4-BE49-F238E27FC236}">
                  <a16:creationId xmlns:a16="http://schemas.microsoft.com/office/drawing/2014/main" id="{7A26E89D-0D4D-405C-9D43-BCD598057DDC}"/>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solidFill>
                  <a:schemeClr val="bg1"/>
                </a:solidFill>
                <a:latin typeface="+mj-lt"/>
              </a:endParaRPr>
            </a:p>
          </p:txBody>
        </p:sp>
      </p:grpSp>
      <p:sp>
        <p:nvSpPr>
          <p:cNvPr id="23" name="Text Placeholder 4">
            <a:extLst>
              <a:ext uri="{FF2B5EF4-FFF2-40B4-BE49-F238E27FC236}">
                <a16:creationId xmlns:a16="http://schemas.microsoft.com/office/drawing/2014/main" id="{8C76C3F4-FD1D-4F9C-8891-9F23811E32C5}"/>
              </a:ext>
            </a:extLst>
          </p:cNvPr>
          <p:cNvSpPr>
            <a:spLocks noGrp="1"/>
          </p:cNvSpPr>
          <p:nvPr>
            <p:ph type="body" sz="quarter" idx="40" hasCustomPrompt="1"/>
          </p:nvPr>
        </p:nvSpPr>
        <p:spPr>
          <a:xfrm>
            <a:off x="334963" y="1067956"/>
            <a:ext cx="2827337"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4" name="Text Placeholder 4">
            <a:extLst>
              <a:ext uri="{FF2B5EF4-FFF2-40B4-BE49-F238E27FC236}">
                <a16:creationId xmlns:a16="http://schemas.microsoft.com/office/drawing/2014/main" id="{9CE9ADFA-472C-4A47-92FF-B0B264402C8F}"/>
              </a:ext>
            </a:extLst>
          </p:cNvPr>
          <p:cNvSpPr>
            <a:spLocks noGrp="1"/>
          </p:cNvSpPr>
          <p:nvPr>
            <p:ph type="body" sz="quarter" idx="42" hasCustomPrompt="1"/>
          </p:nvPr>
        </p:nvSpPr>
        <p:spPr>
          <a:xfrm>
            <a:off x="334963" y="1878812"/>
            <a:ext cx="2827337"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5" name="Text Placeholder 4">
            <a:extLst>
              <a:ext uri="{FF2B5EF4-FFF2-40B4-BE49-F238E27FC236}">
                <a16:creationId xmlns:a16="http://schemas.microsoft.com/office/drawing/2014/main" id="{5B057ECF-7DA4-4BDC-BFDC-9F4DD1F13797}"/>
              </a:ext>
            </a:extLst>
          </p:cNvPr>
          <p:cNvSpPr>
            <a:spLocks noGrp="1"/>
          </p:cNvSpPr>
          <p:nvPr>
            <p:ph type="body" sz="quarter" idx="45" hasCustomPrompt="1"/>
          </p:nvPr>
        </p:nvSpPr>
        <p:spPr>
          <a:xfrm>
            <a:off x="3286125" y="1067956"/>
            <a:ext cx="2733675"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6" name="Text Placeholder 4">
            <a:extLst>
              <a:ext uri="{FF2B5EF4-FFF2-40B4-BE49-F238E27FC236}">
                <a16:creationId xmlns:a16="http://schemas.microsoft.com/office/drawing/2014/main" id="{85566578-E5CB-404A-A147-345CE6A84B35}"/>
              </a:ext>
            </a:extLst>
          </p:cNvPr>
          <p:cNvSpPr>
            <a:spLocks noGrp="1"/>
          </p:cNvSpPr>
          <p:nvPr>
            <p:ph type="body" sz="quarter" idx="46" hasCustomPrompt="1"/>
          </p:nvPr>
        </p:nvSpPr>
        <p:spPr>
          <a:xfrm>
            <a:off x="3286125" y="1878813"/>
            <a:ext cx="2733675"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2" name="Text Placeholder 4">
            <a:extLst>
              <a:ext uri="{FF2B5EF4-FFF2-40B4-BE49-F238E27FC236}">
                <a16:creationId xmlns:a16="http://schemas.microsoft.com/office/drawing/2014/main" id="{C88D4C24-EDE8-4A02-AD92-B097F675E03F}"/>
              </a:ext>
            </a:extLst>
          </p:cNvPr>
          <p:cNvSpPr>
            <a:spLocks noGrp="1"/>
          </p:cNvSpPr>
          <p:nvPr>
            <p:ph type="body" sz="quarter" idx="47" hasCustomPrompt="1"/>
          </p:nvPr>
        </p:nvSpPr>
        <p:spPr>
          <a:xfrm>
            <a:off x="6172202" y="1067956"/>
            <a:ext cx="2827337"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9" name="Text Placeholder 4">
            <a:extLst>
              <a:ext uri="{FF2B5EF4-FFF2-40B4-BE49-F238E27FC236}">
                <a16:creationId xmlns:a16="http://schemas.microsoft.com/office/drawing/2014/main" id="{972DD208-4B3F-4D90-BA49-2E6335036B7F}"/>
              </a:ext>
            </a:extLst>
          </p:cNvPr>
          <p:cNvSpPr>
            <a:spLocks noGrp="1"/>
          </p:cNvSpPr>
          <p:nvPr>
            <p:ph type="body" sz="quarter" idx="48" hasCustomPrompt="1"/>
          </p:nvPr>
        </p:nvSpPr>
        <p:spPr>
          <a:xfrm>
            <a:off x="6172202" y="1878812"/>
            <a:ext cx="2827337"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30" name="Text Placeholder 4">
            <a:extLst>
              <a:ext uri="{FF2B5EF4-FFF2-40B4-BE49-F238E27FC236}">
                <a16:creationId xmlns:a16="http://schemas.microsoft.com/office/drawing/2014/main" id="{B9C78B83-226E-4D59-BF54-F021CE5508B8}"/>
              </a:ext>
            </a:extLst>
          </p:cNvPr>
          <p:cNvSpPr>
            <a:spLocks noGrp="1"/>
          </p:cNvSpPr>
          <p:nvPr>
            <p:ph type="body" sz="quarter" idx="49" hasCustomPrompt="1"/>
          </p:nvPr>
        </p:nvSpPr>
        <p:spPr>
          <a:xfrm>
            <a:off x="9123364" y="1067956"/>
            <a:ext cx="2733675"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31" name="Text Placeholder 4">
            <a:extLst>
              <a:ext uri="{FF2B5EF4-FFF2-40B4-BE49-F238E27FC236}">
                <a16:creationId xmlns:a16="http://schemas.microsoft.com/office/drawing/2014/main" id="{329C7553-E4E9-414F-9A67-E0CFCFC6960C}"/>
              </a:ext>
            </a:extLst>
          </p:cNvPr>
          <p:cNvSpPr>
            <a:spLocks noGrp="1"/>
          </p:cNvSpPr>
          <p:nvPr>
            <p:ph type="body" sz="quarter" idx="50" hasCustomPrompt="1"/>
          </p:nvPr>
        </p:nvSpPr>
        <p:spPr>
          <a:xfrm>
            <a:off x="9123364" y="1878813"/>
            <a:ext cx="2733675"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18" name="Text Placeholder 4">
            <a:extLst>
              <a:ext uri="{FF2B5EF4-FFF2-40B4-BE49-F238E27FC236}">
                <a16:creationId xmlns:a16="http://schemas.microsoft.com/office/drawing/2014/main" id="{12504B6C-E5C8-4136-A5DF-F11135FA892F}"/>
              </a:ext>
            </a:extLst>
          </p:cNvPr>
          <p:cNvSpPr>
            <a:spLocks noGrp="1"/>
          </p:cNvSpPr>
          <p:nvPr>
            <p:ph type="body" sz="quarter" idx="51" hasCustomPrompt="1"/>
          </p:nvPr>
        </p:nvSpPr>
        <p:spPr>
          <a:xfrm>
            <a:off x="334963" y="3600870"/>
            <a:ext cx="2827337"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19" name="Text Placeholder 4">
            <a:extLst>
              <a:ext uri="{FF2B5EF4-FFF2-40B4-BE49-F238E27FC236}">
                <a16:creationId xmlns:a16="http://schemas.microsoft.com/office/drawing/2014/main" id="{A0514E5F-F0D9-4465-8E17-1883B9BBC153}"/>
              </a:ext>
            </a:extLst>
          </p:cNvPr>
          <p:cNvSpPr>
            <a:spLocks noGrp="1"/>
          </p:cNvSpPr>
          <p:nvPr>
            <p:ph type="body" sz="quarter" idx="52" hasCustomPrompt="1"/>
          </p:nvPr>
        </p:nvSpPr>
        <p:spPr>
          <a:xfrm>
            <a:off x="334963" y="4411726"/>
            <a:ext cx="2827337"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0" name="Text Placeholder 4">
            <a:extLst>
              <a:ext uri="{FF2B5EF4-FFF2-40B4-BE49-F238E27FC236}">
                <a16:creationId xmlns:a16="http://schemas.microsoft.com/office/drawing/2014/main" id="{FBB94FB2-C003-40CF-AD95-EF1EC8D826C2}"/>
              </a:ext>
            </a:extLst>
          </p:cNvPr>
          <p:cNvSpPr>
            <a:spLocks noGrp="1"/>
          </p:cNvSpPr>
          <p:nvPr>
            <p:ph type="body" sz="quarter" idx="53" hasCustomPrompt="1"/>
          </p:nvPr>
        </p:nvSpPr>
        <p:spPr>
          <a:xfrm>
            <a:off x="3286125" y="3600870"/>
            <a:ext cx="2733675"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1" name="Text Placeholder 4">
            <a:extLst>
              <a:ext uri="{FF2B5EF4-FFF2-40B4-BE49-F238E27FC236}">
                <a16:creationId xmlns:a16="http://schemas.microsoft.com/office/drawing/2014/main" id="{3AE01055-907F-4BE4-88F2-7F56247ED657}"/>
              </a:ext>
            </a:extLst>
          </p:cNvPr>
          <p:cNvSpPr>
            <a:spLocks noGrp="1"/>
          </p:cNvSpPr>
          <p:nvPr>
            <p:ph type="body" sz="quarter" idx="54" hasCustomPrompt="1"/>
          </p:nvPr>
        </p:nvSpPr>
        <p:spPr>
          <a:xfrm>
            <a:off x="3286125" y="4411727"/>
            <a:ext cx="2733675"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7" name="Text Placeholder 4">
            <a:extLst>
              <a:ext uri="{FF2B5EF4-FFF2-40B4-BE49-F238E27FC236}">
                <a16:creationId xmlns:a16="http://schemas.microsoft.com/office/drawing/2014/main" id="{76E77923-C4C4-4865-B6FB-EEFEC7DC7F18}"/>
              </a:ext>
            </a:extLst>
          </p:cNvPr>
          <p:cNvSpPr>
            <a:spLocks noGrp="1"/>
          </p:cNvSpPr>
          <p:nvPr>
            <p:ph type="body" sz="quarter" idx="55" hasCustomPrompt="1"/>
          </p:nvPr>
        </p:nvSpPr>
        <p:spPr>
          <a:xfrm>
            <a:off x="6172202" y="3600870"/>
            <a:ext cx="2827337"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8" name="Text Placeholder 4">
            <a:extLst>
              <a:ext uri="{FF2B5EF4-FFF2-40B4-BE49-F238E27FC236}">
                <a16:creationId xmlns:a16="http://schemas.microsoft.com/office/drawing/2014/main" id="{79EA43E9-1E74-4B95-BE2F-39609DE9F2CC}"/>
              </a:ext>
            </a:extLst>
          </p:cNvPr>
          <p:cNvSpPr>
            <a:spLocks noGrp="1"/>
          </p:cNvSpPr>
          <p:nvPr>
            <p:ph type="body" sz="quarter" idx="56" hasCustomPrompt="1"/>
          </p:nvPr>
        </p:nvSpPr>
        <p:spPr>
          <a:xfrm>
            <a:off x="6172202" y="4411726"/>
            <a:ext cx="2827337"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32" name="Text Placeholder 4">
            <a:extLst>
              <a:ext uri="{FF2B5EF4-FFF2-40B4-BE49-F238E27FC236}">
                <a16:creationId xmlns:a16="http://schemas.microsoft.com/office/drawing/2014/main" id="{9CCE6F4C-F959-4724-A3B0-3AFB05A37BDC}"/>
              </a:ext>
            </a:extLst>
          </p:cNvPr>
          <p:cNvSpPr>
            <a:spLocks noGrp="1"/>
          </p:cNvSpPr>
          <p:nvPr>
            <p:ph type="body" sz="quarter" idx="57" hasCustomPrompt="1"/>
          </p:nvPr>
        </p:nvSpPr>
        <p:spPr>
          <a:xfrm>
            <a:off x="9123364" y="3600870"/>
            <a:ext cx="2733675"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39" name="Text Placeholder 4">
            <a:extLst>
              <a:ext uri="{FF2B5EF4-FFF2-40B4-BE49-F238E27FC236}">
                <a16:creationId xmlns:a16="http://schemas.microsoft.com/office/drawing/2014/main" id="{14C17B9D-7156-4BA1-B3FD-0E489B7F343E}"/>
              </a:ext>
            </a:extLst>
          </p:cNvPr>
          <p:cNvSpPr>
            <a:spLocks noGrp="1"/>
          </p:cNvSpPr>
          <p:nvPr>
            <p:ph type="body" sz="quarter" idx="58" hasCustomPrompt="1"/>
          </p:nvPr>
        </p:nvSpPr>
        <p:spPr>
          <a:xfrm>
            <a:off x="9123364" y="4411727"/>
            <a:ext cx="2733675"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Tree>
    <p:extLst>
      <p:ext uri="{BB962C8B-B14F-4D97-AF65-F5344CB8AC3E}">
        <p14:creationId xmlns:p14="http://schemas.microsoft.com/office/powerpoint/2010/main" val="10644053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10" userDrawn="1">
          <p15:clr>
            <a:srgbClr val="FBAE40"/>
          </p15:clr>
        </p15:guide>
        <p15:guide id="4" orient="horz" pos="4110" userDrawn="1">
          <p15:clr>
            <a:srgbClr val="FBAE40"/>
          </p15:clr>
        </p15:guide>
        <p15:guide id="5" pos="211" userDrawn="1">
          <p15:clr>
            <a:srgbClr val="FBAE40"/>
          </p15:clr>
        </p15:guide>
        <p15:guide id="6" pos="7469"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eft Headline Four Section ">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FC31AC5-6A92-4C83-B471-91B9F3A61B8C}"/>
              </a:ext>
            </a:extLst>
          </p:cNvPr>
          <p:cNvSpPr>
            <a:spLocks noGrp="1"/>
          </p:cNvSpPr>
          <p:nvPr>
            <p:ph type="body" sz="quarter" idx="17" hasCustomPrompt="1"/>
          </p:nvPr>
        </p:nvSpPr>
        <p:spPr>
          <a:xfrm>
            <a:off x="340244" y="340244"/>
            <a:ext cx="2876796" cy="1985706"/>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9" name="TextBox 8">
            <a:extLst>
              <a:ext uri="{FF2B5EF4-FFF2-40B4-BE49-F238E27FC236}">
                <a16:creationId xmlns:a16="http://schemas.microsoft.com/office/drawing/2014/main" id="{8B407357-FE3C-42FE-BB89-3EE8FB5044F4}"/>
              </a:ext>
            </a:extLst>
          </p:cNvPr>
          <p:cNvSpPr txBox="1"/>
          <p:nvPr userDrawn="1"/>
        </p:nvSpPr>
        <p:spPr>
          <a:xfrm>
            <a:off x="11340261" y="6370477"/>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mj-lt"/>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dirty="0">
              <a:ln>
                <a:noFill/>
              </a:ln>
              <a:solidFill>
                <a:schemeClr val="tx2"/>
              </a:solidFill>
              <a:effectLst/>
              <a:uLnTx/>
              <a:uFillTx/>
              <a:latin typeface="+mj-lt"/>
              <a:ea typeface="Inter" panose="020B05020300000000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29B2BFDD-4A45-4D5C-9D83-CDB1B99A5210}"/>
              </a:ext>
            </a:extLst>
          </p:cNvPr>
          <p:cNvGrpSpPr/>
          <p:nvPr userDrawn="1"/>
        </p:nvGrpSpPr>
        <p:grpSpPr>
          <a:xfrm>
            <a:off x="334963" y="6469268"/>
            <a:ext cx="1116000" cy="234000"/>
            <a:chOff x="860695" y="6035540"/>
            <a:chExt cx="2197525" cy="461432"/>
          </a:xfrm>
        </p:grpSpPr>
        <p:sp>
          <p:nvSpPr>
            <p:cNvPr id="34" name="Freeform: Shape 33">
              <a:extLst>
                <a:ext uri="{FF2B5EF4-FFF2-40B4-BE49-F238E27FC236}">
                  <a16:creationId xmlns:a16="http://schemas.microsoft.com/office/drawing/2014/main" id="{F8E985E7-A6CC-4AD7-B2DC-6FC590AE2EB6}"/>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latin typeface="+mj-lt"/>
              </a:endParaRPr>
            </a:p>
          </p:txBody>
        </p:sp>
        <p:sp>
          <p:nvSpPr>
            <p:cNvPr id="35" name="Freeform: Shape 34">
              <a:extLst>
                <a:ext uri="{FF2B5EF4-FFF2-40B4-BE49-F238E27FC236}">
                  <a16:creationId xmlns:a16="http://schemas.microsoft.com/office/drawing/2014/main" id="{44CD7932-A4CF-4A78-9F22-0B9F4AC1E311}"/>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latin typeface="+mj-lt"/>
              </a:endParaRPr>
            </a:p>
          </p:txBody>
        </p:sp>
        <p:sp>
          <p:nvSpPr>
            <p:cNvPr id="36" name="Freeform: Shape 35">
              <a:extLst>
                <a:ext uri="{FF2B5EF4-FFF2-40B4-BE49-F238E27FC236}">
                  <a16:creationId xmlns:a16="http://schemas.microsoft.com/office/drawing/2014/main" id="{E955793F-FF76-4402-B70E-1F2EB2E981A1}"/>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latin typeface="+mj-lt"/>
              </a:endParaRPr>
            </a:p>
          </p:txBody>
        </p:sp>
        <p:sp>
          <p:nvSpPr>
            <p:cNvPr id="37" name="Freeform: Shape 36">
              <a:extLst>
                <a:ext uri="{FF2B5EF4-FFF2-40B4-BE49-F238E27FC236}">
                  <a16:creationId xmlns:a16="http://schemas.microsoft.com/office/drawing/2014/main" id="{40DB76B6-2EED-4BAA-8795-B7EB7E5F3996}"/>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solidFill>
                  <a:schemeClr val="bg1"/>
                </a:solidFill>
                <a:latin typeface="+mj-lt"/>
              </a:endParaRPr>
            </a:p>
          </p:txBody>
        </p:sp>
        <p:sp>
          <p:nvSpPr>
            <p:cNvPr id="38" name="Freeform: Shape 37">
              <a:extLst>
                <a:ext uri="{FF2B5EF4-FFF2-40B4-BE49-F238E27FC236}">
                  <a16:creationId xmlns:a16="http://schemas.microsoft.com/office/drawing/2014/main" id="{7A26E89D-0D4D-405C-9D43-BCD598057DDC}"/>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solidFill>
                  <a:schemeClr val="bg1"/>
                </a:solidFill>
                <a:latin typeface="+mj-lt"/>
              </a:endParaRPr>
            </a:p>
          </p:txBody>
        </p:sp>
      </p:grpSp>
      <p:sp>
        <p:nvSpPr>
          <p:cNvPr id="25" name="Text Placeholder 4">
            <a:extLst>
              <a:ext uri="{FF2B5EF4-FFF2-40B4-BE49-F238E27FC236}">
                <a16:creationId xmlns:a16="http://schemas.microsoft.com/office/drawing/2014/main" id="{5B057ECF-7DA4-4BDC-BFDC-9F4DD1F13797}"/>
              </a:ext>
            </a:extLst>
          </p:cNvPr>
          <p:cNvSpPr>
            <a:spLocks noGrp="1"/>
          </p:cNvSpPr>
          <p:nvPr>
            <p:ph type="body" sz="quarter" idx="45" hasCustomPrompt="1"/>
          </p:nvPr>
        </p:nvSpPr>
        <p:spPr>
          <a:xfrm>
            <a:off x="3393487" y="333375"/>
            <a:ext cx="4140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6" name="Text Placeholder 4">
            <a:extLst>
              <a:ext uri="{FF2B5EF4-FFF2-40B4-BE49-F238E27FC236}">
                <a16:creationId xmlns:a16="http://schemas.microsoft.com/office/drawing/2014/main" id="{85566578-E5CB-404A-A147-345CE6A84B35}"/>
              </a:ext>
            </a:extLst>
          </p:cNvPr>
          <p:cNvSpPr>
            <a:spLocks noGrp="1"/>
          </p:cNvSpPr>
          <p:nvPr>
            <p:ph type="body" sz="quarter" idx="46" hasCustomPrompt="1"/>
          </p:nvPr>
        </p:nvSpPr>
        <p:spPr>
          <a:xfrm>
            <a:off x="3393487" y="1144232"/>
            <a:ext cx="4140000" cy="2205694"/>
          </a:xfrm>
          <a:prstGeom prst="rect">
            <a:avLst/>
          </a:prstGeom>
        </p:spPr>
        <p:txBody>
          <a:bodyPr anchor="t"/>
          <a:lstStyle>
            <a:lvl1pPr marL="0" indent="0">
              <a:lnSpc>
                <a:spcPct val="100000"/>
              </a:lnSpc>
              <a:buFont typeface="Inter" panose="020B0502030000000004" pitchFamily="34" charset="0"/>
              <a:buNone/>
              <a:defRPr lang="en-US" sz="1800" kern="1200" dirty="0">
                <a:solidFill>
                  <a:schemeClr val="bg2">
                    <a:lumMod val="25000"/>
                  </a:schemeClr>
                </a:solidFill>
                <a:latin typeface="+mj-lt"/>
                <a:ea typeface="+mn-ea"/>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7" name="Text Placeholder 4">
            <a:extLst>
              <a:ext uri="{FF2B5EF4-FFF2-40B4-BE49-F238E27FC236}">
                <a16:creationId xmlns:a16="http://schemas.microsoft.com/office/drawing/2014/main" id="{64C96B8C-BEF5-452C-89A5-BCC2D4F48069}"/>
              </a:ext>
            </a:extLst>
          </p:cNvPr>
          <p:cNvSpPr>
            <a:spLocks noGrp="1"/>
          </p:cNvSpPr>
          <p:nvPr>
            <p:ph type="body" sz="quarter" idx="47" hasCustomPrompt="1"/>
          </p:nvPr>
        </p:nvSpPr>
        <p:spPr>
          <a:xfrm>
            <a:off x="7709934" y="333375"/>
            <a:ext cx="4140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8" name="Text Placeholder 4">
            <a:extLst>
              <a:ext uri="{FF2B5EF4-FFF2-40B4-BE49-F238E27FC236}">
                <a16:creationId xmlns:a16="http://schemas.microsoft.com/office/drawing/2014/main" id="{4797D94D-F415-4175-9B5C-92BF3E586E62}"/>
              </a:ext>
            </a:extLst>
          </p:cNvPr>
          <p:cNvSpPr>
            <a:spLocks noGrp="1"/>
          </p:cNvSpPr>
          <p:nvPr>
            <p:ph type="body" sz="quarter" idx="48" hasCustomPrompt="1"/>
          </p:nvPr>
        </p:nvSpPr>
        <p:spPr>
          <a:xfrm>
            <a:off x="7709934" y="1144230"/>
            <a:ext cx="4140000" cy="2205695"/>
          </a:xfrm>
          <a:prstGeom prst="rect">
            <a:avLst/>
          </a:prstGeom>
        </p:spPr>
        <p:txBody>
          <a:bodyPr anchor="t"/>
          <a:lstStyle>
            <a:lvl1pPr marL="0" indent="0">
              <a:lnSpc>
                <a:spcPct val="100000"/>
              </a:lnSpc>
              <a:buFont typeface="Inter" panose="020B0502030000000004" pitchFamily="34" charset="0"/>
              <a:buNone/>
              <a:defRPr lang="en-US" sz="1800" kern="1200" dirty="0">
                <a:solidFill>
                  <a:schemeClr val="bg2">
                    <a:lumMod val="25000"/>
                  </a:schemeClr>
                </a:solidFill>
                <a:latin typeface="+mj-lt"/>
                <a:ea typeface="+mn-ea"/>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18" name="Text Placeholder 4">
            <a:extLst>
              <a:ext uri="{FF2B5EF4-FFF2-40B4-BE49-F238E27FC236}">
                <a16:creationId xmlns:a16="http://schemas.microsoft.com/office/drawing/2014/main" id="{026475C7-2344-4401-9693-672F8F012261}"/>
              </a:ext>
            </a:extLst>
          </p:cNvPr>
          <p:cNvSpPr>
            <a:spLocks noGrp="1"/>
          </p:cNvSpPr>
          <p:nvPr>
            <p:ph type="body" sz="quarter" idx="51" hasCustomPrompt="1"/>
          </p:nvPr>
        </p:nvSpPr>
        <p:spPr>
          <a:xfrm>
            <a:off x="3393487" y="3487251"/>
            <a:ext cx="4140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19" name="Text Placeholder 4">
            <a:extLst>
              <a:ext uri="{FF2B5EF4-FFF2-40B4-BE49-F238E27FC236}">
                <a16:creationId xmlns:a16="http://schemas.microsoft.com/office/drawing/2014/main" id="{97761158-DECF-4A7D-BE30-A01083BE0E5E}"/>
              </a:ext>
            </a:extLst>
          </p:cNvPr>
          <p:cNvSpPr>
            <a:spLocks noGrp="1"/>
          </p:cNvSpPr>
          <p:nvPr>
            <p:ph type="body" sz="quarter" idx="52" hasCustomPrompt="1"/>
          </p:nvPr>
        </p:nvSpPr>
        <p:spPr>
          <a:xfrm>
            <a:off x="3393487" y="4298108"/>
            <a:ext cx="4140000" cy="2069570"/>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0" name="Text Placeholder 4">
            <a:extLst>
              <a:ext uri="{FF2B5EF4-FFF2-40B4-BE49-F238E27FC236}">
                <a16:creationId xmlns:a16="http://schemas.microsoft.com/office/drawing/2014/main" id="{A474EDD8-F616-4E98-85C3-3FAC8FE08666}"/>
              </a:ext>
            </a:extLst>
          </p:cNvPr>
          <p:cNvSpPr>
            <a:spLocks noGrp="1"/>
          </p:cNvSpPr>
          <p:nvPr>
            <p:ph type="body" sz="quarter" idx="53" hasCustomPrompt="1"/>
          </p:nvPr>
        </p:nvSpPr>
        <p:spPr>
          <a:xfrm>
            <a:off x="7709934" y="3487251"/>
            <a:ext cx="4140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1" name="Text Placeholder 4">
            <a:extLst>
              <a:ext uri="{FF2B5EF4-FFF2-40B4-BE49-F238E27FC236}">
                <a16:creationId xmlns:a16="http://schemas.microsoft.com/office/drawing/2014/main" id="{7215EFE6-542A-4DC6-8EAD-D33A2AC46F1B}"/>
              </a:ext>
            </a:extLst>
          </p:cNvPr>
          <p:cNvSpPr>
            <a:spLocks noGrp="1"/>
          </p:cNvSpPr>
          <p:nvPr>
            <p:ph type="body" sz="quarter" idx="54" hasCustomPrompt="1"/>
          </p:nvPr>
        </p:nvSpPr>
        <p:spPr>
          <a:xfrm>
            <a:off x="7709934" y="4298106"/>
            <a:ext cx="4140000" cy="2069571"/>
          </a:xfrm>
          <a:prstGeom prst="rect">
            <a:avLst/>
          </a:prstGeom>
        </p:spPr>
        <p:txBody>
          <a:bodyPr anchor="t"/>
          <a:lstStyle>
            <a:lvl1pPr marL="0" indent="0">
              <a:lnSpc>
                <a:spcPct val="100000"/>
              </a:lnSpc>
              <a:buFont typeface="Inter" panose="020B0502030000000004" pitchFamily="34" charset="0"/>
              <a:buNone/>
              <a:defRPr lang="en-US" sz="1800" kern="1200">
                <a:solidFill>
                  <a:schemeClr val="bg2">
                    <a:lumMod val="25000"/>
                  </a:schemeClr>
                </a:solidFill>
                <a:latin typeface="+mj-lt"/>
                <a:ea typeface="+mn-ea"/>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Tree>
    <p:extLst>
      <p:ext uri="{BB962C8B-B14F-4D97-AF65-F5344CB8AC3E}">
        <p14:creationId xmlns:p14="http://schemas.microsoft.com/office/powerpoint/2010/main" val="13689305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10" userDrawn="1">
          <p15:clr>
            <a:srgbClr val="FBAE40"/>
          </p15:clr>
        </p15:guide>
        <p15:guide id="4" orient="horz" pos="4110" userDrawn="1">
          <p15:clr>
            <a:srgbClr val="FBAE40"/>
          </p15:clr>
        </p15:guide>
        <p15:guide id="5" pos="211" userDrawn="1">
          <p15:clr>
            <a:srgbClr val="FBAE40"/>
          </p15:clr>
        </p15:guide>
        <p15:guide id="6" pos="7469"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6DD2A56-44B8-40AD-A392-5B8F435F166F}"/>
              </a:ext>
            </a:extLst>
          </p:cNvPr>
          <p:cNvSpPr txBox="1"/>
          <p:nvPr userDrawn="1"/>
        </p:nvSpPr>
        <p:spPr>
          <a:xfrm>
            <a:off x="11340261" y="6370477"/>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dirty="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198D738B-F37D-4D45-8E71-D4CC5BA134EB}"/>
              </a:ext>
            </a:extLst>
          </p:cNvPr>
          <p:cNvGrpSpPr/>
          <p:nvPr userDrawn="1"/>
        </p:nvGrpSpPr>
        <p:grpSpPr>
          <a:xfrm>
            <a:off x="334963" y="6469268"/>
            <a:ext cx="1116000" cy="234000"/>
            <a:chOff x="860695" y="6035540"/>
            <a:chExt cx="2197525" cy="461432"/>
          </a:xfrm>
        </p:grpSpPr>
        <p:sp>
          <p:nvSpPr>
            <p:cNvPr id="9" name="Freeform: Shape 8">
              <a:extLst>
                <a:ext uri="{FF2B5EF4-FFF2-40B4-BE49-F238E27FC236}">
                  <a16:creationId xmlns:a16="http://schemas.microsoft.com/office/drawing/2014/main" id="{8648294D-1063-4EF9-B980-3538E12B0A84}"/>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10" name="Freeform: Shape 9">
              <a:extLst>
                <a:ext uri="{FF2B5EF4-FFF2-40B4-BE49-F238E27FC236}">
                  <a16:creationId xmlns:a16="http://schemas.microsoft.com/office/drawing/2014/main" id="{7CB5C9A8-58E4-43F6-8D08-0A1A70C62727}"/>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11" name="Freeform: Shape 10">
              <a:extLst>
                <a:ext uri="{FF2B5EF4-FFF2-40B4-BE49-F238E27FC236}">
                  <a16:creationId xmlns:a16="http://schemas.microsoft.com/office/drawing/2014/main" id="{CFE80EF5-0A62-48FF-8D85-500F363D1713}"/>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12" name="Freeform: Shape 11">
              <a:extLst>
                <a:ext uri="{FF2B5EF4-FFF2-40B4-BE49-F238E27FC236}">
                  <a16:creationId xmlns:a16="http://schemas.microsoft.com/office/drawing/2014/main" id="{1D0890CD-1725-4AE2-9ED4-93F3878563DA}"/>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sp>
          <p:nvSpPr>
            <p:cNvPr id="13" name="Freeform: Shape 12">
              <a:extLst>
                <a:ext uri="{FF2B5EF4-FFF2-40B4-BE49-F238E27FC236}">
                  <a16:creationId xmlns:a16="http://schemas.microsoft.com/office/drawing/2014/main" id="{D2DC4962-C501-44CC-AD74-87B982F00C45}"/>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grpSp>
    </p:spTree>
    <p:extLst>
      <p:ext uri="{BB962C8B-B14F-4D97-AF65-F5344CB8AC3E}">
        <p14:creationId xmlns:p14="http://schemas.microsoft.com/office/powerpoint/2010/main" val="7468798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389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act Slide">
    <p:bg>
      <p:bgRef idx="1001">
        <a:schemeClr val="bg1"/>
      </p:bgRef>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1FA577A-53AB-43AC-B04D-59B39F9B5BBC}"/>
              </a:ext>
            </a:extLst>
          </p:cNvPr>
          <p:cNvSpPr txBox="1"/>
          <p:nvPr userDrawn="1"/>
        </p:nvSpPr>
        <p:spPr>
          <a:xfrm>
            <a:off x="11503361" y="6432391"/>
            <a:ext cx="50967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1"/>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dirty="0">
              <a:ln>
                <a:noFill/>
              </a:ln>
              <a:solidFill>
                <a:schemeClr val="tx1"/>
              </a:solidFill>
              <a:effectLst/>
              <a:uLnTx/>
              <a:uFillTx/>
              <a:latin typeface="Arial" panose="020B0604020202020204" pitchFamily="34" charset="0"/>
              <a:ea typeface="Inter" panose="020B05020300000000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ED710ECF-D5DD-4BA5-B934-FBB06F18FF92}"/>
              </a:ext>
            </a:extLst>
          </p:cNvPr>
          <p:cNvGrpSpPr/>
          <p:nvPr userDrawn="1"/>
        </p:nvGrpSpPr>
        <p:grpSpPr>
          <a:xfrm>
            <a:off x="334963" y="6469268"/>
            <a:ext cx="1116000" cy="234000"/>
            <a:chOff x="860695" y="6035540"/>
            <a:chExt cx="2197525" cy="461432"/>
          </a:xfrm>
          <a:solidFill>
            <a:schemeClr val="tx1"/>
          </a:solidFill>
        </p:grpSpPr>
        <p:sp>
          <p:nvSpPr>
            <p:cNvPr id="13" name="Freeform: Shape 12">
              <a:extLst>
                <a:ext uri="{FF2B5EF4-FFF2-40B4-BE49-F238E27FC236}">
                  <a16:creationId xmlns:a16="http://schemas.microsoft.com/office/drawing/2014/main" id="{5D813D21-650E-43A1-A850-8444F6969CE6}"/>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grpFill/>
            <a:ln w="7742" cap="flat">
              <a:noFill/>
              <a:prstDash val="solid"/>
              <a:miter/>
            </a:ln>
          </p:spPr>
          <p:txBody>
            <a:bodyPr rtlCol="0" anchor="ctr"/>
            <a:lstStyle/>
            <a:p>
              <a:endParaRPr lang="en-IN" dirty="0"/>
            </a:p>
          </p:txBody>
        </p:sp>
        <p:sp>
          <p:nvSpPr>
            <p:cNvPr id="14" name="Freeform: Shape 13">
              <a:extLst>
                <a:ext uri="{FF2B5EF4-FFF2-40B4-BE49-F238E27FC236}">
                  <a16:creationId xmlns:a16="http://schemas.microsoft.com/office/drawing/2014/main" id="{C95F4715-4FCF-4CBB-B3B0-936F4548A50E}"/>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grpFill/>
            <a:ln w="7742" cap="flat">
              <a:noFill/>
              <a:prstDash val="solid"/>
              <a:miter/>
            </a:ln>
          </p:spPr>
          <p:txBody>
            <a:bodyPr rtlCol="0" anchor="ctr"/>
            <a:lstStyle/>
            <a:p>
              <a:endParaRPr lang="en-IN" dirty="0"/>
            </a:p>
          </p:txBody>
        </p:sp>
        <p:sp>
          <p:nvSpPr>
            <p:cNvPr id="15" name="Freeform: Shape 14">
              <a:extLst>
                <a:ext uri="{FF2B5EF4-FFF2-40B4-BE49-F238E27FC236}">
                  <a16:creationId xmlns:a16="http://schemas.microsoft.com/office/drawing/2014/main" id="{491F6BC1-C7C5-48F8-B86D-B9CCABC7339A}"/>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grpFill/>
            <a:ln w="7742" cap="flat">
              <a:noFill/>
              <a:prstDash val="solid"/>
              <a:miter/>
            </a:ln>
          </p:spPr>
          <p:txBody>
            <a:bodyPr rtlCol="0" anchor="ctr"/>
            <a:lstStyle/>
            <a:p>
              <a:endParaRPr lang="en-IN" dirty="0"/>
            </a:p>
          </p:txBody>
        </p:sp>
        <p:sp>
          <p:nvSpPr>
            <p:cNvPr id="16" name="Freeform: Shape 15">
              <a:extLst>
                <a:ext uri="{FF2B5EF4-FFF2-40B4-BE49-F238E27FC236}">
                  <a16:creationId xmlns:a16="http://schemas.microsoft.com/office/drawing/2014/main" id="{FB1B8BE8-2CBD-48BE-86C9-F4ED27EB43C4}"/>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grpFill/>
            <a:ln w="7742" cap="flat">
              <a:noFill/>
              <a:prstDash val="solid"/>
              <a:miter/>
            </a:ln>
          </p:spPr>
          <p:txBody>
            <a:bodyPr rtlCol="0" anchor="ctr"/>
            <a:lstStyle/>
            <a:p>
              <a:endParaRPr lang="en-IN" dirty="0">
                <a:solidFill>
                  <a:schemeClr val="bg1"/>
                </a:solidFill>
              </a:endParaRPr>
            </a:p>
          </p:txBody>
        </p:sp>
        <p:sp>
          <p:nvSpPr>
            <p:cNvPr id="17" name="Freeform: Shape 16">
              <a:extLst>
                <a:ext uri="{FF2B5EF4-FFF2-40B4-BE49-F238E27FC236}">
                  <a16:creationId xmlns:a16="http://schemas.microsoft.com/office/drawing/2014/main" id="{0F3EB727-8F7D-489F-B607-AD88C9BF6CEE}"/>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grpFill/>
            <a:ln w="7742" cap="flat">
              <a:noFill/>
              <a:prstDash val="solid"/>
              <a:miter/>
            </a:ln>
          </p:spPr>
          <p:txBody>
            <a:bodyPr rtlCol="0" anchor="ctr"/>
            <a:lstStyle/>
            <a:p>
              <a:endParaRPr lang="en-IN" dirty="0">
                <a:solidFill>
                  <a:schemeClr val="bg1"/>
                </a:solidFill>
              </a:endParaRPr>
            </a:p>
          </p:txBody>
        </p:sp>
      </p:grpSp>
      <p:sp>
        <p:nvSpPr>
          <p:cNvPr id="21" name="Text Placeholder 6">
            <a:extLst>
              <a:ext uri="{FF2B5EF4-FFF2-40B4-BE49-F238E27FC236}">
                <a16:creationId xmlns:a16="http://schemas.microsoft.com/office/drawing/2014/main" id="{797C1E70-4D08-405D-BB91-789AF7219647}"/>
              </a:ext>
            </a:extLst>
          </p:cNvPr>
          <p:cNvSpPr>
            <a:spLocks noGrp="1"/>
          </p:cNvSpPr>
          <p:nvPr>
            <p:ph type="body" sz="quarter" idx="10" hasCustomPrompt="1"/>
          </p:nvPr>
        </p:nvSpPr>
        <p:spPr>
          <a:xfrm>
            <a:off x="515459" y="510730"/>
            <a:ext cx="8334697" cy="803165"/>
          </a:xfrm>
          <a:prstGeom prst="rect">
            <a:avLst/>
          </a:prstGeom>
        </p:spPr>
        <p:txBody>
          <a:bodyPr/>
          <a:lstStyle>
            <a:lvl1pPr marL="0" indent="0" algn="l">
              <a:lnSpc>
                <a:spcPct val="100000"/>
              </a:lnSpc>
              <a:spcBef>
                <a:spcPts val="0"/>
              </a:spcBef>
              <a:buNone/>
              <a:defRPr sz="4800" b="1">
                <a:solidFill>
                  <a:schemeClr val="accent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r>
              <a:rPr lang="en-US">
                <a:solidFill>
                  <a:schemeClr val="accent5"/>
                </a:solidFill>
              </a:rPr>
              <a:t>Right Click and click on Change picture to update image</a:t>
            </a:r>
          </a:p>
        </p:txBody>
      </p:sp>
      <p:sp>
        <p:nvSpPr>
          <p:cNvPr id="23" name="Text Placeholder 2">
            <a:extLst>
              <a:ext uri="{FF2B5EF4-FFF2-40B4-BE49-F238E27FC236}">
                <a16:creationId xmlns:a16="http://schemas.microsoft.com/office/drawing/2014/main" id="{3C6C899E-66D5-4F06-A863-13833A1D6153}"/>
              </a:ext>
            </a:extLst>
          </p:cNvPr>
          <p:cNvSpPr>
            <a:spLocks noGrp="1"/>
          </p:cNvSpPr>
          <p:nvPr>
            <p:ph type="body" sz="quarter" idx="12" hasCustomPrompt="1"/>
          </p:nvPr>
        </p:nvSpPr>
        <p:spPr>
          <a:xfrm>
            <a:off x="515938" y="2690728"/>
            <a:ext cx="8334375" cy="594804"/>
          </a:xfrm>
          <a:prstGeom prst="rect">
            <a:avLst/>
          </a:prstGeom>
        </p:spPr>
        <p:txBody>
          <a:bodyPr/>
          <a:lstStyle>
            <a:lvl1pPr marL="0" indent="0">
              <a:lnSpc>
                <a:spcPct val="120000"/>
              </a:lnSpc>
              <a:spcBef>
                <a:spcPts val="0"/>
              </a:spcBef>
              <a:buNone/>
              <a:defRPr sz="3000" b="1">
                <a:solidFill>
                  <a:schemeClr val="tx2"/>
                </a:solidFill>
                <a:latin typeface="+mj-lt"/>
                <a:cs typeface="Arial" panose="020B0604020202020204" pitchFamily="34" charset="0"/>
              </a:defRPr>
            </a:lvl1pPr>
            <a:lvl2pPr marL="457200" indent="0">
              <a:buNone/>
              <a:defRPr/>
            </a:lvl2pPr>
          </a:lstStyle>
          <a:p>
            <a:pPr lvl="0"/>
            <a:r>
              <a:rPr lang="en-US"/>
              <a:t>Your sub headline will go here</a:t>
            </a:r>
          </a:p>
        </p:txBody>
      </p:sp>
    </p:spTree>
    <p:extLst>
      <p:ext uri="{BB962C8B-B14F-4D97-AF65-F5344CB8AC3E}">
        <p14:creationId xmlns:p14="http://schemas.microsoft.com/office/powerpoint/2010/main" val="69674003"/>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Quote Slide">
    <p:bg>
      <p:bgRef idx="1001">
        <a:schemeClr val="bg1"/>
      </p:bgRef>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FFDAE06-67F1-4216-A3B1-115539C03E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71FA577A-53AB-43AC-B04D-59B39F9B5BBC}"/>
              </a:ext>
            </a:extLst>
          </p:cNvPr>
          <p:cNvSpPr txBox="1"/>
          <p:nvPr userDrawn="1"/>
        </p:nvSpPr>
        <p:spPr>
          <a:xfrm>
            <a:off x="11503361" y="6432391"/>
            <a:ext cx="50967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bg1"/>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dirty="0">
              <a:ln>
                <a:noFill/>
              </a:ln>
              <a:solidFill>
                <a:schemeClr val="bg1"/>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19" name="Text Placeholder 6">
            <a:extLst>
              <a:ext uri="{FF2B5EF4-FFF2-40B4-BE49-F238E27FC236}">
                <a16:creationId xmlns:a16="http://schemas.microsoft.com/office/drawing/2014/main" id="{E737613C-0D61-43E2-BD7A-8907327C3CDA}"/>
              </a:ext>
            </a:extLst>
          </p:cNvPr>
          <p:cNvSpPr>
            <a:spLocks noGrp="1"/>
          </p:cNvSpPr>
          <p:nvPr>
            <p:ph type="body" sz="quarter" idx="10" hasCustomPrompt="1"/>
          </p:nvPr>
        </p:nvSpPr>
        <p:spPr>
          <a:xfrm>
            <a:off x="1928813" y="2987508"/>
            <a:ext cx="8334374" cy="1548889"/>
          </a:xfrm>
          <a:prstGeom prst="rect">
            <a:avLst/>
          </a:prstGeom>
        </p:spPr>
        <p:txBody>
          <a:bodyPr/>
          <a:lstStyle>
            <a:lvl1pPr marL="0" indent="0" algn="ctr">
              <a:lnSpc>
                <a:spcPct val="100000"/>
              </a:lnSpc>
              <a:spcBef>
                <a:spcPts val="0"/>
              </a:spcBef>
              <a:buNone/>
              <a:defRPr sz="4800" b="1">
                <a:solidFill>
                  <a:srgbClr val="1B1626"/>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This is your quote slide</a:t>
            </a:r>
          </a:p>
          <a:p>
            <a:pPr lvl="0"/>
            <a:r>
              <a:rPr lang="en-US"/>
              <a:t>Your quotes will go here </a:t>
            </a:r>
          </a:p>
        </p:txBody>
      </p:sp>
      <p:pic>
        <p:nvPicPr>
          <p:cNvPr id="20" name="Graphic 19" descr="Open quotation mark outline">
            <a:extLst>
              <a:ext uri="{FF2B5EF4-FFF2-40B4-BE49-F238E27FC236}">
                <a16:creationId xmlns:a16="http://schemas.microsoft.com/office/drawing/2014/main" id="{9F2AA41C-D2B8-4233-AFA6-D7F416EEE6C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95421" y="1125058"/>
            <a:ext cx="2300057" cy="2300057"/>
          </a:xfrm>
          <a:prstGeom prst="rect">
            <a:avLst/>
          </a:prstGeom>
        </p:spPr>
      </p:pic>
      <p:grpSp>
        <p:nvGrpSpPr>
          <p:cNvPr id="27" name="Group 26">
            <a:extLst>
              <a:ext uri="{FF2B5EF4-FFF2-40B4-BE49-F238E27FC236}">
                <a16:creationId xmlns:a16="http://schemas.microsoft.com/office/drawing/2014/main" id="{4133BEDF-CC7C-4E38-A91A-299D012F6544}"/>
              </a:ext>
            </a:extLst>
          </p:cNvPr>
          <p:cNvGrpSpPr/>
          <p:nvPr userDrawn="1"/>
        </p:nvGrpSpPr>
        <p:grpSpPr>
          <a:xfrm>
            <a:off x="334964" y="6469596"/>
            <a:ext cx="1112836" cy="233671"/>
            <a:chOff x="5010140" y="5968540"/>
            <a:chExt cx="2904635" cy="609910"/>
          </a:xfrm>
        </p:grpSpPr>
        <p:sp>
          <p:nvSpPr>
            <p:cNvPr id="28" name="Freeform: Shape 27">
              <a:extLst>
                <a:ext uri="{FF2B5EF4-FFF2-40B4-BE49-F238E27FC236}">
                  <a16:creationId xmlns:a16="http://schemas.microsoft.com/office/drawing/2014/main" id="{0E819C2F-E140-41E0-9482-8A78766C8733}"/>
                </a:ext>
              </a:extLst>
            </p:cNvPr>
            <p:cNvSpPr/>
            <p:nvPr/>
          </p:nvSpPr>
          <p:spPr>
            <a:xfrm>
              <a:off x="5010140" y="6135842"/>
              <a:ext cx="370414" cy="267994"/>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29" name="Freeform: Shape 28">
              <a:extLst>
                <a:ext uri="{FF2B5EF4-FFF2-40B4-BE49-F238E27FC236}">
                  <a16:creationId xmlns:a16="http://schemas.microsoft.com/office/drawing/2014/main" id="{EFFC7B29-1007-4449-92B2-128D3B1026E3}"/>
                </a:ext>
              </a:extLst>
            </p:cNvPr>
            <p:cNvSpPr/>
            <p:nvPr/>
          </p:nvSpPr>
          <p:spPr>
            <a:xfrm>
              <a:off x="5188088" y="6327976"/>
              <a:ext cx="408513" cy="250474"/>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30" name="Freeform: Shape 29">
              <a:extLst>
                <a:ext uri="{FF2B5EF4-FFF2-40B4-BE49-F238E27FC236}">
                  <a16:creationId xmlns:a16="http://schemas.microsoft.com/office/drawing/2014/main" id="{E1FB6A18-A506-4D38-A4E3-F221D3100CA5}"/>
                </a:ext>
              </a:extLst>
            </p:cNvPr>
            <p:cNvSpPr/>
            <p:nvPr/>
          </p:nvSpPr>
          <p:spPr>
            <a:xfrm>
              <a:off x="5392496" y="5970170"/>
              <a:ext cx="105437" cy="439412"/>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31" name="Freeform: Shape 30">
              <a:extLst>
                <a:ext uri="{FF2B5EF4-FFF2-40B4-BE49-F238E27FC236}">
                  <a16:creationId xmlns:a16="http://schemas.microsoft.com/office/drawing/2014/main" id="{A1DBA779-EBCA-4EE9-90E2-B83B9036B213}"/>
                </a:ext>
              </a:extLst>
            </p:cNvPr>
            <p:cNvSpPr/>
            <p:nvPr/>
          </p:nvSpPr>
          <p:spPr>
            <a:xfrm>
              <a:off x="5647453" y="5968540"/>
              <a:ext cx="2267322" cy="302542"/>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p>
          </p:txBody>
        </p:sp>
        <p:sp>
          <p:nvSpPr>
            <p:cNvPr id="32" name="Freeform: Shape 31">
              <a:extLst>
                <a:ext uri="{FF2B5EF4-FFF2-40B4-BE49-F238E27FC236}">
                  <a16:creationId xmlns:a16="http://schemas.microsoft.com/office/drawing/2014/main" id="{D89B5460-9EF8-4D33-A3F0-F2785AABB94D}"/>
                </a:ext>
              </a:extLst>
            </p:cNvPr>
            <p:cNvSpPr/>
            <p:nvPr/>
          </p:nvSpPr>
          <p:spPr>
            <a:xfrm>
              <a:off x="6042614" y="6366728"/>
              <a:ext cx="1476923" cy="211709"/>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p>
          </p:txBody>
        </p:sp>
      </p:grpSp>
    </p:spTree>
    <p:extLst>
      <p:ext uri="{BB962C8B-B14F-4D97-AF65-F5344CB8AC3E}">
        <p14:creationId xmlns:p14="http://schemas.microsoft.com/office/powerpoint/2010/main" val="249971432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Cover 1">
    <p:bg>
      <p:bgPr>
        <a:solidFill>
          <a:schemeClr val="tx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F32258B-6C82-412A-9A5A-899A8381DFD5}"/>
              </a:ext>
            </a:extLst>
          </p:cNvPr>
          <p:cNvSpPr>
            <a:spLocks noGrp="1"/>
          </p:cNvSpPr>
          <p:nvPr>
            <p:ph type="body" sz="quarter" idx="11" hasCustomPrompt="1"/>
          </p:nvPr>
        </p:nvSpPr>
        <p:spPr>
          <a:xfrm>
            <a:off x="340244" y="506904"/>
            <a:ext cx="5764970" cy="307744"/>
          </a:xfrm>
          <a:prstGeom prst="rect">
            <a:avLst/>
          </a:prstGeom>
        </p:spPr>
        <p:txBody>
          <a:bodyPr>
            <a:normAutofit/>
          </a:bodyPr>
          <a:lstStyle>
            <a:lvl1pPr marL="0" indent="0">
              <a:buNone/>
              <a:defRPr sz="1400">
                <a:solidFill>
                  <a:schemeClr val="tx2">
                    <a:lumMod val="50000"/>
                  </a:schemeClr>
                </a:solidFill>
                <a:latin typeface="+mn-lt"/>
                <a:ea typeface="Inter" panose="020B0502030000000004" pitchFamily="34" charset="0"/>
                <a:cs typeface="Arial" panose="020B0604020202020204" pitchFamily="34" charset="0"/>
              </a:defRPr>
            </a:lvl1pPr>
            <a:lvl2pPr marL="457200" indent="0" algn="l">
              <a:buNone/>
              <a:defRPr/>
            </a:lvl2pPr>
          </a:lstStyle>
          <a:p>
            <a:pPr lvl="0"/>
            <a:r>
              <a:rPr lang="en-US"/>
              <a:t>Services / Solutions / Category name</a:t>
            </a:r>
            <a:endParaRPr lang="en-IN"/>
          </a:p>
        </p:txBody>
      </p:sp>
      <p:sp>
        <p:nvSpPr>
          <p:cNvPr id="12" name="Title 1">
            <a:extLst>
              <a:ext uri="{FF2B5EF4-FFF2-40B4-BE49-F238E27FC236}">
                <a16:creationId xmlns:a16="http://schemas.microsoft.com/office/drawing/2014/main" id="{CC76930C-31C6-457B-8525-9B34C31FBB5F}"/>
              </a:ext>
            </a:extLst>
          </p:cNvPr>
          <p:cNvSpPr>
            <a:spLocks noGrp="1"/>
          </p:cNvSpPr>
          <p:nvPr>
            <p:ph type="title"/>
          </p:nvPr>
        </p:nvSpPr>
        <p:spPr>
          <a:xfrm>
            <a:off x="340243" y="814648"/>
            <a:ext cx="5746545" cy="1795549"/>
          </a:xfrm>
          <a:prstGeom prst="rect">
            <a:avLst/>
          </a:prstGeom>
        </p:spPr>
        <p:txBody>
          <a:bodyPr anchor="t"/>
          <a:lstStyle>
            <a:lvl1pPr>
              <a:lnSpc>
                <a:spcPct val="100000"/>
              </a:lnSpc>
              <a:defRPr b="1">
                <a:solidFill>
                  <a:schemeClr val="bg1"/>
                </a:solidFill>
                <a:latin typeface="+mj-lt"/>
                <a:ea typeface="Inter Bold" panose="02000803000000020004" pitchFamily="2" charset="0"/>
                <a:cs typeface="Arial" panose="020B0604020202020204" pitchFamily="34" charset="0"/>
              </a:defRPr>
            </a:lvl1pPr>
          </a:lstStyle>
          <a:p>
            <a:r>
              <a:rPr lang="en-US"/>
              <a:t>Click to edit Master title style</a:t>
            </a:r>
            <a:endParaRPr lang="en-IN"/>
          </a:p>
        </p:txBody>
      </p:sp>
      <p:sp>
        <p:nvSpPr>
          <p:cNvPr id="13" name="Text Placeholder 2">
            <a:extLst>
              <a:ext uri="{FF2B5EF4-FFF2-40B4-BE49-F238E27FC236}">
                <a16:creationId xmlns:a16="http://schemas.microsoft.com/office/drawing/2014/main" id="{9062A76F-FF75-465E-AE2A-881725681F43}"/>
              </a:ext>
            </a:extLst>
          </p:cNvPr>
          <p:cNvSpPr>
            <a:spLocks noGrp="1"/>
          </p:cNvSpPr>
          <p:nvPr>
            <p:ph type="body" sz="quarter" idx="16" hasCustomPrompt="1"/>
          </p:nvPr>
        </p:nvSpPr>
        <p:spPr>
          <a:xfrm>
            <a:off x="340242" y="2656902"/>
            <a:ext cx="5746545" cy="1852612"/>
          </a:xfrm>
          <a:prstGeom prst="rect">
            <a:avLst/>
          </a:prstGeom>
        </p:spPr>
        <p:txBody>
          <a:bodyPr/>
          <a:lstStyle>
            <a:lvl1pPr marL="0" indent="0">
              <a:lnSpc>
                <a:spcPct val="100000"/>
              </a:lnSpc>
              <a:buNone/>
              <a:defRPr sz="2800" b="0">
                <a:solidFill>
                  <a:schemeClr val="bg2">
                    <a:lumMod val="75000"/>
                  </a:schemeClr>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sub-headline</a:t>
            </a:r>
          </a:p>
        </p:txBody>
      </p:sp>
      <p:sp>
        <p:nvSpPr>
          <p:cNvPr id="14" name="Text Placeholder 4">
            <a:extLst>
              <a:ext uri="{FF2B5EF4-FFF2-40B4-BE49-F238E27FC236}">
                <a16:creationId xmlns:a16="http://schemas.microsoft.com/office/drawing/2014/main" id="{1EFB7B7F-D6D8-4640-AA57-6457C2A84863}"/>
              </a:ext>
            </a:extLst>
          </p:cNvPr>
          <p:cNvSpPr>
            <a:spLocks noGrp="1"/>
          </p:cNvSpPr>
          <p:nvPr>
            <p:ph type="body" sz="quarter" idx="17" hasCustomPrompt="1"/>
          </p:nvPr>
        </p:nvSpPr>
        <p:spPr>
          <a:xfrm>
            <a:off x="340244" y="5031294"/>
            <a:ext cx="5746544" cy="245337"/>
          </a:xfrm>
          <a:prstGeom prst="rect">
            <a:avLst/>
          </a:prstGeom>
        </p:spPr>
        <p:txBody>
          <a:bodyPr/>
          <a:lstStyle>
            <a:lvl1pPr marL="0" indent="0">
              <a:buNone/>
              <a:defRPr sz="1400">
                <a:solidFill>
                  <a:schemeClr val="tx2">
                    <a:lumMod val="50000"/>
                  </a:schemeClr>
                </a:solidFill>
                <a:latin typeface="+mn-lt"/>
                <a:cs typeface="Arial" panose="020B0604020202020204" pitchFamily="34" charset="0"/>
              </a:defRPr>
            </a:lvl1pPr>
            <a:lvl5pPr marL="1828800" indent="0">
              <a:buNone/>
              <a:defRPr/>
            </a:lvl5pPr>
          </a:lstStyle>
          <a:p>
            <a:pPr lvl="0"/>
            <a:r>
              <a:rPr lang="en-US"/>
              <a:t>First Last Name  |  InfoCepts Job Title  </a:t>
            </a:r>
            <a:endParaRPr lang="en-IN"/>
          </a:p>
        </p:txBody>
      </p:sp>
      <p:sp>
        <p:nvSpPr>
          <p:cNvPr id="15" name="Text Placeholder 4">
            <a:extLst>
              <a:ext uri="{FF2B5EF4-FFF2-40B4-BE49-F238E27FC236}">
                <a16:creationId xmlns:a16="http://schemas.microsoft.com/office/drawing/2014/main" id="{CE173DC7-55C1-425F-BBB8-6784CBE9135C}"/>
              </a:ext>
            </a:extLst>
          </p:cNvPr>
          <p:cNvSpPr>
            <a:spLocks noGrp="1"/>
          </p:cNvSpPr>
          <p:nvPr>
            <p:ph type="body" sz="quarter" idx="18" hasCustomPrompt="1"/>
          </p:nvPr>
        </p:nvSpPr>
        <p:spPr>
          <a:xfrm>
            <a:off x="340244" y="5312812"/>
            <a:ext cx="5746544" cy="245337"/>
          </a:xfrm>
          <a:prstGeom prst="rect">
            <a:avLst/>
          </a:prstGeom>
        </p:spPr>
        <p:txBody>
          <a:bodyPr>
            <a:noAutofit/>
          </a:bodyPr>
          <a:lstStyle>
            <a:lvl1pPr marL="0" indent="0">
              <a:buNone/>
              <a:defRPr sz="1400">
                <a:solidFill>
                  <a:schemeClr val="tx2">
                    <a:lumMod val="50000"/>
                  </a:schemeClr>
                </a:solidFill>
                <a:latin typeface="+mn-lt"/>
                <a:cs typeface="Arial" panose="020B0604020202020204" pitchFamily="34" charset="0"/>
              </a:defRPr>
            </a:lvl1pPr>
            <a:lvl5pPr marL="1828800" indent="0">
              <a:buNone/>
              <a:defRPr/>
            </a:lvl5pPr>
          </a:lstStyle>
          <a:p>
            <a:pPr lvl="0"/>
            <a:r>
              <a:rPr lang="en-US"/>
              <a:t>Location  |  Date</a:t>
            </a:r>
            <a:endParaRPr lang="en-IN"/>
          </a:p>
        </p:txBody>
      </p:sp>
      <p:sp>
        <p:nvSpPr>
          <p:cNvPr id="11" name="Picture Placeholder 2">
            <a:extLst>
              <a:ext uri="{FF2B5EF4-FFF2-40B4-BE49-F238E27FC236}">
                <a16:creationId xmlns:a16="http://schemas.microsoft.com/office/drawing/2014/main" id="{ED27A722-1C53-4148-87FF-3884922615A1}"/>
              </a:ext>
            </a:extLst>
          </p:cNvPr>
          <p:cNvSpPr>
            <a:spLocks noGrp="1"/>
          </p:cNvSpPr>
          <p:nvPr>
            <p:ph type="pic" sz="quarter" idx="19" hasCustomPrompt="1"/>
          </p:nvPr>
        </p:nvSpPr>
        <p:spPr>
          <a:xfrm>
            <a:off x="3870909" y="6035540"/>
            <a:ext cx="2215880" cy="461432"/>
          </a:xfrm>
          <a:prstGeom prst="rect">
            <a:avLst/>
          </a:prstGeom>
          <a:noFill/>
        </p:spPr>
        <p:txBody>
          <a:bodyPr anchor="ctr"/>
          <a:lstStyle>
            <a:lvl1pPr marL="0" indent="0" algn="ctr">
              <a:buNone/>
              <a:defRPr sz="1200">
                <a:solidFill>
                  <a:schemeClr val="tx2">
                    <a:lumMod val="90000"/>
                  </a:schemeClr>
                </a:solidFill>
              </a:defRPr>
            </a:lvl1pPr>
          </a:lstStyle>
          <a:p>
            <a:r>
              <a:rPr lang="en-US" dirty="0"/>
              <a:t>Logo here</a:t>
            </a:r>
            <a:endParaRPr lang="en-IN" dirty="0"/>
          </a:p>
        </p:txBody>
      </p:sp>
      <p:grpSp>
        <p:nvGrpSpPr>
          <p:cNvPr id="3" name="Group 2">
            <a:extLst>
              <a:ext uri="{FF2B5EF4-FFF2-40B4-BE49-F238E27FC236}">
                <a16:creationId xmlns:a16="http://schemas.microsoft.com/office/drawing/2014/main" id="{72B8409E-1520-4A7C-820B-9544EF8DC91F}"/>
              </a:ext>
            </a:extLst>
          </p:cNvPr>
          <p:cNvGrpSpPr/>
          <p:nvPr userDrawn="1"/>
        </p:nvGrpSpPr>
        <p:grpSpPr>
          <a:xfrm>
            <a:off x="340243" y="6035540"/>
            <a:ext cx="2197525" cy="461432"/>
            <a:chOff x="860695" y="6035540"/>
            <a:chExt cx="2197525" cy="461432"/>
          </a:xfrm>
        </p:grpSpPr>
        <p:sp>
          <p:nvSpPr>
            <p:cNvPr id="6" name="Freeform: Shape 5">
              <a:extLst>
                <a:ext uri="{FF2B5EF4-FFF2-40B4-BE49-F238E27FC236}">
                  <a16:creationId xmlns:a16="http://schemas.microsoft.com/office/drawing/2014/main" id="{BBF46597-051A-4247-94EC-42642740F67C}"/>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7" name="Freeform: Shape 6">
              <a:extLst>
                <a:ext uri="{FF2B5EF4-FFF2-40B4-BE49-F238E27FC236}">
                  <a16:creationId xmlns:a16="http://schemas.microsoft.com/office/drawing/2014/main" id="{C897085A-7981-4FF2-B20D-EF495D52678E}"/>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9" name="Freeform: Shape 8">
              <a:extLst>
                <a:ext uri="{FF2B5EF4-FFF2-40B4-BE49-F238E27FC236}">
                  <a16:creationId xmlns:a16="http://schemas.microsoft.com/office/drawing/2014/main" id="{49D0D87A-B6A1-44E5-ACC8-9F0BA388E6B5}"/>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17" name="Freeform: Shape 16">
              <a:extLst>
                <a:ext uri="{FF2B5EF4-FFF2-40B4-BE49-F238E27FC236}">
                  <a16:creationId xmlns:a16="http://schemas.microsoft.com/office/drawing/2014/main" id="{846808EE-C257-4BDD-96B6-7C222D3243A3}"/>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bg1"/>
            </a:solidFill>
            <a:ln w="7742" cap="flat">
              <a:noFill/>
              <a:prstDash val="solid"/>
              <a:miter/>
            </a:ln>
          </p:spPr>
          <p:txBody>
            <a:bodyPr rtlCol="0" anchor="ctr"/>
            <a:lstStyle/>
            <a:p>
              <a:endParaRPr lang="en-IN" dirty="0">
                <a:solidFill>
                  <a:schemeClr val="bg1"/>
                </a:solidFill>
              </a:endParaRPr>
            </a:p>
          </p:txBody>
        </p:sp>
        <p:sp>
          <p:nvSpPr>
            <p:cNvPr id="18" name="Freeform: Shape 17">
              <a:extLst>
                <a:ext uri="{FF2B5EF4-FFF2-40B4-BE49-F238E27FC236}">
                  <a16:creationId xmlns:a16="http://schemas.microsoft.com/office/drawing/2014/main" id="{57E97C06-F7D9-4CAA-B38A-351C4A594AB6}"/>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bg1"/>
            </a:solidFill>
            <a:ln w="7742" cap="flat">
              <a:noFill/>
              <a:prstDash val="solid"/>
              <a:miter/>
            </a:ln>
          </p:spPr>
          <p:txBody>
            <a:bodyPr rtlCol="0" anchor="ctr"/>
            <a:lstStyle/>
            <a:p>
              <a:endParaRPr lang="en-IN" dirty="0">
                <a:solidFill>
                  <a:schemeClr val="bg1"/>
                </a:solidFill>
              </a:endParaRPr>
            </a:p>
          </p:txBody>
        </p:sp>
      </p:grpSp>
      <p:sp>
        <p:nvSpPr>
          <p:cNvPr id="25" name="Freeform: Shape 24">
            <a:extLst>
              <a:ext uri="{FF2B5EF4-FFF2-40B4-BE49-F238E27FC236}">
                <a16:creationId xmlns:a16="http://schemas.microsoft.com/office/drawing/2014/main" id="{F81C8FDC-A0E3-4179-9FE7-8519936BE5C2}"/>
              </a:ext>
            </a:extLst>
          </p:cNvPr>
          <p:cNvSpPr/>
          <p:nvPr userDrawn="1"/>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2"/>
          </a:solidFill>
          <a:ln w="12700" cap="flat">
            <a:noFill/>
            <a:prstDash val="solid"/>
            <a:miter/>
          </a:ln>
        </p:spPr>
        <p:txBody>
          <a:bodyPr rtlCol="0" anchor="ctr"/>
          <a:lstStyle/>
          <a:p>
            <a:endParaRPr lang="ru-RU"/>
          </a:p>
        </p:txBody>
      </p:sp>
      <p:sp>
        <p:nvSpPr>
          <p:cNvPr id="26" name="Freeform: Shape 25">
            <a:extLst>
              <a:ext uri="{FF2B5EF4-FFF2-40B4-BE49-F238E27FC236}">
                <a16:creationId xmlns:a16="http://schemas.microsoft.com/office/drawing/2014/main" id="{E5C0796E-DDC1-4796-B1BF-EA65E594724D}"/>
              </a:ext>
            </a:extLst>
          </p:cNvPr>
          <p:cNvSpPr/>
          <p:nvPr userDrawn="1"/>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a:p>
        </p:txBody>
      </p:sp>
      <p:sp>
        <p:nvSpPr>
          <p:cNvPr id="27" name="Freeform: Shape 26">
            <a:extLst>
              <a:ext uri="{FF2B5EF4-FFF2-40B4-BE49-F238E27FC236}">
                <a16:creationId xmlns:a16="http://schemas.microsoft.com/office/drawing/2014/main" id="{797ACA0F-2A86-45EE-9419-3939E3BF405D}"/>
              </a:ext>
            </a:extLst>
          </p:cNvPr>
          <p:cNvSpPr/>
          <p:nvPr userDrawn="1"/>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tx1"/>
          </a:solidFill>
          <a:ln w="12700" cap="flat">
            <a:noFill/>
            <a:prstDash val="solid"/>
            <a:miter/>
          </a:ln>
        </p:spPr>
        <p:txBody>
          <a:bodyPr rtlCol="0" anchor="ctr"/>
          <a:lstStyle/>
          <a:p>
            <a:endParaRPr lang="ru-RU"/>
          </a:p>
        </p:txBody>
      </p:sp>
      <p:sp>
        <p:nvSpPr>
          <p:cNvPr id="28" name="Freeform: Shape 27">
            <a:extLst>
              <a:ext uri="{FF2B5EF4-FFF2-40B4-BE49-F238E27FC236}">
                <a16:creationId xmlns:a16="http://schemas.microsoft.com/office/drawing/2014/main" id="{0D744313-D515-4655-86AC-2941A54D81B8}"/>
              </a:ext>
            </a:extLst>
          </p:cNvPr>
          <p:cNvSpPr/>
          <p:nvPr userDrawn="1"/>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2"/>
          </a:solidFill>
          <a:ln w="12700" cap="flat">
            <a:noFill/>
            <a:prstDash val="solid"/>
            <a:miter/>
          </a:ln>
        </p:spPr>
        <p:txBody>
          <a:bodyPr rtlCol="0" anchor="ctr"/>
          <a:lstStyle/>
          <a:p>
            <a:endParaRPr lang="ru-RU"/>
          </a:p>
        </p:txBody>
      </p:sp>
      <p:sp>
        <p:nvSpPr>
          <p:cNvPr id="29" name="Freeform: Shape 28">
            <a:extLst>
              <a:ext uri="{FF2B5EF4-FFF2-40B4-BE49-F238E27FC236}">
                <a16:creationId xmlns:a16="http://schemas.microsoft.com/office/drawing/2014/main" id="{B20AA64A-86BA-4970-A816-65939E0C1A37}"/>
              </a:ext>
            </a:extLst>
          </p:cNvPr>
          <p:cNvSpPr/>
          <p:nvPr userDrawn="1"/>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a:p>
        </p:txBody>
      </p:sp>
      <p:sp>
        <p:nvSpPr>
          <p:cNvPr id="30" name="Picture Placeholder 20">
            <a:extLst>
              <a:ext uri="{FF2B5EF4-FFF2-40B4-BE49-F238E27FC236}">
                <a16:creationId xmlns:a16="http://schemas.microsoft.com/office/drawing/2014/main" id="{DE5CED9E-57E5-4706-B264-21ADB6BEB7FD}"/>
              </a:ext>
            </a:extLst>
          </p:cNvPr>
          <p:cNvSpPr>
            <a:spLocks noGrp="1"/>
          </p:cNvSpPr>
          <p:nvPr userDrawn="1">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a:ln>
            <a:solidFill>
              <a:schemeClr val="tx1">
                <a:lumMod val="95000"/>
              </a:schemeClr>
            </a:solidFill>
          </a:ln>
        </p:spPr>
        <p:txBody>
          <a:bodyPr wrap="square" anchor="ctr" anchorCtr="0">
            <a:noAutofit/>
          </a:bodyPr>
          <a:lstStyle>
            <a:lvl1pPr marL="0" indent="0" algn="ctr">
              <a:buNone/>
              <a:defRPr sz="1400"/>
            </a:lvl1pPr>
          </a:lstStyle>
          <a:p>
            <a:r>
              <a:rPr lang="en-US" dirty="0"/>
              <a:t>Click icon to add picture</a:t>
            </a:r>
            <a:endParaRPr lang="ru-RU"/>
          </a:p>
        </p:txBody>
      </p:sp>
    </p:spTree>
    <p:extLst>
      <p:ext uri="{BB962C8B-B14F-4D97-AF65-F5344CB8AC3E}">
        <p14:creationId xmlns:p14="http://schemas.microsoft.com/office/powerpoint/2010/main" val="240428155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with NextSteps Green">
    <p:bg>
      <p:bgPr>
        <a:solidFill>
          <a:schemeClr val="accent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1FA577A-53AB-43AC-B04D-59B39F9B5BBC}"/>
              </a:ext>
            </a:extLst>
          </p:cNvPr>
          <p:cNvSpPr txBox="1"/>
          <p:nvPr userDrawn="1"/>
        </p:nvSpPr>
        <p:spPr>
          <a:xfrm>
            <a:off x="11503361" y="6432391"/>
            <a:ext cx="50967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bg1"/>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dirty="0">
              <a:ln>
                <a:noFill/>
              </a:ln>
              <a:solidFill>
                <a:schemeClr val="bg1"/>
              </a:solidFill>
              <a:effectLst/>
              <a:uLnTx/>
              <a:uFillTx/>
              <a:latin typeface="Arial" panose="020B0604020202020204" pitchFamily="34" charset="0"/>
              <a:ea typeface="Inter" panose="020B05020300000000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ED710ECF-D5DD-4BA5-B934-FBB06F18FF92}"/>
              </a:ext>
            </a:extLst>
          </p:cNvPr>
          <p:cNvGrpSpPr/>
          <p:nvPr userDrawn="1"/>
        </p:nvGrpSpPr>
        <p:grpSpPr>
          <a:xfrm>
            <a:off x="334963" y="6469268"/>
            <a:ext cx="1116000" cy="234000"/>
            <a:chOff x="860695" y="6035540"/>
            <a:chExt cx="2197525" cy="461432"/>
          </a:xfrm>
          <a:solidFill>
            <a:schemeClr val="bg1"/>
          </a:solidFill>
        </p:grpSpPr>
        <p:sp>
          <p:nvSpPr>
            <p:cNvPr id="13" name="Freeform: Shape 12">
              <a:extLst>
                <a:ext uri="{FF2B5EF4-FFF2-40B4-BE49-F238E27FC236}">
                  <a16:creationId xmlns:a16="http://schemas.microsoft.com/office/drawing/2014/main" id="{5D813D21-650E-43A1-A850-8444F6969CE6}"/>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grpFill/>
            <a:ln w="7742" cap="flat">
              <a:noFill/>
              <a:prstDash val="solid"/>
              <a:miter/>
            </a:ln>
          </p:spPr>
          <p:txBody>
            <a:bodyPr rtlCol="0" anchor="ctr"/>
            <a:lstStyle/>
            <a:p>
              <a:endParaRPr lang="en-IN" dirty="0"/>
            </a:p>
          </p:txBody>
        </p:sp>
        <p:sp>
          <p:nvSpPr>
            <p:cNvPr id="14" name="Freeform: Shape 13">
              <a:extLst>
                <a:ext uri="{FF2B5EF4-FFF2-40B4-BE49-F238E27FC236}">
                  <a16:creationId xmlns:a16="http://schemas.microsoft.com/office/drawing/2014/main" id="{C95F4715-4FCF-4CBB-B3B0-936F4548A50E}"/>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grpFill/>
            <a:ln w="7742" cap="flat">
              <a:noFill/>
              <a:prstDash val="solid"/>
              <a:miter/>
            </a:ln>
          </p:spPr>
          <p:txBody>
            <a:bodyPr rtlCol="0" anchor="ctr"/>
            <a:lstStyle/>
            <a:p>
              <a:endParaRPr lang="en-IN" dirty="0"/>
            </a:p>
          </p:txBody>
        </p:sp>
        <p:sp>
          <p:nvSpPr>
            <p:cNvPr id="15" name="Freeform: Shape 14">
              <a:extLst>
                <a:ext uri="{FF2B5EF4-FFF2-40B4-BE49-F238E27FC236}">
                  <a16:creationId xmlns:a16="http://schemas.microsoft.com/office/drawing/2014/main" id="{491F6BC1-C7C5-48F8-B86D-B9CCABC7339A}"/>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grpFill/>
            <a:ln w="7742" cap="flat">
              <a:noFill/>
              <a:prstDash val="solid"/>
              <a:miter/>
            </a:ln>
          </p:spPr>
          <p:txBody>
            <a:bodyPr rtlCol="0" anchor="ctr"/>
            <a:lstStyle/>
            <a:p>
              <a:endParaRPr lang="en-IN" dirty="0"/>
            </a:p>
          </p:txBody>
        </p:sp>
        <p:sp>
          <p:nvSpPr>
            <p:cNvPr id="16" name="Freeform: Shape 15">
              <a:extLst>
                <a:ext uri="{FF2B5EF4-FFF2-40B4-BE49-F238E27FC236}">
                  <a16:creationId xmlns:a16="http://schemas.microsoft.com/office/drawing/2014/main" id="{FB1B8BE8-2CBD-48BE-86C9-F4ED27EB43C4}"/>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grpFill/>
            <a:ln w="7742" cap="flat">
              <a:noFill/>
              <a:prstDash val="solid"/>
              <a:miter/>
            </a:ln>
          </p:spPr>
          <p:txBody>
            <a:bodyPr rtlCol="0" anchor="ctr"/>
            <a:lstStyle/>
            <a:p>
              <a:endParaRPr lang="en-IN" dirty="0">
                <a:solidFill>
                  <a:schemeClr val="bg1"/>
                </a:solidFill>
              </a:endParaRPr>
            </a:p>
          </p:txBody>
        </p:sp>
        <p:sp>
          <p:nvSpPr>
            <p:cNvPr id="17" name="Freeform: Shape 16">
              <a:extLst>
                <a:ext uri="{FF2B5EF4-FFF2-40B4-BE49-F238E27FC236}">
                  <a16:creationId xmlns:a16="http://schemas.microsoft.com/office/drawing/2014/main" id="{0F3EB727-8F7D-489F-B607-AD88C9BF6CEE}"/>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grpFill/>
            <a:ln w="7742" cap="flat">
              <a:noFill/>
              <a:prstDash val="solid"/>
              <a:miter/>
            </a:ln>
          </p:spPr>
          <p:txBody>
            <a:bodyPr rtlCol="0" anchor="ctr"/>
            <a:lstStyle/>
            <a:p>
              <a:endParaRPr lang="en-IN" dirty="0">
                <a:solidFill>
                  <a:schemeClr val="bg1"/>
                </a:solidFill>
              </a:endParaRPr>
            </a:p>
          </p:txBody>
        </p:sp>
      </p:grpSp>
      <p:sp>
        <p:nvSpPr>
          <p:cNvPr id="11" name="Text Placeholder 6">
            <a:extLst>
              <a:ext uri="{FF2B5EF4-FFF2-40B4-BE49-F238E27FC236}">
                <a16:creationId xmlns:a16="http://schemas.microsoft.com/office/drawing/2014/main" id="{6FE5EDB8-A4B3-44E3-A870-EE088D32C466}"/>
              </a:ext>
            </a:extLst>
          </p:cNvPr>
          <p:cNvSpPr>
            <a:spLocks noGrp="1"/>
          </p:cNvSpPr>
          <p:nvPr>
            <p:ph type="body" sz="quarter" idx="10" hasCustomPrompt="1"/>
          </p:nvPr>
        </p:nvSpPr>
        <p:spPr>
          <a:xfrm>
            <a:off x="6154738" y="668070"/>
            <a:ext cx="5521325" cy="1073418"/>
          </a:xfrm>
          <a:prstGeom prst="rect">
            <a:avLst/>
          </a:prstGeom>
        </p:spPr>
        <p:txBody>
          <a:bodyPr anchor="ctr"/>
          <a:lstStyle>
            <a:lvl1pPr marL="0" indent="0" algn="l">
              <a:lnSpc>
                <a:spcPct val="100000"/>
              </a:lnSpc>
              <a:spcBef>
                <a:spcPts val="0"/>
              </a:spcBef>
              <a:buNone/>
              <a:defRPr sz="6000" b="1">
                <a:solidFill>
                  <a:schemeClr val="bg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Next steps</a:t>
            </a:r>
          </a:p>
        </p:txBody>
      </p:sp>
      <p:sp>
        <p:nvSpPr>
          <p:cNvPr id="18" name="Text Placeholder 6">
            <a:extLst>
              <a:ext uri="{FF2B5EF4-FFF2-40B4-BE49-F238E27FC236}">
                <a16:creationId xmlns:a16="http://schemas.microsoft.com/office/drawing/2014/main" id="{C2F5E8A4-09CB-4698-A34F-EC81F72769B2}"/>
              </a:ext>
            </a:extLst>
          </p:cNvPr>
          <p:cNvSpPr>
            <a:spLocks noGrp="1"/>
          </p:cNvSpPr>
          <p:nvPr>
            <p:ph type="body" sz="quarter" idx="11" hasCustomPrompt="1"/>
          </p:nvPr>
        </p:nvSpPr>
        <p:spPr>
          <a:xfrm>
            <a:off x="6167110" y="1741488"/>
            <a:ext cx="5508953" cy="3902075"/>
          </a:xfrm>
          <a:prstGeom prst="rect">
            <a:avLst/>
          </a:prstGeom>
        </p:spPr>
        <p:txBody>
          <a:bodyPr anchor="t"/>
          <a:lstStyle>
            <a:lvl1pPr marL="360000" indent="-360000" algn="l">
              <a:lnSpc>
                <a:spcPct val="100000"/>
              </a:lnSpc>
              <a:spcBef>
                <a:spcPts val="30"/>
              </a:spcBef>
              <a:spcAft>
                <a:spcPts val="30"/>
              </a:spcAft>
              <a:buClr>
                <a:schemeClr val="accent1">
                  <a:lumMod val="40000"/>
                  <a:lumOff val="60000"/>
                </a:schemeClr>
              </a:buClr>
              <a:buSzPct val="80000"/>
              <a:buAutoNum type="arabicPeriod"/>
              <a:defRPr sz="3600" b="1">
                <a:solidFill>
                  <a:schemeClr val="bg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 Next steps</a:t>
            </a:r>
          </a:p>
          <a:p>
            <a:pPr lvl="0"/>
            <a:r>
              <a:rPr lang="en-US"/>
              <a:t> Next steps</a:t>
            </a:r>
          </a:p>
          <a:p>
            <a:pPr lvl="0"/>
            <a:r>
              <a:rPr lang="en-US"/>
              <a:t> Next steps</a:t>
            </a:r>
          </a:p>
          <a:p>
            <a:pPr lvl="0"/>
            <a:r>
              <a:rPr lang="en-US"/>
              <a:t> Next steps</a:t>
            </a:r>
          </a:p>
        </p:txBody>
      </p:sp>
      <p:sp>
        <p:nvSpPr>
          <p:cNvPr id="21" name="TextBox 20">
            <a:extLst>
              <a:ext uri="{FF2B5EF4-FFF2-40B4-BE49-F238E27FC236}">
                <a16:creationId xmlns:a16="http://schemas.microsoft.com/office/drawing/2014/main" id="{0BBC905D-036D-4038-9EE8-D9F8C85F2476}"/>
              </a:ext>
            </a:extLst>
          </p:cNvPr>
          <p:cNvSpPr txBox="1"/>
          <p:nvPr userDrawn="1"/>
        </p:nvSpPr>
        <p:spPr>
          <a:xfrm>
            <a:off x="334963" y="931859"/>
            <a:ext cx="5446712" cy="2649571"/>
          </a:xfrm>
          <a:prstGeom prst="rect">
            <a:avLst/>
          </a:prstGeom>
          <a:noFill/>
        </p:spPr>
        <p:txBody>
          <a:bodyPr wrap="squar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lang="en-US" sz="11500" b="1" i="1" dirty="0">
                <a:solidFill>
                  <a:schemeClr val="bg1">
                    <a:alpha val="50000"/>
                  </a:schemeClr>
                </a:solidFill>
                <a:latin typeface="+mj-lt"/>
                <a:ea typeface="Inter Extra Bold" panose="02000903000000020004" pitchFamily="2" charset="0"/>
                <a:cs typeface="Arial" panose="020B0604020202020204" pitchFamily="34" charset="0"/>
              </a:rPr>
              <a:t>THANK YOU</a:t>
            </a:r>
          </a:p>
        </p:txBody>
      </p:sp>
    </p:spTree>
    <p:extLst>
      <p:ext uri="{BB962C8B-B14F-4D97-AF65-F5344CB8AC3E}">
        <p14:creationId xmlns:p14="http://schemas.microsoft.com/office/powerpoint/2010/main" val="42568730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with NextSteps">
    <p:bg>
      <p:bgPr>
        <a:solidFill>
          <a:schemeClr val="accent2"/>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1FA577A-53AB-43AC-B04D-59B39F9B5BBC}"/>
              </a:ext>
            </a:extLst>
          </p:cNvPr>
          <p:cNvSpPr txBox="1"/>
          <p:nvPr userDrawn="1"/>
        </p:nvSpPr>
        <p:spPr>
          <a:xfrm>
            <a:off x="11503361" y="6432391"/>
            <a:ext cx="50967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bg1"/>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dirty="0">
              <a:ln>
                <a:noFill/>
              </a:ln>
              <a:solidFill>
                <a:schemeClr val="bg1"/>
              </a:solidFill>
              <a:effectLst/>
              <a:uLnTx/>
              <a:uFillTx/>
              <a:latin typeface="Arial" panose="020B0604020202020204" pitchFamily="34" charset="0"/>
              <a:ea typeface="Inter" panose="020B05020300000000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ED710ECF-D5DD-4BA5-B934-FBB06F18FF92}"/>
              </a:ext>
            </a:extLst>
          </p:cNvPr>
          <p:cNvGrpSpPr/>
          <p:nvPr userDrawn="1"/>
        </p:nvGrpSpPr>
        <p:grpSpPr>
          <a:xfrm>
            <a:off x="334963" y="6469268"/>
            <a:ext cx="1116000" cy="234000"/>
            <a:chOff x="860695" y="6035540"/>
            <a:chExt cx="2197525" cy="461432"/>
          </a:xfrm>
          <a:solidFill>
            <a:schemeClr val="bg1"/>
          </a:solidFill>
        </p:grpSpPr>
        <p:sp>
          <p:nvSpPr>
            <p:cNvPr id="13" name="Freeform: Shape 12">
              <a:extLst>
                <a:ext uri="{FF2B5EF4-FFF2-40B4-BE49-F238E27FC236}">
                  <a16:creationId xmlns:a16="http://schemas.microsoft.com/office/drawing/2014/main" id="{5D813D21-650E-43A1-A850-8444F6969CE6}"/>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grpFill/>
            <a:ln w="7742" cap="flat">
              <a:noFill/>
              <a:prstDash val="solid"/>
              <a:miter/>
            </a:ln>
          </p:spPr>
          <p:txBody>
            <a:bodyPr rtlCol="0" anchor="ctr"/>
            <a:lstStyle/>
            <a:p>
              <a:endParaRPr lang="en-IN" dirty="0"/>
            </a:p>
          </p:txBody>
        </p:sp>
        <p:sp>
          <p:nvSpPr>
            <p:cNvPr id="14" name="Freeform: Shape 13">
              <a:extLst>
                <a:ext uri="{FF2B5EF4-FFF2-40B4-BE49-F238E27FC236}">
                  <a16:creationId xmlns:a16="http://schemas.microsoft.com/office/drawing/2014/main" id="{C95F4715-4FCF-4CBB-B3B0-936F4548A50E}"/>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grpFill/>
            <a:ln w="7742" cap="flat">
              <a:noFill/>
              <a:prstDash val="solid"/>
              <a:miter/>
            </a:ln>
          </p:spPr>
          <p:txBody>
            <a:bodyPr rtlCol="0" anchor="ctr"/>
            <a:lstStyle/>
            <a:p>
              <a:endParaRPr lang="en-IN" dirty="0"/>
            </a:p>
          </p:txBody>
        </p:sp>
        <p:sp>
          <p:nvSpPr>
            <p:cNvPr id="15" name="Freeform: Shape 14">
              <a:extLst>
                <a:ext uri="{FF2B5EF4-FFF2-40B4-BE49-F238E27FC236}">
                  <a16:creationId xmlns:a16="http://schemas.microsoft.com/office/drawing/2014/main" id="{491F6BC1-C7C5-48F8-B86D-B9CCABC7339A}"/>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grpFill/>
            <a:ln w="7742" cap="flat">
              <a:noFill/>
              <a:prstDash val="solid"/>
              <a:miter/>
            </a:ln>
          </p:spPr>
          <p:txBody>
            <a:bodyPr rtlCol="0" anchor="ctr"/>
            <a:lstStyle/>
            <a:p>
              <a:endParaRPr lang="en-IN" dirty="0"/>
            </a:p>
          </p:txBody>
        </p:sp>
        <p:sp>
          <p:nvSpPr>
            <p:cNvPr id="16" name="Freeform: Shape 15">
              <a:extLst>
                <a:ext uri="{FF2B5EF4-FFF2-40B4-BE49-F238E27FC236}">
                  <a16:creationId xmlns:a16="http://schemas.microsoft.com/office/drawing/2014/main" id="{FB1B8BE8-2CBD-48BE-86C9-F4ED27EB43C4}"/>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grpFill/>
            <a:ln w="7742" cap="flat">
              <a:noFill/>
              <a:prstDash val="solid"/>
              <a:miter/>
            </a:ln>
          </p:spPr>
          <p:txBody>
            <a:bodyPr rtlCol="0" anchor="ctr"/>
            <a:lstStyle/>
            <a:p>
              <a:endParaRPr lang="en-IN" dirty="0">
                <a:solidFill>
                  <a:schemeClr val="bg1"/>
                </a:solidFill>
              </a:endParaRPr>
            </a:p>
          </p:txBody>
        </p:sp>
        <p:sp>
          <p:nvSpPr>
            <p:cNvPr id="17" name="Freeform: Shape 16">
              <a:extLst>
                <a:ext uri="{FF2B5EF4-FFF2-40B4-BE49-F238E27FC236}">
                  <a16:creationId xmlns:a16="http://schemas.microsoft.com/office/drawing/2014/main" id="{0F3EB727-8F7D-489F-B607-AD88C9BF6CEE}"/>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grpFill/>
            <a:ln w="7742" cap="flat">
              <a:noFill/>
              <a:prstDash val="solid"/>
              <a:miter/>
            </a:ln>
          </p:spPr>
          <p:txBody>
            <a:bodyPr rtlCol="0" anchor="ctr"/>
            <a:lstStyle/>
            <a:p>
              <a:endParaRPr lang="en-IN" dirty="0">
                <a:solidFill>
                  <a:schemeClr val="bg1"/>
                </a:solidFill>
              </a:endParaRPr>
            </a:p>
          </p:txBody>
        </p:sp>
      </p:grpSp>
      <p:sp>
        <p:nvSpPr>
          <p:cNvPr id="19" name="Text Placeholder 6">
            <a:extLst>
              <a:ext uri="{FF2B5EF4-FFF2-40B4-BE49-F238E27FC236}">
                <a16:creationId xmlns:a16="http://schemas.microsoft.com/office/drawing/2014/main" id="{1396AB92-0C8D-4D25-A7B1-E0A8996FB769}"/>
              </a:ext>
            </a:extLst>
          </p:cNvPr>
          <p:cNvSpPr>
            <a:spLocks noGrp="1"/>
          </p:cNvSpPr>
          <p:nvPr>
            <p:ph type="body" sz="quarter" idx="10" hasCustomPrompt="1"/>
          </p:nvPr>
        </p:nvSpPr>
        <p:spPr>
          <a:xfrm>
            <a:off x="6154738" y="668070"/>
            <a:ext cx="5521325" cy="1073418"/>
          </a:xfrm>
          <a:prstGeom prst="rect">
            <a:avLst/>
          </a:prstGeom>
        </p:spPr>
        <p:txBody>
          <a:bodyPr anchor="ctr"/>
          <a:lstStyle>
            <a:lvl1pPr marL="0" indent="0" algn="l">
              <a:lnSpc>
                <a:spcPct val="100000"/>
              </a:lnSpc>
              <a:spcBef>
                <a:spcPts val="0"/>
              </a:spcBef>
              <a:buNone/>
              <a:defRPr sz="6000" b="1">
                <a:solidFill>
                  <a:schemeClr val="bg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Next steps</a:t>
            </a:r>
          </a:p>
        </p:txBody>
      </p:sp>
      <p:sp>
        <p:nvSpPr>
          <p:cNvPr id="20" name="Text Placeholder 6">
            <a:extLst>
              <a:ext uri="{FF2B5EF4-FFF2-40B4-BE49-F238E27FC236}">
                <a16:creationId xmlns:a16="http://schemas.microsoft.com/office/drawing/2014/main" id="{24AF3162-525F-413F-A948-CDFB7784DF0C}"/>
              </a:ext>
            </a:extLst>
          </p:cNvPr>
          <p:cNvSpPr>
            <a:spLocks noGrp="1"/>
          </p:cNvSpPr>
          <p:nvPr>
            <p:ph type="body" sz="quarter" idx="11" hasCustomPrompt="1"/>
          </p:nvPr>
        </p:nvSpPr>
        <p:spPr>
          <a:xfrm>
            <a:off x="6167110" y="1741488"/>
            <a:ext cx="5508953" cy="3902075"/>
          </a:xfrm>
          <a:prstGeom prst="rect">
            <a:avLst/>
          </a:prstGeom>
        </p:spPr>
        <p:txBody>
          <a:bodyPr anchor="t"/>
          <a:lstStyle>
            <a:lvl1pPr marL="360000" indent="-360000" algn="l">
              <a:lnSpc>
                <a:spcPct val="100000"/>
              </a:lnSpc>
              <a:spcBef>
                <a:spcPts val="30"/>
              </a:spcBef>
              <a:spcAft>
                <a:spcPts val="30"/>
              </a:spcAft>
              <a:buClr>
                <a:schemeClr val="accent2">
                  <a:lumMod val="40000"/>
                  <a:lumOff val="60000"/>
                </a:schemeClr>
              </a:buClr>
              <a:buSzPct val="80000"/>
              <a:buAutoNum type="arabicPeriod"/>
              <a:defRPr sz="3600" b="1">
                <a:solidFill>
                  <a:schemeClr val="bg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 Next steps</a:t>
            </a:r>
          </a:p>
          <a:p>
            <a:pPr lvl="0"/>
            <a:r>
              <a:rPr lang="en-US"/>
              <a:t> Next steps</a:t>
            </a:r>
          </a:p>
          <a:p>
            <a:pPr lvl="0"/>
            <a:r>
              <a:rPr lang="en-US"/>
              <a:t> Next steps</a:t>
            </a:r>
          </a:p>
          <a:p>
            <a:pPr lvl="0"/>
            <a:r>
              <a:rPr lang="en-US"/>
              <a:t> Next steps</a:t>
            </a:r>
          </a:p>
        </p:txBody>
      </p:sp>
      <p:sp>
        <p:nvSpPr>
          <p:cNvPr id="22" name="TextBox 21">
            <a:extLst>
              <a:ext uri="{FF2B5EF4-FFF2-40B4-BE49-F238E27FC236}">
                <a16:creationId xmlns:a16="http://schemas.microsoft.com/office/drawing/2014/main" id="{7FABFB22-A56F-4FD8-9690-99E0961BE111}"/>
              </a:ext>
            </a:extLst>
          </p:cNvPr>
          <p:cNvSpPr txBox="1"/>
          <p:nvPr userDrawn="1"/>
        </p:nvSpPr>
        <p:spPr>
          <a:xfrm>
            <a:off x="334963" y="931859"/>
            <a:ext cx="5446712" cy="2649571"/>
          </a:xfrm>
          <a:prstGeom prst="rect">
            <a:avLst/>
          </a:prstGeom>
          <a:noFill/>
        </p:spPr>
        <p:txBody>
          <a:bodyPr wrap="squar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lang="en-US" sz="11500" b="1" i="1" dirty="0">
                <a:solidFill>
                  <a:schemeClr val="bg1">
                    <a:alpha val="50000"/>
                  </a:schemeClr>
                </a:solidFill>
                <a:latin typeface="+mj-lt"/>
                <a:ea typeface="Inter Extra Bold" panose="02000903000000020004" pitchFamily="2" charset="0"/>
                <a:cs typeface="Arial" panose="020B0604020202020204" pitchFamily="34" charset="0"/>
              </a:rPr>
              <a:t>THANK YOU</a:t>
            </a:r>
          </a:p>
        </p:txBody>
      </p:sp>
    </p:spTree>
    <p:extLst>
      <p:ext uri="{BB962C8B-B14F-4D97-AF65-F5344CB8AC3E}">
        <p14:creationId xmlns:p14="http://schemas.microsoft.com/office/powerpoint/2010/main" val="41703376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hite Cover 1">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1A7221-DF3E-4061-8B27-501A6C066DA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057" r="12767"/>
          <a:stretch/>
        </p:blipFill>
        <p:spPr>
          <a:xfrm>
            <a:off x="2966125" y="0"/>
            <a:ext cx="9225875" cy="6858000"/>
          </a:xfrm>
          <a:prstGeom prst="rect">
            <a:avLst/>
          </a:prstGeom>
        </p:spPr>
      </p:pic>
      <p:sp>
        <p:nvSpPr>
          <p:cNvPr id="16" name="Text Placeholder 15">
            <a:extLst>
              <a:ext uri="{FF2B5EF4-FFF2-40B4-BE49-F238E27FC236}">
                <a16:creationId xmlns:a16="http://schemas.microsoft.com/office/drawing/2014/main" id="{BF32258B-6C82-412A-9A5A-899A8381DFD5}"/>
              </a:ext>
            </a:extLst>
          </p:cNvPr>
          <p:cNvSpPr>
            <a:spLocks noGrp="1"/>
          </p:cNvSpPr>
          <p:nvPr>
            <p:ph type="body" sz="quarter" idx="11" hasCustomPrompt="1"/>
          </p:nvPr>
        </p:nvSpPr>
        <p:spPr>
          <a:xfrm>
            <a:off x="340244" y="506904"/>
            <a:ext cx="5755756" cy="307744"/>
          </a:xfrm>
          <a:prstGeom prst="rect">
            <a:avLst/>
          </a:prstGeom>
        </p:spPr>
        <p:txBody>
          <a:bodyPr>
            <a:normAutofit/>
          </a:bodyPr>
          <a:lstStyle>
            <a:lvl1pPr marL="0" indent="0">
              <a:buNone/>
              <a:defRPr sz="1400">
                <a:solidFill>
                  <a:schemeClr val="tx2">
                    <a:lumMod val="50000"/>
                  </a:schemeClr>
                </a:solidFill>
                <a:latin typeface="+mn-lt"/>
                <a:ea typeface="Inter" panose="020B0502030000000004" pitchFamily="34" charset="0"/>
                <a:cs typeface="Arial" panose="020B0604020202020204" pitchFamily="34" charset="0"/>
              </a:defRPr>
            </a:lvl1pPr>
            <a:lvl2pPr marL="457200" indent="0" algn="l">
              <a:buNone/>
              <a:defRPr/>
            </a:lvl2pPr>
          </a:lstStyle>
          <a:p>
            <a:pPr lvl="0"/>
            <a:r>
              <a:rPr lang="en-US"/>
              <a:t>Services / Solutions / Category name</a:t>
            </a:r>
            <a:endParaRPr lang="en-IN"/>
          </a:p>
        </p:txBody>
      </p:sp>
      <p:sp>
        <p:nvSpPr>
          <p:cNvPr id="12" name="Title 1">
            <a:extLst>
              <a:ext uri="{FF2B5EF4-FFF2-40B4-BE49-F238E27FC236}">
                <a16:creationId xmlns:a16="http://schemas.microsoft.com/office/drawing/2014/main" id="{CC76930C-31C6-457B-8525-9B34C31FBB5F}"/>
              </a:ext>
            </a:extLst>
          </p:cNvPr>
          <p:cNvSpPr>
            <a:spLocks noGrp="1"/>
          </p:cNvSpPr>
          <p:nvPr>
            <p:ph type="title"/>
          </p:nvPr>
        </p:nvSpPr>
        <p:spPr>
          <a:xfrm>
            <a:off x="340244" y="814648"/>
            <a:ext cx="5755756" cy="1795549"/>
          </a:xfrm>
          <a:prstGeom prst="rect">
            <a:avLst/>
          </a:prstGeom>
        </p:spPr>
        <p:txBody>
          <a:bodyPr anchor="t"/>
          <a:lstStyle>
            <a:lvl1pPr>
              <a:lnSpc>
                <a:spcPct val="100000"/>
              </a:lnSpc>
              <a:defRPr b="1">
                <a:solidFill>
                  <a:schemeClr val="bg1"/>
                </a:solidFill>
                <a:latin typeface="+mj-lt"/>
                <a:ea typeface="Inter Bold" panose="02000803000000020004" pitchFamily="2" charset="0"/>
                <a:cs typeface="Arial" panose="020B0604020202020204" pitchFamily="34" charset="0"/>
              </a:defRPr>
            </a:lvl1pPr>
          </a:lstStyle>
          <a:p>
            <a:r>
              <a:rPr lang="en-US"/>
              <a:t>Click to edit Master title style</a:t>
            </a:r>
            <a:endParaRPr lang="en-IN"/>
          </a:p>
        </p:txBody>
      </p:sp>
      <p:sp>
        <p:nvSpPr>
          <p:cNvPr id="13" name="Text Placeholder 2">
            <a:extLst>
              <a:ext uri="{FF2B5EF4-FFF2-40B4-BE49-F238E27FC236}">
                <a16:creationId xmlns:a16="http://schemas.microsoft.com/office/drawing/2014/main" id="{9062A76F-FF75-465E-AE2A-881725681F43}"/>
              </a:ext>
            </a:extLst>
          </p:cNvPr>
          <p:cNvSpPr>
            <a:spLocks noGrp="1"/>
          </p:cNvSpPr>
          <p:nvPr>
            <p:ph type="body" sz="quarter" idx="16" hasCustomPrompt="1"/>
          </p:nvPr>
        </p:nvSpPr>
        <p:spPr>
          <a:xfrm>
            <a:off x="340243" y="2656902"/>
            <a:ext cx="5755756" cy="1852612"/>
          </a:xfrm>
          <a:prstGeom prst="rect">
            <a:avLst/>
          </a:prstGeom>
        </p:spPr>
        <p:txBody>
          <a:bodyPr/>
          <a:lstStyle>
            <a:lvl1pPr marL="0" indent="0">
              <a:lnSpc>
                <a:spcPct val="100000"/>
              </a:lnSpc>
              <a:buNone/>
              <a:defRPr sz="2800" b="0">
                <a:solidFill>
                  <a:schemeClr val="bg2">
                    <a:lumMod val="75000"/>
                  </a:schemeClr>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sub-headline</a:t>
            </a:r>
          </a:p>
        </p:txBody>
      </p:sp>
      <p:sp>
        <p:nvSpPr>
          <p:cNvPr id="11" name="Picture Placeholder 2">
            <a:extLst>
              <a:ext uri="{FF2B5EF4-FFF2-40B4-BE49-F238E27FC236}">
                <a16:creationId xmlns:a16="http://schemas.microsoft.com/office/drawing/2014/main" id="{ED27A722-1C53-4148-87FF-3884922615A1}"/>
              </a:ext>
            </a:extLst>
          </p:cNvPr>
          <p:cNvSpPr>
            <a:spLocks noGrp="1"/>
          </p:cNvSpPr>
          <p:nvPr>
            <p:ph type="pic" sz="quarter" idx="19" hasCustomPrompt="1"/>
          </p:nvPr>
        </p:nvSpPr>
        <p:spPr>
          <a:xfrm>
            <a:off x="3376127" y="6035540"/>
            <a:ext cx="2215880" cy="461432"/>
          </a:xfrm>
          <a:prstGeom prst="rect">
            <a:avLst/>
          </a:prstGeom>
          <a:noFill/>
        </p:spPr>
        <p:txBody>
          <a:bodyPr anchor="ctr"/>
          <a:lstStyle>
            <a:lvl1pPr marL="0" indent="0" algn="ctr">
              <a:buNone/>
              <a:defRPr sz="1200">
                <a:solidFill>
                  <a:schemeClr val="tx2">
                    <a:lumMod val="90000"/>
                  </a:schemeClr>
                </a:solidFill>
              </a:defRPr>
            </a:lvl1pPr>
          </a:lstStyle>
          <a:p>
            <a:r>
              <a:rPr lang="en-US" dirty="0"/>
              <a:t>Logo here</a:t>
            </a:r>
            <a:endParaRPr lang="en-IN" dirty="0"/>
          </a:p>
        </p:txBody>
      </p:sp>
      <p:grpSp>
        <p:nvGrpSpPr>
          <p:cNvPr id="3" name="Group 2">
            <a:extLst>
              <a:ext uri="{FF2B5EF4-FFF2-40B4-BE49-F238E27FC236}">
                <a16:creationId xmlns:a16="http://schemas.microsoft.com/office/drawing/2014/main" id="{72B8409E-1520-4A7C-820B-9544EF8DC91F}"/>
              </a:ext>
            </a:extLst>
          </p:cNvPr>
          <p:cNvGrpSpPr/>
          <p:nvPr userDrawn="1"/>
        </p:nvGrpSpPr>
        <p:grpSpPr>
          <a:xfrm>
            <a:off x="340243" y="6035540"/>
            <a:ext cx="2197525" cy="461432"/>
            <a:chOff x="860695" y="6035540"/>
            <a:chExt cx="2197525" cy="461432"/>
          </a:xfrm>
        </p:grpSpPr>
        <p:sp>
          <p:nvSpPr>
            <p:cNvPr id="6" name="Freeform: Shape 5">
              <a:extLst>
                <a:ext uri="{FF2B5EF4-FFF2-40B4-BE49-F238E27FC236}">
                  <a16:creationId xmlns:a16="http://schemas.microsoft.com/office/drawing/2014/main" id="{BBF46597-051A-4247-94EC-42642740F67C}"/>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7" name="Freeform: Shape 6">
              <a:extLst>
                <a:ext uri="{FF2B5EF4-FFF2-40B4-BE49-F238E27FC236}">
                  <a16:creationId xmlns:a16="http://schemas.microsoft.com/office/drawing/2014/main" id="{C897085A-7981-4FF2-B20D-EF495D52678E}"/>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9" name="Freeform: Shape 8">
              <a:extLst>
                <a:ext uri="{FF2B5EF4-FFF2-40B4-BE49-F238E27FC236}">
                  <a16:creationId xmlns:a16="http://schemas.microsoft.com/office/drawing/2014/main" id="{49D0D87A-B6A1-44E5-ACC8-9F0BA388E6B5}"/>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17" name="Freeform: Shape 16">
              <a:extLst>
                <a:ext uri="{FF2B5EF4-FFF2-40B4-BE49-F238E27FC236}">
                  <a16:creationId xmlns:a16="http://schemas.microsoft.com/office/drawing/2014/main" id="{846808EE-C257-4BDD-96B6-7C222D3243A3}"/>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bg1"/>
            </a:solidFill>
            <a:ln w="7742" cap="flat">
              <a:noFill/>
              <a:prstDash val="solid"/>
              <a:miter/>
            </a:ln>
          </p:spPr>
          <p:txBody>
            <a:bodyPr rtlCol="0" anchor="ctr"/>
            <a:lstStyle/>
            <a:p>
              <a:endParaRPr lang="en-IN" dirty="0">
                <a:solidFill>
                  <a:schemeClr val="bg1"/>
                </a:solidFill>
              </a:endParaRPr>
            </a:p>
          </p:txBody>
        </p:sp>
        <p:sp>
          <p:nvSpPr>
            <p:cNvPr id="18" name="Freeform: Shape 17">
              <a:extLst>
                <a:ext uri="{FF2B5EF4-FFF2-40B4-BE49-F238E27FC236}">
                  <a16:creationId xmlns:a16="http://schemas.microsoft.com/office/drawing/2014/main" id="{57E97C06-F7D9-4CAA-B38A-351C4A594AB6}"/>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bg1"/>
            </a:solidFill>
            <a:ln w="7742" cap="flat">
              <a:noFill/>
              <a:prstDash val="solid"/>
              <a:miter/>
            </a:ln>
          </p:spPr>
          <p:txBody>
            <a:bodyPr rtlCol="0" anchor="ctr"/>
            <a:lstStyle/>
            <a:p>
              <a:endParaRPr lang="en-IN" dirty="0">
                <a:solidFill>
                  <a:schemeClr val="bg1"/>
                </a:solidFill>
              </a:endParaRPr>
            </a:p>
          </p:txBody>
        </p:sp>
      </p:grpSp>
      <p:sp>
        <p:nvSpPr>
          <p:cNvPr id="19" name="Text Placeholder 4">
            <a:extLst>
              <a:ext uri="{FF2B5EF4-FFF2-40B4-BE49-F238E27FC236}">
                <a16:creationId xmlns:a16="http://schemas.microsoft.com/office/drawing/2014/main" id="{A46665D3-337E-45A4-8B28-AAE036B82888}"/>
              </a:ext>
            </a:extLst>
          </p:cNvPr>
          <p:cNvSpPr>
            <a:spLocks noGrp="1"/>
          </p:cNvSpPr>
          <p:nvPr>
            <p:ph type="body" sz="quarter" idx="20" hasCustomPrompt="1"/>
          </p:nvPr>
        </p:nvSpPr>
        <p:spPr>
          <a:xfrm>
            <a:off x="340242" y="5048996"/>
            <a:ext cx="5755757" cy="245337"/>
          </a:xfrm>
          <a:prstGeom prst="rect">
            <a:avLst/>
          </a:prstGeom>
        </p:spPr>
        <p:txBody>
          <a:bodyPr/>
          <a:lstStyle>
            <a:lvl1pPr marL="0" indent="0">
              <a:buNone/>
              <a:defRPr sz="1400">
                <a:solidFill>
                  <a:schemeClr val="tx2">
                    <a:lumMod val="50000"/>
                  </a:schemeClr>
                </a:solidFill>
                <a:latin typeface="+mn-lt"/>
                <a:cs typeface="Arial" panose="020B0604020202020204" pitchFamily="34" charset="0"/>
              </a:defRPr>
            </a:lvl1pPr>
            <a:lvl5pPr marL="1828800" indent="0">
              <a:buNone/>
              <a:defRPr/>
            </a:lvl5pPr>
          </a:lstStyle>
          <a:p>
            <a:pPr lvl="0"/>
            <a:r>
              <a:rPr lang="en-US"/>
              <a:t>First Last Name  |  InfoCepts Job Title  </a:t>
            </a:r>
            <a:endParaRPr lang="en-IN"/>
          </a:p>
        </p:txBody>
      </p:sp>
      <p:sp>
        <p:nvSpPr>
          <p:cNvPr id="20" name="Text Placeholder 4">
            <a:extLst>
              <a:ext uri="{FF2B5EF4-FFF2-40B4-BE49-F238E27FC236}">
                <a16:creationId xmlns:a16="http://schemas.microsoft.com/office/drawing/2014/main" id="{E86E316C-A09A-4D3D-A387-093CEFDCA57B}"/>
              </a:ext>
            </a:extLst>
          </p:cNvPr>
          <p:cNvSpPr>
            <a:spLocks noGrp="1"/>
          </p:cNvSpPr>
          <p:nvPr>
            <p:ph type="body" sz="quarter" idx="21" hasCustomPrompt="1"/>
          </p:nvPr>
        </p:nvSpPr>
        <p:spPr>
          <a:xfrm>
            <a:off x="340242" y="5312812"/>
            <a:ext cx="5755757" cy="245337"/>
          </a:xfrm>
          <a:prstGeom prst="rect">
            <a:avLst/>
          </a:prstGeom>
        </p:spPr>
        <p:txBody>
          <a:bodyPr/>
          <a:lstStyle>
            <a:lvl1pPr marL="0" indent="0">
              <a:buNone/>
              <a:defRPr sz="1400">
                <a:solidFill>
                  <a:schemeClr val="tx2">
                    <a:lumMod val="50000"/>
                  </a:schemeClr>
                </a:solidFill>
                <a:latin typeface="+mn-lt"/>
                <a:cs typeface="Arial" panose="020B0604020202020204" pitchFamily="34" charset="0"/>
              </a:defRPr>
            </a:lvl1pPr>
            <a:lvl5pPr marL="1828800" indent="0">
              <a:buNone/>
              <a:defRPr/>
            </a:lvl5pPr>
          </a:lstStyle>
          <a:p>
            <a:pPr lvl="0"/>
            <a:r>
              <a:rPr lang="en-US"/>
              <a:t>Location  |  Date</a:t>
            </a:r>
            <a:endParaRPr lang="en-IN"/>
          </a:p>
        </p:txBody>
      </p:sp>
    </p:spTree>
    <p:extLst>
      <p:ext uri="{BB962C8B-B14F-4D97-AF65-F5344CB8AC3E}">
        <p14:creationId xmlns:p14="http://schemas.microsoft.com/office/powerpoint/2010/main" val="28700866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hite Cover 2">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DDD78AE9-E918-4227-9C8B-1E7D8B36DF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7" name="Text Placeholder 15">
            <a:extLst>
              <a:ext uri="{FF2B5EF4-FFF2-40B4-BE49-F238E27FC236}">
                <a16:creationId xmlns:a16="http://schemas.microsoft.com/office/drawing/2014/main" id="{FA500E6B-96F0-4617-87F1-E9EA68F0B225}"/>
              </a:ext>
            </a:extLst>
          </p:cNvPr>
          <p:cNvSpPr>
            <a:spLocks noGrp="1"/>
          </p:cNvSpPr>
          <p:nvPr>
            <p:ph type="body" sz="quarter" idx="11" hasCustomPrompt="1"/>
          </p:nvPr>
        </p:nvSpPr>
        <p:spPr>
          <a:xfrm>
            <a:off x="5083175" y="506904"/>
            <a:ext cx="3782653" cy="307744"/>
          </a:xfrm>
          <a:prstGeom prst="rect">
            <a:avLst/>
          </a:prstGeom>
        </p:spPr>
        <p:txBody>
          <a:bodyPr/>
          <a:lstStyle>
            <a:lvl1pPr marL="0" indent="0">
              <a:buNone/>
              <a:defRPr sz="1400">
                <a:solidFill>
                  <a:schemeClr val="bg2">
                    <a:lumMod val="50000"/>
                  </a:schemeClr>
                </a:solidFill>
                <a:latin typeface="+mn-lt"/>
                <a:ea typeface="Inter" panose="020B0502030000000004" pitchFamily="34" charset="0"/>
                <a:cs typeface="Inter" panose="020B0502030000000004" pitchFamily="34" charset="0"/>
              </a:defRPr>
            </a:lvl1pPr>
            <a:lvl2pPr marL="457200" indent="0" algn="l">
              <a:buNone/>
              <a:defRPr/>
            </a:lvl2pPr>
          </a:lstStyle>
          <a:p>
            <a:pPr lvl="0"/>
            <a:r>
              <a:rPr lang="en-US"/>
              <a:t>Services / Solutions / Category name</a:t>
            </a:r>
            <a:endParaRPr lang="en-IN"/>
          </a:p>
        </p:txBody>
      </p:sp>
      <p:sp>
        <p:nvSpPr>
          <p:cNvPr id="8" name="Title 1">
            <a:extLst>
              <a:ext uri="{FF2B5EF4-FFF2-40B4-BE49-F238E27FC236}">
                <a16:creationId xmlns:a16="http://schemas.microsoft.com/office/drawing/2014/main" id="{AE03FB95-3B43-419D-9BBE-C80CA004FA19}"/>
              </a:ext>
            </a:extLst>
          </p:cNvPr>
          <p:cNvSpPr>
            <a:spLocks noGrp="1"/>
          </p:cNvSpPr>
          <p:nvPr>
            <p:ph type="title"/>
          </p:nvPr>
        </p:nvSpPr>
        <p:spPr>
          <a:xfrm>
            <a:off x="5083175" y="839513"/>
            <a:ext cx="6592888" cy="1795549"/>
          </a:xfrm>
          <a:prstGeom prst="rect">
            <a:avLst/>
          </a:prstGeom>
        </p:spPr>
        <p:txBody>
          <a:bodyPr anchor="t"/>
          <a:lstStyle>
            <a:lvl1pPr>
              <a:lnSpc>
                <a:spcPct val="100000"/>
              </a:lnSpc>
              <a:defRPr>
                <a:solidFill>
                  <a:schemeClr val="tx1"/>
                </a:solidFill>
                <a:latin typeface="+mj-lt"/>
                <a:ea typeface="Inter Bold" panose="02000803000000020004" pitchFamily="2" charset="0"/>
                <a:cs typeface="Inter Bold" panose="02000803000000020004" pitchFamily="2" charset="0"/>
              </a:defRPr>
            </a:lvl1pPr>
          </a:lstStyle>
          <a:p>
            <a:r>
              <a:rPr lang="en-US"/>
              <a:t>Click to edit Master title style</a:t>
            </a:r>
            <a:endParaRPr lang="en-IN"/>
          </a:p>
        </p:txBody>
      </p:sp>
      <p:sp>
        <p:nvSpPr>
          <p:cNvPr id="9" name="Text Placeholder 2">
            <a:extLst>
              <a:ext uri="{FF2B5EF4-FFF2-40B4-BE49-F238E27FC236}">
                <a16:creationId xmlns:a16="http://schemas.microsoft.com/office/drawing/2014/main" id="{65DEABE6-90C7-42C4-AB8D-AE0530AF7860}"/>
              </a:ext>
            </a:extLst>
          </p:cNvPr>
          <p:cNvSpPr>
            <a:spLocks noGrp="1"/>
          </p:cNvSpPr>
          <p:nvPr>
            <p:ph type="body" sz="quarter" idx="16" hasCustomPrompt="1"/>
          </p:nvPr>
        </p:nvSpPr>
        <p:spPr>
          <a:xfrm>
            <a:off x="5083174" y="2674353"/>
            <a:ext cx="6592887" cy="1852612"/>
          </a:xfrm>
          <a:prstGeom prst="rect">
            <a:avLst/>
          </a:prstGeom>
        </p:spPr>
        <p:txBody>
          <a:bodyPr/>
          <a:lstStyle>
            <a:lvl1pPr marL="0" indent="0">
              <a:lnSpc>
                <a:spcPct val="100000"/>
              </a:lnSpc>
              <a:buNone/>
              <a:defRPr sz="2800" b="0">
                <a:solidFill>
                  <a:schemeClr val="tx2">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sub-headline</a:t>
            </a:r>
          </a:p>
        </p:txBody>
      </p:sp>
      <p:sp>
        <p:nvSpPr>
          <p:cNvPr id="10" name="Text Placeholder 4">
            <a:extLst>
              <a:ext uri="{FF2B5EF4-FFF2-40B4-BE49-F238E27FC236}">
                <a16:creationId xmlns:a16="http://schemas.microsoft.com/office/drawing/2014/main" id="{68412CA3-29AC-4E0E-A248-7F7EEF80DBDE}"/>
              </a:ext>
            </a:extLst>
          </p:cNvPr>
          <p:cNvSpPr>
            <a:spLocks noGrp="1"/>
          </p:cNvSpPr>
          <p:nvPr>
            <p:ph type="body" sz="quarter" idx="17" hasCustomPrompt="1"/>
          </p:nvPr>
        </p:nvSpPr>
        <p:spPr>
          <a:xfrm>
            <a:off x="5083175" y="5048996"/>
            <a:ext cx="6592886" cy="245337"/>
          </a:xfrm>
          <a:prstGeom prst="rect">
            <a:avLst/>
          </a:prstGeom>
        </p:spPr>
        <p:txBody>
          <a:bodyPr/>
          <a:lstStyle>
            <a:lvl1pPr marL="0" indent="0">
              <a:buNone/>
              <a:defRPr sz="1400">
                <a:solidFill>
                  <a:schemeClr val="bg2">
                    <a:lumMod val="50000"/>
                  </a:schemeClr>
                </a:solidFill>
                <a:latin typeface="+mn-lt"/>
                <a:cs typeface="Arial" panose="020B0604020202020204" pitchFamily="34" charset="0"/>
              </a:defRPr>
            </a:lvl1pPr>
            <a:lvl5pPr marL="1828800" indent="0">
              <a:buNone/>
              <a:defRPr/>
            </a:lvl5pPr>
          </a:lstStyle>
          <a:p>
            <a:pPr lvl="0"/>
            <a:r>
              <a:rPr lang="en-US"/>
              <a:t>First Last Name  |  InfoCepts Job Title  </a:t>
            </a:r>
            <a:endParaRPr lang="en-IN"/>
          </a:p>
        </p:txBody>
      </p:sp>
      <p:sp>
        <p:nvSpPr>
          <p:cNvPr id="11" name="Text Placeholder 4">
            <a:extLst>
              <a:ext uri="{FF2B5EF4-FFF2-40B4-BE49-F238E27FC236}">
                <a16:creationId xmlns:a16="http://schemas.microsoft.com/office/drawing/2014/main" id="{FFFD6B77-FB87-4A01-AF89-E7EE9C02B99B}"/>
              </a:ext>
            </a:extLst>
          </p:cNvPr>
          <p:cNvSpPr>
            <a:spLocks noGrp="1"/>
          </p:cNvSpPr>
          <p:nvPr>
            <p:ph type="body" sz="quarter" idx="18" hasCustomPrompt="1"/>
          </p:nvPr>
        </p:nvSpPr>
        <p:spPr>
          <a:xfrm>
            <a:off x="5083175" y="5312812"/>
            <a:ext cx="6592886" cy="245337"/>
          </a:xfrm>
          <a:prstGeom prst="rect">
            <a:avLst/>
          </a:prstGeom>
        </p:spPr>
        <p:txBody>
          <a:bodyPr/>
          <a:lstStyle>
            <a:lvl1pPr marL="0" indent="0">
              <a:buNone/>
              <a:defRPr sz="1400">
                <a:solidFill>
                  <a:schemeClr val="bg2">
                    <a:lumMod val="50000"/>
                  </a:schemeClr>
                </a:solidFill>
                <a:latin typeface="+mn-lt"/>
                <a:cs typeface="Arial" panose="020B0604020202020204" pitchFamily="34" charset="0"/>
              </a:defRPr>
            </a:lvl1pPr>
            <a:lvl5pPr marL="1828800" indent="0">
              <a:buNone/>
              <a:defRPr/>
            </a:lvl5pPr>
          </a:lstStyle>
          <a:p>
            <a:pPr lvl="0"/>
            <a:r>
              <a:rPr lang="en-US"/>
              <a:t>Location  |  Date</a:t>
            </a:r>
            <a:endParaRPr lang="en-IN"/>
          </a:p>
        </p:txBody>
      </p:sp>
      <p:sp>
        <p:nvSpPr>
          <p:cNvPr id="12" name="Picture Placeholder 2">
            <a:extLst>
              <a:ext uri="{FF2B5EF4-FFF2-40B4-BE49-F238E27FC236}">
                <a16:creationId xmlns:a16="http://schemas.microsoft.com/office/drawing/2014/main" id="{DF8E8610-8A58-4FEB-B28F-1C9CCA4CBDFC}"/>
              </a:ext>
            </a:extLst>
          </p:cNvPr>
          <p:cNvSpPr>
            <a:spLocks noGrp="1"/>
          </p:cNvSpPr>
          <p:nvPr>
            <p:ph type="pic" sz="quarter" idx="19" hasCustomPrompt="1"/>
          </p:nvPr>
        </p:nvSpPr>
        <p:spPr>
          <a:xfrm>
            <a:off x="9460183" y="6035540"/>
            <a:ext cx="2215880" cy="461432"/>
          </a:xfrm>
          <a:prstGeom prst="rect">
            <a:avLst/>
          </a:prstGeom>
          <a:noFill/>
        </p:spPr>
        <p:txBody>
          <a:bodyPr anchor="ctr"/>
          <a:lstStyle>
            <a:lvl1pPr marL="0" indent="0" algn="ctr">
              <a:buNone/>
              <a:defRPr sz="1200"/>
            </a:lvl1pPr>
          </a:lstStyle>
          <a:p>
            <a:r>
              <a:rPr lang="en-US" dirty="0"/>
              <a:t>Logo here</a:t>
            </a:r>
            <a:endParaRPr lang="en-IN" dirty="0"/>
          </a:p>
        </p:txBody>
      </p:sp>
      <p:grpSp>
        <p:nvGrpSpPr>
          <p:cNvPr id="13" name="Group 12">
            <a:extLst>
              <a:ext uri="{FF2B5EF4-FFF2-40B4-BE49-F238E27FC236}">
                <a16:creationId xmlns:a16="http://schemas.microsoft.com/office/drawing/2014/main" id="{7CEE0167-0407-4F3E-BD8F-6E6D90698E27}"/>
              </a:ext>
            </a:extLst>
          </p:cNvPr>
          <p:cNvGrpSpPr/>
          <p:nvPr userDrawn="1"/>
        </p:nvGrpSpPr>
        <p:grpSpPr>
          <a:xfrm>
            <a:off x="5108845" y="6035540"/>
            <a:ext cx="2197525" cy="461432"/>
            <a:chOff x="5010140" y="5968540"/>
            <a:chExt cx="2904635" cy="609910"/>
          </a:xfrm>
        </p:grpSpPr>
        <p:sp>
          <p:nvSpPr>
            <p:cNvPr id="14" name="Freeform: Shape 13">
              <a:extLst>
                <a:ext uri="{FF2B5EF4-FFF2-40B4-BE49-F238E27FC236}">
                  <a16:creationId xmlns:a16="http://schemas.microsoft.com/office/drawing/2014/main" id="{BD40B613-699D-42C5-A7D0-7BBABF0DE3CF}"/>
                </a:ext>
              </a:extLst>
            </p:cNvPr>
            <p:cNvSpPr/>
            <p:nvPr/>
          </p:nvSpPr>
          <p:spPr>
            <a:xfrm>
              <a:off x="5010140" y="6135842"/>
              <a:ext cx="370414" cy="267994"/>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15" name="Freeform: Shape 14">
              <a:extLst>
                <a:ext uri="{FF2B5EF4-FFF2-40B4-BE49-F238E27FC236}">
                  <a16:creationId xmlns:a16="http://schemas.microsoft.com/office/drawing/2014/main" id="{F8649F93-9525-400D-8899-11F6E1FE86D2}"/>
                </a:ext>
              </a:extLst>
            </p:cNvPr>
            <p:cNvSpPr/>
            <p:nvPr/>
          </p:nvSpPr>
          <p:spPr>
            <a:xfrm>
              <a:off x="5188088" y="6327976"/>
              <a:ext cx="408513" cy="250474"/>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16" name="Freeform: Shape 15">
              <a:extLst>
                <a:ext uri="{FF2B5EF4-FFF2-40B4-BE49-F238E27FC236}">
                  <a16:creationId xmlns:a16="http://schemas.microsoft.com/office/drawing/2014/main" id="{860B95BE-99DD-4ECD-A5DD-FDD3160F6256}"/>
                </a:ext>
              </a:extLst>
            </p:cNvPr>
            <p:cNvSpPr/>
            <p:nvPr/>
          </p:nvSpPr>
          <p:spPr>
            <a:xfrm>
              <a:off x="5392496" y="5970170"/>
              <a:ext cx="105437" cy="439412"/>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17" name="Freeform: Shape 16">
              <a:extLst>
                <a:ext uri="{FF2B5EF4-FFF2-40B4-BE49-F238E27FC236}">
                  <a16:creationId xmlns:a16="http://schemas.microsoft.com/office/drawing/2014/main" id="{F3246743-D340-4F95-A3FD-6DAB68CE6B61}"/>
                </a:ext>
              </a:extLst>
            </p:cNvPr>
            <p:cNvSpPr/>
            <p:nvPr/>
          </p:nvSpPr>
          <p:spPr>
            <a:xfrm>
              <a:off x="5647453" y="5968540"/>
              <a:ext cx="2267322" cy="302542"/>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p>
          </p:txBody>
        </p:sp>
        <p:sp>
          <p:nvSpPr>
            <p:cNvPr id="18" name="Freeform: Shape 17">
              <a:extLst>
                <a:ext uri="{FF2B5EF4-FFF2-40B4-BE49-F238E27FC236}">
                  <a16:creationId xmlns:a16="http://schemas.microsoft.com/office/drawing/2014/main" id="{A07DF887-6E57-4EC9-A225-8B7044330730}"/>
                </a:ext>
              </a:extLst>
            </p:cNvPr>
            <p:cNvSpPr/>
            <p:nvPr/>
          </p:nvSpPr>
          <p:spPr>
            <a:xfrm>
              <a:off x="6042614" y="6366728"/>
              <a:ext cx="1476923" cy="211709"/>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p>
          </p:txBody>
        </p:sp>
      </p:grpSp>
      <p:pic>
        <p:nvPicPr>
          <p:cNvPr id="19" name="Picture 18" descr="Icon&#10;&#10;Description automatically generated">
            <a:extLst>
              <a:ext uri="{FF2B5EF4-FFF2-40B4-BE49-F238E27FC236}">
                <a16:creationId xmlns:a16="http://schemas.microsoft.com/office/drawing/2014/main" id="{E908D4A8-CD84-44AD-8EF6-E452D0B33CE7}"/>
              </a:ext>
            </a:extLst>
          </p:cNvPr>
          <p:cNvPicPr>
            <a:picLocks noChangeAspect="1"/>
          </p:cNvPicPr>
          <p:nvPr userDrawn="1"/>
        </p:nvPicPr>
        <p:blipFill rotWithShape="1">
          <a:blip r:embed="rId4">
            <a:alphaModFix amt="20000"/>
            <a:extLst>
              <a:ext uri="{28A0092B-C50C-407E-A947-70E740481C1C}">
                <a14:useLocalDpi xmlns:a14="http://schemas.microsoft.com/office/drawing/2010/main" val="0"/>
              </a:ext>
            </a:extLst>
          </a:blip>
          <a:srcRect l="40179" t="18335" r="31293" b="18413"/>
          <a:stretch/>
        </p:blipFill>
        <p:spPr>
          <a:xfrm>
            <a:off x="6096" y="0"/>
            <a:ext cx="5501640" cy="6858000"/>
          </a:xfrm>
          <a:prstGeom prst="rect">
            <a:avLst/>
          </a:prstGeom>
        </p:spPr>
      </p:pic>
    </p:spTree>
    <p:extLst>
      <p:ext uri="{BB962C8B-B14F-4D97-AF65-F5344CB8AC3E}">
        <p14:creationId xmlns:p14="http://schemas.microsoft.com/office/powerpoint/2010/main" val="57668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With Client log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87370E-1B34-40F3-98FE-ACB4DD43FACA}"/>
              </a:ext>
            </a:extLst>
          </p:cNvPr>
          <p:cNvSpPr/>
          <p:nvPr userDrawn="1"/>
        </p:nvSpPr>
        <p:spPr>
          <a:xfrm>
            <a:off x="0" y="6313133"/>
            <a:ext cx="12192000" cy="54346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2" name="Group 11">
            <a:extLst>
              <a:ext uri="{FF2B5EF4-FFF2-40B4-BE49-F238E27FC236}">
                <a16:creationId xmlns:a16="http://schemas.microsoft.com/office/drawing/2014/main" id="{095F0E72-0AA1-48C1-8465-CF4383B0AA6C}"/>
              </a:ext>
            </a:extLst>
          </p:cNvPr>
          <p:cNvGrpSpPr/>
          <p:nvPr userDrawn="1"/>
        </p:nvGrpSpPr>
        <p:grpSpPr>
          <a:xfrm>
            <a:off x="334963" y="6469268"/>
            <a:ext cx="1116000" cy="234000"/>
            <a:chOff x="860695" y="6035540"/>
            <a:chExt cx="2197525" cy="461432"/>
          </a:xfrm>
        </p:grpSpPr>
        <p:sp>
          <p:nvSpPr>
            <p:cNvPr id="13" name="Freeform: Shape 12">
              <a:extLst>
                <a:ext uri="{FF2B5EF4-FFF2-40B4-BE49-F238E27FC236}">
                  <a16:creationId xmlns:a16="http://schemas.microsoft.com/office/drawing/2014/main" id="{C70EC12D-12C8-4E7B-801C-9DFB023381FE}"/>
                </a:ext>
              </a:extLst>
            </p:cNvPr>
            <p:cNvSpPr/>
            <p:nvPr/>
          </p:nvSpPr>
          <p:spPr>
            <a:xfrm>
              <a:off x="860695" y="61621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dirty="0"/>
            </a:p>
          </p:txBody>
        </p:sp>
        <p:sp>
          <p:nvSpPr>
            <p:cNvPr id="14" name="Freeform: Shape 13">
              <a:extLst>
                <a:ext uri="{FF2B5EF4-FFF2-40B4-BE49-F238E27FC236}">
                  <a16:creationId xmlns:a16="http://schemas.microsoft.com/office/drawing/2014/main" id="{8817628F-0A2A-4A88-A8BB-22EA55A7B5BF}"/>
                </a:ext>
              </a:extLst>
            </p:cNvPr>
            <p:cNvSpPr/>
            <p:nvPr/>
          </p:nvSpPr>
          <p:spPr>
            <a:xfrm>
              <a:off x="995323" y="63074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dirty="0"/>
            </a:p>
          </p:txBody>
        </p:sp>
        <p:sp>
          <p:nvSpPr>
            <p:cNvPr id="15" name="Freeform: Shape 14">
              <a:extLst>
                <a:ext uri="{FF2B5EF4-FFF2-40B4-BE49-F238E27FC236}">
                  <a16:creationId xmlns:a16="http://schemas.microsoft.com/office/drawing/2014/main" id="{08B49EBB-4B72-4D62-9FDC-59B20C011B4E}"/>
                </a:ext>
              </a:extLst>
            </p:cNvPr>
            <p:cNvSpPr/>
            <p:nvPr/>
          </p:nvSpPr>
          <p:spPr>
            <a:xfrm>
              <a:off x="1149970" y="60367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dirty="0"/>
            </a:p>
          </p:txBody>
        </p:sp>
        <p:sp>
          <p:nvSpPr>
            <p:cNvPr id="16" name="Freeform: Shape 15">
              <a:extLst>
                <a:ext uri="{FF2B5EF4-FFF2-40B4-BE49-F238E27FC236}">
                  <a16:creationId xmlns:a16="http://schemas.microsoft.com/office/drawing/2014/main" id="{A4E9E4D6-B687-4CEF-9BC7-A2DAE2F24352}"/>
                </a:ext>
              </a:extLst>
            </p:cNvPr>
            <p:cNvSpPr/>
            <p:nvPr/>
          </p:nvSpPr>
          <p:spPr>
            <a:xfrm>
              <a:off x="1342859" y="6035540"/>
              <a:ext cx="1715361" cy="228890"/>
            </a:xfrm>
            <a:custGeom>
              <a:avLst/>
              <a:gdLst>
                <a:gd name="connsiteX0" fmla="*/ 0 w 2267322"/>
                <a:gd name="connsiteY0" fmla="*/ 263182 h 302542"/>
                <a:gd name="connsiteX1" fmla="*/ 1320 w 2267322"/>
                <a:gd name="connsiteY1" fmla="*/ 234767 h 302542"/>
                <a:gd name="connsiteX2" fmla="*/ 4658 w 2267322"/>
                <a:gd name="connsiteY2" fmla="*/ 189040 h 302542"/>
                <a:gd name="connsiteX3" fmla="*/ 8773 w 2267322"/>
                <a:gd name="connsiteY3" fmla="*/ 134929 h 302542"/>
                <a:gd name="connsiteX4" fmla="*/ 12887 w 2267322"/>
                <a:gd name="connsiteY4" fmla="*/ 81206 h 302542"/>
                <a:gd name="connsiteX5" fmla="*/ 16148 w 2267322"/>
                <a:gd name="connsiteY5" fmla="*/ 36799 h 302542"/>
                <a:gd name="connsiteX6" fmla="*/ 17313 w 2267322"/>
                <a:gd name="connsiteY6" fmla="*/ 10869 h 302542"/>
                <a:gd name="connsiteX7" fmla="*/ 23989 w 2267322"/>
                <a:gd name="connsiteY7" fmla="*/ 4580 h 302542"/>
                <a:gd name="connsiteX8" fmla="*/ 46891 w 2267322"/>
                <a:gd name="connsiteY8" fmla="*/ 4580 h 302542"/>
                <a:gd name="connsiteX9" fmla="*/ 80818 w 2267322"/>
                <a:gd name="connsiteY9" fmla="*/ 15294 h 302542"/>
                <a:gd name="connsiteX10" fmla="*/ 89513 w 2267322"/>
                <a:gd name="connsiteY10" fmla="*/ 47280 h 302542"/>
                <a:gd name="connsiteX11" fmla="*/ 88892 w 2267322"/>
                <a:gd name="connsiteY11" fmla="*/ 60477 h 302542"/>
                <a:gd name="connsiteX12" fmla="*/ 86951 w 2267322"/>
                <a:gd name="connsiteY12" fmla="*/ 88659 h 302542"/>
                <a:gd name="connsiteX13" fmla="*/ 84234 w 2267322"/>
                <a:gd name="connsiteY13" fmla="*/ 126467 h 302542"/>
                <a:gd name="connsiteX14" fmla="*/ 81361 w 2267322"/>
                <a:gd name="connsiteY14" fmla="*/ 169244 h 302542"/>
                <a:gd name="connsiteX15" fmla="*/ 78489 w 2267322"/>
                <a:gd name="connsiteY15" fmla="*/ 212098 h 302542"/>
                <a:gd name="connsiteX16" fmla="*/ 75772 w 2267322"/>
                <a:gd name="connsiteY16" fmla="*/ 249828 h 302542"/>
                <a:gd name="connsiteX17" fmla="*/ 73753 w 2267322"/>
                <a:gd name="connsiteY17" fmla="*/ 278243 h 302542"/>
                <a:gd name="connsiteX18" fmla="*/ 72589 w 2267322"/>
                <a:gd name="connsiteY18" fmla="*/ 292062 h 302542"/>
                <a:gd name="connsiteX19" fmla="*/ 70958 w 2267322"/>
                <a:gd name="connsiteY19" fmla="*/ 296797 h 302542"/>
                <a:gd name="connsiteX20" fmla="*/ 65912 w 2267322"/>
                <a:gd name="connsiteY20" fmla="*/ 298272 h 302542"/>
                <a:gd name="connsiteX21" fmla="*/ 43087 w 2267322"/>
                <a:gd name="connsiteY21" fmla="*/ 298272 h 302542"/>
                <a:gd name="connsiteX22" fmla="*/ 10015 w 2267322"/>
                <a:gd name="connsiteY22" fmla="*/ 289189 h 302542"/>
                <a:gd name="connsiteX23" fmla="*/ 78 w 2267322"/>
                <a:gd name="connsiteY23" fmla="*/ 263104 h 302542"/>
                <a:gd name="connsiteX24" fmla="*/ 78 w 2267322"/>
                <a:gd name="connsiteY24" fmla="*/ 263104 h 302542"/>
                <a:gd name="connsiteX25" fmla="*/ 160937 w 2267322"/>
                <a:gd name="connsiteY25" fmla="*/ 261551 h 302542"/>
                <a:gd name="connsiteX26" fmla="*/ 161636 w 2267322"/>
                <a:gd name="connsiteY26" fmla="*/ 244705 h 302542"/>
                <a:gd name="connsiteX27" fmla="*/ 163576 w 2267322"/>
                <a:gd name="connsiteY27" fmla="*/ 216834 h 302542"/>
                <a:gd name="connsiteX28" fmla="*/ 166216 w 2267322"/>
                <a:gd name="connsiteY28" fmla="*/ 181432 h 302542"/>
                <a:gd name="connsiteX29" fmla="*/ 169244 w 2267322"/>
                <a:gd name="connsiteY29" fmla="*/ 142382 h 302542"/>
                <a:gd name="connsiteX30" fmla="*/ 173358 w 2267322"/>
                <a:gd name="connsiteY30" fmla="*/ 90212 h 302542"/>
                <a:gd name="connsiteX31" fmla="*/ 176076 w 2267322"/>
                <a:gd name="connsiteY31" fmla="*/ 55276 h 302542"/>
                <a:gd name="connsiteX32" fmla="*/ 177473 w 2267322"/>
                <a:gd name="connsiteY32" fmla="*/ 30899 h 302542"/>
                <a:gd name="connsiteX33" fmla="*/ 178327 w 2267322"/>
                <a:gd name="connsiteY33" fmla="*/ 10869 h 302542"/>
                <a:gd name="connsiteX34" fmla="*/ 185004 w 2267322"/>
                <a:gd name="connsiteY34" fmla="*/ 4580 h 302542"/>
                <a:gd name="connsiteX35" fmla="*/ 218076 w 2267322"/>
                <a:gd name="connsiteY35" fmla="*/ 4580 h 302542"/>
                <a:gd name="connsiteX36" fmla="*/ 240512 w 2267322"/>
                <a:gd name="connsiteY36" fmla="*/ 7763 h 302542"/>
                <a:gd name="connsiteX37" fmla="*/ 254720 w 2267322"/>
                <a:gd name="connsiteY37" fmla="*/ 16226 h 302542"/>
                <a:gd name="connsiteX38" fmla="*/ 263648 w 2267322"/>
                <a:gd name="connsiteY38" fmla="*/ 28337 h 302542"/>
                <a:gd name="connsiteX39" fmla="*/ 269781 w 2267322"/>
                <a:gd name="connsiteY39" fmla="*/ 42621 h 302542"/>
                <a:gd name="connsiteX40" fmla="*/ 287326 w 2267322"/>
                <a:gd name="connsiteY40" fmla="*/ 86951 h 302542"/>
                <a:gd name="connsiteX41" fmla="*/ 300757 w 2267322"/>
                <a:gd name="connsiteY41" fmla="*/ 119713 h 302542"/>
                <a:gd name="connsiteX42" fmla="*/ 310849 w 2267322"/>
                <a:gd name="connsiteY42" fmla="*/ 144090 h 302542"/>
                <a:gd name="connsiteX43" fmla="*/ 319001 w 2267322"/>
                <a:gd name="connsiteY43" fmla="*/ 163033 h 302542"/>
                <a:gd name="connsiteX44" fmla="*/ 326454 w 2267322"/>
                <a:gd name="connsiteY44" fmla="*/ 179802 h 302542"/>
                <a:gd name="connsiteX45" fmla="*/ 334450 w 2267322"/>
                <a:gd name="connsiteY45" fmla="*/ 197425 h 302542"/>
                <a:gd name="connsiteX46" fmla="*/ 334295 w 2267322"/>
                <a:gd name="connsiteY46" fmla="*/ 147118 h 302542"/>
                <a:gd name="connsiteX47" fmla="*/ 333829 w 2267322"/>
                <a:gd name="connsiteY47" fmla="*/ 96733 h 302542"/>
                <a:gd name="connsiteX48" fmla="*/ 333286 w 2267322"/>
                <a:gd name="connsiteY48" fmla="*/ 49376 h 302542"/>
                <a:gd name="connsiteX49" fmla="*/ 333053 w 2267322"/>
                <a:gd name="connsiteY49" fmla="*/ 8385 h 302542"/>
                <a:gd name="connsiteX50" fmla="*/ 340118 w 2267322"/>
                <a:gd name="connsiteY50" fmla="*/ 4736 h 302542"/>
                <a:gd name="connsiteX51" fmla="*/ 362942 w 2267322"/>
                <a:gd name="connsiteY51" fmla="*/ 4736 h 302542"/>
                <a:gd name="connsiteX52" fmla="*/ 384680 w 2267322"/>
                <a:gd name="connsiteY52" fmla="*/ 7453 h 302542"/>
                <a:gd name="connsiteX53" fmla="*/ 397179 w 2267322"/>
                <a:gd name="connsiteY53" fmla="*/ 15294 h 302542"/>
                <a:gd name="connsiteX54" fmla="*/ 403312 w 2267322"/>
                <a:gd name="connsiteY54" fmla="*/ 27871 h 302542"/>
                <a:gd name="connsiteX55" fmla="*/ 404788 w 2267322"/>
                <a:gd name="connsiteY55" fmla="*/ 44950 h 302542"/>
                <a:gd name="connsiteX56" fmla="*/ 403468 w 2267322"/>
                <a:gd name="connsiteY56" fmla="*/ 76548 h 302542"/>
                <a:gd name="connsiteX57" fmla="*/ 400595 w 2267322"/>
                <a:gd name="connsiteY57" fmla="*/ 124293 h 302542"/>
                <a:gd name="connsiteX58" fmla="*/ 396946 w 2267322"/>
                <a:gd name="connsiteY58" fmla="*/ 179026 h 302542"/>
                <a:gd name="connsiteX59" fmla="*/ 392987 w 2267322"/>
                <a:gd name="connsiteY59" fmla="*/ 231351 h 302542"/>
                <a:gd name="connsiteX60" fmla="*/ 389649 w 2267322"/>
                <a:gd name="connsiteY60" fmla="*/ 272187 h 302542"/>
                <a:gd name="connsiteX61" fmla="*/ 387863 w 2267322"/>
                <a:gd name="connsiteY61" fmla="*/ 291751 h 302542"/>
                <a:gd name="connsiteX62" fmla="*/ 385534 w 2267322"/>
                <a:gd name="connsiteY62" fmla="*/ 296720 h 302542"/>
                <a:gd name="connsiteX63" fmla="*/ 380333 w 2267322"/>
                <a:gd name="connsiteY63" fmla="*/ 298428 h 302542"/>
                <a:gd name="connsiteX64" fmla="*/ 346406 w 2267322"/>
                <a:gd name="connsiteY64" fmla="*/ 298428 h 302542"/>
                <a:gd name="connsiteX65" fmla="*/ 321175 w 2267322"/>
                <a:gd name="connsiteY65" fmla="*/ 293459 h 302542"/>
                <a:gd name="connsiteX66" fmla="*/ 309219 w 2267322"/>
                <a:gd name="connsiteY66" fmla="*/ 281038 h 302542"/>
                <a:gd name="connsiteX67" fmla="*/ 268927 w 2267322"/>
                <a:gd name="connsiteY67" fmla="*/ 196183 h 302542"/>
                <a:gd name="connsiteX68" fmla="*/ 230653 w 2267322"/>
                <a:gd name="connsiteY68" fmla="*/ 114356 h 302542"/>
                <a:gd name="connsiteX69" fmla="*/ 231817 w 2267322"/>
                <a:gd name="connsiteY69" fmla="*/ 203248 h 302542"/>
                <a:gd name="connsiteX70" fmla="*/ 233448 w 2267322"/>
                <a:gd name="connsiteY70" fmla="*/ 292139 h 302542"/>
                <a:gd name="connsiteX71" fmla="*/ 226771 w 2267322"/>
                <a:gd name="connsiteY71" fmla="*/ 298428 h 302542"/>
                <a:gd name="connsiteX72" fmla="*/ 203946 w 2267322"/>
                <a:gd name="connsiteY72" fmla="*/ 298428 h 302542"/>
                <a:gd name="connsiteX73" fmla="*/ 170564 w 2267322"/>
                <a:gd name="connsiteY73" fmla="*/ 289112 h 302542"/>
                <a:gd name="connsiteX74" fmla="*/ 160859 w 2267322"/>
                <a:gd name="connsiteY74" fmla="*/ 261629 h 302542"/>
                <a:gd name="connsiteX75" fmla="*/ 160859 w 2267322"/>
                <a:gd name="connsiteY75" fmla="*/ 261629 h 302542"/>
                <a:gd name="connsiteX76" fmla="*/ 476600 w 2267322"/>
                <a:gd name="connsiteY76" fmla="*/ 263182 h 302542"/>
                <a:gd name="connsiteX77" fmla="*/ 477919 w 2267322"/>
                <a:gd name="connsiteY77" fmla="*/ 234767 h 302542"/>
                <a:gd name="connsiteX78" fmla="*/ 481258 w 2267322"/>
                <a:gd name="connsiteY78" fmla="*/ 189040 h 302542"/>
                <a:gd name="connsiteX79" fmla="*/ 485372 w 2267322"/>
                <a:gd name="connsiteY79" fmla="*/ 134929 h 302542"/>
                <a:gd name="connsiteX80" fmla="*/ 489487 w 2267322"/>
                <a:gd name="connsiteY80" fmla="*/ 81206 h 302542"/>
                <a:gd name="connsiteX81" fmla="*/ 492670 w 2267322"/>
                <a:gd name="connsiteY81" fmla="*/ 36799 h 302542"/>
                <a:gd name="connsiteX82" fmla="*/ 493912 w 2267322"/>
                <a:gd name="connsiteY82" fmla="*/ 10869 h 302542"/>
                <a:gd name="connsiteX83" fmla="*/ 500589 w 2267322"/>
                <a:gd name="connsiteY83" fmla="*/ 4580 h 302542"/>
                <a:gd name="connsiteX84" fmla="*/ 646232 w 2267322"/>
                <a:gd name="connsiteY84" fmla="*/ 4580 h 302542"/>
                <a:gd name="connsiteX85" fmla="*/ 650812 w 2267322"/>
                <a:gd name="connsiteY85" fmla="*/ 5823 h 302542"/>
                <a:gd name="connsiteX86" fmla="*/ 652908 w 2267322"/>
                <a:gd name="connsiteY86" fmla="*/ 10481 h 302542"/>
                <a:gd name="connsiteX87" fmla="*/ 651278 w 2267322"/>
                <a:gd name="connsiteY87" fmla="*/ 34703 h 302542"/>
                <a:gd name="connsiteX88" fmla="*/ 644446 w 2267322"/>
                <a:gd name="connsiteY88" fmla="*/ 54810 h 302542"/>
                <a:gd name="connsiteX89" fmla="*/ 619758 w 2267322"/>
                <a:gd name="connsiteY89" fmla="*/ 62574 h 302542"/>
                <a:gd name="connsiteX90" fmla="*/ 562619 w 2267322"/>
                <a:gd name="connsiteY90" fmla="*/ 62574 h 302542"/>
                <a:gd name="connsiteX91" fmla="*/ 558582 w 2267322"/>
                <a:gd name="connsiteY91" fmla="*/ 120722 h 302542"/>
                <a:gd name="connsiteX92" fmla="*/ 617351 w 2267322"/>
                <a:gd name="connsiteY92" fmla="*/ 120722 h 302542"/>
                <a:gd name="connsiteX93" fmla="*/ 621854 w 2267322"/>
                <a:gd name="connsiteY93" fmla="*/ 122042 h 302542"/>
                <a:gd name="connsiteX94" fmla="*/ 623950 w 2267322"/>
                <a:gd name="connsiteY94" fmla="*/ 126545 h 302542"/>
                <a:gd name="connsiteX95" fmla="*/ 622165 w 2267322"/>
                <a:gd name="connsiteY95" fmla="*/ 150922 h 302542"/>
                <a:gd name="connsiteX96" fmla="*/ 615411 w 2267322"/>
                <a:gd name="connsiteY96" fmla="*/ 170952 h 302542"/>
                <a:gd name="connsiteX97" fmla="*/ 590878 w 2267322"/>
                <a:gd name="connsiteY97" fmla="*/ 178637 h 302542"/>
                <a:gd name="connsiteX98" fmla="*/ 554933 w 2267322"/>
                <a:gd name="connsiteY98" fmla="*/ 178637 h 302542"/>
                <a:gd name="connsiteX99" fmla="*/ 547014 w 2267322"/>
                <a:gd name="connsiteY99" fmla="*/ 291984 h 302542"/>
                <a:gd name="connsiteX100" fmla="*/ 546393 w 2267322"/>
                <a:gd name="connsiteY100" fmla="*/ 296720 h 302542"/>
                <a:gd name="connsiteX101" fmla="*/ 542356 w 2267322"/>
                <a:gd name="connsiteY101" fmla="*/ 298195 h 302542"/>
                <a:gd name="connsiteX102" fmla="*/ 519532 w 2267322"/>
                <a:gd name="connsiteY102" fmla="*/ 298195 h 302542"/>
                <a:gd name="connsiteX103" fmla="*/ 486382 w 2267322"/>
                <a:gd name="connsiteY103" fmla="*/ 289112 h 302542"/>
                <a:gd name="connsiteX104" fmla="*/ 476522 w 2267322"/>
                <a:gd name="connsiteY104" fmla="*/ 263026 h 302542"/>
                <a:gd name="connsiteX105" fmla="*/ 476522 w 2267322"/>
                <a:gd name="connsiteY105" fmla="*/ 263026 h 302542"/>
                <a:gd name="connsiteX106" fmla="*/ 692657 w 2267322"/>
                <a:gd name="connsiteY106" fmla="*/ 171340 h 302542"/>
                <a:gd name="connsiteX107" fmla="*/ 700110 w 2267322"/>
                <a:gd name="connsiteY107" fmla="*/ 108223 h 302542"/>
                <a:gd name="connsiteX108" fmla="*/ 725109 w 2267322"/>
                <a:gd name="connsiteY108" fmla="*/ 53490 h 302542"/>
                <a:gd name="connsiteX109" fmla="*/ 771534 w 2267322"/>
                <a:gd name="connsiteY109" fmla="*/ 14828 h 302542"/>
                <a:gd name="connsiteX110" fmla="*/ 843501 w 2267322"/>
                <a:gd name="connsiteY110" fmla="*/ 0 h 302542"/>
                <a:gd name="connsiteX111" fmla="*/ 895284 w 2267322"/>
                <a:gd name="connsiteY111" fmla="*/ 8540 h 302542"/>
                <a:gd name="connsiteX112" fmla="*/ 930452 w 2267322"/>
                <a:gd name="connsiteY112" fmla="*/ 33383 h 302542"/>
                <a:gd name="connsiteX113" fmla="*/ 950327 w 2267322"/>
                <a:gd name="connsiteY113" fmla="*/ 73210 h 302542"/>
                <a:gd name="connsiteX114" fmla="*/ 956615 w 2267322"/>
                <a:gd name="connsiteY114" fmla="*/ 126312 h 302542"/>
                <a:gd name="connsiteX115" fmla="*/ 954364 w 2267322"/>
                <a:gd name="connsiteY115" fmla="*/ 162256 h 302542"/>
                <a:gd name="connsiteX116" fmla="*/ 946057 w 2267322"/>
                <a:gd name="connsiteY116" fmla="*/ 201384 h 302542"/>
                <a:gd name="connsiteX117" fmla="*/ 929676 w 2267322"/>
                <a:gd name="connsiteY117" fmla="*/ 239270 h 302542"/>
                <a:gd name="connsiteX118" fmla="*/ 902892 w 2267322"/>
                <a:gd name="connsiteY118" fmla="*/ 271566 h 302542"/>
                <a:gd name="connsiteX119" fmla="*/ 863842 w 2267322"/>
                <a:gd name="connsiteY119" fmla="*/ 294158 h 302542"/>
                <a:gd name="connsiteX120" fmla="*/ 810196 w 2267322"/>
                <a:gd name="connsiteY120" fmla="*/ 302542 h 302542"/>
                <a:gd name="connsiteX121" fmla="*/ 753290 w 2267322"/>
                <a:gd name="connsiteY121" fmla="*/ 292217 h 302542"/>
                <a:gd name="connsiteX122" fmla="*/ 717267 w 2267322"/>
                <a:gd name="connsiteY122" fmla="*/ 264346 h 302542"/>
                <a:gd name="connsiteX123" fmla="*/ 698247 w 2267322"/>
                <a:gd name="connsiteY123" fmla="*/ 222734 h 302542"/>
                <a:gd name="connsiteX124" fmla="*/ 692735 w 2267322"/>
                <a:gd name="connsiteY124" fmla="*/ 171417 h 302542"/>
                <a:gd name="connsiteX125" fmla="*/ 692735 w 2267322"/>
                <a:gd name="connsiteY125" fmla="*/ 171417 h 302542"/>
                <a:gd name="connsiteX126" fmla="*/ 769593 w 2267322"/>
                <a:gd name="connsiteY126" fmla="*/ 165672 h 302542"/>
                <a:gd name="connsiteX127" fmla="*/ 782248 w 2267322"/>
                <a:gd name="connsiteY127" fmla="*/ 220560 h 302542"/>
                <a:gd name="connsiteX128" fmla="*/ 817960 w 2267322"/>
                <a:gd name="connsiteY128" fmla="*/ 237950 h 302542"/>
                <a:gd name="connsiteX129" fmla="*/ 848936 w 2267322"/>
                <a:gd name="connsiteY129" fmla="*/ 225762 h 302542"/>
                <a:gd name="connsiteX130" fmla="*/ 867879 w 2267322"/>
                <a:gd name="connsiteY130" fmla="*/ 196338 h 302542"/>
                <a:gd name="connsiteX131" fmla="*/ 877195 w 2267322"/>
                <a:gd name="connsiteY131" fmla="*/ 160781 h 302542"/>
                <a:gd name="connsiteX132" fmla="*/ 879757 w 2267322"/>
                <a:gd name="connsiteY132" fmla="*/ 129417 h 302542"/>
                <a:gd name="connsiteX133" fmla="*/ 869354 w 2267322"/>
                <a:gd name="connsiteY133" fmla="*/ 81672 h 302542"/>
                <a:gd name="connsiteX134" fmla="*/ 834884 w 2267322"/>
                <a:gd name="connsiteY134" fmla="*/ 64204 h 302542"/>
                <a:gd name="connsiteX135" fmla="*/ 809886 w 2267322"/>
                <a:gd name="connsiteY135" fmla="*/ 69328 h 302542"/>
                <a:gd name="connsiteX136" fmla="*/ 792185 w 2267322"/>
                <a:gd name="connsiteY136" fmla="*/ 83224 h 302542"/>
                <a:gd name="connsiteX137" fmla="*/ 780695 w 2267322"/>
                <a:gd name="connsiteY137" fmla="*/ 102711 h 302542"/>
                <a:gd name="connsiteX138" fmla="*/ 773785 w 2267322"/>
                <a:gd name="connsiteY138" fmla="*/ 124837 h 302542"/>
                <a:gd name="connsiteX139" fmla="*/ 770447 w 2267322"/>
                <a:gd name="connsiteY139" fmla="*/ 146730 h 302542"/>
                <a:gd name="connsiteX140" fmla="*/ 769593 w 2267322"/>
                <a:gd name="connsiteY140" fmla="*/ 165672 h 302542"/>
                <a:gd name="connsiteX141" fmla="*/ 769593 w 2267322"/>
                <a:gd name="connsiteY141" fmla="*/ 165672 h 302542"/>
                <a:gd name="connsiteX142" fmla="*/ 1017403 w 2267322"/>
                <a:gd name="connsiteY142" fmla="*/ 171728 h 302542"/>
                <a:gd name="connsiteX143" fmla="*/ 1019189 w 2267322"/>
                <a:gd name="connsiteY143" fmla="*/ 140053 h 302542"/>
                <a:gd name="connsiteX144" fmla="*/ 1026409 w 2267322"/>
                <a:gd name="connsiteY144" fmla="*/ 103099 h 302542"/>
                <a:gd name="connsiteX145" fmla="*/ 1041548 w 2267322"/>
                <a:gd name="connsiteY145" fmla="*/ 65601 h 302542"/>
                <a:gd name="connsiteX146" fmla="*/ 1066546 w 2267322"/>
                <a:gd name="connsiteY146" fmla="*/ 32762 h 302542"/>
                <a:gd name="connsiteX147" fmla="*/ 1103966 w 2267322"/>
                <a:gd name="connsiteY147" fmla="*/ 9316 h 302542"/>
                <a:gd name="connsiteX148" fmla="*/ 1156758 w 2267322"/>
                <a:gd name="connsiteY148" fmla="*/ 311 h 302542"/>
                <a:gd name="connsiteX149" fmla="*/ 1199146 w 2267322"/>
                <a:gd name="connsiteY149" fmla="*/ 6211 h 302542"/>
                <a:gd name="connsiteX150" fmla="*/ 1228958 w 2267322"/>
                <a:gd name="connsiteY150" fmla="*/ 22126 h 302542"/>
                <a:gd name="connsiteX151" fmla="*/ 1246348 w 2267322"/>
                <a:gd name="connsiteY151" fmla="*/ 45882 h 302542"/>
                <a:gd name="connsiteX152" fmla="*/ 1251938 w 2267322"/>
                <a:gd name="connsiteY152" fmla="*/ 74917 h 302542"/>
                <a:gd name="connsiteX153" fmla="*/ 1236411 w 2267322"/>
                <a:gd name="connsiteY153" fmla="*/ 113580 h 302542"/>
                <a:gd name="connsiteX154" fmla="*/ 1192392 w 2267322"/>
                <a:gd name="connsiteY154" fmla="*/ 125768 h 302542"/>
                <a:gd name="connsiteX155" fmla="*/ 1181057 w 2267322"/>
                <a:gd name="connsiteY155" fmla="*/ 124371 h 302542"/>
                <a:gd name="connsiteX156" fmla="*/ 1178806 w 2267322"/>
                <a:gd name="connsiteY156" fmla="*/ 118315 h 302542"/>
                <a:gd name="connsiteX157" fmla="*/ 1177874 w 2267322"/>
                <a:gd name="connsiteY157" fmla="*/ 93860 h 302542"/>
                <a:gd name="connsiteX158" fmla="*/ 1175002 w 2267322"/>
                <a:gd name="connsiteY158" fmla="*/ 76781 h 302542"/>
                <a:gd name="connsiteX159" fmla="*/ 1167394 w 2267322"/>
                <a:gd name="connsiteY159" fmla="*/ 66843 h 302542"/>
                <a:gd name="connsiteX160" fmla="*/ 1153186 w 2267322"/>
                <a:gd name="connsiteY160" fmla="*/ 63738 h 302542"/>
                <a:gd name="connsiteX161" fmla="*/ 1130517 w 2267322"/>
                <a:gd name="connsiteY161" fmla="*/ 69250 h 302542"/>
                <a:gd name="connsiteX162" fmla="*/ 1114835 w 2267322"/>
                <a:gd name="connsiteY162" fmla="*/ 83768 h 302542"/>
                <a:gd name="connsiteX163" fmla="*/ 1104509 w 2267322"/>
                <a:gd name="connsiteY163" fmla="*/ 103798 h 302542"/>
                <a:gd name="connsiteX164" fmla="*/ 1098376 w 2267322"/>
                <a:gd name="connsiteY164" fmla="*/ 126545 h 302542"/>
                <a:gd name="connsiteX165" fmla="*/ 1095504 w 2267322"/>
                <a:gd name="connsiteY165" fmla="*/ 148826 h 302542"/>
                <a:gd name="connsiteX166" fmla="*/ 1094883 w 2267322"/>
                <a:gd name="connsiteY166" fmla="*/ 167536 h 302542"/>
                <a:gd name="connsiteX167" fmla="*/ 1107460 w 2267322"/>
                <a:gd name="connsiteY167" fmla="*/ 221647 h 302542"/>
                <a:gd name="connsiteX168" fmla="*/ 1146587 w 2267322"/>
                <a:gd name="connsiteY168" fmla="*/ 237795 h 302542"/>
                <a:gd name="connsiteX169" fmla="*/ 1175312 w 2267322"/>
                <a:gd name="connsiteY169" fmla="*/ 232826 h 302542"/>
                <a:gd name="connsiteX170" fmla="*/ 1195342 w 2267322"/>
                <a:gd name="connsiteY170" fmla="*/ 221647 h 302542"/>
                <a:gd name="connsiteX171" fmla="*/ 1210015 w 2267322"/>
                <a:gd name="connsiteY171" fmla="*/ 210468 h 302542"/>
                <a:gd name="connsiteX172" fmla="*/ 1223135 w 2267322"/>
                <a:gd name="connsiteY172" fmla="*/ 205499 h 302542"/>
                <a:gd name="connsiteX173" fmla="*/ 1231442 w 2267322"/>
                <a:gd name="connsiteY173" fmla="*/ 217998 h 302542"/>
                <a:gd name="connsiteX174" fmla="*/ 1229734 w 2267322"/>
                <a:gd name="connsiteY174" fmla="*/ 233991 h 302542"/>
                <a:gd name="connsiteX175" fmla="*/ 1225231 w 2267322"/>
                <a:gd name="connsiteY175" fmla="*/ 254797 h 302542"/>
                <a:gd name="connsiteX176" fmla="*/ 1217157 w 2267322"/>
                <a:gd name="connsiteY176" fmla="*/ 270169 h 302542"/>
                <a:gd name="connsiteX177" fmla="*/ 1199612 w 2267322"/>
                <a:gd name="connsiteY177" fmla="*/ 285618 h 302542"/>
                <a:gd name="connsiteX178" fmla="*/ 1172129 w 2267322"/>
                <a:gd name="connsiteY178" fmla="*/ 297496 h 302542"/>
                <a:gd name="connsiteX179" fmla="*/ 1134554 w 2267322"/>
                <a:gd name="connsiteY179" fmla="*/ 302232 h 302542"/>
                <a:gd name="connsiteX180" fmla="*/ 1092476 w 2267322"/>
                <a:gd name="connsiteY180" fmla="*/ 296099 h 302542"/>
                <a:gd name="connsiteX181" fmla="*/ 1054746 w 2267322"/>
                <a:gd name="connsiteY181" fmla="*/ 275137 h 302542"/>
                <a:gd name="connsiteX182" fmla="*/ 1027884 w 2267322"/>
                <a:gd name="connsiteY182" fmla="*/ 235000 h 302542"/>
                <a:gd name="connsiteX183" fmla="*/ 1017559 w 2267322"/>
                <a:gd name="connsiteY183" fmla="*/ 171573 h 302542"/>
                <a:gd name="connsiteX184" fmla="*/ 1017559 w 2267322"/>
                <a:gd name="connsiteY184" fmla="*/ 171573 h 302542"/>
                <a:gd name="connsiteX185" fmla="*/ 1308378 w 2267322"/>
                <a:gd name="connsiteY185" fmla="*/ 263182 h 302542"/>
                <a:gd name="connsiteX186" fmla="*/ 1309698 w 2267322"/>
                <a:gd name="connsiteY186" fmla="*/ 234767 h 302542"/>
                <a:gd name="connsiteX187" fmla="*/ 1313036 w 2267322"/>
                <a:gd name="connsiteY187" fmla="*/ 189040 h 302542"/>
                <a:gd name="connsiteX188" fmla="*/ 1317151 w 2267322"/>
                <a:gd name="connsiteY188" fmla="*/ 134929 h 302542"/>
                <a:gd name="connsiteX189" fmla="*/ 1321266 w 2267322"/>
                <a:gd name="connsiteY189" fmla="*/ 81206 h 302542"/>
                <a:gd name="connsiteX190" fmla="*/ 1324526 w 2267322"/>
                <a:gd name="connsiteY190" fmla="*/ 36799 h 302542"/>
                <a:gd name="connsiteX191" fmla="*/ 1325691 w 2267322"/>
                <a:gd name="connsiteY191" fmla="*/ 10869 h 302542"/>
                <a:gd name="connsiteX192" fmla="*/ 1332367 w 2267322"/>
                <a:gd name="connsiteY192" fmla="*/ 4580 h 302542"/>
                <a:gd name="connsiteX193" fmla="*/ 1478010 w 2267322"/>
                <a:gd name="connsiteY193" fmla="*/ 4580 h 302542"/>
                <a:gd name="connsiteX194" fmla="*/ 1482591 w 2267322"/>
                <a:gd name="connsiteY194" fmla="*/ 5823 h 302542"/>
                <a:gd name="connsiteX195" fmla="*/ 1484687 w 2267322"/>
                <a:gd name="connsiteY195" fmla="*/ 10481 h 302542"/>
                <a:gd name="connsiteX196" fmla="*/ 1483056 w 2267322"/>
                <a:gd name="connsiteY196" fmla="*/ 34703 h 302542"/>
                <a:gd name="connsiteX197" fmla="*/ 1476147 w 2267322"/>
                <a:gd name="connsiteY197" fmla="*/ 54810 h 302542"/>
                <a:gd name="connsiteX198" fmla="*/ 1451537 w 2267322"/>
                <a:gd name="connsiteY198" fmla="*/ 62574 h 302542"/>
                <a:gd name="connsiteX199" fmla="*/ 1394320 w 2267322"/>
                <a:gd name="connsiteY199" fmla="*/ 62574 h 302542"/>
                <a:gd name="connsiteX200" fmla="*/ 1390283 w 2267322"/>
                <a:gd name="connsiteY200" fmla="*/ 120722 h 302542"/>
                <a:gd name="connsiteX201" fmla="*/ 1449052 w 2267322"/>
                <a:gd name="connsiteY201" fmla="*/ 120722 h 302542"/>
                <a:gd name="connsiteX202" fmla="*/ 1453633 w 2267322"/>
                <a:gd name="connsiteY202" fmla="*/ 122042 h 302542"/>
                <a:gd name="connsiteX203" fmla="*/ 1455729 w 2267322"/>
                <a:gd name="connsiteY203" fmla="*/ 126545 h 302542"/>
                <a:gd name="connsiteX204" fmla="*/ 1453866 w 2267322"/>
                <a:gd name="connsiteY204" fmla="*/ 150922 h 302542"/>
                <a:gd name="connsiteX205" fmla="*/ 1447111 w 2267322"/>
                <a:gd name="connsiteY205" fmla="*/ 170952 h 302542"/>
                <a:gd name="connsiteX206" fmla="*/ 1422579 w 2267322"/>
                <a:gd name="connsiteY206" fmla="*/ 178637 h 302542"/>
                <a:gd name="connsiteX207" fmla="*/ 1386634 w 2267322"/>
                <a:gd name="connsiteY207" fmla="*/ 178637 h 302542"/>
                <a:gd name="connsiteX208" fmla="*/ 1381976 w 2267322"/>
                <a:gd name="connsiteY208" fmla="*/ 240279 h 302542"/>
                <a:gd name="connsiteX209" fmla="*/ 1473119 w 2267322"/>
                <a:gd name="connsiteY209" fmla="*/ 240279 h 302542"/>
                <a:gd name="connsiteX210" fmla="*/ 1477544 w 2267322"/>
                <a:gd name="connsiteY210" fmla="*/ 241754 h 302542"/>
                <a:gd name="connsiteX211" fmla="*/ 1479640 w 2267322"/>
                <a:gd name="connsiteY211" fmla="*/ 246102 h 302542"/>
                <a:gd name="connsiteX212" fmla="*/ 1478010 w 2267322"/>
                <a:gd name="connsiteY212" fmla="*/ 270557 h 302542"/>
                <a:gd name="connsiteX213" fmla="*/ 1471256 w 2267322"/>
                <a:gd name="connsiteY213" fmla="*/ 290587 h 302542"/>
                <a:gd name="connsiteX214" fmla="*/ 1446568 w 2267322"/>
                <a:gd name="connsiteY214" fmla="*/ 298195 h 302542"/>
                <a:gd name="connsiteX215" fmla="*/ 1351388 w 2267322"/>
                <a:gd name="connsiteY215" fmla="*/ 298195 h 302542"/>
                <a:gd name="connsiteX216" fmla="*/ 1318238 w 2267322"/>
                <a:gd name="connsiteY216" fmla="*/ 289112 h 302542"/>
                <a:gd name="connsiteX217" fmla="*/ 1308378 w 2267322"/>
                <a:gd name="connsiteY217" fmla="*/ 263026 h 302542"/>
                <a:gd name="connsiteX218" fmla="*/ 1308378 w 2267322"/>
                <a:gd name="connsiteY218" fmla="*/ 263026 h 302542"/>
                <a:gd name="connsiteX219" fmla="*/ 1546639 w 2267322"/>
                <a:gd name="connsiteY219" fmla="*/ 261551 h 302542"/>
                <a:gd name="connsiteX220" fmla="*/ 1547338 w 2267322"/>
                <a:gd name="connsiteY220" fmla="*/ 244316 h 302542"/>
                <a:gd name="connsiteX221" fmla="*/ 1549279 w 2267322"/>
                <a:gd name="connsiteY221" fmla="*/ 216445 h 302542"/>
                <a:gd name="connsiteX222" fmla="*/ 1551841 w 2267322"/>
                <a:gd name="connsiteY222" fmla="*/ 181277 h 302542"/>
                <a:gd name="connsiteX223" fmla="*/ 1554868 w 2267322"/>
                <a:gd name="connsiteY223" fmla="*/ 142382 h 302542"/>
                <a:gd name="connsiteX224" fmla="*/ 1558362 w 2267322"/>
                <a:gd name="connsiteY224" fmla="*/ 100382 h 302542"/>
                <a:gd name="connsiteX225" fmla="*/ 1560691 w 2267322"/>
                <a:gd name="connsiteY225" fmla="*/ 70182 h 302542"/>
                <a:gd name="connsiteX226" fmla="*/ 1562166 w 2267322"/>
                <a:gd name="connsiteY226" fmla="*/ 49065 h 302542"/>
                <a:gd name="connsiteX227" fmla="*/ 1562943 w 2267322"/>
                <a:gd name="connsiteY227" fmla="*/ 34237 h 302542"/>
                <a:gd name="connsiteX228" fmla="*/ 1563331 w 2267322"/>
                <a:gd name="connsiteY228" fmla="*/ 22359 h 302542"/>
                <a:gd name="connsiteX229" fmla="*/ 1563564 w 2267322"/>
                <a:gd name="connsiteY229" fmla="*/ 10791 h 302542"/>
                <a:gd name="connsiteX230" fmla="*/ 1565660 w 2267322"/>
                <a:gd name="connsiteY230" fmla="*/ 6056 h 302542"/>
                <a:gd name="connsiteX231" fmla="*/ 1569774 w 2267322"/>
                <a:gd name="connsiteY231" fmla="*/ 4503 h 302542"/>
                <a:gd name="connsiteX232" fmla="*/ 1593298 w 2267322"/>
                <a:gd name="connsiteY232" fmla="*/ 3959 h 302542"/>
                <a:gd name="connsiteX233" fmla="*/ 1618917 w 2267322"/>
                <a:gd name="connsiteY233" fmla="*/ 2484 h 302542"/>
                <a:gd name="connsiteX234" fmla="*/ 1643760 w 2267322"/>
                <a:gd name="connsiteY234" fmla="*/ 1009 h 302542"/>
                <a:gd name="connsiteX235" fmla="*/ 1664877 w 2267322"/>
                <a:gd name="connsiteY235" fmla="*/ 311 h 302542"/>
                <a:gd name="connsiteX236" fmla="*/ 1710449 w 2267322"/>
                <a:gd name="connsiteY236" fmla="*/ 6754 h 302542"/>
                <a:gd name="connsiteX237" fmla="*/ 1741192 w 2267322"/>
                <a:gd name="connsiteY237" fmla="*/ 25464 h 302542"/>
                <a:gd name="connsiteX238" fmla="*/ 1758582 w 2267322"/>
                <a:gd name="connsiteY238" fmla="*/ 55043 h 302542"/>
                <a:gd name="connsiteX239" fmla="*/ 1764249 w 2267322"/>
                <a:gd name="connsiteY239" fmla="*/ 94637 h 302542"/>
                <a:gd name="connsiteX240" fmla="*/ 1757806 w 2267322"/>
                <a:gd name="connsiteY240" fmla="*/ 141683 h 302542"/>
                <a:gd name="connsiteX241" fmla="*/ 1737698 w 2267322"/>
                <a:gd name="connsiteY241" fmla="*/ 181588 h 302542"/>
                <a:gd name="connsiteX242" fmla="*/ 1702530 w 2267322"/>
                <a:gd name="connsiteY242" fmla="*/ 209381 h 302542"/>
                <a:gd name="connsiteX243" fmla="*/ 1651368 w 2267322"/>
                <a:gd name="connsiteY243" fmla="*/ 219784 h 302542"/>
                <a:gd name="connsiteX244" fmla="*/ 1621091 w 2267322"/>
                <a:gd name="connsiteY244" fmla="*/ 215980 h 302542"/>
                <a:gd name="connsiteX245" fmla="*/ 1615268 w 2267322"/>
                <a:gd name="connsiteY245" fmla="*/ 292139 h 302542"/>
                <a:gd name="connsiteX246" fmla="*/ 1613638 w 2267322"/>
                <a:gd name="connsiteY246" fmla="*/ 296875 h 302542"/>
                <a:gd name="connsiteX247" fmla="*/ 1608747 w 2267322"/>
                <a:gd name="connsiteY247" fmla="*/ 298350 h 302542"/>
                <a:gd name="connsiteX248" fmla="*/ 1589571 w 2267322"/>
                <a:gd name="connsiteY248" fmla="*/ 298350 h 302542"/>
                <a:gd name="connsiteX249" fmla="*/ 1556188 w 2267322"/>
                <a:gd name="connsiteY249" fmla="*/ 289034 h 302542"/>
                <a:gd name="connsiteX250" fmla="*/ 1546484 w 2267322"/>
                <a:gd name="connsiteY250" fmla="*/ 261551 h 302542"/>
                <a:gd name="connsiteX251" fmla="*/ 1546484 w 2267322"/>
                <a:gd name="connsiteY251" fmla="*/ 261551 h 302542"/>
                <a:gd name="connsiteX252" fmla="*/ 1625361 w 2267322"/>
                <a:gd name="connsiteY252" fmla="*/ 158996 h 302542"/>
                <a:gd name="connsiteX253" fmla="*/ 1637627 w 2267322"/>
                <a:gd name="connsiteY253" fmla="*/ 161247 h 302542"/>
                <a:gd name="connsiteX254" fmla="*/ 1648418 w 2267322"/>
                <a:gd name="connsiteY254" fmla="*/ 161791 h 302542"/>
                <a:gd name="connsiteX255" fmla="*/ 1671864 w 2267322"/>
                <a:gd name="connsiteY255" fmla="*/ 155036 h 302542"/>
                <a:gd name="connsiteX256" fmla="*/ 1685683 w 2267322"/>
                <a:gd name="connsiteY256" fmla="*/ 138267 h 302542"/>
                <a:gd name="connsiteX257" fmla="*/ 1692360 w 2267322"/>
                <a:gd name="connsiteY257" fmla="*/ 117539 h 302542"/>
                <a:gd name="connsiteX258" fmla="*/ 1694067 w 2267322"/>
                <a:gd name="connsiteY258" fmla="*/ 98984 h 302542"/>
                <a:gd name="connsiteX259" fmla="*/ 1685916 w 2267322"/>
                <a:gd name="connsiteY259" fmla="*/ 71890 h 302542"/>
                <a:gd name="connsiteX260" fmla="*/ 1656725 w 2267322"/>
                <a:gd name="connsiteY260" fmla="*/ 62574 h 302542"/>
                <a:gd name="connsiteX261" fmla="*/ 1644692 w 2267322"/>
                <a:gd name="connsiteY261" fmla="*/ 63195 h 302542"/>
                <a:gd name="connsiteX262" fmla="*/ 1630640 w 2267322"/>
                <a:gd name="connsiteY262" fmla="*/ 64592 h 302542"/>
                <a:gd name="connsiteX263" fmla="*/ 1628621 w 2267322"/>
                <a:gd name="connsiteY263" fmla="*/ 106825 h 302542"/>
                <a:gd name="connsiteX264" fmla="*/ 1625361 w 2267322"/>
                <a:gd name="connsiteY264" fmla="*/ 158918 h 302542"/>
                <a:gd name="connsiteX265" fmla="*/ 1625361 w 2267322"/>
                <a:gd name="connsiteY265" fmla="*/ 158918 h 302542"/>
                <a:gd name="connsiteX266" fmla="*/ 1812150 w 2267322"/>
                <a:gd name="connsiteY266" fmla="*/ 56751 h 302542"/>
                <a:gd name="connsiteX267" fmla="*/ 1813547 w 2267322"/>
                <a:gd name="connsiteY267" fmla="*/ 33538 h 302542"/>
                <a:gd name="connsiteX268" fmla="*/ 1815411 w 2267322"/>
                <a:gd name="connsiteY268" fmla="*/ 22902 h 302542"/>
                <a:gd name="connsiteX269" fmla="*/ 1820146 w 2267322"/>
                <a:gd name="connsiteY269" fmla="*/ 13586 h 302542"/>
                <a:gd name="connsiteX270" fmla="*/ 1828609 w 2267322"/>
                <a:gd name="connsiteY270" fmla="*/ 6987 h 302542"/>
                <a:gd name="connsiteX271" fmla="*/ 1841263 w 2267322"/>
                <a:gd name="connsiteY271" fmla="*/ 4580 h 302542"/>
                <a:gd name="connsiteX272" fmla="*/ 2026111 w 2267322"/>
                <a:gd name="connsiteY272" fmla="*/ 4580 h 302542"/>
                <a:gd name="connsiteX273" fmla="*/ 2030692 w 2267322"/>
                <a:gd name="connsiteY273" fmla="*/ 5823 h 302542"/>
                <a:gd name="connsiteX274" fmla="*/ 2032788 w 2267322"/>
                <a:gd name="connsiteY274" fmla="*/ 10481 h 302542"/>
                <a:gd name="connsiteX275" fmla="*/ 2031158 w 2267322"/>
                <a:gd name="connsiteY275" fmla="*/ 34703 h 302542"/>
                <a:gd name="connsiteX276" fmla="*/ 2024326 w 2267322"/>
                <a:gd name="connsiteY276" fmla="*/ 54810 h 302542"/>
                <a:gd name="connsiteX277" fmla="*/ 1999638 w 2267322"/>
                <a:gd name="connsiteY277" fmla="*/ 62574 h 302542"/>
                <a:gd name="connsiteX278" fmla="*/ 1954998 w 2267322"/>
                <a:gd name="connsiteY278" fmla="*/ 62574 h 302542"/>
                <a:gd name="connsiteX279" fmla="*/ 1939238 w 2267322"/>
                <a:gd name="connsiteY279" fmla="*/ 292062 h 302542"/>
                <a:gd name="connsiteX280" fmla="*/ 1934813 w 2267322"/>
                <a:gd name="connsiteY280" fmla="*/ 298350 h 302542"/>
                <a:gd name="connsiteX281" fmla="*/ 1911988 w 2267322"/>
                <a:gd name="connsiteY281" fmla="*/ 298350 h 302542"/>
                <a:gd name="connsiteX282" fmla="*/ 1878838 w 2267322"/>
                <a:gd name="connsiteY282" fmla="*/ 289267 h 302542"/>
                <a:gd name="connsiteX283" fmla="*/ 1868979 w 2267322"/>
                <a:gd name="connsiteY283" fmla="*/ 263182 h 302542"/>
                <a:gd name="connsiteX284" fmla="*/ 1869522 w 2267322"/>
                <a:gd name="connsiteY284" fmla="*/ 244549 h 302542"/>
                <a:gd name="connsiteX285" fmla="*/ 1871385 w 2267322"/>
                <a:gd name="connsiteY285" fmla="*/ 215359 h 302542"/>
                <a:gd name="connsiteX286" fmla="*/ 1874025 w 2267322"/>
                <a:gd name="connsiteY286" fmla="*/ 178948 h 302542"/>
                <a:gd name="connsiteX287" fmla="*/ 1877208 w 2267322"/>
                <a:gd name="connsiteY287" fmla="*/ 139277 h 302542"/>
                <a:gd name="connsiteX288" fmla="*/ 1880313 w 2267322"/>
                <a:gd name="connsiteY288" fmla="*/ 99372 h 302542"/>
                <a:gd name="connsiteX289" fmla="*/ 1883031 w 2267322"/>
                <a:gd name="connsiteY289" fmla="*/ 62574 h 302542"/>
                <a:gd name="connsiteX290" fmla="*/ 1816808 w 2267322"/>
                <a:gd name="connsiteY290" fmla="*/ 62574 h 302542"/>
                <a:gd name="connsiteX291" fmla="*/ 1812150 w 2267322"/>
                <a:gd name="connsiteY291" fmla="*/ 56751 h 302542"/>
                <a:gd name="connsiteX292" fmla="*/ 1812150 w 2267322"/>
                <a:gd name="connsiteY292" fmla="*/ 56751 h 302542"/>
                <a:gd name="connsiteX293" fmla="*/ 2068578 w 2267322"/>
                <a:gd name="connsiteY293" fmla="*/ 256893 h 302542"/>
                <a:gd name="connsiteX294" fmla="*/ 2071761 w 2267322"/>
                <a:gd name="connsiteY294" fmla="*/ 217610 h 302542"/>
                <a:gd name="connsiteX295" fmla="*/ 2083173 w 2267322"/>
                <a:gd name="connsiteY295" fmla="*/ 205577 h 302542"/>
                <a:gd name="connsiteX296" fmla="*/ 2095361 w 2267322"/>
                <a:gd name="connsiteY296" fmla="*/ 210545 h 302542"/>
                <a:gd name="connsiteX297" fmla="*/ 2109957 w 2267322"/>
                <a:gd name="connsiteY297" fmla="*/ 221725 h 302542"/>
                <a:gd name="connsiteX298" fmla="*/ 2129210 w 2267322"/>
                <a:gd name="connsiteY298" fmla="*/ 232904 h 302542"/>
                <a:gd name="connsiteX299" fmla="*/ 2154597 w 2267322"/>
                <a:gd name="connsiteY299" fmla="*/ 237873 h 302542"/>
                <a:gd name="connsiteX300" fmla="*/ 2166009 w 2267322"/>
                <a:gd name="connsiteY300" fmla="*/ 236863 h 302542"/>
                <a:gd name="connsiteX301" fmla="*/ 2175946 w 2267322"/>
                <a:gd name="connsiteY301" fmla="*/ 233370 h 302542"/>
                <a:gd name="connsiteX302" fmla="*/ 2183011 w 2267322"/>
                <a:gd name="connsiteY302" fmla="*/ 226693 h 302542"/>
                <a:gd name="connsiteX303" fmla="*/ 2185728 w 2267322"/>
                <a:gd name="connsiteY303" fmla="*/ 216911 h 302542"/>
                <a:gd name="connsiteX304" fmla="*/ 2177887 w 2267322"/>
                <a:gd name="connsiteY304" fmla="*/ 200297 h 302542"/>
                <a:gd name="connsiteX305" fmla="*/ 2157935 w 2267322"/>
                <a:gd name="connsiteY305" fmla="*/ 188885 h 302542"/>
                <a:gd name="connsiteX306" fmla="*/ 2132083 w 2267322"/>
                <a:gd name="connsiteY306" fmla="*/ 178094 h 302542"/>
                <a:gd name="connsiteX307" fmla="*/ 2106231 w 2267322"/>
                <a:gd name="connsiteY307" fmla="*/ 162722 h 302542"/>
                <a:gd name="connsiteX308" fmla="*/ 2086434 w 2267322"/>
                <a:gd name="connsiteY308" fmla="*/ 137724 h 302542"/>
                <a:gd name="connsiteX309" fmla="*/ 2078670 w 2267322"/>
                <a:gd name="connsiteY309" fmla="*/ 98441 h 302542"/>
                <a:gd name="connsiteX310" fmla="*/ 2088763 w 2267322"/>
                <a:gd name="connsiteY310" fmla="*/ 52869 h 302542"/>
                <a:gd name="connsiteX311" fmla="*/ 2114848 w 2267322"/>
                <a:gd name="connsiteY311" fmla="*/ 22436 h 302542"/>
                <a:gd name="connsiteX312" fmla="*/ 2150871 w 2267322"/>
                <a:gd name="connsiteY312" fmla="*/ 5434 h 302542"/>
                <a:gd name="connsiteX313" fmla="*/ 2190775 w 2267322"/>
                <a:gd name="connsiteY313" fmla="*/ 155 h 302542"/>
                <a:gd name="connsiteX314" fmla="*/ 2248535 w 2267322"/>
                <a:gd name="connsiteY314" fmla="*/ 17080 h 302542"/>
                <a:gd name="connsiteX315" fmla="*/ 2267323 w 2267322"/>
                <a:gd name="connsiteY315" fmla="*/ 61564 h 302542"/>
                <a:gd name="connsiteX316" fmla="*/ 2254513 w 2267322"/>
                <a:gd name="connsiteY316" fmla="*/ 96888 h 302542"/>
                <a:gd name="connsiteX317" fmla="*/ 2217636 w 2267322"/>
                <a:gd name="connsiteY317" fmla="*/ 109077 h 302542"/>
                <a:gd name="connsiteX318" fmla="*/ 2208087 w 2267322"/>
                <a:gd name="connsiteY318" fmla="*/ 107602 h 302542"/>
                <a:gd name="connsiteX319" fmla="*/ 2205991 w 2267322"/>
                <a:gd name="connsiteY319" fmla="*/ 101546 h 302542"/>
                <a:gd name="connsiteX320" fmla="*/ 2205370 w 2267322"/>
                <a:gd name="connsiteY320" fmla="*/ 90833 h 302542"/>
                <a:gd name="connsiteX321" fmla="*/ 2202342 w 2267322"/>
                <a:gd name="connsiteY321" fmla="*/ 78023 h 302542"/>
                <a:gd name="connsiteX322" fmla="*/ 2194501 w 2267322"/>
                <a:gd name="connsiteY322" fmla="*/ 67542 h 302542"/>
                <a:gd name="connsiteX323" fmla="*/ 2179595 w 2267322"/>
                <a:gd name="connsiteY323" fmla="*/ 63195 h 302542"/>
                <a:gd name="connsiteX324" fmla="*/ 2155994 w 2267322"/>
                <a:gd name="connsiteY324" fmla="*/ 71269 h 302542"/>
                <a:gd name="connsiteX325" fmla="*/ 2145669 w 2267322"/>
                <a:gd name="connsiteY325" fmla="*/ 92075 h 302542"/>
                <a:gd name="connsiteX326" fmla="*/ 2154131 w 2267322"/>
                <a:gd name="connsiteY326" fmla="*/ 110241 h 302542"/>
                <a:gd name="connsiteX327" fmla="*/ 2175403 w 2267322"/>
                <a:gd name="connsiteY327" fmla="*/ 123284 h 302542"/>
                <a:gd name="connsiteX328" fmla="*/ 2203351 w 2267322"/>
                <a:gd name="connsiteY328" fmla="*/ 135473 h 302542"/>
                <a:gd name="connsiteX329" fmla="*/ 2231300 w 2267322"/>
                <a:gd name="connsiteY329" fmla="*/ 151853 h 302542"/>
                <a:gd name="connsiteX330" fmla="*/ 2252572 w 2267322"/>
                <a:gd name="connsiteY330" fmla="*/ 177085 h 302542"/>
                <a:gd name="connsiteX331" fmla="*/ 2261034 w 2267322"/>
                <a:gd name="connsiteY331" fmla="*/ 215281 h 302542"/>
                <a:gd name="connsiteX332" fmla="*/ 2254979 w 2267322"/>
                <a:gd name="connsiteY332" fmla="*/ 249440 h 302542"/>
                <a:gd name="connsiteX333" fmla="*/ 2237200 w 2267322"/>
                <a:gd name="connsiteY333" fmla="*/ 277233 h 302542"/>
                <a:gd name="connsiteX334" fmla="*/ 2207544 w 2267322"/>
                <a:gd name="connsiteY334" fmla="*/ 295633 h 302542"/>
                <a:gd name="connsiteX335" fmla="*/ 2165466 w 2267322"/>
                <a:gd name="connsiteY335" fmla="*/ 302232 h 302542"/>
                <a:gd name="connsiteX336" fmla="*/ 2127192 w 2267322"/>
                <a:gd name="connsiteY336" fmla="*/ 297729 h 302542"/>
                <a:gd name="connsiteX337" fmla="*/ 2096448 w 2267322"/>
                <a:gd name="connsiteY337" fmla="*/ 286394 h 302542"/>
                <a:gd name="connsiteX338" fmla="*/ 2075953 w 2267322"/>
                <a:gd name="connsiteY338" fmla="*/ 271566 h 302542"/>
                <a:gd name="connsiteX339" fmla="*/ 2068422 w 2267322"/>
                <a:gd name="connsiteY339" fmla="*/ 256816 h 302542"/>
                <a:gd name="connsiteX340" fmla="*/ 2068422 w 2267322"/>
                <a:gd name="connsiteY340" fmla="*/ 256816 h 30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Lst>
              <a:rect l="l" t="t" r="r" b="b"/>
              <a:pathLst>
                <a:path w="2267322" h="302542">
                  <a:moveTo>
                    <a:pt x="0" y="263182"/>
                  </a:moveTo>
                  <a:cubicBezTo>
                    <a:pt x="0" y="257670"/>
                    <a:pt x="466" y="248198"/>
                    <a:pt x="1320" y="234767"/>
                  </a:cubicBezTo>
                  <a:cubicBezTo>
                    <a:pt x="2174" y="221414"/>
                    <a:pt x="3261" y="206120"/>
                    <a:pt x="4658" y="189040"/>
                  </a:cubicBezTo>
                  <a:cubicBezTo>
                    <a:pt x="5978" y="171961"/>
                    <a:pt x="7375" y="153872"/>
                    <a:pt x="8773" y="134929"/>
                  </a:cubicBezTo>
                  <a:cubicBezTo>
                    <a:pt x="10170" y="115909"/>
                    <a:pt x="11568" y="98053"/>
                    <a:pt x="12887" y="81206"/>
                  </a:cubicBezTo>
                  <a:cubicBezTo>
                    <a:pt x="14207" y="64359"/>
                    <a:pt x="15294" y="49531"/>
                    <a:pt x="16148" y="36799"/>
                  </a:cubicBezTo>
                  <a:cubicBezTo>
                    <a:pt x="16924" y="24067"/>
                    <a:pt x="17313" y="15449"/>
                    <a:pt x="17313" y="10869"/>
                  </a:cubicBezTo>
                  <a:cubicBezTo>
                    <a:pt x="17313" y="6677"/>
                    <a:pt x="19564" y="4580"/>
                    <a:pt x="23989" y="4580"/>
                  </a:cubicBezTo>
                  <a:lnTo>
                    <a:pt x="46891" y="4580"/>
                  </a:lnTo>
                  <a:cubicBezTo>
                    <a:pt x="63738" y="4580"/>
                    <a:pt x="74995" y="8152"/>
                    <a:pt x="80818" y="15294"/>
                  </a:cubicBezTo>
                  <a:cubicBezTo>
                    <a:pt x="86640" y="22436"/>
                    <a:pt x="89513" y="33072"/>
                    <a:pt x="89513" y="47280"/>
                  </a:cubicBezTo>
                  <a:cubicBezTo>
                    <a:pt x="89513" y="48599"/>
                    <a:pt x="89280" y="53024"/>
                    <a:pt x="88892" y="60477"/>
                  </a:cubicBezTo>
                  <a:cubicBezTo>
                    <a:pt x="88504" y="67930"/>
                    <a:pt x="87805" y="77324"/>
                    <a:pt x="86951" y="88659"/>
                  </a:cubicBezTo>
                  <a:cubicBezTo>
                    <a:pt x="86097" y="99993"/>
                    <a:pt x="85165" y="112570"/>
                    <a:pt x="84234" y="126467"/>
                  </a:cubicBezTo>
                  <a:cubicBezTo>
                    <a:pt x="83302" y="140286"/>
                    <a:pt x="82370" y="154571"/>
                    <a:pt x="81361" y="169244"/>
                  </a:cubicBezTo>
                  <a:cubicBezTo>
                    <a:pt x="80430" y="183917"/>
                    <a:pt x="79498" y="198201"/>
                    <a:pt x="78489" y="212098"/>
                  </a:cubicBezTo>
                  <a:cubicBezTo>
                    <a:pt x="77479" y="225917"/>
                    <a:pt x="76548" y="238571"/>
                    <a:pt x="75772" y="249828"/>
                  </a:cubicBezTo>
                  <a:cubicBezTo>
                    <a:pt x="74995" y="261163"/>
                    <a:pt x="74296" y="270635"/>
                    <a:pt x="73753" y="278243"/>
                  </a:cubicBezTo>
                  <a:cubicBezTo>
                    <a:pt x="73210" y="285851"/>
                    <a:pt x="72821" y="290509"/>
                    <a:pt x="72589" y="292062"/>
                  </a:cubicBezTo>
                  <a:cubicBezTo>
                    <a:pt x="72356" y="294235"/>
                    <a:pt x="71735" y="295788"/>
                    <a:pt x="70958" y="296797"/>
                  </a:cubicBezTo>
                  <a:cubicBezTo>
                    <a:pt x="70182" y="297807"/>
                    <a:pt x="68474" y="298272"/>
                    <a:pt x="65912" y="298272"/>
                  </a:cubicBezTo>
                  <a:lnTo>
                    <a:pt x="43087" y="298272"/>
                  </a:lnTo>
                  <a:cubicBezTo>
                    <a:pt x="27638" y="298272"/>
                    <a:pt x="16614" y="295245"/>
                    <a:pt x="10015" y="289189"/>
                  </a:cubicBezTo>
                  <a:cubicBezTo>
                    <a:pt x="3416" y="283134"/>
                    <a:pt x="78" y="274439"/>
                    <a:pt x="78" y="263104"/>
                  </a:cubicBezTo>
                  <a:lnTo>
                    <a:pt x="78" y="263104"/>
                  </a:lnTo>
                  <a:close/>
                  <a:moveTo>
                    <a:pt x="160937" y="261551"/>
                  </a:moveTo>
                  <a:cubicBezTo>
                    <a:pt x="160937" y="258135"/>
                    <a:pt x="161170" y="252546"/>
                    <a:pt x="161636" y="244705"/>
                  </a:cubicBezTo>
                  <a:cubicBezTo>
                    <a:pt x="162101" y="236786"/>
                    <a:pt x="162722" y="227547"/>
                    <a:pt x="163576" y="216834"/>
                  </a:cubicBezTo>
                  <a:cubicBezTo>
                    <a:pt x="164353" y="206120"/>
                    <a:pt x="165284" y="194320"/>
                    <a:pt x="166216" y="181432"/>
                  </a:cubicBezTo>
                  <a:cubicBezTo>
                    <a:pt x="167148" y="168545"/>
                    <a:pt x="168157" y="155502"/>
                    <a:pt x="169244" y="142382"/>
                  </a:cubicBezTo>
                  <a:cubicBezTo>
                    <a:pt x="170874" y="121343"/>
                    <a:pt x="172271" y="103953"/>
                    <a:pt x="173358" y="90212"/>
                  </a:cubicBezTo>
                  <a:cubicBezTo>
                    <a:pt x="174523" y="76393"/>
                    <a:pt x="175455" y="64747"/>
                    <a:pt x="176076" y="55276"/>
                  </a:cubicBezTo>
                  <a:cubicBezTo>
                    <a:pt x="176774" y="45804"/>
                    <a:pt x="177163" y="37653"/>
                    <a:pt x="177473" y="30899"/>
                  </a:cubicBezTo>
                  <a:cubicBezTo>
                    <a:pt x="177706" y="24144"/>
                    <a:pt x="178016" y="17545"/>
                    <a:pt x="178327" y="10869"/>
                  </a:cubicBezTo>
                  <a:cubicBezTo>
                    <a:pt x="178327" y="6677"/>
                    <a:pt x="180578" y="4580"/>
                    <a:pt x="185004" y="4580"/>
                  </a:cubicBezTo>
                  <a:lnTo>
                    <a:pt x="218076" y="4580"/>
                  </a:lnTo>
                  <a:cubicBezTo>
                    <a:pt x="227237" y="4580"/>
                    <a:pt x="234767" y="5667"/>
                    <a:pt x="240512" y="7763"/>
                  </a:cubicBezTo>
                  <a:cubicBezTo>
                    <a:pt x="246335" y="9860"/>
                    <a:pt x="251071" y="12654"/>
                    <a:pt x="254720" y="16226"/>
                  </a:cubicBezTo>
                  <a:cubicBezTo>
                    <a:pt x="258446" y="19797"/>
                    <a:pt x="261396" y="23834"/>
                    <a:pt x="263648" y="28337"/>
                  </a:cubicBezTo>
                  <a:cubicBezTo>
                    <a:pt x="265899" y="32839"/>
                    <a:pt x="267917" y="37653"/>
                    <a:pt x="269781" y="42621"/>
                  </a:cubicBezTo>
                  <a:cubicBezTo>
                    <a:pt x="276380" y="59701"/>
                    <a:pt x="282280" y="74529"/>
                    <a:pt x="287326" y="86951"/>
                  </a:cubicBezTo>
                  <a:cubicBezTo>
                    <a:pt x="292450" y="99372"/>
                    <a:pt x="296953" y="110319"/>
                    <a:pt x="300757" y="119713"/>
                  </a:cubicBezTo>
                  <a:cubicBezTo>
                    <a:pt x="304561" y="129029"/>
                    <a:pt x="307977" y="137180"/>
                    <a:pt x="310849" y="144090"/>
                  </a:cubicBezTo>
                  <a:cubicBezTo>
                    <a:pt x="313722" y="150922"/>
                    <a:pt x="316439" y="157288"/>
                    <a:pt x="319001" y="163033"/>
                  </a:cubicBezTo>
                  <a:cubicBezTo>
                    <a:pt x="321485" y="168855"/>
                    <a:pt x="323970" y="174445"/>
                    <a:pt x="326454" y="179802"/>
                  </a:cubicBezTo>
                  <a:cubicBezTo>
                    <a:pt x="328938" y="185159"/>
                    <a:pt x="331578" y="191059"/>
                    <a:pt x="334450" y="197425"/>
                  </a:cubicBezTo>
                  <a:cubicBezTo>
                    <a:pt x="334450" y="181122"/>
                    <a:pt x="334450" y="164353"/>
                    <a:pt x="334295" y="147118"/>
                  </a:cubicBezTo>
                  <a:cubicBezTo>
                    <a:pt x="334140" y="129883"/>
                    <a:pt x="333985" y="113114"/>
                    <a:pt x="333829" y="96733"/>
                  </a:cubicBezTo>
                  <a:cubicBezTo>
                    <a:pt x="333596" y="80352"/>
                    <a:pt x="333441" y="64592"/>
                    <a:pt x="333286" y="49376"/>
                  </a:cubicBezTo>
                  <a:cubicBezTo>
                    <a:pt x="333131" y="34159"/>
                    <a:pt x="333053" y="20496"/>
                    <a:pt x="333053" y="8385"/>
                  </a:cubicBezTo>
                  <a:cubicBezTo>
                    <a:pt x="333053" y="5900"/>
                    <a:pt x="335382" y="4736"/>
                    <a:pt x="340118" y="4736"/>
                  </a:cubicBezTo>
                  <a:lnTo>
                    <a:pt x="362942" y="4736"/>
                  </a:lnTo>
                  <a:cubicBezTo>
                    <a:pt x="372103" y="4736"/>
                    <a:pt x="379323" y="5667"/>
                    <a:pt x="384680" y="7453"/>
                  </a:cubicBezTo>
                  <a:cubicBezTo>
                    <a:pt x="389959" y="9239"/>
                    <a:pt x="394152" y="11878"/>
                    <a:pt x="397179" y="15294"/>
                  </a:cubicBezTo>
                  <a:cubicBezTo>
                    <a:pt x="400207" y="18710"/>
                    <a:pt x="402226" y="22902"/>
                    <a:pt x="403312" y="27871"/>
                  </a:cubicBezTo>
                  <a:cubicBezTo>
                    <a:pt x="404322" y="32762"/>
                    <a:pt x="404788" y="38429"/>
                    <a:pt x="404788" y="44950"/>
                  </a:cubicBezTo>
                  <a:cubicBezTo>
                    <a:pt x="404788" y="51782"/>
                    <a:pt x="404322" y="62341"/>
                    <a:pt x="403468" y="76548"/>
                  </a:cubicBezTo>
                  <a:cubicBezTo>
                    <a:pt x="402614" y="90755"/>
                    <a:pt x="401682" y="106670"/>
                    <a:pt x="400595" y="124293"/>
                  </a:cubicBezTo>
                  <a:cubicBezTo>
                    <a:pt x="399508" y="141916"/>
                    <a:pt x="398266" y="160160"/>
                    <a:pt x="396946" y="179026"/>
                  </a:cubicBezTo>
                  <a:cubicBezTo>
                    <a:pt x="395627" y="197891"/>
                    <a:pt x="394307" y="215359"/>
                    <a:pt x="392987" y="231351"/>
                  </a:cubicBezTo>
                  <a:cubicBezTo>
                    <a:pt x="391745" y="247422"/>
                    <a:pt x="390580" y="261008"/>
                    <a:pt x="389649" y="272187"/>
                  </a:cubicBezTo>
                  <a:cubicBezTo>
                    <a:pt x="388717" y="283367"/>
                    <a:pt x="388096" y="289888"/>
                    <a:pt x="387863" y="291751"/>
                  </a:cubicBezTo>
                  <a:cubicBezTo>
                    <a:pt x="387863" y="293925"/>
                    <a:pt x="387087" y="295555"/>
                    <a:pt x="385534" y="296720"/>
                  </a:cubicBezTo>
                  <a:cubicBezTo>
                    <a:pt x="383981" y="297884"/>
                    <a:pt x="382273" y="298428"/>
                    <a:pt x="380333" y="298428"/>
                  </a:cubicBezTo>
                  <a:lnTo>
                    <a:pt x="346406" y="298428"/>
                  </a:lnTo>
                  <a:cubicBezTo>
                    <a:pt x="335072" y="298428"/>
                    <a:pt x="326687" y="296797"/>
                    <a:pt x="321175" y="293459"/>
                  </a:cubicBezTo>
                  <a:cubicBezTo>
                    <a:pt x="315585" y="290198"/>
                    <a:pt x="311626" y="286084"/>
                    <a:pt x="309219" y="281038"/>
                  </a:cubicBezTo>
                  <a:cubicBezTo>
                    <a:pt x="294934" y="251536"/>
                    <a:pt x="281504" y="223277"/>
                    <a:pt x="268927" y="196183"/>
                  </a:cubicBezTo>
                  <a:cubicBezTo>
                    <a:pt x="256350" y="169088"/>
                    <a:pt x="243618" y="141839"/>
                    <a:pt x="230653" y="114356"/>
                  </a:cubicBezTo>
                  <a:cubicBezTo>
                    <a:pt x="230886" y="144168"/>
                    <a:pt x="231274" y="173746"/>
                    <a:pt x="231817" y="203248"/>
                  </a:cubicBezTo>
                  <a:cubicBezTo>
                    <a:pt x="232361" y="232749"/>
                    <a:pt x="232904" y="262405"/>
                    <a:pt x="233448" y="292139"/>
                  </a:cubicBezTo>
                  <a:cubicBezTo>
                    <a:pt x="233448" y="296332"/>
                    <a:pt x="231196" y="298428"/>
                    <a:pt x="226771" y="298428"/>
                  </a:cubicBezTo>
                  <a:lnTo>
                    <a:pt x="203946" y="298428"/>
                  </a:lnTo>
                  <a:cubicBezTo>
                    <a:pt x="188187" y="298428"/>
                    <a:pt x="177085" y="295322"/>
                    <a:pt x="170564" y="289112"/>
                  </a:cubicBezTo>
                  <a:cubicBezTo>
                    <a:pt x="164120" y="282901"/>
                    <a:pt x="160859" y="273740"/>
                    <a:pt x="160859" y="261629"/>
                  </a:cubicBezTo>
                  <a:lnTo>
                    <a:pt x="160859" y="261629"/>
                  </a:lnTo>
                  <a:close/>
                  <a:moveTo>
                    <a:pt x="476600" y="263182"/>
                  </a:moveTo>
                  <a:cubicBezTo>
                    <a:pt x="476600" y="257670"/>
                    <a:pt x="477065" y="248198"/>
                    <a:pt x="477919" y="234767"/>
                  </a:cubicBezTo>
                  <a:cubicBezTo>
                    <a:pt x="478851" y="221414"/>
                    <a:pt x="479938" y="206120"/>
                    <a:pt x="481258" y="189040"/>
                  </a:cubicBezTo>
                  <a:cubicBezTo>
                    <a:pt x="482578" y="171961"/>
                    <a:pt x="483975" y="153872"/>
                    <a:pt x="485372" y="134929"/>
                  </a:cubicBezTo>
                  <a:cubicBezTo>
                    <a:pt x="486770" y="115909"/>
                    <a:pt x="488167" y="98053"/>
                    <a:pt x="489487" y="81206"/>
                  </a:cubicBezTo>
                  <a:cubicBezTo>
                    <a:pt x="490807" y="64359"/>
                    <a:pt x="491894" y="49531"/>
                    <a:pt x="492670" y="36799"/>
                  </a:cubicBezTo>
                  <a:cubicBezTo>
                    <a:pt x="493524" y="24067"/>
                    <a:pt x="493912" y="15449"/>
                    <a:pt x="493912" y="10869"/>
                  </a:cubicBezTo>
                  <a:cubicBezTo>
                    <a:pt x="493912" y="6677"/>
                    <a:pt x="496164" y="4580"/>
                    <a:pt x="500589" y="4580"/>
                  </a:cubicBezTo>
                  <a:lnTo>
                    <a:pt x="646232" y="4580"/>
                  </a:lnTo>
                  <a:cubicBezTo>
                    <a:pt x="647862" y="4580"/>
                    <a:pt x="649337" y="4969"/>
                    <a:pt x="650812" y="5823"/>
                  </a:cubicBezTo>
                  <a:cubicBezTo>
                    <a:pt x="652209" y="6599"/>
                    <a:pt x="652908" y="8152"/>
                    <a:pt x="652908" y="10481"/>
                  </a:cubicBezTo>
                  <a:lnTo>
                    <a:pt x="651278" y="34703"/>
                  </a:lnTo>
                  <a:cubicBezTo>
                    <a:pt x="650734" y="42932"/>
                    <a:pt x="648405" y="49609"/>
                    <a:pt x="644446" y="54810"/>
                  </a:cubicBezTo>
                  <a:cubicBezTo>
                    <a:pt x="640409" y="60012"/>
                    <a:pt x="632180" y="62574"/>
                    <a:pt x="619758" y="62574"/>
                  </a:cubicBezTo>
                  <a:lnTo>
                    <a:pt x="562619" y="62574"/>
                  </a:lnTo>
                  <a:lnTo>
                    <a:pt x="558582" y="120722"/>
                  </a:lnTo>
                  <a:lnTo>
                    <a:pt x="617351" y="120722"/>
                  </a:lnTo>
                  <a:cubicBezTo>
                    <a:pt x="618904" y="120722"/>
                    <a:pt x="620457" y="121188"/>
                    <a:pt x="621854" y="122042"/>
                  </a:cubicBezTo>
                  <a:cubicBezTo>
                    <a:pt x="623252" y="122896"/>
                    <a:pt x="623950" y="124448"/>
                    <a:pt x="623950" y="126545"/>
                  </a:cubicBezTo>
                  <a:lnTo>
                    <a:pt x="622165" y="150922"/>
                  </a:lnTo>
                  <a:cubicBezTo>
                    <a:pt x="621621" y="159151"/>
                    <a:pt x="619370" y="165828"/>
                    <a:pt x="615411" y="170952"/>
                  </a:cubicBezTo>
                  <a:cubicBezTo>
                    <a:pt x="611451" y="176075"/>
                    <a:pt x="603300" y="178637"/>
                    <a:pt x="590878" y="178637"/>
                  </a:cubicBezTo>
                  <a:lnTo>
                    <a:pt x="554933" y="178637"/>
                  </a:lnTo>
                  <a:lnTo>
                    <a:pt x="547014" y="291984"/>
                  </a:lnTo>
                  <a:cubicBezTo>
                    <a:pt x="546704" y="294158"/>
                    <a:pt x="546549" y="295711"/>
                    <a:pt x="546393" y="296720"/>
                  </a:cubicBezTo>
                  <a:cubicBezTo>
                    <a:pt x="546316" y="297729"/>
                    <a:pt x="544918" y="298195"/>
                    <a:pt x="542356" y="298195"/>
                  </a:cubicBezTo>
                  <a:lnTo>
                    <a:pt x="519532" y="298195"/>
                  </a:lnTo>
                  <a:cubicBezTo>
                    <a:pt x="504082" y="298195"/>
                    <a:pt x="492981" y="295167"/>
                    <a:pt x="486382" y="289112"/>
                  </a:cubicBezTo>
                  <a:cubicBezTo>
                    <a:pt x="479783" y="283056"/>
                    <a:pt x="476522" y="274361"/>
                    <a:pt x="476522" y="263026"/>
                  </a:cubicBezTo>
                  <a:lnTo>
                    <a:pt x="476522" y="263026"/>
                  </a:lnTo>
                  <a:close/>
                  <a:moveTo>
                    <a:pt x="692657" y="171340"/>
                  </a:moveTo>
                  <a:cubicBezTo>
                    <a:pt x="692657" y="149757"/>
                    <a:pt x="695141" y="128718"/>
                    <a:pt x="700110" y="108223"/>
                  </a:cubicBezTo>
                  <a:cubicBezTo>
                    <a:pt x="705079" y="87727"/>
                    <a:pt x="713463" y="69483"/>
                    <a:pt x="725109" y="53490"/>
                  </a:cubicBezTo>
                  <a:cubicBezTo>
                    <a:pt x="736831" y="37575"/>
                    <a:pt x="752281" y="24610"/>
                    <a:pt x="771534" y="14828"/>
                  </a:cubicBezTo>
                  <a:cubicBezTo>
                    <a:pt x="790787" y="4969"/>
                    <a:pt x="814777" y="0"/>
                    <a:pt x="843501" y="0"/>
                  </a:cubicBezTo>
                  <a:cubicBezTo>
                    <a:pt x="863686" y="0"/>
                    <a:pt x="880999" y="2872"/>
                    <a:pt x="895284" y="8540"/>
                  </a:cubicBezTo>
                  <a:cubicBezTo>
                    <a:pt x="909646" y="14207"/>
                    <a:pt x="921369" y="22436"/>
                    <a:pt x="930452" y="33383"/>
                  </a:cubicBezTo>
                  <a:cubicBezTo>
                    <a:pt x="939536" y="44252"/>
                    <a:pt x="946135" y="57527"/>
                    <a:pt x="950327" y="73210"/>
                  </a:cubicBezTo>
                  <a:cubicBezTo>
                    <a:pt x="954519" y="88814"/>
                    <a:pt x="956615" y="106515"/>
                    <a:pt x="956615" y="126312"/>
                  </a:cubicBezTo>
                  <a:cubicBezTo>
                    <a:pt x="956615" y="137336"/>
                    <a:pt x="955839" y="149292"/>
                    <a:pt x="954364" y="162256"/>
                  </a:cubicBezTo>
                  <a:cubicBezTo>
                    <a:pt x="952811" y="175144"/>
                    <a:pt x="950016" y="188186"/>
                    <a:pt x="946057" y="201384"/>
                  </a:cubicBezTo>
                  <a:cubicBezTo>
                    <a:pt x="942098" y="214505"/>
                    <a:pt x="936663" y="227159"/>
                    <a:pt x="929676" y="239270"/>
                  </a:cubicBezTo>
                  <a:cubicBezTo>
                    <a:pt x="922766" y="251381"/>
                    <a:pt x="913839" y="262172"/>
                    <a:pt x="902892" y="271566"/>
                  </a:cubicBezTo>
                  <a:cubicBezTo>
                    <a:pt x="892023" y="281038"/>
                    <a:pt x="878980" y="288568"/>
                    <a:pt x="863842" y="294158"/>
                  </a:cubicBezTo>
                  <a:cubicBezTo>
                    <a:pt x="848703" y="299748"/>
                    <a:pt x="830769" y="302542"/>
                    <a:pt x="810196" y="302542"/>
                  </a:cubicBezTo>
                  <a:cubicBezTo>
                    <a:pt x="787294" y="302542"/>
                    <a:pt x="768351" y="299126"/>
                    <a:pt x="753290" y="292217"/>
                  </a:cubicBezTo>
                  <a:cubicBezTo>
                    <a:pt x="738151" y="285385"/>
                    <a:pt x="726195" y="276069"/>
                    <a:pt x="717267" y="264346"/>
                  </a:cubicBezTo>
                  <a:cubicBezTo>
                    <a:pt x="708262" y="252623"/>
                    <a:pt x="701973" y="238727"/>
                    <a:pt x="698247" y="222734"/>
                  </a:cubicBezTo>
                  <a:cubicBezTo>
                    <a:pt x="694520" y="206664"/>
                    <a:pt x="692735" y="189584"/>
                    <a:pt x="692735" y="171417"/>
                  </a:cubicBezTo>
                  <a:lnTo>
                    <a:pt x="692735" y="171417"/>
                  </a:lnTo>
                  <a:close/>
                  <a:moveTo>
                    <a:pt x="769593" y="165672"/>
                  </a:moveTo>
                  <a:cubicBezTo>
                    <a:pt x="769593" y="190671"/>
                    <a:pt x="773785" y="208993"/>
                    <a:pt x="782248" y="220560"/>
                  </a:cubicBezTo>
                  <a:cubicBezTo>
                    <a:pt x="790710" y="232128"/>
                    <a:pt x="802588" y="237950"/>
                    <a:pt x="817960" y="237950"/>
                  </a:cubicBezTo>
                  <a:cubicBezTo>
                    <a:pt x="830614" y="237950"/>
                    <a:pt x="840940" y="233913"/>
                    <a:pt x="848936" y="225762"/>
                  </a:cubicBezTo>
                  <a:cubicBezTo>
                    <a:pt x="856932" y="217610"/>
                    <a:pt x="863298" y="207750"/>
                    <a:pt x="867879" y="196338"/>
                  </a:cubicBezTo>
                  <a:cubicBezTo>
                    <a:pt x="872459" y="184848"/>
                    <a:pt x="875565" y="173048"/>
                    <a:pt x="877195" y="160781"/>
                  </a:cubicBezTo>
                  <a:cubicBezTo>
                    <a:pt x="878903" y="148515"/>
                    <a:pt x="879757" y="138034"/>
                    <a:pt x="879757" y="129417"/>
                  </a:cubicBezTo>
                  <a:cubicBezTo>
                    <a:pt x="879757" y="109232"/>
                    <a:pt x="876263" y="93317"/>
                    <a:pt x="869354" y="81672"/>
                  </a:cubicBezTo>
                  <a:cubicBezTo>
                    <a:pt x="862444" y="70026"/>
                    <a:pt x="850954" y="64204"/>
                    <a:pt x="834884" y="64204"/>
                  </a:cubicBezTo>
                  <a:cubicBezTo>
                    <a:pt x="825180" y="64204"/>
                    <a:pt x="816873" y="65912"/>
                    <a:pt x="809886" y="69328"/>
                  </a:cubicBezTo>
                  <a:cubicBezTo>
                    <a:pt x="802898" y="72744"/>
                    <a:pt x="796998" y="77402"/>
                    <a:pt x="792185" y="83224"/>
                  </a:cubicBezTo>
                  <a:cubicBezTo>
                    <a:pt x="787371" y="89047"/>
                    <a:pt x="783567" y="95491"/>
                    <a:pt x="780695" y="102711"/>
                  </a:cubicBezTo>
                  <a:cubicBezTo>
                    <a:pt x="777822" y="109931"/>
                    <a:pt x="775493" y="117306"/>
                    <a:pt x="773785" y="124837"/>
                  </a:cubicBezTo>
                  <a:cubicBezTo>
                    <a:pt x="772155" y="132367"/>
                    <a:pt x="771068" y="139665"/>
                    <a:pt x="770447" y="146730"/>
                  </a:cubicBezTo>
                  <a:cubicBezTo>
                    <a:pt x="769904" y="153794"/>
                    <a:pt x="769593" y="160083"/>
                    <a:pt x="769593" y="165672"/>
                  </a:cubicBezTo>
                  <a:lnTo>
                    <a:pt x="769593" y="165672"/>
                  </a:lnTo>
                  <a:close/>
                  <a:moveTo>
                    <a:pt x="1017403" y="171728"/>
                  </a:moveTo>
                  <a:cubicBezTo>
                    <a:pt x="1017403" y="162567"/>
                    <a:pt x="1018024" y="152009"/>
                    <a:pt x="1019189" y="140053"/>
                  </a:cubicBezTo>
                  <a:cubicBezTo>
                    <a:pt x="1020431" y="128175"/>
                    <a:pt x="1022838" y="115831"/>
                    <a:pt x="1026409" y="103099"/>
                  </a:cubicBezTo>
                  <a:cubicBezTo>
                    <a:pt x="1030058" y="90367"/>
                    <a:pt x="1035104" y="77868"/>
                    <a:pt x="1041548" y="65601"/>
                  </a:cubicBezTo>
                  <a:cubicBezTo>
                    <a:pt x="1048069" y="53335"/>
                    <a:pt x="1056376" y="42389"/>
                    <a:pt x="1066546" y="32762"/>
                  </a:cubicBezTo>
                  <a:cubicBezTo>
                    <a:pt x="1076716" y="23135"/>
                    <a:pt x="1089138" y="15372"/>
                    <a:pt x="1103966" y="9316"/>
                  </a:cubicBezTo>
                  <a:cubicBezTo>
                    <a:pt x="1118717" y="3338"/>
                    <a:pt x="1136262" y="311"/>
                    <a:pt x="1156758" y="311"/>
                  </a:cubicBezTo>
                  <a:cubicBezTo>
                    <a:pt x="1173061" y="311"/>
                    <a:pt x="1187190" y="2251"/>
                    <a:pt x="1199146" y="6211"/>
                  </a:cubicBezTo>
                  <a:cubicBezTo>
                    <a:pt x="1211102" y="10093"/>
                    <a:pt x="1221039" y="15449"/>
                    <a:pt x="1228958" y="22126"/>
                  </a:cubicBezTo>
                  <a:cubicBezTo>
                    <a:pt x="1236877" y="28880"/>
                    <a:pt x="1242622" y="36799"/>
                    <a:pt x="1246348" y="45882"/>
                  </a:cubicBezTo>
                  <a:cubicBezTo>
                    <a:pt x="1250075" y="54965"/>
                    <a:pt x="1251938" y="64670"/>
                    <a:pt x="1251938" y="74917"/>
                  </a:cubicBezTo>
                  <a:cubicBezTo>
                    <a:pt x="1251938" y="92541"/>
                    <a:pt x="1246736" y="105428"/>
                    <a:pt x="1236411" y="113580"/>
                  </a:cubicBezTo>
                  <a:cubicBezTo>
                    <a:pt x="1226008" y="121731"/>
                    <a:pt x="1211335" y="125768"/>
                    <a:pt x="1192392" y="125768"/>
                  </a:cubicBezTo>
                  <a:cubicBezTo>
                    <a:pt x="1186336" y="125768"/>
                    <a:pt x="1182532" y="125302"/>
                    <a:pt x="1181057" y="124371"/>
                  </a:cubicBezTo>
                  <a:cubicBezTo>
                    <a:pt x="1179582" y="123439"/>
                    <a:pt x="1178806" y="121421"/>
                    <a:pt x="1178806" y="118315"/>
                  </a:cubicBezTo>
                  <a:cubicBezTo>
                    <a:pt x="1178573" y="108844"/>
                    <a:pt x="1178185" y="100692"/>
                    <a:pt x="1177874" y="93860"/>
                  </a:cubicBezTo>
                  <a:cubicBezTo>
                    <a:pt x="1177486" y="87028"/>
                    <a:pt x="1176554" y="81284"/>
                    <a:pt x="1175002" y="76781"/>
                  </a:cubicBezTo>
                  <a:cubicBezTo>
                    <a:pt x="1173371" y="72278"/>
                    <a:pt x="1170887" y="68940"/>
                    <a:pt x="1167394" y="66843"/>
                  </a:cubicBezTo>
                  <a:cubicBezTo>
                    <a:pt x="1163978" y="64747"/>
                    <a:pt x="1159242" y="63738"/>
                    <a:pt x="1153186" y="63738"/>
                  </a:cubicBezTo>
                  <a:cubicBezTo>
                    <a:pt x="1144258" y="63738"/>
                    <a:pt x="1136728" y="65601"/>
                    <a:pt x="1130517" y="69250"/>
                  </a:cubicBezTo>
                  <a:cubicBezTo>
                    <a:pt x="1124384" y="72977"/>
                    <a:pt x="1119105" y="77790"/>
                    <a:pt x="1114835" y="83768"/>
                  </a:cubicBezTo>
                  <a:cubicBezTo>
                    <a:pt x="1110487" y="89668"/>
                    <a:pt x="1107071" y="96345"/>
                    <a:pt x="1104509" y="103798"/>
                  </a:cubicBezTo>
                  <a:cubicBezTo>
                    <a:pt x="1101947" y="111251"/>
                    <a:pt x="1099929" y="118859"/>
                    <a:pt x="1098376" y="126545"/>
                  </a:cubicBezTo>
                  <a:cubicBezTo>
                    <a:pt x="1096824" y="134230"/>
                    <a:pt x="1095892" y="141606"/>
                    <a:pt x="1095504" y="148826"/>
                  </a:cubicBezTo>
                  <a:cubicBezTo>
                    <a:pt x="1095116" y="156046"/>
                    <a:pt x="1094883" y="162256"/>
                    <a:pt x="1094883" y="167536"/>
                  </a:cubicBezTo>
                  <a:cubicBezTo>
                    <a:pt x="1094883" y="192845"/>
                    <a:pt x="1099075" y="210933"/>
                    <a:pt x="1107460" y="221647"/>
                  </a:cubicBezTo>
                  <a:cubicBezTo>
                    <a:pt x="1115844" y="232438"/>
                    <a:pt x="1128887" y="237795"/>
                    <a:pt x="1146587" y="237795"/>
                  </a:cubicBezTo>
                  <a:cubicBezTo>
                    <a:pt x="1157922" y="237795"/>
                    <a:pt x="1167471" y="236165"/>
                    <a:pt x="1175312" y="232826"/>
                  </a:cubicBezTo>
                  <a:cubicBezTo>
                    <a:pt x="1183231" y="229566"/>
                    <a:pt x="1189908" y="225839"/>
                    <a:pt x="1195342" y="221647"/>
                  </a:cubicBezTo>
                  <a:cubicBezTo>
                    <a:pt x="1200776" y="217455"/>
                    <a:pt x="1205667" y="213728"/>
                    <a:pt x="1210015" y="210468"/>
                  </a:cubicBezTo>
                  <a:cubicBezTo>
                    <a:pt x="1214285" y="207129"/>
                    <a:pt x="1218710" y="205499"/>
                    <a:pt x="1223135" y="205499"/>
                  </a:cubicBezTo>
                  <a:cubicBezTo>
                    <a:pt x="1228647" y="205499"/>
                    <a:pt x="1231442" y="209691"/>
                    <a:pt x="1231442" y="217998"/>
                  </a:cubicBezTo>
                  <a:cubicBezTo>
                    <a:pt x="1231442" y="222423"/>
                    <a:pt x="1230899" y="227780"/>
                    <a:pt x="1229734" y="233991"/>
                  </a:cubicBezTo>
                  <a:cubicBezTo>
                    <a:pt x="1228570" y="240124"/>
                    <a:pt x="1227095" y="247111"/>
                    <a:pt x="1225231" y="254797"/>
                  </a:cubicBezTo>
                  <a:cubicBezTo>
                    <a:pt x="1224145" y="259533"/>
                    <a:pt x="1221505" y="264657"/>
                    <a:pt x="1217157" y="270169"/>
                  </a:cubicBezTo>
                  <a:cubicBezTo>
                    <a:pt x="1212888" y="275681"/>
                    <a:pt x="1206987" y="280805"/>
                    <a:pt x="1199612" y="285618"/>
                  </a:cubicBezTo>
                  <a:cubicBezTo>
                    <a:pt x="1192237" y="290431"/>
                    <a:pt x="1183076" y="294391"/>
                    <a:pt x="1172129" y="297496"/>
                  </a:cubicBezTo>
                  <a:cubicBezTo>
                    <a:pt x="1161260" y="300679"/>
                    <a:pt x="1148684" y="302232"/>
                    <a:pt x="1134554" y="302232"/>
                  </a:cubicBezTo>
                  <a:cubicBezTo>
                    <a:pt x="1120425" y="302232"/>
                    <a:pt x="1106528" y="300213"/>
                    <a:pt x="1092476" y="296099"/>
                  </a:cubicBezTo>
                  <a:cubicBezTo>
                    <a:pt x="1078424" y="291984"/>
                    <a:pt x="1065847" y="284997"/>
                    <a:pt x="1054746" y="275137"/>
                  </a:cubicBezTo>
                  <a:cubicBezTo>
                    <a:pt x="1043721" y="265278"/>
                    <a:pt x="1034793" y="251847"/>
                    <a:pt x="1027884" y="235000"/>
                  </a:cubicBezTo>
                  <a:cubicBezTo>
                    <a:pt x="1021052" y="218153"/>
                    <a:pt x="1017559" y="197037"/>
                    <a:pt x="1017559" y="171573"/>
                  </a:cubicBezTo>
                  <a:lnTo>
                    <a:pt x="1017559" y="171573"/>
                  </a:lnTo>
                  <a:close/>
                  <a:moveTo>
                    <a:pt x="1308378" y="263182"/>
                  </a:moveTo>
                  <a:cubicBezTo>
                    <a:pt x="1308378" y="257670"/>
                    <a:pt x="1308844" y="248198"/>
                    <a:pt x="1309698" y="234767"/>
                  </a:cubicBezTo>
                  <a:cubicBezTo>
                    <a:pt x="1310630" y="221414"/>
                    <a:pt x="1311717" y="206120"/>
                    <a:pt x="1313036" y="189040"/>
                  </a:cubicBezTo>
                  <a:cubicBezTo>
                    <a:pt x="1314356" y="171961"/>
                    <a:pt x="1315754" y="153872"/>
                    <a:pt x="1317151" y="134929"/>
                  </a:cubicBezTo>
                  <a:cubicBezTo>
                    <a:pt x="1318548" y="115909"/>
                    <a:pt x="1319946" y="98053"/>
                    <a:pt x="1321266" y="81206"/>
                  </a:cubicBezTo>
                  <a:cubicBezTo>
                    <a:pt x="1322585" y="64359"/>
                    <a:pt x="1323672" y="49531"/>
                    <a:pt x="1324526" y="36799"/>
                  </a:cubicBezTo>
                  <a:cubicBezTo>
                    <a:pt x="1325303" y="24067"/>
                    <a:pt x="1325691" y="15449"/>
                    <a:pt x="1325691" y="10869"/>
                  </a:cubicBezTo>
                  <a:cubicBezTo>
                    <a:pt x="1325691" y="6677"/>
                    <a:pt x="1327942" y="4580"/>
                    <a:pt x="1332367" y="4580"/>
                  </a:cubicBezTo>
                  <a:lnTo>
                    <a:pt x="1478010" y="4580"/>
                  </a:lnTo>
                  <a:cubicBezTo>
                    <a:pt x="1479640" y="4580"/>
                    <a:pt x="1481115" y="4969"/>
                    <a:pt x="1482591" y="5823"/>
                  </a:cubicBezTo>
                  <a:cubicBezTo>
                    <a:pt x="1483988" y="6599"/>
                    <a:pt x="1484687" y="8152"/>
                    <a:pt x="1484687" y="10481"/>
                  </a:cubicBezTo>
                  <a:lnTo>
                    <a:pt x="1483056" y="34703"/>
                  </a:lnTo>
                  <a:cubicBezTo>
                    <a:pt x="1482513" y="42932"/>
                    <a:pt x="1480184" y="49609"/>
                    <a:pt x="1476147" y="54810"/>
                  </a:cubicBezTo>
                  <a:cubicBezTo>
                    <a:pt x="1472110" y="60012"/>
                    <a:pt x="1463881" y="62574"/>
                    <a:pt x="1451537" y="62574"/>
                  </a:cubicBezTo>
                  <a:lnTo>
                    <a:pt x="1394320" y="62574"/>
                  </a:lnTo>
                  <a:lnTo>
                    <a:pt x="1390283" y="120722"/>
                  </a:lnTo>
                  <a:lnTo>
                    <a:pt x="1449052" y="120722"/>
                  </a:lnTo>
                  <a:cubicBezTo>
                    <a:pt x="1450683" y="120722"/>
                    <a:pt x="1452158" y="121188"/>
                    <a:pt x="1453633" y="122042"/>
                  </a:cubicBezTo>
                  <a:cubicBezTo>
                    <a:pt x="1455030" y="122896"/>
                    <a:pt x="1455729" y="124448"/>
                    <a:pt x="1455729" y="126545"/>
                  </a:cubicBezTo>
                  <a:lnTo>
                    <a:pt x="1453866" y="150922"/>
                  </a:lnTo>
                  <a:cubicBezTo>
                    <a:pt x="1453322" y="159151"/>
                    <a:pt x="1451071" y="165828"/>
                    <a:pt x="1447111" y="170952"/>
                  </a:cubicBezTo>
                  <a:cubicBezTo>
                    <a:pt x="1443152" y="176075"/>
                    <a:pt x="1434923" y="178637"/>
                    <a:pt x="1422579" y="178637"/>
                  </a:cubicBezTo>
                  <a:lnTo>
                    <a:pt x="1386634" y="178637"/>
                  </a:lnTo>
                  <a:lnTo>
                    <a:pt x="1381976" y="240279"/>
                  </a:lnTo>
                  <a:lnTo>
                    <a:pt x="1473119" y="240279"/>
                  </a:lnTo>
                  <a:cubicBezTo>
                    <a:pt x="1474672" y="240279"/>
                    <a:pt x="1476147" y="240745"/>
                    <a:pt x="1477544" y="241754"/>
                  </a:cubicBezTo>
                  <a:cubicBezTo>
                    <a:pt x="1478942" y="242764"/>
                    <a:pt x="1479640" y="244239"/>
                    <a:pt x="1479640" y="246102"/>
                  </a:cubicBezTo>
                  <a:lnTo>
                    <a:pt x="1478010" y="270557"/>
                  </a:lnTo>
                  <a:cubicBezTo>
                    <a:pt x="1477467" y="278786"/>
                    <a:pt x="1475215" y="285463"/>
                    <a:pt x="1471256" y="290587"/>
                  </a:cubicBezTo>
                  <a:cubicBezTo>
                    <a:pt x="1467297" y="295711"/>
                    <a:pt x="1459067" y="298195"/>
                    <a:pt x="1446568" y="298195"/>
                  </a:cubicBezTo>
                  <a:lnTo>
                    <a:pt x="1351388" y="298195"/>
                  </a:lnTo>
                  <a:cubicBezTo>
                    <a:pt x="1335939" y="298195"/>
                    <a:pt x="1324837" y="295167"/>
                    <a:pt x="1318238" y="289112"/>
                  </a:cubicBezTo>
                  <a:cubicBezTo>
                    <a:pt x="1311639" y="283056"/>
                    <a:pt x="1308378" y="274361"/>
                    <a:pt x="1308378" y="263026"/>
                  </a:cubicBezTo>
                  <a:lnTo>
                    <a:pt x="1308378" y="263026"/>
                  </a:lnTo>
                  <a:close/>
                  <a:moveTo>
                    <a:pt x="1546639" y="261551"/>
                  </a:moveTo>
                  <a:cubicBezTo>
                    <a:pt x="1546639" y="257902"/>
                    <a:pt x="1546872" y="252157"/>
                    <a:pt x="1547338" y="244316"/>
                  </a:cubicBezTo>
                  <a:cubicBezTo>
                    <a:pt x="1547804" y="236475"/>
                    <a:pt x="1548425" y="227159"/>
                    <a:pt x="1549279" y="216445"/>
                  </a:cubicBezTo>
                  <a:cubicBezTo>
                    <a:pt x="1550055" y="205732"/>
                    <a:pt x="1550909" y="194009"/>
                    <a:pt x="1551841" y="181277"/>
                  </a:cubicBezTo>
                  <a:cubicBezTo>
                    <a:pt x="1552772" y="168545"/>
                    <a:pt x="1553782" y="155580"/>
                    <a:pt x="1554868" y="142382"/>
                  </a:cubicBezTo>
                  <a:cubicBezTo>
                    <a:pt x="1556188" y="126079"/>
                    <a:pt x="1557431" y="112104"/>
                    <a:pt x="1558362" y="100382"/>
                  </a:cubicBezTo>
                  <a:cubicBezTo>
                    <a:pt x="1559371" y="88659"/>
                    <a:pt x="1560148" y="78566"/>
                    <a:pt x="1560691" y="70182"/>
                  </a:cubicBezTo>
                  <a:cubicBezTo>
                    <a:pt x="1561235" y="61797"/>
                    <a:pt x="1561700" y="54732"/>
                    <a:pt x="1562166" y="49065"/>
                  </a:cubicBezTo>
                  <a:cubicBezTo>
                    <a:pt x="1562554" y="43398"/>
                    <a:pt x="1562787" y="38429"/>
                    <a:pt x="1562943" y="34237"/>
                  </a:cubicBezTo>
                  <a:cubicBezTo>
                    <a:pt x="1563098" y="29967"/>
                    <a:pt x="1563175" y="26085"/>
                    <a:pt x="1563331" y="22359"/>
                  </a:cubicBezTo>
                  <a:cubicBezTo>
                    <a:pt x="1563486" y="18710"/>
                    <a:pt x="1563564" y="14906"/>
                    <a:pt x="1563564" y="10791"/>
                  </a:cubicBezTo>
                  <a:cubicBezTo>
                    <a:pt x="1563564" y="8695"/>
                    <a:pt x="1564262" y="7065"/>
                    <a:pt x="1565660" y="6056"/>
                  </a:cubicBezTo>
                  <a:cubicBezTo>
                    <a:pt x="1567057" y="5046"/>
                    <a:pt x="1568455" y="4503"/>
                    <a:pt x="1569774" y="4503"/>
                  </a:cubicBezTo>
                  <a:cubicBezTo>
                    <a:pt x="1576917" y="4503"/>
                    <a:pt x="1584758" y="4348"/>
                    <a:pt x="1593298" y="3959"/>
                  </a:cubicBezTo>
                  <a:cubicBezTo>
                    <a:pt x="1601838" y="3571"/>
                    <a:pt x="1610377" y="3028"/>
                    <a:pt x="1618917" y="2484"/>
                  </a:cubicBezTo>
                  <a:cubicBezTo>
                    <a:pt x="1627457" y="1941"/>
                    <a:pt x="1635764" y="1475"/>
                    <a:pt x="1643760" y="1009"/>
                  </a:cubicBezTo>
                  <a:cubicBezTo>
                    <a:pt x="1651757" y="543"/>
                    <a:pt x="1658821" y="311"/>
                    <a:pt x="1664877" y="311"/>
                  </a:cubicBezTo>
                  <a:cubicBezTo>
                    <a:pt x="1682500" y="311"/>
                    <a:pt x="1697716" y="2484"/>
                    <a:pt x="1710449" y="6754"/>
                  </a:cubicBezTo>
                  <a:cubicBezTo>
                    <a:pt x="1723181" y="11024"/>
                    <a:pt x="1733428" y="17313"/>
                    <a:pt x="1741192" y="25464"/>
                  </a:cubicBezTo>
                  <a:cubicBezTo>
                    <a:pt x="1749033" y="33616"/>
                    <a:pt x="1754778" y="43475"/>
                    <a:pt x="1758582" y="55043"/>
                  </a:cubicBezTo>
                  <a:cubicBezTo>
                    <a:pt x="1762386" y="66611"/>
                    <a:pt x="1764249" y="79808"/>
                    <a:pt x="1764249" y="94637"/>
                  </a:cubicBezTo>
                  <a:cubicBezTo>
                    <a:pt x="1764249" y="110940"/>
                    <a:pt x="1762076" y="126622"/>
                    <a:pt x="1757806" y="141683"/>
                  </a:cubicBezTo>
                  <a:cubicBezTo>
                    <a:pt x="1753458" y="156667"/>
                    <a:pt x="1746782" y="169942"/>
                    <a:pt x="1737698" y="181588"/>
                  </a:cubicBezTo>
                  <a:cubicBezTo>
                    <a:pt x="1728615" y="193155"/>
                    <a:pt x="1716892" y="202394"/>
                    <a:pt x="1702530" y="209381"/>
                  </a:cubicBezTo>
                  <a:cubicBezTo>
                    <a:pt x="1688167" y="216290"/>
                    <a:pt x="1671088" y="219784"/>
                    <a:pt x="1651368" y="219784"/>
                  </a:cubicBezTo>
                  <a:cubicBezTo>
                    <a:pt x="1639490" y="219784"/>
                    <a:pt x="1629398" y="218542"/>
                    <a:pt x="1621091" y="215980"/>
                  </a:cubicBezTo>
                  <a:lnTo>
                    <a:pt x="1615268" y="292139"/>
                  </a:lnTo>
                  <a:cubicBezTo>
                    <a:pt x="1615035" y="294313"/>
                    <a:pt x="1614492" y="295866"/>
                    <a:pt x="1613638" y="296875"/>
                  </a:cubicBezTo>
                  <a:cubicBezTo>
                    <a:pt x="1612784" y="297884"/>
                    <a:pt x="1611231" y="298350"/>
                    <a:pt x="1608747" y="298350"/>
                  </a:cubicBezTo>
                  <a:lnTo>
                    <a:pt x="1589571" y="298350"/>
                  </a:lnTo>
                  <a:cubicBezTo>
                    <a:pt x="1573811" y="298350"/>
                    <a:pt x="1562710" y="295245"/>
                    <a:pt x="1556188" y="289034"/>
                  </a:cubicBezTo>
                  <a:cubicBezTo>
                    <a:pt x="1549745" y="282823"/>
                    <a:pt x="1546484" y="273662"/>
                    <a:pt x="1546484" y="261551"/>
                  </a:cubicBezTo>
                  <a:lnTo>
                    <a:pt x="1546484" y="261551"/>
                  </a:lnTo>
                  <a:close/>
                  <a:moveTo>
                    <a:pt x="1625361" y="158996"/>
                  </a:moveTo>
                  <a:cubicBezTo>
                    <a:pt x="1629553" y="160083"/>
                    <a:pt x="1633590" y="160781"/>
                    <a:pt x="1637627" y="161247"/>
                  </a:cubicBezTo>
                  <a:cubicBezTo>
                    <a:pt x="1641587" y="161635"/>
                    <a:pt x="1645158" y="161791"/>
                    <a:pt x="1648418" y="161791"/>
                  </a:cubicBezTo>
                  <a:cubicBezTo>
                    <a:pt x="1658123" y="161791"/>
                    <a:pt x="1665886" y="159539"/>
                    <a:pt x="1671864" y="155036"/>
                  </a:cubicBezTo>
                  <a:cubicBezTo>
                    <a:pt x="1677764" y="150534"/>
                    <a:pt x="1682422" y="144944"/>
                    <a:pt x="1685683" y="138267"/>
                  </a:cubicBezTo>
                  <a:cubicBezTo>
                    <a:pt x="1689021" y="131591"/>
                    <a:pt x="1691195" y="124681"/>
                    <a:pt x="1692360" y="117539"/>
                  </a:cubicBezTo>
                  <a:cubicBezTo>
                    <a:pt x="1693524" y="110397"/>
                    <a:pt x="1694067" y="104186"/>
                    <a:pt x="1694067" y="98984"/>
                  </a:cubicBezTo>
                  <a:cubicBezTo>
                    <a:pt x="1694067" y="87106"/>
                    <a:pt x="1691350" y="78100"/>
                    <a:pt x="1685916" y="71890"/>
                  </a:cubicBezTo>
                  <a:cubicBezTo>
                    <a:pt x="1680481" y="65679"/>
                    <a:pt x="1670777" y="62574"/>
                    <a:pt x="1656725" y="62574"/>
                  </a:cubicBezTo>
                  <a:cubicBezTo>
                    <a:pt x="1653076" y="62574"/>
                    <a:pt x="1649039" y="62806"/>
                    <a:pt x="1644692" y="63195"/>
                  </a:cubicBezTo>
                  <a:cubicBezTo>
                    <a:pt x="1640267" y="63583"/>
                    <a:pt x="1635609" y="64049"/>
                    <a:pt x="1630640" y="64592"/>
                  </a:cubicBezTo>
                  <a:cubicBezTo>
                    <a:pt x="1630097" y="76160"/>
                    <a:pt x="1629398" y="90289"/>
                    <a:pt x="1628621" y="106825"/>
                  </a:cubicBezTo>
                  <a:cubicBezTo>
                    <a:pt x="1627768" y="123362"/>
                    <a:pt x="1626681" y="140752"/>
                    <a:pt x="1625361" y="158918"/>
                  </a:cubicBezTo>
                  <a:lnTo>
                    <a:pt x="1625361" y="158918"/>
                  </a:lnTo>
                  <a:close/>
                  <a:moveTo>
                    <a:pt x="1812150" y="56751"/>
                  </a:moveTo>
                  <a:lnTo>
                    <a:pt x="1813547" y="33538"/>
                  </a:lnTo>
                  <a:cubicBezTo>
                    <a:pt x="1813780" y="29889"/>
                    <a:pt x="1814479" y="26318"/>
                    <a:pt x="1815411" y="22902"/>
                  </a:cubicBezTo>
                  <a:cubicBezTo>
                    <a:pt x="1816342" y="19486"/>
                    <a:pt x="1817895" y="16381"/>
                    <a:pt x="1820146" y="13586"/>
                  </a:cubicBezTo>
                  <a:cubicBezTo>
                    <a:pt x="1822398" y="10791"/>
                    <a:pt x="1825193" y="8617"/>
                    <a:pt x="1828609" y="6987"/>
                  </a:cubicBezTo>
                  <a:cubicBezTo>
                    <a:pt x="1832025" y="5357"/>
                    <a:pt x="1836294" y="4580"/>
                    <a:pt x="1841263" y="4580"/>
                  </a:cubicBezTo>
                  <a:lnTo>
                    <a:pt x="2026111" y="4580"/>
                  </a:lnTo>
                  <a:cubicBezTo>
                    <a:pt x="2027742" y="4580"/>
                    <a:pt x="2029217" y="4969"/>
                    <a:pt x="2030692" y="5823"/>
                  </a:cubicBezTo>
                  <a:cubicBezTo>
                    <a:pt x="2032089" y="6599"/>
                    <a:pt x="2032788" y="8152"/>
                    <a:pt x="2032788" y="10481"/>
                  </a:cubicBezTo>
                  <a:lnTo>
                    <a:pt x="2031158" y="34703"/>
                  </a:lnTo>
                  <a:cubicBezTo>
                    <a:pt x="2030614" y="42932"/>
                    <a:pt x="2028363" y="49609"/>
                    <a:pt x="2024326" y="54810"/>
                  </a:cubicBezTo>
                  <a:cubicBezTo>
                    <a:pt x="2020289" y="60012"/>
                    <a:pt x="2012060" y="62574"/>
                    <a:pt x="1999638" y="62574"/>
                  </a:cubicBezTo>
                  <a:lnTo>
                    <a:pt x="1954998" y="62574"/>
                  </a:lnTo>
                  <a:lnTo>
                    <a:pt x="1939238" y="292062"/>
                  </a:lnTo>
                  <a:cubicBezTo>
                    <a:pt x="1938928" y="296254"/>
                    <a:pt x="1937452" y="298350"/>
                    <a:pt x="1934813" y="298350"/>
                  </a:cubicBezTo>
                  <a:lnTo>
                    <a:pt x="1911988" y="298350"/>
                  </a:lnTo>
                  <a:cubicBezTo>
                    <a:pt x="1896461" y="298350"/>
                    <a:pt x="1885437" y="295322"/>
                    <a:pt x="1878838" y="289267"/>
                  </a:cubicBezTo>
                  <a:cubicBezTo>
                    <a:pt x="1872239" y="283211"/>
                    <a:pt x="1868979" y="274516"/>
                    <a:pt x="1868979" y="263182"/>
                  </a:cubicBezTo>
                  <a:cubicBezTo>
                    <a:pt x="1868979" y="258989"/>
                    <a:pt x="1869211" y="252779"/>
                    <a:pt x="1869522" y="244549"/>
                  </a:cubicBezTo>
                  <a:cubicBezTo>
                    <a:pt x="1869910" y="236242"/>
                    <a:pt x="1870531" y="226538"/>
                    <a:pt x="1871385" y="215359"/>
                  </a:cubicBezTo>
                  <a:cubicBezTo>
                    <a:pt x="1872162" y="204179"/>
                    <a:pt x="1873093" y="191991"/>
                    <a:pt x="1874025" y="178948"/>
                  </a:cubicBezTo>
                  <a:cubicBezTo>
                    <a:pt x="1875034" y="165905"/>
                    <a:pt x="1876121" y="152630"/>
                    <a:pt x="1877208" y="139277"/>
                  </a:cubicBezTo>
                  <a:cubicBezTo>
                    <a:pt x="1878295" y="125846"/>
                    <a:pt x="1879304" y="112570"/>
                    <a:pt x="1880313" y="99372"/>
                  </a:cubicBezTo>
                  <a:cubicBezTo>
                    <a:pt x="1881323" y="86175"/>
                    <a:pt x="1882254" y="73908"/>
                    <a:pt x="1883031" y="62574"/>
                  </a:cubicBezTo>
                  <a:lnTo>
                    <a:pt x="1816808" y="62574"/>
                  </a:lnTo>
                  <a:cubicBezTo>
                    <a:pt x="1813703" y="62574"/>
                    <a:pt x="1812150" y="60633"/>
                    <a:pt x="1812150" y="56751"/>
                  </a:cubicBezTo>
                  <a:lnTo>
                    <a:pt x="1812150" y="56751"/>
                  </a:lnTo>
                  <a:close/>
                  <a:moveTo>
                    <a:pt x="2068578" y="256893"/>
                  </a:moveTo>
                  <a:cubicBezTo>
                    <a:pt x="2068578" y="238727"/>
                    <a:pt x="2069664" y="225606"/>
                    <a:pt x="2071761" y="217610"/>
                  </a:cubicBezTo>
                  <a:cubicBezTo>
                    <a:pt x="2073857" y="209614"/>
                    <a:pt x="2077661" y="205577"/>
                    <a:pt x="2083173" y="205577"/>
                  </a:cubicBezTo>
                  <a:cubicBezTo>
                    <a:pt x="2087055" y="205577"/>
                    <a:pt x="2091169" y="207207"/>
                    <a:pt x="2095361" y="210545"/>
                  </a:cubicBezTo>
                  <a:cubicBezTo>
                    <a:pt x="2099632" y="213806"/>
                    <a:pt x="2104445" y="217532"/>
                    <a:pt x="2109957" y="221725"/>
                  </a:cubicBezTo>
                  <a:cubicBezTo>
                    <a:pt x="2115469" y="225917"/>
                    <a:pt x="2121913" y="229643"/>
                    <a:pt x="2129210" y="232904"/>
                  </a:cubicBezTo>
                  <a:cubicBezTo>
                    <a:pt x="2136586" y="236242"/>
                    <a:pt x="2145048" y="237873"/>
                    <a:pt x="2154597" y="237873"/>
                  </a:cubicBezTo>
                  <a:cubicBezTo>
                    <a:pt x="2158556" y="237873"/>
                    <a:pt x="2162360" y="237562"/>
                    <a:pt x="2166009" y="236863"/>
                  </a:cubicBezTo>
                  <a:cubicBezTo>
                    <a:pt x="2169736" y="236242"/>
                    <a:pt x="2173074" y="235078"/>
                    <a:pt x="2175946" y="233370"/>
                  </a:cubicBezTo>
                  <a:cubicBezTo>
                    <a:pt x="2178819" y="231662"/>
                    <a:pt x="2181226" y="229410"/>
                    <a:pt x="2183011" y="226693"/>
                  </a:cubicBezTo>
                  <a:cubicBezTo>
                    <a:pt x="2184797" y="223898"/>
                    <a:pt x="2185728" y="220715"/>
                    <a:pt x="2185728" y="216911"/>
                  </a:cubicBezTo>
                  <a:cubicBezTo>
                    <a:pt x="2185728" y="210079"/>
                    <a:pt x="2183089" y="204490"/>
                    <a:pt x="2177887" y="200297"/>
                  </a:cubicBezTo>
                  <a:cubicBezTo>
                    <a:pt x="2172608" y="196105"/>
                    <a:pt x="2166009" y="192301"/>
                    <a:pt x="2157935" y="188885"/>
                  </a:cubicBezTo>
                  <a:cubicBezTo>
                    <a:pt x="2149939" y="185469"/>
                    <a:pt x="2141321" y="181820"/>
                    <a:pt x="2132083" y="178094"/>
                  </a:cubicBezTo>
                  <a:cubicBezTo>
                    <a:pt x="2122844" y="174290"/>
                    <a:pt x="2114227" y="169166"/>
                    <a:pt x="2106231" y="162722"/>
                  </a:cubicBezTo>
                  <a:cubicBezTo>
                    <a:pt x="2098234" y="156201"/>
                    <a:pt x="2091557" y="147894"/>
                    <a:pt x="2086434" y="137724"/>
                  </a:cubicBezTo>
                  <a:cubicBezTo>
                    <a:pt x="2081232" y="127554"/>
                    <a:pt x="2078670" y="114511"/>
                    <a:pt x="2078670" y="98441"/>
                  </a:cubicBezTo>
                  <a:cubicBezTo>
                    <a:pt x="2078670" y="80507"/>
                    <a:pt x="2082008" y="65291"/>
                    <a:pt x="2088763" y="52869"/>
                  </a:cubicBezTo>
                  <a:cubicBezTo>
                    <a:pt x="2095517" y="40448"/>
                    <a:pt x="2104134" y="30278"/>
                    <a:pt x="2114848" y="22436"/>
                  </a:cubicBezTo>
                  <a:cubicBezTo>
                    <a:pt x="2125484" y="14595"/>
                    <a:pt x="2137517" y="8928"/>
                    <a:pt x="2150871" y="5434"/>
                  </a:cubicBezTo>
                  <a:cubicBezTo>
                    <a:pt x="2164301" y="1941"/>
                    <a:pt x="2177577" y="155"/>
                    <a:pt x="2190775" y="155"/>
                  </a:cubicBezTo>
                  <a:cubicBezTo>
                    <a:pt x="2216782" y="155"/>
                    <a:pt x="2236036" y="5823"/>
                    <a:pt x="2248535" y="17080"/>
                  </a:cubicBezTo>
                  <a:cubicBezTo>
                    <a:pt x="2261034" y="28414"/>
                    <a:pt x="2267323" y="43243"/>
                    <a:pt x="2267323" y="61564"/>
                  </a:cubicBezTo>
                  <a:cubicBezTo>
                    <a:pt x="2267323" y="77014"/>
                    <a:pt x="2263053" y="88814"/>
                    <a:pt x="2254513" y="96888"/>
                  </a:cubicBezTo>
                  <a:cubicBezTo>
                    <a:pt x="2245973" y="104962"/>
                    <a:pt x="2233707" y="109077"/>
                    <a:pt x="2217636" y="109077"/>
                  </a:cubicBezTo>
                  <a:cubicBezTo>
                    <a:pt x="2212668" y="109077"/>
                    <a:pt x="2209485" y="108611"/>
                    <a:pt x="2208087" y="107602"/>
                  </a:cubicBezTo>
                  <a:cubicBezTo>
                    <a:pt x="2206690" y="106670"/>
                    <a:pt x="2205991" y="104652"/>
                    <a:pt x="2205991" y="101546"/>
                  </a:cubicBezTo>
                  <a:cubicBezTo>
                    <a:pt x="2205991" y="98829"/>
                    <a:pt x="2205758" y="95258"/>
                    <a:pt x="2205370" y="90833"/>
                  </a:cubicBezTo>
                  <a:cubicBezTo>
                    <a:pt x="2204982" y="86407"/>
                    <a:pt x="2203973" y="82137"/>
                    <a:pt x="2202342" y="78023"/>
                  </a:cubicBezTo>
                  <a:cubicBezTo>
                    <a:pt x="2200712" y="73908"/>
                    <a:pt x="2198072" y="70415"/>
                    <a:pt x="2194501" y="67542"/>
                  </a:cubicBezTo>
                  <a:cubicBezTo>
                    <a:pt x="2190852" y="64670"/>
                    <a:pt x="2185884" y="63195"/>
                    <a:pt x="2179595" y="63195"/>
                  </a:cubicBezTo>
                  <a:cubicBezTo>
                    <a:pt x="2170745" y="63195"/>
                    <a:pt x="2162826" y="65912"/>
                    <a:pt x="2155994" y="71269"/>
                  </a:cubicBezTo>
                  <a:cubicBezTo>
                    <a:pt x="2149163" y="76703"/>
                    <a:pt x="2145669" y="83613"/>
                    <a:pt x="2145669" y="92075"/>
                  </a:cubicBezTo>
                  <a:cubicBezTo>
                    <a:pt x="2145669" y="99450"/>
                    <a:pt x="2148464" y="105506"/>
                    <a:pt x="2154131" y="110241"/>
                  </a:cubicBezTo>
                  <a:cubicBezTo>
                    <a:pt x="2159798" y="114977"/>
                    <a:pt x="2166863" y="119325"/>
                    <a:pt x="2175403" y="123284"/>
                  </a:cubicBezTo>
                  <a:cubicBezTo>
                    <a:pt x="2183943" y="127243"/>
                    <a:pt x="2193259" y="131358"/>
                    <a:pt x="2203351" y="135473"/>
                  </a:cubicBezTo>
                  <a:cubicBezTo>
                    <a:pt x="2213444" y="139665"/>
                    <a:pt x="2222760" y="145177"/>
                    <a:pt x="2231300" y="151853"/>
                  </a:cubicBezTo>
                  <a:cubicBezTo>
                    <a:pt x="2239840" y="158608"/>
                    <a:pt x="2246982" y="166992"/>
                    <a:pt x="2252572" y="177085"/>
                  </a:cubicBezTo>
                  <a:cubicBezTo>
                    <a:pt x="2258239" y="187177"/>
                    <a:pt x="2261034" y="199909"/>
                    <a:pt x="2261034" y="215281"/>
                  </a:cubicBezTo>
                  <a:cubicBezTo>
                    <a:pt x="2261034" y="227392"/>
                    <a:pt x="2259016" y="238804"/>
                    <a:pt x="2254979" y="249440"/>
                  </a:cubicBezTo>
                  <a:cubicBezTo>
                    <a:pt x="2250942" y="260076"/>
                    <a:pt x="2245041" y="269315"/>
                    <a:pt x="2237200" y="277233"/>
                  </a:cubicBezTo>
                  <a:cubicBezTo>
                    <a:pt x="2229437" y="285075"/>
                    <a:pt x="2219500" y="291208"/>
                    <a:pt x="2207544" y="295633"/>
                  </a:cubicBezTo>
                  <a:cubicBezTo>
                    <a:pt x="2195511" y="299980"/>
                    <a:pt x="2181536" y="302232"/>
                    <a:pt x="2165466" y="302232"/>
                  </a:cubicBezTo>
                  <a:cubicBezTo>
                    <a:pt x="2151724" y="302232"/>
                    <a:pt x="2138992" y="300679"/>
                    <a:pt x="2127192" y="297729"/>
                  </a:cubicBezTo>
                  <a:cubicBezTo>
                    <a:pt x="2115391" y="294701"/>
                    <a:pt x="2105144" y="290897"/>
                    <a:pt x="2096448" y="286394"/>
                  </a:cubicBezTo>
                  <a:cubicBezTo>
                    <a:pt x="2087753" y="281892"/>
                    <a:pt x="2080922" y="276923"/>
                    <a:pt x="2075953" y="271566"/>
                  </a:cubicBezTo>
                  <a:cubicBezTo>
                    <a:pt x="2070984" y="266209"/>
                    <a:pt x="2068422" y="261241"/>
                    <a:pt x="2068422" y="256816"/>
                  </a:cubicBezTo>
                  <a:lnTo>
                    <a:pt x="2068422" y="256816"/>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sp>
          <p:nvSpPr>
            <p:cNvPr id="17" name="Freeform: Shape 16">
              <a:extLst>
                <a:ext uri="{FF2B5EF4-FFF2-40B4-BE49-F238E27FC236}">
                  <a16:creationId xmlns:a16="http://schemas.microsoft.com/office/drawing/2014/main" id="{25222AB2-C382-477A-9086-E54F8B81D5CF}"/>
                </a:ext>
              </a:extLst>
            </p:cNvPr>
            <p:cNvSpPr/>
            <p:nvPr/>
          </p:nvSpPr>
          <p:spPr>
            <a:xfrm>
              <a:off x="1641822" y="6336792"/>
              <a:ext cx="1117378" cy="160170"/>
            </a:xfrm>
            <a:custGeom>
              <a:avLst/>
              <a:gdLst>
                <a:gd name="connsiteX0" fmla="*/ 78 w 1476923"/>
                <a:gd name="connsiteY0" fmla="*/ 48522 h 211709"/>
                <a:gd name="connsiteX1" fmla="*/ 932 w 1476923"/>
                <a:gd name="connsiteY1" fmla="*/ 45960 h 211709"/>
                <a:gd name="connsiteX2" fmla="*/ 35634 w 1476923"/>
                <a:gd name="connsiteY2" fmla="*/ 13586 h 211709"/>
                <a:gd name="connsiteX3" fmla="*/ 44096 w 1476923"/>
                <a:gd name="connsiteY3" fmla="*/ 7298 h 211709"/>
                <a:gd name="connsiteX4" fmla="*/ 54111 w 1476923"/>
                <a:gd name="connsiteY4" fmla="*/ 3571 h 211709"/>
                <a:gd name="connsiteX5" fmla="*/ 68474 w 1476923"/>
                <a:gd name="connsiteY5" fmla="*/ 1708 h 211709"/>
                <a:gd name="connsiteX6" fmla="*/ 90134 w 1476923"/>
                <a:gd name="connsiteY6" fmla="*/ 1242 h 211709"/>
                <a:gd name="connsiteX7" fmla="*/ 129883 w 1476923"/>
                <a:gd name="connsiteY7" fmla="*/ 5900 h 211709"/>
                <a:gd name="connsiteX8" fmla="*/ 159306 w 1476923"/>
                <a:gd name="connsiteY8" fmla="*/ 19176 h 211709"/>
                <a:gd name="connsiteX9" fmla="*/ 175144 w 1476923"/>
                <a:gd name="connsiteY9" fmla="*/ 31985 h 211709"/>
                <a:gd name="connsiteX10" fmla="*/ 186867 w 1476923"/>
                <a:gd name="connsiteY10" fmla="*/ 46814 h 211709"/>
                <a:gd name="connsiteX11" fmla="*/ 194164 w 1476923"/>
                <a:gd name="connsiteY11" fmla="*/ 64670 h 211709"/>
                <a:gd name="connsiteX12" fmla="*/ 196571 w 1476923"/>
                <a:gd name="connsiteY12" fmla="*/ 86718 h 211709"/>
                <a:gd name="connsiteX13" fmla="*/ 189584 w 1476923"/>
                <a:gd name="connsiteY13" fmla="*/ 128252 h 211709"/>
                <a:gd name="connsiteX14" fmla="*/ 170641 w 1476923"/>
                <a:gd name="connsiteY14" fmla="*/ 160083 h 211709"/>
                <a:gd name="connsiteX15" fmla="*/ 142537 w 1476923"/>
                <a:gd name="connsiteY15" fmla="*/ 183063 h 211709"/>
                <a:gd name="connsiteX16" fmla="*/ 108223 w 1476923"/>
                <a:gd name="connsiteY16" fmla="*/ 198357 h 211709"/>
                <a:gd name="connsiteX17" fmla="*/ 70570 w 1476923"/>
                <a:gd name="connsiteY17" fmla="*/ 206819 h 211709"/>
                <a:gd name="connsiteX18" fmla="*/ 32374 w 1476923"/>
                <a:gd name="connsiteY18" fmla="*/ 209381 h 211709"/>
                <a:gd name="connsiteX19" fmla="*/ 7531 w 1476923"/>
                <a:gd name="connsiteY19" fmla="*/ 209381 h 211709"/>
                <a:gd name="connsiteX20" fmla="*/ 5357 w 1476923"/>
                <a:gd name="connsiteY20" fmla="*/ 207828 h 211709"/>
                <a:gd name="connsiteX21" fmla="*/ 4658 w 1476923"/>
                <a:gd name="connsiteY21" fmla="*/ 205111 h 211709"/>
                <a:gd name="connsiteX22" fmla="*/ 5202 w 1476923"/>
                <a:gd name="connsiteY22" fmla="*/ 202937 h 211709"/>
                <a:gd name="connsiteX23" fmla="*/ 21971 w 1476923"/>
                <a:gd name="connsiteY23" fmla="*/ 170796 h 211709"/>
                <a:gd name="connsiteX24" fmla="*/ 22436 w 1476923"/>
                <a:gd name="connsiteY24" fmla="*/ 166604 h 211709"/>
                <a:gd name="connsiteX25" fmla="*/ 23213 w 1476923"/>
                <a:gd name="connsiteY25" fmla="*/ 157443 h 211709"/>
                <a:gd name="connsiteX26" fmla="*/ 24144 w 1476923"/>
                <a:gd name="connsiteY26" fmla="*/ 145099 h 211709"/>
                <a:gd name="connsiteX27" fmla="*/ 25154 w 1476923"/>
                <a:gd name="connsiteY27" fmla="*/ 131591 h 211709"/>
                <a:gd name="connsiteX28" fmla="*/ 26163 w 1476923"/>
                <a:gd name="connsiteY28" fmla="*/ 118859 h 211709"/>
                <a:gd name="connsiteX29" fmla="*/ 27017 w 1476923"/>
                <a:gd name="connsiteY29" fmla="*/ 108689 h 211709"/>
                <a:gd name="connsiteX30" fmla="*/ 27405 w 1476923"/>
                <a:gd name="connsiteY30" fmla="*/ 103720 h 211709"/>
                <a:gd name="connsiteX31" fmla="*/ 27948 w 1476923"/>
                <a:gd name="connsiteY31" fmla="*/ 95956 h 211709"/>
                <a:gd name="connsiteX32" fmla="*/ 28647 w 1476923"/>
                <a:gd name="connsiteY32" fmla="*/ 86563 h 211709"/>
                <a:gd name="connsiteX33" fmla="*/ 29501 w 1476923"/>
                <a:gd name="connsiteY33" fmla="*/ 76470 h 211709"/>
                <a:gd name="connsiteX34" fmla="*/ 31364 w 1476923"/>
                <a:gd name="connsiteY34" fmla="*/ 47901 h 211709"/>
                <a:gd name="connsiteX35" fmla="*/ 23756 w 1476923"/>
                <a:gd name="connsiteY35" fmla="*/ 49609 h 211709"/>
                <a:gd name="connsiteX36" fmla="*/ 15993 w 1476923"/>
                <a:gd name="connsiteY36" fmla="*/ 51161 h 211709"/>
                <a:gd name="connsiteX37" fmla="*/ 8850 w 1476923"/>
                <a:gd name="connsiteY37" fmla="*/ 52326 h 211709"/>
                <a:gd name="connsiteX38" fmla="*/ 3028 w 1476923"/>
                <a:gd name="connsiteY38" fmla="*/ 52792 h 211709"/>
                <a:gd name="connsiteX39" fmla="*/ 776 w 1476923"/>
                <a:gd name="connsiteY39" fmla="*/ 51394 h 211709"/>
                <a:gd name="connsiteX40" fmla="*/ 0 w 1476923"/>
                <a:gd name="connsiteY40" fmla="*/ 48522 h 211709"/>
                <a:gd name="connsiteX41" fmla="*/ 0 w 1476923"/>
                <a:gd name="connsiteY41" fmla="*/ 48522 h 211709"/>
                <a:gd name="connsiteX42" fmla="*/ 76470 w 1476923"/>
                <a:gd name="connsiteY42" fmla="*/ 163499 h 211709"/>
                <a:gd name="connsiteX43" fmla="*/ 76082 w 1476923"/>
                <a:gd name="connsiteY43" fmla="*/ 167613 h 211709"/>
                <a:gd name="connsiteX44" fmla="*/ 104030 w 1476923"/>
                <a:gd name="connsiteY44" fmla="*/ 162257 h 211709"/>
                <a:gd name="connsiteX45" fmla="*/ 122508 w 1476923"/>
                <a:gd name="connsiteY45" fmla="*/ 147584 h 211709"/>
                <a:gd name="connsiteX46" fmla="*/ 132833 w 1476923"/>
                <a:gd name="connsiteY46" fmla="*/ 125691 h 211709"/>
                <a:gd name="connsiteX47" fmla="*/ 136016 w 1476923"/>
                <a:gd name="connsiteY47" fmla="*/ 98674 h 211709"/>
                <a:gd name="connsiteX48" fmla="*/ 133144 w 1476923"/>
                <a:gd name="connsiteY48" fmla="*/ 78644 h 211709"/>
                <a:gd name="connsiteX49" fmla="*/ 124837 w 1476923"/>
                <a:gd name="connsiteY49" fmla="*/ 60322 h 211709"/>
                <a:gd name="connsiteX50" fmla="*/ 111483 w 1476923"/>
                <a:gd name="connsiteY50" fmla="*/ 47202 h 211709"/>
                <a:gd name="connsiteX51" fmla="*/ 93550 w 1476923"/>
                <a:gd name="connsiteY51" fmla="*/ 42854 h 211709"/>
                <a:gd name="connsiteX52" fmla="*/ 89979 w 1476923"/>
                <a:gd name="connsiteY52" fmla="*/ 43631 h 211709"/>
                <a:gd name="connsiteX53" fmla="*/ 86873 w 1476923"/>
                <a:gd name="connsiteY53" fmla="*/ 45028 h 211709"/>
                <a:gd name="connsiteX54" fmla="*/ 85165 w 1476923"/>
                <a:gd name="connsiteY54" fmla="*/ 61564 h 211709"/>
                <a:gd name="connsiteX55" fmla="*/ 83457 w 1476923"/>
                <a:gd name="connsiteY55" fmla="*/ 79964 h 211709"/>
                <a:gd name="connsiteX56" fmla="*/ 81749 w 1476923"/>
                <a:gd name="connsiteY56" fmla="*/ 99761 h 211709"/>
                <a:gd name="connsiteX57" fmla="*/ 80119 w 1476923"/>
                <a:gd name="connsiteY57" fmla="*/ 119557 h 211709"/>
                <a:gd name="connsiteX58" fmla="*/ 78566 w 1476923"/>
                <a:gd name="connsiteY58" fmla="*/ 137802 h 211709"/>
                <a:gd name="connsiteX59" fmla="*/ 77324 w 1476923"/>
                <a:gd name="connsiteY59" fmla="*/ 152940 h 211709"/>
                <a:gd name="connsiteX60" fmla="*/ 76393 w 1476923"/>
                <a:gd name="connsiteY60" fmla="*/ 163576 h 211709"/>
                <a:gd name="connsiteX61" fmla="*/ 76393 w 1476923"/>
                <a:gd name="connsiteY61" fmla="*/ 163576 h 211709"/>
                <a:gd name="connsiteX62" fmla="*/ 234457 w 1476923"/>
                <a:gd name="connsiteY62" fmla="*/ 137569 h 211709"/>
                <a:gd name="connsiteX63" fmla="*/ 240124 w 1476923"/>
                <a:gd name="connsiteY63" fmla="*/ 101934 h 211709"/>
                <a:gd name="connsiteX64" fmla="*/ 255496 w 1476923"/>
                <a:gd name="connsiteY64" fmla="*/ 74219 h 211709"/>
                <a:gd name="connsiteX65" fmla="*/ 278165 w 1476923"/>
                <a:gd name="connsiteY65" fmla="*/ 56285 h 211709"/>
                <a:gd name="connsiteX66" fmla="*/ 305493 w 1476923"/>
                <a:gd name="connsiteY66" fmla="*/ 49919 h 211709"/>
                <a:gd name="connsiteX67" fmla="*/ 324901 w 1476923"/>
                <a:gd name="connsiteY67" fmla="*/ 54111 h 211709"/>
                <a:gd name="connsiteX68" fmla="*/ 342214 w 1476923"/>
                <a:gd name="connsiteY68" fmla="*/ 64825 h 211709"/>
                <a:gd name="connsiteX69" fmla="*/ 343146 w 1476923"/>
                <a:gd name="connsiteY69" fmla="*/ 58226 h 211709"/>
                <a:gd name="connsiteX70" fmla="*/ 343844 w 1476923"/>
                <a:gd name="connsiteY70" fmla="*/ 54422 h 211709"/>
                <a:gd name="connsiteX71" fmla="*/ 345707 w 1476923"/>
                <a:gd name="connsiteY71" fmla="*/ 52559 h 211709"/>
                <a:gd name="connsiteX72" fmla="*/ 350210 w 1476923"/>
                <a:gd name="connsiteY72" fmla="*/ 51860 h 211709"/>
                <a:gd name="connsiteX73" fmla="*/ 369852 w 1476923"/>
                <a:gd name="connsiteY73" fmla="*/ 49298 h 211709"/>
                <a:gd name="connsiteX74" fmla="*/ 390270 w 1476923"/>
                <a:gd name="connsiteY74" fmla="*/ 47590 h 211709"/>
                <a:gd name="connsiteX75" fmla="*/ 376218 w 1476923"/>
                <a:gd name="connsiteY75" fmla="*/ 174911 h 211709"/>
                <a:gd name="connsiteX76" fmla="*/ 376063 w 1476923"/>
                <a:gd name="connsiteY76" fmla="*/ 175920 h 211709"/>
                <a:gd name="connsiteX77" fmla="*/ 376063 w 1476923"/>
                <a:gd name="connsiteY77" fmla="*/ 176852 h 211709"/>
                <a:gd name="connsiteX78" fmla="*/ 377150 w 1476923"/>
                <a:gd name="connsiteY78" fmla="*/ 182519 h 211709"/>
                <a:gd name="connsiteX79" fmla="*/ 379556 w 1476923"/>
                <a:gd name="connsiteY79" fmla="*/ 186246 h 211709"/>
                <a:gd name="connsiteX80" fmla="*/ 381963 w 1476923"/>
                <a:gd name="connsiteY80" fmla="*/ 188497 h 211709"/>
                <a:gd name="connsiteX81" fmla="*/ 383050 w 1476923"/>
                <a:gd name="connsiteY81" fmla="*/ 190050 h 211709"/>
                <a:gd name="connsiteX82" fmla="*/ 378935 w 1476923"/>
                <a:gd name="connsiteY82" fmla="*/ 193621 h 211709"/>
                <a:gd name="connsiteX83" fmla="*/ 342214 w 1476923"/>
                <a:gd name="connsiteY83" fmla="*/ 209303 h 211709"/>
                <a:gd name="connsiteX84" fmla="*/ 341282 w 1476923"/>
                <a:gd name="connsiteY84" fmla="*/ 209458 h 211709"/>
                <a:gd name="connsiteX85" fmla="*/ 339108 w 1476923"/>
                <a:gd name="connsiteY85" fmla="*/ 207517 h 211709"/>
                <a:gd name="connsiteX86" fmla="*/ 337012 w 1476923"/>
                <a:gd name="connsiteY86" fmla="*/ 202704 h 211709"/>
                <a:gd name="connsiteX87" fmla="*/ 335071 w 1476923"/>
                <a:gd name="connsiteY87" fmla="*/ 196416 h 211709"/>
                <a:gd name="connsiteX88" fmla="*/ 333519 w 1476923"/>
                <a:gd name="connsiteY88" fmla="*/ 190205 h 211709"/>
                <a:gd name="connsiteX89" fmla="*/ 314964 w 1476923"/>
                <a:gd name="connsiteY89" fmla="*/ 204800 h 211709"/>
                <a:gd name="connsiteX90" fmla="*/ 295167 w 1476923"/>
                <a:gd name="connsiteY90" fmla="*/ 209458 h 211709"/>
                <a:gd name="connsiteX91" fmla="*/ 272808 w 1476923"/>
                <a:gd name="connsiteY91" fmla="*/ 204412 h 211709"/>
                <a:gd name="connsiteX92" fmla="*/ 253400 w 1476923"/>
                <a:gd name="connsiteY92" fmla="*/ 190050 h 211709"/>
                <a:gd name="connsiteX93" fmla="*/ 239736 w 1476923"/>
                <a:gd name="connsiteY93" fmla="*/ 167380 h 211709"/>
                <a:gd name="connsiteX94" fmla="*/ 234612 w 1476923"/>
                <a:gd name="connsiteY94" fmla="*/ 137646 h 211709"/>
                <a:gd name="connsiteX95" fmla="*/ 234612 w 1476923"/>
                <a:gd name="connsiteY95" fmla="*/ 137646 h 211709"/>
                <a:gd name="connsiteX96" fmla="*/ 288646 w 1476923"/>
                <a:gd name="connsiteY96" fmla="*/ 130892 h 211709"/>
                <a:gd name="connsiteX97" fmla="*/ 294313 w 1476923"/>
                <a:gd name="connsiteY97" fmla="*/ 162489 h 211709"/>
                <a:gd name="connsiteX98" fmla="*/ 310151 w 1476923"/>
                <a:gd name="connsiteY98" fmla="*/ 172582 h 211709"/>
                <a:gd name="connsiteX99" fmla="*/ 319312 w 1476923"/>
                <a:gd name="connsiteY99" fmla="*/ 170253 h 211709"/>
                <a:gd name="connsiteX100" fmla="*/ 329559 w 1476923"/>
                <a:gd name="connsiteY100" fmla="*/ 163809 h 211709"/>
                <a:gd name="connsiteX101" fmla="*/ 335304 w 1476923"/>
                <a:gd name="connsiteY101" fmla="*/ 123362 h 211709"/>
                <a:gd name="connsiteX102" fmla="*/ 337090 w 1476923"/>
                <a:gd name="connsiteY102" fmla="*/ 108689 h 211709"/>
                <a:gd name="connsiteX103" fmla="*/ 337866 w 1476923"/>
                <a:gd name="connsiteY103" fmla="*/ 96112 h 211709"/>
                <a:gd name="connsiteX104" fmla="*/ 333131 w 1476923"/>
                <a:gd name="connsiteY104" fmla="*/ 92696 h 211709"/>
                <a:gd name="connsiteX105" fmla="*/ 327696 w 1476923"/>
                <a:gd name="connsiteY105" fmla="*/ 89358 h 211709"/>
                <a:gd name="connsiteX106" fmla="*/ 321563 w 1476923"/>
                <a:gd name="connsiteY106" fmla="*/ 86796 h 211709"/>
                <a:gd name="connsiteX107" fmla="*/ 314809 w 1476923"/>
                <a:gd name="connsiteY107" fmla="*/ 85786 h 211709"/>
                <a:gd name="connsiteX108" fmla="*/ 302465 w 1476923"/>
                <a:gd name="connsiteY108" fmla="*/ 90600 h 211709"/>
                <a:gd name="connsiteX109" fmla="*/ 294391 w 1476923"/>
                <a:gd name="connsiteY109" fmla="*/ 102323 h 211709"/>
                <a:gd name="connsiteX110" fmla="*/ 290043 w 1476923"/>
                <a:gd name="connsiteY110" fmla="*/ 117073 h 211709"/>
                <a:gd name="connsiteX111" fmla="*/ 288801 w 1476923"/>
                <a:gd name="connsiteY111" fmla="*/ 130892 h 211709"/>
                <a:gd name="connsiteX112" fmla="*/ 288801 w 1476923"/>
                <a:gd name="connsiteY112" fmla="*/ 130892 h 211709"/>
                <a:gd name="connsiteX113" fmla="*/ 426137 w 1476923"/>
                <a:gd name="connsiteY113" fmla="*/ 94326 h 211709"/>
                <a:gd name="connsiteX114" fmla="*/ 427534 w 1476923"/>
                <a:gd name="connsiteY114" fmla="*/ 91376 h 211709"/>
                <a:gd name="connsiteX115" fmla="*/ 431028 w 1476923"/>
                <a:gd name="connsiteY115" fmla="*/ 85631 h 211709"/>
                <a:gd name="connsiteX116" fmla="*/ 435609 w 1476923"/>
                <a:gd name="connsiteY116" fmla="*/ 78489 h 211709"/>
                <a:gd name="connsiteX117" fmla="*/ 440267 w 1476923"/>
                <a:gd name="connsiteY117" fmla="*/ 71269 h 211709"/>
                <a:gd name="connsiteX118" fmla="*/ 444148 w 1476923"/>
                <a:gd name="connsiteY118" fmla="*/ 65446 h 211709"/>
                <a:gd name="connsiteX119" fmla="*/ 446167 w 1476923"/>
                <a:gd name="connsiteY119" fmla="*/ 62418 h 211709"/>
                <a:gd name="connsiteX120" fmla="*/ 455871 w 1476923"/>
                <a:gd name="connsiteY120" fmla="*/ 62418 h 211709"/>
                <a:gd name="connsiteX121" fmla="*/ 457890 w 1476923"/>
                <a:gd name="connsiteY121" fmla="*/ 45028 h 211709"/>
                <a:gd name="connsiteX122" fmla="*/ 459132 w 1476923"/>
                <a:gd name="connsiteY122" fmla="*/ 33305 h 211709"/>
                <a:gd name="connsiteX123" fmla="*/ 459986 w 1476923"/>
                <a:gd name="connsiteY123" fmla="*/ 26163 h 211709"/>
                <a:gd name="connsiteX124" fmla="*/ 460917 w 1476923"/>
                <a:gd name="connsiteY124" fmla="*/ 22359 h 211709"/>
                <a:gd name="connsiteX125" fmla="*/ 462160 w 1476923"/>
                <a:gd name="connsiteY125" fmla="*/ 20806 h 211709"/>
                <a:gd name="connsiteX126" fmla="*/ 464178 w 1476923"/>
                <a:gd name="connsiteY126" fmla="*/ 20185 h 211709"/>
                <a:gd name="connsiteX127" fmla="*/ 476056 w 1476923"/>
                <a:gd name="connsiteY127" fmla="*/ 17934 h 211709"/>
                <a:gd name="connsiteX128" fmla="*/ 487468 w 1476923"/>
                <a:gd name="connsiteY128" fmla="*/ 15760 h 211709"/>
                <a:gd name="connsiteX129" fmla="*/ 499191 w 1476923"/>
                <a:gd name="connsiteY129" fmla="*/ 13276 h 211709"/>
                <a:gd name="connsiteX130" fmla="*/ 511535 w 1476923"/>
                <a:gd name="connsiteY130" fmla="*/ 9937 h 211709"/>
                <a:gd name="connsiteX131" fmla="*/ 512079 w 1476923"/>
                <a:gd name="connsiteY131" fmla="*/ 9860 h 211709"/>
                <a:gd name="connsiteX132" fmla="*/ 512622 w 1476923"/>
                <a:gd name="connsiteY132" fmla="*/ 9860 h 211709"/>
                <a:gd name="connsiteX133" fmla="*/ 514330 w 1476923"/>
                <a:gd name="connsiteY133" fmla="*/ 10946 h 211709"/>
                <a:gd name="connsiteX134" fmla="*/ 514330 w 1476923"/>
                <a:gd name="connsiteY134" fmla="*/ 11179 h 211709"/>
                <a:gd name="connsiteX135" fmla="*/ 512156 w 1476923"/>
                <a:gd name="connsiteY135" fmla="*/ 32063 h 211709"/>
                <a:gd name="connsiteX136" fmla="*/ 508973 w 1476923"/>
                <a:gd name="connsiteY136" fmla="*/ 62341 h 211709"/>
                <a:gd name="connsiteX137" fmla="*/ 545617 w 1476923"/>
                <a:gd name="connsiteY137" fmla="*/ 62341 h 211709"/>
                <a:gd name="connsiteX138" fmla="*/ 547713 w 1476923"/>
                <a:gd name="connsiteY138" fmla="*/ 63117 h 211709"/>
                <a:gd name="connsiteX139" fmla="*/ 548722 w 1476923"/>
                <a:gd name="connsiteY139" fmla="*/ 65601 h 211709"/>
                <a:gd name="connsiteX140" fmla="*/ 547092 w 1476923"/>
                <a:gd name="connsiteY140" fmla="*/ 70570 h 211709"/>
                <a:gd name="connsiteX141" fmla="*/ 542434 w 1476923"/>
                <a:gd name="connsiteY141" fmla="*/ 81672 h 211709"/>
                <a:gd name="connsiteX142" fmla="*/ 537465 w 1476923"/>
                <a:gd name="connsiteY142" fmla="*/ 92696 h 211709"/>
                <a:gd name="connsiteX143" fmla="*/ 535447 w 1476923"/>
                <a:gd name="connsiteY143" fmla="*/ 95724 h 211709"/>
                <a:gd name="connsiteX144" fmla="*/ 531254 w 1476923"/>
                <a:gd name="connsiteY144" fmla="*/ 96966 h 211709"/>
                <a:gd name="connsiteX145" fmla="*/ 505868 w 1476923"/>
                <a:gd name="connsiteY145" fmla="*/ 96966 h 211709"/>
                <a:gd name="connsiteX146" fmla="*/ 502219 w 1476923"/>
                <a:gd name="connsiteY146" fmla="*/ 125613 h 211709"/>
                <a:gd name="connsiteX147" fmla="*/ 500045 w 1476923"/>
                <a:gd name="connsiteY147" fmla="*/ 152319 h 211709"/>
                <a:gd name="connsiteX148" fmla="*/ 500899 w 1476923"/>
                <a:gd name="connsiteY148" fmla="*/ 161247 h 211709"/>
                <a:gd name="connsiteX149" fmla="*/ 503306 w 1476923"/>
                <a:gd name="connsiteY149" fmla="*/ 166837 h 211709"/>
                <a:gd name="connsiteX150" fmla="*/ 507032 w 1476923"/>
                <a:gd name="connsiteY150" fmla="*/ 169787 h 211709"/>
                <a:gd name="connsiteX151" fmla="*/ 512001 w 1476923"/>
                <a:gd name="connsiteY151" fmla="*/ 170719 h 211709"/>
                <a:gd name="connsiteX152" fmla="*/ 521550 w 1476923"/>
                <a:gd name="connsiteY152" fmla="*/ 169399 h 211709"/>
                <a:gd name="connsiteX153" fmla="*/ 531953 w 1476923"/>
                <a:gd name="connsiteY153" fmla="*/ 166061 h 211709"/>
                <a:gd name="connsiteX154" fmla="*/ 534748 w 1476923"/>
                <a:gd name="connsiteY154" fmla="*/ 165051 h 211709"/>
                <a:gd name="connsiteX155" fmla="*/ 536767 w 1476923"/>
                <a:gd name="connsiteY155" fmla="*/ 164663 h 211709"/>
                <a:gd name="connsiteX156" fmla="*/ 538630 w 1476923"/>
                <a:gd name="connsiteY156" fmla="*/ 165905 h 211709"/>
                <a:gd name="connsiteX157" fmla="*/ 539561 w 1476923"/>
                <a:gd name="connsiteY157" fmla="*/ 170253 h 211709"/>
                <a:gd name="connsiteX158" fmla="*/ 540959 w 1476923"/>
                <a:gd name="connsiteY158" fmla="*/ 178482 h 211709"/>
                <a:gd name="connsiteX159" fmla="*/ 544142 w 1476923"/>
                <a:gd name="connsiteY159" fmla="*/ 191602 h 211709"/>
                <a:gd name="connsiteX160" fmla="*/ 544375 w 1476923"/>
                <a:gd name="connsiteY160" fmla="*/ 192767 h 211709"/>
                <a:gd name="connsiteX161" fmla="*/ 544375 w 1476923"/>
                <a:gd name="connsiteY161" fmla="*/ 193621 h 211709"/>
                <a:gd name="connsiteX162" fmla="*/ 542977 w 1476923"/>
                <a:gd name="connsiteY162" fmla="*/ 196338 h 211709"/>
                <a:gd name="connsiteX163" fmla="*/ 538242 w 1476923"/>
                <a:gd name="connsiteY163" fmla="*/ 198201 h 211709"/>
                <a:gd name="connsiteX164" fmla="*/ 526441 w 1476923"/>
                <a:gd name="connsiteY164" fmla="*/ 202083 h 211709"/>
                <a:gd name="connsiteX165" fmla="*/ 514097 w 1476923"/>
                <a:gd name="connsiteY165" fmla="*/ 205732 h 211709"/>
                <a:gd name="connsiteX166" fmla="*/ 502452 w 1476923"/>
                <a:gd name="connsiteY166" fmla="*/ 208449 h 211709"/>
                <a:gd name="connsiteX167" fmla="*/ 492592 w 1476923"/>
                <a:gd name="connsiteY167" fmla="*/ 209458 h 211709"/>
                <a:gd name="connsiteX168" fmla="*/ 459365 w 1476923"/>
                <a:gd name="connsiteY168" fmla="*/ 198124 h 211709"/>
                <a:gd name="connsiteX169" fmla="*/ 448962 w 1476923"/>
                <a:gd name="connsiteY169" fmla="*/ 163499 h 211709"/>
                <a:gd name="connsiteX170" fmla="*/ 449195 w 1476923"/>
                <a:gd name="connsiteY170" fmla="*/ 155425 h 211709"/>
                <a:gd name="connsiteX171" fmla="*/ 449893 w 1476923"/>
                <a:gd name="connsiteY171" fmla="*/ 146730 h 211709"/>
                <a:gd name="connsiteX172" fmla="*/ 452300 w 1476923"/>
                <a:gd name="connsiteY172" fmla="*/ 120877 h 211709"/>
                <a:gd name="connsiteX173" fmla="*/ 454396 w 1476923"/>
                <a:gd name="connsiteY173" fmla="*/ 97432 h 211709"/>
                <a:gd name="connsiteX174" fmla="*/ 440034 w 1476923"/>
                <a:gd name="connsiteY174" fmla="*/ 97432 h 211709"/>
                <a:gd name="connsiteX175" fmla="*/ 429398 w 1476923"/>
                <a:gd name="connsiteY175" fmla="*/ 96810 h 211709"/>
                <a:gd name="connsiteX176" fmla="*/ 426137 w 1476923"/>
                <a:gd name="connsiteY176" fmla="*/ 94326 h 211709"/>
                <a:gd name="connsiteX177" fmla="*/ 426137 w 1476923"/>
                <a:gd name="connsiteY177" fmla="*/ 94326 h 211709"/>
                <a:gd name="connsiteX178" fmla="*/ 581562 w 1476923"/>
                <a:gd name="connsiteY178" fmla="*/ 137646 h 211709"/>
                <a:gd name="connsiteX179" fmla="*/ 587229 w 1476923"/>
                <a:gd name="connsiteY179" fmla="*/ 102012 h 211709"/>
                <a:gd name="connsiteX180" fmla="*/ 602601 w 1476923"/>
                <a:gd name="connsiteY180" fmla="*/ 74296 h 211709"/>
                <a:gd name="connsiteX181" fmla="*/ 625193 w 1476923"/>
                <a:gd name="connsiteY181" fmla="*/ 56363 h 211709"/>
                <a:gd name="connsiteX182" fmla="*/ 652598 w 1476923"/>
                <a:gd name="connsiteY182" fmla="*/ 49997 h 211709"/>
                <a:gd name="connsiteX183" fmla="*/ 672006 w 1476923"/>
                <a:gd name="connsiteY183" fmla="*/ 54189 h 211709"/>
                <a:gd name="connsiteX184" fmla="*/ 689319 w 1476923"/>
                <a:gd name="connsiteY184" fmla="*/ 64903 h 211709"/>
                <a:gd name="connsiteX185" fmla="*/ 690250 w 1476923"/>
                <a:gd name="connsiteY185" fmla="*/ 58304 h 211709"/>
                <a:gd name="connsiteX186" fmla="*/ 690949 w 1476923"/>
                <a:gd name="connsiteY186" fmla="*/ 54500 h 211709"/>
                <a:gd name="connsiteX187" fmla="*/ 692812 w 1476923"/>
                <a:gd name="connsiteY187" fmla="*/ 52636 h 211709"/>
                <a:gd name="connsiteX188" fmla="*/ 697315 w 1476923"/>
                <a:gd name="connsiteY188" fmla="*/ 51938 h 211709"/>
                <a:gd name="connsiteX189" fmla="*/ 716957 w 1476923"/>
                <a:gd name="connsiteY189" fmla="*/ 49376 h 211709"/>
                <a:gd name="connsiteX190" fmla="*/ 737375 w 1476923"/>
                <a:gd name="connsiteY190" fmla="*/ 47668 h 211709"/>
                <a:gd name="connsiteX191" fmla="*/ 723323 w 1476923"/>
                <a:gd name="connsiteY191" fmla="*/ 174989 h 211709"/>
                <a:gd name="connsiteX192" fmla="*/ 723168 w 1476923"/>
                <a:gd name="connsiteY192" fmla="*/ 175998 h 211709"/>
                <a:gd name="connsiteX193" fmla="*/ 723168 w 1476923"/>
                <a:gd name="connsiteY193" fmla="*/ 176929 h 211709"/>
                <a:gd name="connsiteX194" fmla="*/ 724254 w 1476923"/>
                <a:gd name="connsiteY194" fmla="*/ 182597 h 211709"/>
                <a:gd name="connsiteX195" fmla="*/ 726583 w 1476923"/>
                <a:gd name="connsiteY195" fmla="*/ 186323 h 211709"/>
                <a:gd name="connsiteX196" fmla="*/ 728990 w 1476923"/>
                <a:gd name="connsiteY196" fmla="*/ 188575 h 211709"/>
                <a:gd name="connsiteX197" fmla="*/ 730077 w 1476923"/>
                <a:gd name="connsiteY197" fmla="*/ 190127 h 211709"/>
                <a:gd name="connsiteX198" fmla="*/ 725962 w 1476923"/>
                <a:gd name="connsiteY198" fmla="*/ 193699 h 211709"/>
                <a:gd name="connsiteX199" fmla="*/ 689241 w 1476923"/>
                <a:gd name="connsiteY199" fmla="*/ 209381 h 211709"/>
                <a:gd name="connsiteX200" fmla="*/ 688309 w 1476923"/>
                <a:gd name="connsiteY200" fmla="*/ 209536 h 211709"/>
                <a:gd name="connsiteX201" fmla="*/ 686136 w 1476923"/>
                <a:gd name="connsiteY201" fmla="*/ 207595 h 211709"/>
                <a:gd name="connsiteX202" fmla="*/ 684040 w 1476923"/>
                <a:gd name="connsiteY202" fmla="*/ 202782 h 211709"/>
                <a:gd name="connsiteX203" fmla="*/ 682099 w 1476923"/>
                <a:gd name="connsiteY203" fmla="*/ 196493 h 211709"/>
                <a:gd name="connsiteX204" fmla="*/ 680546 w 1476923"/>
                <a:gd name="connsiteY204" fmla="*/ 190283 h 211709"/>
                <a:gd name="connsiteX205" fmla="*/ 661991 w 1476923"/>
                <a:gd name="connsiteY205" fmla="*/ 204878 h 211709"/>
                <a:gd name="connsiteX206" fmla="*/ 642117 w 1476923"/>
                <a:gd name="connsiteY206" fmla="*/ 209536 h 211709"/>
                <a:gd name="connsiteX207" fmla="*/ 619758 w 1476923"/>
                <a:gd name="connsiteY207" fmla="*/ 204490 h 211709"/>
                <a:gd name="connsiteX208" fmla="*/ 600349 w 1476923"/>
                <a:gd name="connsiteY208" fmla="*/ 190127 h 211709"/>
                <a:gd name="connsiteX209" fmla="*/ 586686 w 1476923"/>
                <a:gd name="connsiteY209" fmla="*/ 167458 h 211709"/>
                <a:gd name="connsiteX210" fmla="*/ 581562 w 1476923"/>
                <a:gd name="connsiteY210" fmla="*/ 137724 h 211709"/>
                <a:gd name="connsiteX211" fmla="*/ 581562 w 1476923"/>
                <a:gd name="connsiteY211" fmla="*/ 137724 h 211709"/>
                <a:gd name="connsiteX212" fmla="*/ 635751 w 1476923"/>
                <a:gd name="connsiteY212" fmla="*/ 130970 h 211709"/>
                <a:gd name="connsiteX213" fmla="*/ 641418 w 1476923"/>
                <a:gd name="connsiteY213" fmla="*/ 162567 h 211709"/>
                <a:gd name="connsiteX214" fmla="*/ 657256 w 1476923"/>
                <a:gd name="connsiteY214" fmla="*/ 172660 h 211709"/>
                <a:gd name="connsiteX215" fmla="*/ 666417 w 1476923"/>
                <a:gd name="connsiteY215" fmla="*/ 170331 h 211709"/>
                <a:gd name="connsiteX216" fmla="*/ 676664 w 1476923"/>
                <a:gd name="connsiteY216" fmla="*/ 163887 h 211709"/>
                <a:gd name="connsiteX217" fmla="*/ 682409 w 1476923"/>
                <a:gd name="connsiteY217" fmla="*/ 123439 h 211709"/>
                <a:gd name="connsiteX218" fmla="*/ 684273 w 1476923"/>
                <a:gd name="connsiteY218" fmla="*/ 108766 h 211709"/>
                <a:gd name="connsiteX219" fmla="*/ 685049 w 1476923"/>
                <a:gd name="connsiteY219" fmla="*/ 96189 h 211709"/>
                <a:gd name="connsiteX220" fmla="*/ 680313 w 1476923"/>
                <a:gd name="connsiteY220" fmla="*/ 92773 h 211709"/>
                <a:gd name="connsiteX221" fmla="*/ 674879 w 1476923"/>
                <a:gd name="connsiteY221" fmla="*/ 89435 h 211709"/>
                <a:gd name="connsiteX222" fmla="*/ 668746 w 1476923"/>
                <a:gd name="connsiteY222" fmla="*/ 86873 h 211709"/>
                <a:gd name="connsiteX223" fmla="*/ 661991 w 1476923"/>
                <a:gd name="connsiteY223" fmla="*/ 85864 h 211709"/>
                <a:gd name="connsiteX224" fmla="*/ 649647 w 1476923"/>
                <a:gd name="connsiteY224" fmla="*/ 90677 h 211709"/>
                <a:gd name="connsiteX225" fmla="*/ 641573 w 1476923"/>
                <a:gd name="connsiteY225" fmla="*/ 102400 h 211709"/>
                <a:gd name="connsiteX226" fmla="*/ 637226 w 1476923"/>
                <a:gd name="connsiteY226" fmla="*/ 117151 h 211709"/>
                <a:gd name="connsiteX227" fmla="*/ 635984 w 1476923"/>
                <a:gd name="connsiteY227" fmla="*/ 130970 h 211709"/>
                <a:gd name="connsiteX228" fmla="*/ 635984 w 1476923"/>
                <a:gd name="connsiteY228" fmla="*/ 130970 h 211709"/>
                <a:gd name="connsiteX229" fmla="*/ 859184 w 1476923"/>
                <a:gd name="connsiteY229" fmla="*/ 161868 h 211709"/>
                <a:gd name="connsiteX230" fmla="*/ 859494 w 1476923"/>
                <a:gd name="connsiteY230" fmla="*/ 153794 h 211709"/>
                <a:gd name="connsiteX231" fmla="*/ 861357 w 1476923"/>
                <a:gd name="connsiteY231" fmla="*/ 145720 h 211709"/>
                <a:gd name="connsiteX232" fmla="*/ 866015 w 1476923"/>
                <a:gd name="connsiteY232" fmla="*/ 137258 h 211709"/>
                <a:gd name="connsiteX233" fmla="*/ 874788 w 1476923"/>
                <a:gd name="connsiteY233" fmla="*/ 127321 h 211709"/>
                <a:gd name="connsiteX234" fmla="*/ 888918 w 1476923"/>
                <a:gd name="connsiteY234" fmla="*/ 115132 h 211709"/>
                <a:gd name="connsiteX235" fmla="*/ 909801 w 1476923"/>
                <a:gd name="connsiteY235" fmla="*/ 99993 h 211709"/>
                <a:gd name="connsiteX236" fmla="*/ 897069 w 1476923"/>
                <a:gd name="connsiteY236" fmla="*/ 76936 h 211709"/>
                <a:gd name="connsiteX237" fmla="*/ 893032 w 1476923"/>
                <a:gd name="connsiteY237" fmla="*/ 54267 h 211709"/>
                <a:gd name="connsiteX238" fmla="*/ 897846 w 1476923"/>
                <a:gd name="connsiteY238" fmla="*/ 35013 h 211709"/>
                <a:gd name="connsiteX239" fmla="*/ 912130 w 1476923"/>
                <a:gd name="connsiteY239" fmla="*/ 19176 h 211709"/>
                <a:gd name="connsiteX240" fmla="*/ 935266 w 1476923"/>
                <a:gd name="connsiteY240" fmla="*/ 8540 h 211709"/>
                <a:gd name="connsiteX241" fmla="*/ 966863 w 1476923"/>
                <a:gd name="connsiteY241" fmla="*/ 4658 h 211709"/>
                <a:gd name="connsiteX242" fmla="*/ 975325 w 1476923"/>
                <a:gd name="connsiteY242" fmla="*/ 5590 h 211709"/>
                <a:gd name="connsiteX243" fmla="*/ 984874 w 1476923"/>
                <a:gd name="connsiteY243" fmla="*/ 8385 h 211709"/>
                <a:gd name="connsiteX244" fmla="*/ 994346 w 1476923"/>
                <a:gd name="connsiteY244" fmla="*/ 13431 h 211709"/>
                <a:gd name="connsiteX245" fmla="*/ 1002653 w 1476923"/>
                <a:gd name="connsiteY245" fmla="*/ 21194 h 211709"/>
                <a:gd name="connsiteX246" fmla="*/ 1008475 w 1476923"/>
                <a:gd name="connsiteY246" fmla="*/ 31753 h 211709"/>
                <a:gd name="connsiteX247" fmla="*/ 1010727 w 1476923"/>
                <a:gd name="connsiteY247" fmla="*/ 45572 h 211709"/>
                <a:gd name="connsiteX248" fmla="*/ 1008320 w 1476923"/>
                <a:gd name="connsiteY248" fmla="*/ 58614 h 211709"/>
                <a:gd name="connsiteX249" fmla="*/ 1001100 w 1476923"/>
                <a:gd name="connsiteY249" fmla="*/ 70337 h 211709"/>
                <a:gd name="connsiteX250" fmla="*/ 988833 w 1476923"/>
                <a:gd name="connsiteY250" fmla="*/ 82991 h 211709"/>
                <a:gd name="connsiteX251" fmla="*/ 971288 w 1476923"/>
                <a:gd name="connsiteY251" fmla="*/ 98829 h 211709"/>
                <a:gd name="connsiteX252" fmla="*/ 1003817 w 1476923"/>
                <a:gd name="connsiteY252" fmla="*/ 124914 h 211709"/>
                <a:gd name="connsiteX253" fmla="*/ 1006690 w 1476923"/>
                <a:gd name="connsiteY253" fmla="*/ 127476 h 211709"/>
                <a:gd name="connsiteX254" fmla="*/ 1009795 w 1476923"/>
                <a:gd name="connsiteY254" fmla="*/ 128563 h 211709"/>
                <a:gd name="connsiteX255" fmla="*/ 1011192 w 1476923"/>
                <a:gd name="connsiteY255" fmla="*/ 127321 h 211709"/>
                <a:gd name="connsiteX256" fmla="*/ 1012745 w 1476923"/>
                <a:gd name="connsiteY256" fmla="*/ 127166 h 211709"/>
                <a:gd name="connsiteX257" fmla="*/ 1043721 w 1476923"/>
                <a:gd name="connsiteY257" fmla="*/ 98363 h 211709"/>
                <a:gd name="connsiteX258" fmla="*/ 1050010 w 1476923"/>
                <a:gd name="connsiteY258" fmla="*/ 102167 h 211709"/>
                <a:gd name="connsiteX259" fmla="*/ 1057230 w 1476923"/>
                <a:gd name="connsiteY259" fmla="*/ 108611 h 211709"/>
                <a:gd name="connsiteX260" fmla="*/ 1063208 w 1476923"/>
                <a:gd name="connsiteY260" fmla="*/ 115909 h 211709"/>
                <a:gd name="connsiteX261" fmla="*/ 1065614 w 1476923"/>
                <a:gd name="connsiteY261" fmla="*/ 122275 h 211709"/>
                <a:gd name="connsiteX262" fmla="*/ 1065071 w 1476923"/>
                <a:gd name="connsiteY262" fmla="*/ 124837 h 211709"/>
                <a:gd name="connsiteX263" fmla="*/ 1040305 w 1476923"/>
                <a:gd name="connsiteY263" fmla="*/ 150922 h 211709"/>
                <a:gd name="connsiteX264" fmla="*/ 1041858 w 1476923"/>
                <a:gd name="connsiteY264" fmla="*/ 152164 h 211709"/>
                <a:gd name="connsiteX265" fmla="*/ 1044808 w 1476923"/>
                <a:gd name="connsiteY265" fmla="*/ 154260 h 211709"/>
                <a:gd name="connsiteX266" fmla="*/ 1048612 w 1476923"/>
                <a:gd name="connsiteY266" fmla="*/ 157133 h 211709"/>
                <a:gd name="connsiteX267" fmla="*/ 1053115 w 1476923"/>
                <a:gd name="connsiteY267" fmla="*/ 160393 h 211709"/>
                <a:gd name="connsiteX268" fmla="*/ 1058006 w 1476923"/>
                <a:gd name="connsiteY268" fmla="*/ 163732 h 211709"/>
                <a:gd name="connsiteX269" fmla="*/ 1059637 w 1476923"/>
                <a:gd name="connsiteY269" fmla="*/ 165750 h 211709"/>
                <a:gd name="connsiteX270" fmla="*/ 1059869 w 1476923"/>
                <a:gd name="connsiteY270" fmla="*/ 167147 h 211709"/>
                <a:gd name="connsiteX271" fmla="*/ 1058239 w 1476923"/>
                <a:gd name="connsiteY271" fmla="*/ 171961 h 211709"/>
                <a:gd name="connsiteX272" fmla="*/ 1054047 w 1476923"/>
                <a:gd name="connsiteY272" fmla="*/ 178094 h 211709"/>
                <a:gd name="connsiteX273" fmla="*/ 1048457 w 1476923"/>
                <a:gd name="connsiteY273" fmla="*/ 184848 h 211709"/>
                <a:gd name="connsiteX274" fmla="*/ 1042402 w 1476923"/>
                <a:gd name="connsiteY274" fmla="*/ 191447 h 211709"/>
                <a:gd name="connsiteX275" fmla="*/ 1036734 w 1476923"/>
                <a:gd name="connsiteY275" fmla="*/ 197037 h 211709"/>
                <a:gd name="connsiteX276" fmla="*/ 1032852 w 1476923"/>
                <a:gd name="connsiteY276" fmla="*/ 200763 h 211709"/>
                <a:gd name="connsiteX277" fmla="*/ 1029980 w 1476923"/>
                <a:gd name="connsiteY277" fmla="*/ 202161 h 211709"/>
                <a:gd name="connsiteX278" fmla="*/ 1028117 w 1476923"/>
                <a:gd name="connsiteY278" fmla="*/ 201307 h 211709"/>
                <a:gd name="connsiteX279" fmla="*/ 1000634 w 1476923"/>
                <a:gd name="connsiteY279" fmla="*/ 184460 h 211709"/>
                <a:gd name="connsiteX280" fmla="*/ 976412 w 1476923"/>
                <a:gd name="connsiteY280" fmla="*/ 196571 h 211709"/>
                <a:gd name="connsiteX281" fmla="*/ 956848 w 1476923"/>
                <a:gd name="connsiteY281" fmla="*/ 204257 h 211709"/>
                <a:gd name="connsiteX282" fmla="*/ 939070 w 1476923"/>
                <a:gd name="connsiteY282" fmla="*/ 208139 h 211709"/>
                <a:gd name="connsiteX283" fmla="*/ 919972 w 1476923"/>
                <a:gd name="connsiteY283" fmla="*/ 209225 h 211709"/>
                <a:gd name="connsiteX284" fmla="*/ 897613 w 1476923"/>
                <a:gd name="connsiteY284" fmla="*/ 206353 h 211709"/>
                <a:gd name="connsiteX285" fmla="*/ 878126 w 1476923"/>
                <a:gd name="connsiteY285" fmla="*/ 197503 h 211709"/>
                <a:gd name="connsiteX286" fmla="*/ 864308 w 1476923"/>
                <a:gd name="connsiteY286" fmla="*/ 182674 h 211709"/>
                <a:gd name="connsiteX287" fmla="*/ 859106 w 1476923"/>
                <a:gd name="connsiteY287" fmla="*/ 161635 h 211709"/>
                <a:gd name="connsiteX288" fmla="*/ 859106 w 1476923"/>
                <a:gd name="connsiteY288" fmla="*/ 161635 h 211709"/>
                <a:gd name="connsiteX289" fmla="*/ 918419 w 1476923"/>
                <a:gd name="connsiteY289" fmla="*/ 153173 h 211709"/>
                <a:gd name="connsiteX290" fmla="*/ 919195 w 1476923"/>
                <a:gd name="connsiteY290" fmla="*/ 159229 h 211709"/>
                <a:gd name="connsiteX291" fmla="*/ 922068 w 1476923"/>
                <a:gd name="connsiteY291" fmla="*/ 164818 h 211709"/>
                <a:gd name="connsiteX292" fmla="*/ 927657 w 1476923"/>
                <a:gd name="connsiteY292" fmla="*/ 169011 h 211709"/>
                <a:gd name="connsiteX293" fmla="*/ 936818 w 1476923"/>
                <a:gd name="connsiteY293" fmla="*/ 170641 h 211709"/>
                <a:gd name="connsiteX294" fmla="*/ 941709 w 1476923"/>
                <a:gd name="connsiteY294" fmla="*/ 170408 h 211709"/>
                <a:gd name="connsiteX295" fmla="*/ 948852 w 1476923"/>
                <a:gd name="connsiteY295" fmla="*/ 168855 h 211709"/>
                <a:gd name="connsiteX296" fmla="*/ 957624 w 1476923"/>
                <a:gd name="connsiteY296" fmla="*/ 165129 h 211709"/>
                <a:gd name="connsiteX297" fmla="*/ 967795 w 1476923"/>
                <a:gd name="connsiteY297" fmla="*/ 158064 h 211709"/>
                <a:gd name="connsiteX298" fmla="*/ 935266 w 1476923"/>
                <a:gd name="connsiteY298" fmla="*/ 126545 h 211709"/>
                <a:gd name="connsiteX299" fmla="*/ 929288 w 1476923"/>
                <a:gd name="connsiteY299" fmla="*/ 130193 h 211709"/>
                <a:gd name="connsiteX300" fmla="*/ 923776 w 1476923"/>
                <a:gd name="connsiteY300" fmla="*/ 135317 h 211709"/>
                <a:gd name="connsiteX301" fmla="*/ 919894 w 1476923"/>
                <a:gd name="connsiteY301" fmla="*/ 142693 h 211709"/>
                <a:gd name="connsiteX302" fmla="*/ 918341 w 1476923"/>
                <a:gd name="connsiteY302" fmla="*/ 153173 h 211709"/>
                <a:gd name="connsiteX303" fmla="*/ 918341 w 1476923"/>
                <a:gd name="connsiteY303" fmla="*/ 153173 h 211709"/>
                <a:gd name="connsiteX304" fmla="*/ 939303 w 1476923"/>
                <a:gd name="connsiteY304" fmla="*/ 53024 h 211709"/>
                <a:gd name="connsiteX305" fmla="*/ 941554 w 1476923"/>
                <a:gd name="connsiteY305" fmla="*/ 63350 h 211709"/>
                <a:gd name="connsiteX306" fmla="*/ 948231 w 1476923"/>
                <a:gd name="connsiteY306" fmla="*/ 72511 h 211709"/>
                <a:gd name="connsiteX307" fmla="*/ 963447 w 1476923"/>
                <a:gd name="connsiteY307" fmla="*/ 58614 h 211709"/>
                <a:gd name="connsiteX308" fmla="*/ 968027 w 1476923"/>
                <a:gd name="connsiteY308" fmla="*/ 46658 h 211709"/>
                <a:gd name="connsiteX309" fmla="*/ 964844 w 1476923"/>
                <a:gd name="connsiteY309" fmla="*/ 39283 h 211709"/>
                <a:gd name="connsiteX310" fmla="*/ 956227 w 1476923"/>
                <a:gd name="connsiteY310" fmla="*/ 36566 h 211709"/>
                <a:gd name="connsiteX311" fmla="*/ 948619 w 1476923"/>
                <a:gd name="connsiteY311" fmla="*/ 37963 h 211709"/>
                <a:gd name="connsiteX312" fmla="*/ 943417 w 1476923"/>
                <a:gd name="connsiteY312" fmla="*/ 41612 h 211709"/>
                <a:gd name="connsiteX313" fmla="*/ 940312 w 1476923"/>
                <a:gd name="connsiteY313" fmla="*/ 46814 h 211709"/>
                <a:gd name="connsiteX314" fmla="*/ 939303 w 1476923"/>
                <a:gd name="connsiteY314" fmla="*/ 53024 h 211709"/>
                <a:gd name="connsiteX315" fmla="*/ 939303 w 1476923"/>
                <a:gd name="connsiteY315" fmla="*/ 53024 h 211709"/>
                <a:gd name="connsiteX316" fmla="*/ 1177641 w 1476923"/>
                <a:gd name="connsiteY316" fmla="*/ 131280 h 211709"/>
                <a:gd name="connsiteX317" fmla="*/ 1179815 w 1476923"/>
                <a:gd name="connsiteY317" fmla="*/ 130737 h 211709"/>
                <a:gd name="connsiteX318" fmla="*/ 1185172 w 1476923"/>
                <a:gd name="connsiteY318" fmla="*/ 130426 h 211709"/>
                <a:gd name="connsiteX319" fmla="*/ 1192159 w 1476923"/>
                <a:gd name="connsiteY319" fmla="*/ 130193 h 211709"/>
                <a:gd name="connsiteX320" fmla="*/ 1199146 w 1476923"/>
                <a:gd name="connsiteY320" fmla="*/ 130038 h 211709"/>
                <a:gd name="connsiteX321" fmla="*/ 1204348 w 1476923"/>
                <a:gd name="connsiteY321" fmla="*/ 130038 h 211709"/>
                <a:gd name="connsiteX322" fmla="*/ 1206521 w 1476923"/>
                <a:gd name="connsiteY322" fmla="*/ 129883 h 211709"/>
                <a:gd name="connsiteX323" fmla="*/ 1212655 w 1476923"/>
                <a:gd name="connsiteY323" fmla="*/ 114278 h 211709"/>
                <a:gd name="connsiteX324" fmla="*/ 1218632 w 1476923"/>
                <a:gd name="connsiteY324" fmla="*/ 99372 h 211709"/>
                <a:gd name="connsiteX325" fmla="*/ 1224610 w 1476923"/>
                <a:gd name="connsiteY325" fmla="*/ 84001 h 211709"/>
                <a:gd name="connsiteX326" fmla="*/ 1230588 w 1476923"/>
                <a:gd name="connsiteY326" fmla="*/ 67076 h 211709"/>
                <a:gd name="connsiteX327" fmla="*/ 1241768 w 1476923"/>
                <a:gd name="connsiteY327" fmla="*/ 37342 h 211709"/>
                <a:gd name="connsiteX328" fmla="*/ 1252015 w 1476923"/>
                <a:gd name="connsiteY328" fmla="*/ 13431 h 211709"/>
                <a:gd name="connsiteX329" fmla="*/ 1253879 w 1476923"/>
                <a:gd name="connsiteY329" fmla="*/ 10869 h 211709"/>
                <a:gd name="connsiteX330" fmla="*/ 1256673 w 1476923"/>
                <a:gd name="connsiteY330" fmla="*/ 8850 h 211709"/>
                <a:gd name="connsiteX331" fmla="*/ 1259623 w 1476923"/>
                <a:gd name="connsiteY331" fmla="*/ 7453 h 211709"/>
                <a:gd name="connsiteX332" fmla="*/ 1261875 w 1476923"/>
                <a:gd name="connsiteY332" fmla="*/ 6677 h 211709"/>
                <a:gd name="connsiteX333" fmla="*/ 1266067 w 1476923"/>
                <a:gd name="connsiteY333" fmla="*/ 5434 h 211709"/>
                <a:gd name="connsiteX334" fmla="*/ 1274374 w 1476923"/>
                <a:gd name="connsiteY334" fmla="*/ 3105 h 211709"/>
                <a:gd name="connsiteX335" fmla="*/ 1283535 w 1476923"/>
                <a:gd name="connsiteY335" fmla="*/ 1009 h 211709"/>
                <a:gd name="connsiteX336" fmla="*/ 1290833 w 1476923"/>
                <a:gd name="connsiteY336" fmla="*/ 0 h 211709"/>
                <a:gd name="connsiteX337" fmla="*/ 1293239 w 1476923"/>
                <a:gd name="connsiteY337" fmla="*/ 0 h 211709"/>
                <a:gd name="connsiteX338" fmla="*/ 1297432 w 1476923"/>
                <a:gd name="connsiteY338" fmla="*/ 1009 h 211709"/>
                <a:gd name="connsiteX339" fmla="*/ 1300071 w 1476923"/>
                <a:gd name="connsiteY339" fmla="*/ 5046 h 211709"/>
                <a:gd name="connsiteX340" fmla="*/ 1314046 w 1476923"/>
                <a:gd name="connsiteY340" fmla="*/ 41690 h 211709"/>
                <a:gd name="connsiteX341" fmla="*/ 1328563 w 1476923"/>
                <a:gd name="connsiteY341" fmla="*/ 85476 h 211709"/>
                <a:gd name="connsiteX342" fmla="*/ 1336094 w 1476923"/>
                <a:gd name="connsiteY342" fmla="*/ 109775 h 211709"/>
                <a:gd name="connsiteX343" fmla="*/ 1343469 w 1476923"/>
                <a:gd name="connsiteY343" fmla="*/ 132134 h 211709"/>
                <a:gd name="connsiteX344" fmla="*/ 1350922 w 1476923"/>
                <a:gd name="connsiteY344" fmla="*/ 154027 h 211709"/>
                <a:gd name="connsiteX345" fmla="*/ 1358608 w 1476923"/>
                <a:gd name="connsiteY345" fmla="*/ 176541 h 211709"/>
                <a:gd name="connsiteX346" fmla="*/ 1361170 w 1476923"/>
                <a:gd name="connsiteY346" fmla="*/ 184305 h 211709"/>
                <a:gd name="connsiteX347" fmla="*/ 1363577 w 1476923"/>
                <a:gd name="connsiteY347" fmla="*/ 188808 h 211709"/>
                <a:gd name="connsiteX348" fmla="*/ 1365362 w 1476923"/>
                <a:gd name="connsiteY348" fmla="*/ 191214 h 211709"/>
                <a:gd name="connsiteX349" fmla="*/ 1366061 w 1476923"/>
                <a:gd name="connsiteY349" fmla="*/ 192767 h 211709"/>
                <a:gd name="connsiteX350" fmla="*/ 1363499 w 1476923"/>
                <a:gd name="connsiteY350" fmla="*/ 194397 h 211709"/>
                <a:gd name="connsiteX351" fmla="*/ 1334153 w 1476923"/>
                <a:gd name="connsiteY351" fmla="*/ 203946 h 211709"/>
                <a:gd name="connsiteX352" fmla="*/ 1327476 w 1476923"/>
                <a:gd name="connsiteY352" fmla="*/ 206353 h 211709"/>
                <a:gd name="connsiteX353" fmla="*/ 1321110 w 1476923"/>
                <a:gd name="connsiteY353" fmla="*/ 208527 h 211709"/>
                <a:gd name="connsiteX354" fmla="*/ 1315909 w 1476923"/>
                <a:gd name="connsiteY354" fmla="*/ 210079 h 211709"/>
                <a:gd name="connsiteX355" fmla="*/ 1312726 w 1476923"/>
                <a:gd name="connsiteY355" fmla="*/ 210701 h 211709"/>
                <a:gd name="connsiteX356" fmla="*/ 1311872 w 1476923"/>
                <a:gd name="connsiteY356" fmla="*/ 210701 h 211709"/>
                <a:gd name="connsiteX357" fmla="*/ 1309154 w 1476923"/>
                <a:gd name="connsiteY357" fmla="*/ 209536 h 211709"/>
                <a:gd name="connsiteX358" fmla="*/ 1308068 w 1476923"/>
                <a:gd name="connsiteY358" fmla="*/ 207285 h 211709"/>
                <a:gd name="connsiteX359" fmla="*/ 1305350 w 1476923"/>
                <a:gd name="connsiteY359" fmla="*/ 199133 h 211709"/>
                <a:gd name="connsiteX360" fmla="*/ 1302633 w 1476923"/>
                <a:gd name="connsiteY360" fmla="*/ 191913 h 211709"/>
                <a:gd name="connsiteX361" fmla="*/ 1300071 w 1476923"/>
                <a:gd name="connsiteY361" fmla="*/ 184227 h 211709"/>
                <a:gd name="connsiteX362" fmla="*/ 1297509 w 1476923"/>
                <a:gd name="connsiteY362" fmla="*/ 174523 h 211709"/>
                <a:gd name="connsiteX363" fmla="*/ 1296034 w 1476923"/>
                <a:gd name="connsiteY363" fmla="*/ 173358 h 211709"/>
                <a:gd name="connsiteX364" fmla="*/ 1293084 w 1476923"/>
                <a:gd name="connsiteY364" fmla="*/ 172582 h 211709"/>
                <a:gd name="connsiteX365" fmla="*/ 1289435 w 1476923"/>
                <a:gd name="connsiteY365" fmla="*/ 172194 h 211709"/>
                <a:gd name="connsiteX366" fmla="*/ 1285864 w 1476923"/>
                <a:gd name="connsiteY366" fmla="*/ 172194 h 211709"/>
                <a:gd name="connsiteX367" fmla="*/ 1277480 w 1476923"/>
                <a:gd name="connsiteY367" fmla="*/ 172194 h 211709"/>
                <a:gd name="connsiteX368" fmla="*/ 1271812 w 1476923"/>
                <a:gd name="connsiteY368" fmla="*/ 172349 h 211709"/>
                <a:gd name="connsiteX369" fmla="*/ 1267077 w 1476923"/>
                <a:gd name="connsiteY369" fmla="*/ 172504 h 211709"/>
                <a:gd name="connsiteX370" fmla="*/ 1261564 w 1476923"/>
                <a:gd name="connsiteY370" fmla="*/ 172504 h 211709"/>
                <a:gd name="connsiteX371" fmla="*/ 1253413 w 1476923"/>
                <a:gd name="connsiteY371" fmla="*/ 172504 h 211709"/>
                <a:gd name="connsiteX372" fmla="*/ 1245805 w 1476923"/>
                <a:gd name="connsiteY372" fmla="*/ 172271 h 211709"/>
                <a:gd name="connsiteX373" fmla="*/ 1238041 w 1476923"/>
                <a:gd name="connsiteY373" fmla="*/ 171961 h 211709"/>
                <a:gd name="connsiteX374" fmla="*/ 1230976 w 1476923"/>
                <a:gd name="connsiteY374" fmla="*/ 190438 h 211709"/>
                <a:gd name="connsiteX375" fmla="*/ 1223290 w 1476923"/>
                <a:gd name="connsiteY375" fmla="*/ 208216 h 211709"/>
                <a:gd name="connsiteX376" fmla="*/ 1222048 w 1476923"/>
                <a:gd name="connsiteY376" fmla="*/ 210002 h 211709"/>
                <a:gd name="connsiteX377" fmla="*/ 1219875 w 1476923"/>
                <a:gd name="connsiteY377" fmla="*/ 210701 h 211709"/>
                <a:gd name="connsiteX378" fmla="*/ 1218943 w 1476923"/>
                <a:gd name="connsiteY378" fmla="*/ 210623 h 211709"/>
                <a:gd name="connsiteX379" fmla="*/ 1196740 w 1476923"/>
                <a:gd name="connsiteY379" fmla="*/ 201151 h 211709"/>
                <a:gd name="connsiteX380" fmla="*/ 1181057 w 1476923"/>
                <a:gd name="connsiteY380" fmla="*/ 192146 h 211709"/>
                <a:gd name="connsiteX381" fmla="*/ 1184706 w 1476923"/>
                <a:gd name="connsiteY381" fmla="*/ 184149 h 211709"/>
                <a:gd name="connsiteX382" fmla="*/ 1188277 w 1476923"/>
                <a:gd name="connsiteY382" fmla="*/ 174523 h 211709"/>
                <a:gd name="connsiteX383" fmla="*/ 1192004 w 1476923"/>
                <a:gd name="connsiteY383" fmla="*/ 165439 h 211709"/>
                <a:gd name="connsiteX384" fmla="*/ 1187035 w 1476923"/>
                <a:gd name="connsiteY384" fmla="*/ 157443 h 211709"/>
                <a:gd name="connsiteX385" fmla="*/ 1182455 w 1476923"/>
                <a:gd name="connsiteY385" fmla="*/ 148670 h 211709"/>
                <a:gd name="connsiteX386" fmla="*/ 1179116 w 1476923"/>
                <a:gd name="connsiteY386" fmla="*/ 139665 h 211709"/>
                <a:gd name="connsiteX387" fmla="*/ 1177797 w 1476923"/>
                <a:gd name="connsiteY387" fmla="*/ 130892 h 211709"/>
                <a:gd name="connsiteX388" fmla="*/ 1177797 w 1476923"/>
                <a:gd name="connsiteY388" fmla="*/ 130892 h 211709"/>
                <a:gd name="connsiteX389" fmla="*/ 1253180 w 1476923"/>
                <a:gd name="connsiteY389" fmla="*/ 132678 h 211709"/>
                <a:gd name="connsiteX390" fmla="*/ 1286019 w 1476923"/>
                <a:gd name="connsiteY390" fmla="*/ 132678 h 211709"/>
                <a:gd name="connsiteX391" fmla="*/ 1282836 w 1476923"/>
                <a:gd name="connsiteY391" fmla="*/ 119169 h 211709"/>
                <a:gd name="connsiteX392" fmla="*/ 1279498 w 1476923"/>
                <a:gd name="connsiteY392" fmla="*/ 104807 h 211709"/>
                <a:gd name="connsiteX393" fmla="*/ 1276237 w 1476923"/>
                <a:gd name="connsiteY393" fmla="*/ 88659 h 211709"/>
                <a:gd name="connsiteX394" fmla="*/ 1273054 w 1476923"/>
                <a:gd name="connsiteY394" fmla="*/ 69716 h 211709"/>
                <a:gd name="connsiteX395" fmla="*/ 1266533 w 1476923"/>
                <a:gd name="connsiteY395" fmla="*/ 91764 h 211709"/>
                <a:gd name="connsiteX396" fmla="*/ 1260710 w 1476923"/>
                <a:gd name="connsiteY396" fmla="*/ 109310 h 211709"/>
                <a:gd name="connsiteX397" fmla="*/ 1256130 w 1476923"/>
                <a:gd name="connsiteY397" fmla="*/ 122197 h 211709"/>
                <a:gd name="connsiteX398" fmla="*/ 1253335 w 1476923"/>
                <a:gd name="connsiteY398" fmla="*/ 130349 h 211709"/>
                <a:gd name="connsiteX399" fmla="*/ 1253335 w 1476923"/>
                <a:gd name="connsiteY399" fmla="*/ 131591 h 211709"/>
                <a:gd name="connsiteX400" fmla="*/ 1253180 w 1476923"/>
                <a:gd name="connsiteY400" fmla="*/ 132678 h 211709"/>
                <a:gd name="connsiteX401" fmla="*/ 1253180 w 1476923"/>
                <a:gd name="connsiteY401" fmla="*/ 132678 h 211709"/>
                <a:gd name="connsiteX402" fmla="*/ 1405266 w 1476923"/>
                <a:gd name="connsiteY402" fmla="*/ 206819 h 211709"/>
                <a:gd name="connsiteX403" fmla="*/ 1412098 w 1476923"/>
                <a:gd name="connsiteY403" fmla="*/ 113347 h 211709"/>
                <a:gd name="connsiteX404" fmla="*/ 1417144 w 1476923"/>
                <a:gd name="connsiteY404" fmla="*/ 44407 h 211709"/>
                <a:gd name="connsiteX405" fmla="*/ 1418775 w 1476923"/>
                <a:gd name="connsiteY405" fmla="*/ 22514 h 211709"/>
                <a:gd name="connsiteX406" fmla="*/ 1419008 w 1476923"/>
                <a:gd name="connsiteY406" fmla="*/ 18477 h 211709"/>
                <a:gd name="connsiteX407" fmla="*/ 1419551 w 1476923"/>
                <a:gd name="connsiteY407" fmla="*/ 15760 h 211709"/>
                <a:gd name="connsiteX408" fmla="*/ 1420638 w 1476923"/>
                <a:gd name="connsiteY408" fmla="*/ 14130 h 211709"/>
                <a:gd name="connsiteX409" fmla="*/ 1422656 w 1476923"/>
                <a:gd name="connsiteY409" fmla="*/ 13276 h 211709"/>
                <a:gd name="connsiteX410" fmla="*/ 1469936 w 1476923"/>
                <a:gd name="connsiteY410" fmla="*/ 1941 h 211709"/>
                <a:gd name="connsiteX411" fmla="*/ 1473662 w 1476923"/>
                <a:gd name="connsiteY411" fmla="*/ 1397 h 211709"/>
                <a:gd name="connsiteX412" fmla="*/ 1476225 w 1476923"/>
                <a:gd name="connsiteY412" fmla="*/ 2562 h 211709"/>
                <a:gd name="connsiteX413" fmla="*/ 1476923 w 1476923"/>
                <a:gd name="connsiteY413" fmla="*/ 7220 h 211709"/>
                <a:gd name="connsiteX414" fmla="*/ 1475448 w 1476923"/>
                <a:gd name="connsiteY414" fmla="*/ 23057 h 211709"/>
                <a:gd name="connsiteX415" fmla="*/ 1474517 w 1476923"/>
                <a:gd name="connsiteY415" fmla="*/ 37109 h 211709"/>
                <a:gd name="connsiteX416" fmla="*/ 1473895 w 1476923"/>
                <a:gd name="connsiteY416" fmla="*/ 49997 h 211709"/>
                <a:gd name="connsiteX417" fmla="*/ 1473197 w 1476923"/>
                <a:gd name="connsiteY417" fmla="*/ 62341 h 211709"/>
                <a:gd name="connsiteX418" fmla="*/ 1471722 w 1476923"/>
                <a:gd name="connsiteY418" fmla="*/ 75694 h 211709"/>
                <a:gd name="connsiteX419" fmla="*/ 1470635 w 1476923"/>
                <a:gd name="connsiteY419" fmla="*/ 89590 h 211709"/>
                <a:gd name="connsiteX420" fmla="*/ 1469470 w 1476923"/>
                <a:gd name="connsiteY420" fmla="*/ 104729 h 211709"/>
                <a:gd name="connsiteX421" fmla="*/ 1468073 w 1476923"/>
                <a:gd name="connsiteY421" fmla="*/ 122197 h 211709"/>
                <a:gd name="connsiteX422" fmla="*/ 1462017 w 1476923"/>
                <a:gd name="connsiteY422" fmla="*/ 194164 h 211709"/>
                <a:gd name="connsiteX423" fmla="*/ 1461551 w 1476923"/>
                <a:gd name="connsiteY423" fmla="*/ 196571 h 211709"/>
                <a:gd name="connsiteX424" fmla="*/ 1459766 w 1476923"/>
                <a:gd name="connsiteY424" fmla="*/ 198357 h 211709"/>
                <a:gd name="connsiteX425" fmla="*/ 1458136 w 1476923"/>
                <a:gd name="connsiteY425" fmla="*/ 198900 h 211709"/>
                <a:gd name="connsiteX426" fmla="*/ 1454176 w 1476923"/>
                <a:gd name="connsiteY426" fmla="*/ 200297 h 211709"/>
                <a:gd name="connsiteX427" fmla="*/ 1448431 w 1476923"/>
                <a:gd name="connsiteY427" fmla="*/ 202161 h 211709"/>
                <a:gd name="connsiteX428" fmla="*/ 1441444 w 1476923"/>
                <a:gd name="connsiteY428" fmla="*/ 203946 h 211709"/>
                <a:gd name="connsiteX429" fmla="*/ 1430730 w 1476923"/>
                <a:gd name="connsiteY429" fmla="*/ 206664 h 211709"/>
                <a:gd name="connsiteX430" fmla="*/ 1422579 w 1476923"/>
                <a:gd name="connsiteY430" fmla="*/ 209225 h 211709"/>
                <a:gd name="connsiteX431" fmla="*/ 1415980 w 1476923"/>
                <a:gd name="connsiteY431" fmla="*/ 211011 h 211709"/>
                <a:gd name="connsiteX432" fmla="*/ 1410002 w 1476923"/>
                <a:gd name="connsiteY432" fmla="*/ 211710 h 211709"/>
                <a:gd name="connsiteX433" fmla="*/ 1406586 w 1476923"/>
                <a:gd name="connsiteY433" fmla="*/ 210623 h 211709"/>
                <a:gd name="connsiteX434" fmla="*/ 1405189 w 1476923"/>
                <a:gd name="connsiteY434" fmla="*/ 206664 h 211709"/>
                <a:gd name="connsiteX435" fmla="*/ 1405189 w 1476923"/>
                <a:gd name="connsiteY435" fmla="*/ 206664 h 2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1476923" h="211709">
                  <a:moveTo>
                    <a:pt x="78" y="48522"/>
                  </a:moveTo>
                  <a:cubicBezTo>
                    <a:pt x="78" y="47357"/>
                    <a:pt x="388" y="46503"/>
                    <a:pt x="932" y="45960"/>
                  </a:cubicBezTo>
                  <a:lnTo>
                    <a:pt x="35634" y="13586"/>
                  </a:lnTo>
                  <a:cubicBezTo>
                    <a:pt x="38507" y="11024"/>
                    <a:pt x="41302" y="8928"/>
                    <a:pt x="44096" y="7298"/>
                  </a:cubicBezTo>
                  <a:cubicBezTo>
                    <a:pt x="46891" y="5667"/>
                    <a:pt x="50230" y="4503"/>
                    <a:pt x="54111" y="3571"/>
                  </a:cubicBezTo>
                  <a:cubicBezTo>
                    <a:pt x="57993" y="2640"/>
                    <a:pt x="62806" y="2018"/>
                    <a:pt x="68474" y="1708"/>
                  </a:cubicBezTo>
                  <a:cubicBezTo>
                    <a:pt x="74141" y="1397"/>
                    <a:pt x="81361" y="1242"/>
                    <a:pt x="90134" y="1242"/>
                  </a:cubicBezTo>
                  <a:cubicBezTo>
                    <a:pt x="105040" y="1242"/>
                    <a:pt x="118315" y="2795"/>
                    <a:pt x="129883" y="5900"/>
                  </a:cubicBezTo>
                  <a:cubicBezTo>
                    <a:pt x="141451" y="9006"/>
                    <a:pt x="151310" y="13431"/>
                    <a:pt x="159306" y="19176"/>
                  </a:cubicBezTo>
                  <a:cubicBezTo>
                    <a:pt x="165207" y="23290"/>
                    <a:pt x="170486" y="27560"/>
                    <a:pt x="175144" y="31985"/>
                  </a:cubicBezTo>
                  <a:cubicBezTo>
                    <a:pt x="179802" y="36488"/>
                    <a:pt x="183684" y="41379"/>
                    <a:pt x="186867" y="46814"/>
                  </a:cubicBezTo>
                  <a:cubicBezTo>
                    <a:pt x="190050" y="52170"/>
                    <a:pt x="192456" y="58148"/>
                    <a:pt x="194164" y="64670"/>
                  </a:cubicBezTo>
                  <a:cubicBezTo>
                    <a:pt x="195795" y="71191"/>
                    <a:pt x="196571" y="78566"/>
                    <a:pt x="196571" y="86718"/>
                  </a:cubicBezTo>
                  <a:cubicBezTo>
                    <a:pt x="196571" y="102245"/>
                    <a:pt x="194242" y="116141"/>
                    <a:pt x="189584" y="128252"/>
                  </a:cubicBezTo>
                  <a:cubicBezTo>
                    <a:pt x="184926" y="140364"/>
                    <a:pt x="178637" y="150999"/>
                    <a:pt x="170641" y="160083"/>
                  </a:cubicBezTo>
                  <a:cubicBezTo>
                    <a:pt x="162567" y="169166"/>
                    <a:pt x="153251" y="176774"/>
                    <a:pt x="142537" y="183063"/>
                  </a:cubicBezTo>
                  <a:cubicBezTo>
                    <a:pt x="131824" y="189351"/>
                    <a:pt x="120411" y="194475"/>
                    <a:pt x="108223" y="198357"/>
                  </a:cubicBezTo>
                  <a:cubicBezTo>
                    <a:pt x="96034" y="202316"/>
                    <a:pt x="83457" y="205111"/>
                    <a:pt x="70570" y="206819"/>
                  </a:cubicBezTo>
                  <a:cubicBezTo>
                    <a:pt x="57605" y="208527"/>
                    <a:pt x="44873" y="209381"/>
                    <a:pt x="32374" y="209381"/>
                  </a:cubicBezTo>
                  <a:lnTo>
                    <a:pt x="7531" y="209381"/>
                  </a:lnTo>
                  <a:cubicBezTo>
                    <a:pt x="6521" y="209148"/>
                    <a:pt x="5823" y="208682"/>
                    <a:pt x="5357" y="207828"/>
                  </a:cubicBezTo>
                  <a:cubicBezTo>
                    <a:pt x="4891" y="207052"/>
                    <a:pt x="4658" y="206120"/>
                    <a:pt x="4658" y="205111"/>
                  </a:cubicBezTo>
                  <a:cubicBezTo>
                    <a:pt x="4658" y="204257"/>
                    <a:pt x="4813" y="203558"/>
                    <a:pt x="5202" y="202937"/>
                  </a:cubicBezTo>
                  <a:lnTo>
                    <a:pt x="21971" y="170796"/>
                  </a:lnTo>
                  <a:cubicBezTo>
                    <a:pt x="21971" y="170796"/>
                    <a:pt x="22204" y="169088"/>
                    <a:pt x="22436" y="166604"/>
                  </a:cubicBezTo>
                  <a:cubicBezTo>
                    <a:pt x="22669" y="164197"/>
                    <a:pt x="22902" y="161092"/>
                    <a:pt x="23213" y="157443"/>
                  </a:cubicBezTo>
                  <a:cubicBezTo>
                    <a:pt x="23523" y="153717"/>
                    <a:pt x="23756" y="149602"/>
                    <a:pt x="24144" y="145099"/>
                  </a:cubicBezTo>
                  <a:cubicBezTo>
                    <a:pt x="24455" y="140519"/>
                    <a:pt x="24765" y="136016"/>
                    <a:pt x="25154" y="131591"/>
                  </a:cubicBezTo>
                  <a:cubicBezTo>
                    <a:pt x="25464" y="127088"/>
                    <a:pt x="25852" y="122896"/>
                    <a:pt x="26163" y="118859"/>
                  </a:cubicBezTo>
                  <a:cubicBezTo>
                    <a:pt x="26473" y="114822"/>
                    <a:pt x="26784" y="111406"/>
                    <a:pt x="27017" y="108689"/>
                  </a:cubicBezTo>
                  <a:cubicBezTo>
                    <a:pt x="27094" y="107524"/>
                    <a:pt x="27250" y="105894"/>
                    <a:pt x="27405" y="103720"/>
                  </a:cubicBezTo>
                  <a:cubicBezTo>
                    <a:pt x="27638" y="101469"/>
                    <a:pt x="27793" y="98907"/>
                    <a:pt x="27948" y="95956"/>
                  </a:cubicBezTo>
                  <a:cubicBezTo>
                    <a:pt x="28104" y="93006"/>
                    <a:pt x="28337" y="89901"/>
                    <a:pt x="28647" y="86563"/>
                  </a:cubicBezTo>
                  <a:cubicBezTo>
                    <a:pt x="28958" y="83147"/>
                    <a:pt x="29268" y="79808"/>
                    <a:pt x="29501" y="76470"/>
                  </a:cubicBezTo>
                  <a:lnTo>
                    <a:pt x="31364" y="47901"/>
                  </a:lnTo>
                  <a:cubicBezTo>
                    <a:pt x="28958" y="48444"/>
                    <a:pt x="26396" y="48987"/>
                    <a:pt x="23756" y="49609"/>
                  </a:cubicBezTo>
                  <a:cubicBezTo>
                    <a:pt x="21117" y="50230"/>
                    <a:pt x="18555" y="50773"/>
                    <a:pt x="15993" y="51161"/>
                  </a:cubicBezTo>
                  <a:cubicBezTo>
                    <a:pt x="13508" y="51627"/>
                    <a:pt x="11102" y="52015"/>
                    <a:pt x="8850" y="52326"/>
                  </a:cubicBezTo>
                  <a:cubicBezTo>
                    <a:pt x="6677" y="52636"/>
                    <a:pt x="4736" y="52792"/>
                    <a:pt x="3028" y="52792"/>
                  </a:cubicBezTo>
                  <a:cubicBezTo>
                    <a:pt x="2018" y="52792"/>
                    <a:pt x="1320" y="52326"/>
                    <a:pt x="776" y="51394"/>
                  </a:cubicBezTo>
                  <a:cubicBezTo>
                    <a:pt x="233" y="50540"/>
                    <a:pt x="0" y="49531"/>
                    <a:pt x="0" y="48522"/>
                  </a:cubicBezTo>
                  <a:lnTo>
                    <a:pt x="0" y="48522"/>
                  </a:lnTo>
                  <a:close/>
                  <a:moveTo>
                    <a:pt x="76470" y="163499"/>
                  </a:moveTo>
                  <a:lnTo>
                    <a:pt x="76082" y="167613"/>
                  </a:lnTo>
                  <a:cubicBezTo>
                    <a:pt x="87106" y="167613"/>
                    <a:pt x="96422" y="165828"/>
                    <a:pt x="104030" y="162257"/>
                  </a:cubicBezTo>
                  <a:cubicBezTo>
                    <a:pt x="111639" y="158685"/>
                    <a:pt x="117772" y="153794"/>
                    <a:pt x="122508" y="147584"/>
                  </a:cubicBezTo>
                  <a:cubicBezTo>
                    <a:pt x="127243" y="141373"/>
                    <a:pt x="130737" y="134075"/>
                    <a:pt x="132833" y="125691"/>
                  </a:cubicBezTo>
                  <a:cubicBezTo>
                    <a:pt x="135007" y="117306"/>
                    <a:pt x="136016" y="108300"/>
                    <a:pt x="136016" y="98674"/>
                  </a:cubicBezTo>
                  <a:cubicBezTo>
                    <a:pt x="136016" y="91764"/>
                    <a:pt x="135084" y="85088"/>
                    <a:pt x="133144" y="78644"/>
                  </a:cubicBezTo>
                  <a:cubicBezTo>
                    <a:pt x="131203" y="72278"/>
                    <a:pt x="128485" y="66145"/>
                    <a:pt x="124837" y="60322"/>
                  </a:cubicBezTo>
                  <a:cubicBezTo>
                    <a:pt x="121188" y="54500"/>
                    <a:pt x="116763" y="50152"/>
                    <a:pt x="111483" y="47202"/>
                  </a:cubicBezTo>
                  <a:cubicBezTo>
                    <a:pt x="106204" y="44329"/>
                    <a:pt x="100226" y="42854"/>
                    <a:pt x="93550" y="42854"/>
                  </a:cubicBezTo>
                  <a:cubicBezTo>
                    <a:pt x="92463" y="42854"/>
                    <a:pt x="91298" y="43087"/>
                    <a:pt x="89979" y="43631"/>
                  </a:cubicBezTo>
                  <a:cubicBezTo>
                    <a:pt x="88736" y="44174"/>
                    <a:pt x="87727" y="44640"/>
                    <a:pt x="86873" y="45028"/>
                  </a:cubicBezTo>
                  <a:lnTo>
                    <a:pt x="85165" y="61564"/>
                  </a:lnTo>
                  <a:cubicBezTo>
                    <a:pt x="84622" y="67309"/>
                    <a:pt x="84078" y="73442"/>
                    <a:pt x="83457" y="79964"/>
                  </a:cubicBezTo>
                  <a:cubicBezTo>
                    <a:pt x="82836" y="86485"/>
                    <a:pt x="82293" y="93084"/>
                    <a:pt x="81749" y="99761"/>
                  </a:cubicBezTo>
                  <a:cubicBezTo>
                    <a:pt x="81206" y="106437"/>
                    <a:pt x="80662" y="113036"/>
                    <a:pt x="80119" y="119557"/>
                  </a:cubicBezTo>
                  <a:cubicBezTo>
                    <a:pt x="79576" y="126079"/>
                    <a:pt x="79032" y="132134"/>
                    <a:pt x="78566" y="137802"/>
                  </a:cubicBezTo>
                  <a:cubicBezTo>
                    <a:pt x="78101" y="143391"/>
                    <a:pt x="77712" y="148515"/>
                    <a:pt x="77324" y="152940"/>
                  </a:cubicBezTo>
                  <a:cubicBezTo>
                    <a:pt x="76936" y="157365"/>
                    <a:pt x="76625" y="160937"/>
                    <a:pt x="76393" y="163576"/>
                  </a:cubicBezTo>
                  <a:lnTo>
                    <a:pt x="76393" y="163576"/>
                  </a:lnTo>
                  <a:close/>
                  <a:moveTo>
                    <a:pt x="234457" y="137569"/>
                  </a:moveTo>
                  <a:cubicBezTo>
                    <a:pt x="234457" y="124526"/>
                    <a:pt x="236320" y="112648"/>
                    <a:pt x="240124" y="101934"/>
                  </a:cubicBezTo>
                  <a:cubicBezTo>
                    <a:pt x="243928" y="91143"/>
                    <a:pt x="249052" y="81905"/>
                    <a:pt x="255496" y="74219"/>
                  </a:cubicBezTo>
                  <a:cubicBezTo>
                    <a:pt x="261940" y="66533"/>
                    <a:pt x="269548" y="60477"/>
                    <a:pt x="278165" y="56285"/>
                  </a:cubicBezTo>
                  <a:cubicBezTo>
                    <a:pt x="286783" y="52015"/>
                    <a:pt x="295866" y="49919"/>
                    <a:pt x="305493" y="49919"/>
                  </a:cubicBezTo>
                  <a:cubicBezTo>
                    <a:pt x="312325" y="49919"/>
                    <a:pt x="318846" y="51317"/>
                    <a:pt x="324901" y="54111"/>
                  </a:cubicBezTo>
                  <a:cubicBezTo>
                    <a:pt x="331035" y="56906"/>
                    <a:pt x="336779" y="60477"/>
                    <a:pt x="342214" y="64825"/>
                  </a:cubicBezTo>
                  <a:cubicBezTo>
                    <a:pt x="342757" y="62108"/>
                    <a:pt x="343068" y="59856"/>
                    <a:pt x="343146" y="58226"/>
                  </a:cubicBezTo>
                  <a:cubicBezTo>
                    <a:pt x="343223" y="56596"/>
                    <a:pt x="343456" y="55276"/>
                    <a:pt x="343844" y="54422"/>
                  </a:cubicBezTo>
                  <a:cubicBezTo>
                    <a:pt x="344155" y="53490"/>
                    <a:pt x="344776" y="52869"/>
                    <a:pt x="345707" y="52559"/>
                  </a:cubicBezTo>
                  <a:cubicBezTo>
                    <a:pt x="346639" y="52248"/>
                    <a:pt x="348114" y="52015"/>
                    <a:pt x="350210" y="51860"/>
                  </a:cubicBezTo>
                  <a:cubicBezTo>
                    <a:pt x="356809" y="50928"/>
                    <a:pt x="363330" y="50074"/>
                    <a:pt x="369852" y="49298"/>
                  </a:cubicBezTo>
                  <a:cubicBezTo>
                    <a:pt x="376373" y="48522"/>
                    <a:pt x="383127" y="47978"/>
                    <a:pt x="390270" y="47590"/>
                  </a:cubicBezTo>
                  <a:lnTo>
                    <a:pt x="376218" y="174911"/>
                  </a:lnTo>
                  <a:cubicBezTo>
                    <a:pt x="376218" y="174911"/>
                    <a:pt x="376063" y="175610"/>
                    <a:pt x="376063" y="175920"/>
                  </a:cubicBezTo>
                  <a:lnTo>
                    <a:pt x="376063" y="176852"/>
                  </a:lnTo>
                  <a:cubicBezTo>
                    <a:pt x="376063" y="179103"/>
                    <a:pt x="376373" y="181044"/>
                    <a:pt x="377150" y="182519"/>
                  </a:cubicBezTo>
                  <a:cubicBezTo>
                    <a:pt x="377926" y="184072"/>
                    <a:pt x="378702" y="185314"/>
                    <a:pt x="379556" y="186246"/>
                  </a:cubicBezTo>
                  <a:cubicBezTo>
                    <a:pt x="380410" y="187177"/>
                    <a:pt x="381264" y="187954"/>
                    <a:pt x="381963" y="188497"/>
                  </a:cubicBezTo>
                  <a:cubicBezTo>
                    <a:pt x="382739" y="189118"/>
                    <a:pt x="383050" y="189662"/>
                    <a:pt x="383050" y="190050"/>
                  </a:cubicBezTo>
                  <a:cubicBezTo>
                    <a:pt x="383050" y="191370"/>
                    <a:pt x="381652" y="192534"/>
                    <a:pt x="378935" y="193621"/>
                  </a:cubicBezTo>
                  <a:lnTo>
                    <a:pt x="342214" y="209303"/>
                  </a:lnTo>
                  <a:cubicBezTo>
                    <a:pt x="342214" y="209303"/>
                    <a:pt x="341748" y="209458"/>
                    <a:pt x="341282" y="209458"/>
                  </a:cubicBezTo>
                  <a:cubicBezTo>
                    <a:pt x="340584" y="209458"/>
                    <a:pt x="339807" y="208837"/>
                    <a:pt x="339108" y="207517"/>
                  </a:cubicBezTo>
                  <a:cubicBezTo>
                    <a:pt x="338410" y="206198"/>
                    <a:pt x="337711" y="204645"/>
                    <a:pt x="337012" y="202704"/>
                  </a:cubicBezTo>
                  <a:cubicBezTo>
                    <a:pt x="336314" y="200763"/>
                    <a:pt x="335693" y="198667"/>
                    <a:pt x="335071" y="196416"/>
                  </a:cubicBezTo>
                  <a:cubicBezTo>
                    <a:pt x="334528" y="194164"/>
                    <a:pt x="333985" y="192146"/>
                    <a:pt x="333519" y="190205"/>
                  </a:cubicBezTo>
                  <a:cubicBezTo>
                    <a:pt x="327774" y="196882"/>
                    <a:pt x="321641" y="201695"/>
                    <a:pt x="314964" y="204800"/>
                  </a:cubicBezTo>
                  <a:cubicBezTo>
                    <a:pt x="308287" y="207906"/>
                    <a:pt x="301689" y="209458"/>
                    <a:pt x="295167" y="209458"/>
                  </a:cubicBezTo>
                  <a:cubicBezTo>
                    <a:pt x="287559" y="209458"/>
                    <a:pt x="280028" y="207750"/>
                    <a:pt x="272808" y="204412"/>
                  </a:cubicBezTo>
                  <a:cubicBezTo>
                    <a:pt x="265511" y="201074"/>
                    <a:pt x="259067" y="196260"/>
                    <a:pt x="253400" y="190050"/>
                  </a:cubicBezTo>
                  <a:cubicBezTo>
                    <a:pt x="247732" y="183839"/>
                    <a:pt x="243230" y="176231"/>
                    <a:pt x="239736" y="167380"/>
                  </a:cubicBezTo>
                  <a:cubicBezTo>
                    <a:pt x="236320" y="158530"/>
                    <a:pt x="234612" y="148670"/>
                    <a:pt x="234612" y="137646"/>
                  </a:cubicBezTo>
                  <a:lnTo>
                    <a:pt x="234612" y="137646"/>
                  </a:lnTo>
                  <a:close/>
                  <a:moveTo>
                    <a:pt x="288646" y="130892"/>
                  </a:moveTo>
                  <a:cubicBezTo>
                    <a:pt x="288646" y="145332"/>
                    <a:pt x="290509" y="155813"/>
                    <a:pt x="294313" y="162489"/>
                  </a:cubicBezTo>
                  <a:cubicBezTo>
                    <a:pt x="298117" y="169166"/>
                    <a:pt x="303397" y="172582"/>
                    <a:pt x="310151" y="172582"/>
                  </a:cubicBezTo>
                  <a:cubicBezTo>
                    <a:pt x="312868" y="172582"/>
                    <a:pt x="315896" y="171806"/>
                    <a:pt x="319312" y="170253"/>
                  </a:cubicBezTo>
                  <a:cubicBezTo>
                    <a:pt x="322650" y="168700"/>
                    <a:pt x="326066" y="166526"/>
                    <a:pt x="329559" y="163809"/>
                  </a:cubicBezTo>
                  <a:lnTo>
                    <a:pt x="335304" y="123362"/>
                  </a:lnTo>
                  <a:cubicBezTo>
                    <a:pt x="336236" y="118160"/>
                    <a:pt x="336857" y="113269"/>
                    <a:pt x="337090" y="108689"/>
                  </a:cubicBezTo>
                  <a:cubicBezTo>
                    <a:pt x="337400" y="104108"/>
                    <a:pt x="337633" y="99838"/>
                    <a:pt x="337866" y="96112"/>
                  </a:cubicBezTo>
                  <a:cubicBezTo>
                    <a:pt x="336391" y="94947"/>
                    <a:pt x="334839" y="93860"/>
                    <a:pt x="333131" y="92696"/>
                  </a:cubicBezTo>
                  <a:cubicBezTo>
                    <a:pt x="331423" y="91531"/>
                    <a:pt x="329637" y="90367"/>
                    <a:pt x="327696" y="89358"/>
                  </a:cubicBezTo>
                  <a:cubicBezTo>
                    <a:pt x="325755" y="88348"/>
                    <a:pt x="323659" y="87417"/>
                    <a:pt x="321563" y="86796"/>
                  </a:cubicBezTo>
                  <a:cubicBezTo>
                    <a:pt x="319389" y="86174"/>
                    <a:pt x="317138" y="85786"/>
                    <a:pt x="314809" y="85786"/>
                  </a:cubicBezTo>
                  <a:cubicBezTo>
                    <a:pt x="309918" y="85786"/>
                    <a:pt x="305803" y="87417"/>
                    <a:pt x="302465" y="90600"/>
                  </a:cubicBezTo>
                  <a:cubicBezTo>
                    <a:pt x="299127" y="93783"/>
                    <a:pt x="296409" y="97664"/>
                    <a:pt x="294391" y="102323"/>
                  </a:cubicBezTo>
                  <a:cubicBezTo>
                    <a:pt x="292372" y="106981"/>
                    <a:pt x="290897" y="111872"/>
                    <a:pt x="290043" y="117073"/>
                  </a:cubicBezTo>
                  <a:cubicBezTo>
                    <a:pt x="289189" y="122275"/>
                    <a:pt x="288801" y="126855"/>
                    <a:pt x="288801" y="130892"/>
                  </a:cubicBezTo>
                  <a:lnTo>
                    <a:pt x="288801" y="130892"/>
                  </a:lnTo>
                  <a:close/>
                  <a:moveTo>
                    <a:pt x="426137" y="94326"/>
                  </a:moveTo>
                  <a:cubicBezTo>
                    <a:pt x="426137" y="94326"/>
                    <a:pt x="426603" y="93006"/>
                    <a:pt x="427534" y="91376"/>
                  </a:cubicBezTo>
                  <a:cubicBezTo>
                    <a:pt x="428466" y="89823"/>
                    <a:pt x="429631" y="87882"/>
                    <a:pt x="431028" y="85631"/>
                  </a:cubicBezTo>
                  <a:cubicBezTo>
                    <a:pt x="432425" y="83380"/>
                    <a:pt x="433901" y="80973"/>
                    <a:pt x="435609" y="78489"/>
                  </a:cubicBezTo>
                  <a:cubicBezTo>
                    <a:pt x="437239" y="75927"/>
                    <a:pt x="438791" y="73520"/>
                    <a:pt x="440267" y="71269"/>
                  </a:cubicBezTo>
                  <a:cubicBezTo>
                    <a:pt x="441819" y="69017"/>
                    <a:pt x="443061" y="67076"/>
                    <a:pt x="444148" y="65446"/>
                  </a:cubicBezTo>
                  <a:cubicBezTo>
                    <a:pt x="445235" y="63816"/>
                    <a:pt x="445934" y="62806"/>
                    <a:pt x="446167" y="62418"/>
                  </a:cubicBezTo>
                  <a:lnTo>
                    <a:pt x="455871" y="62418"/>
                  </a:lnTo>
                  <a:cubicBezTo>
                    <a:pt x="456725" y="55509"/>
                    <a:pt x="457346" y="49686"/>
                    <a:pt x="457890" y="45028"/>
                  </a:cubicBezTo>
                  <a:cubicBezTo>
                    <a:pt x="458433" y="40292"/>
                    <a:pt x="458821" y="36411"/>
                    <a:pt x="459132" y="33305"/>
                  </a:cubicBezTo>
                  <a:cubicBezTo>
                    <a:pt x="459442" y="30200"/>
                    <a:pt x="459753" y="27793"/>
                    <a:pt x="459986" y="26163"/>
                  </a:cubicBezTo>
                  <a:cubicBezTo>
                    <a:pt x="460296" y="24455"/>
                    <a:pt x="460607" y="23213"/>
                    <a:pt x="460917" y="22359"/>
                  </a:cubicBezTo>
                  <a:cubicBezTo>
                    <a:pt x="461228" y="21582"/>
                    <a:pt x="461616" y="21039"/>
                    <a:pt x="462160" y="20806"/>
                  </a:cubicBezTo>
                  <a:cubicBezTo>
                    <a:pt x="462703" y="20573"/>
                    <a:pt x="463324" y="20418"/>
                    <a:pt x="464178" y="20185"/>
                  </a:cubicBezTo>
                  <a:cubicBezTo>
                    <a:pt x="468293" y="19409"/>
                    <a:pt x="472252" y="18632"/>
                    <a:pt x="476056" y="17934"/>
                  </a:cubicBezTo>
                  <a:cubicBezTo>
                    <a:pt x="479860" y="17235"/>
                    <a:pt x="483664" y="16536"/>
                    <a:pt x="487468" y="15760"/>
                  </a:cubicBezTo>
                  <a:cubicBezTo>
                    <a:pt x="491273" y="15061"/>
                    <a:pt x="495232" y="14207"/>
                    <a:pt x="499191" y="13276"/>
                  </a:cubicBezTo>
                  <a:cubicBezTo>
                    <a:pt x="503151" y="12266"/>
                    <a:pt x="507265" y="11179"/>
                    <a:pt x="511535" y="9937"/>
                  </a:cubicBezTo>
                  <a:cubicBezTo>
                    <a:pt x="511768" y="9937"/>
                    <a:pt x="512001" y="9937"/>
                    <a:pt x="512079" y="9860"/>
                  </a:cubicBezTo>
                  <a:cubicBezTo>
                    <a:pt x="512079" y="9860"/>
                    <a:pt x="512312" y="9860"/>
                    <a:pt x="512622" y="9860"/>
                  </a:cubicBezTo>
                  <a:cubicBezTo>
                    <a:pt x="513709" y="9860"/>
                    <a:pt x="514330" y="10248"/>
                    <a:pt x="514330" y="10946"/>
                  </a:cubicBezTo>
                  <a:lnTo>
                    <a:pt x="514330" y="11179"/>
                  </a:lnTo>
                  <a:cubicBezTo>
                    <a:pt x="513864" y="16226"/>
                    <a:pt x="513166" y="23135"/>
                    <a:pt x="512156" y="32063"/>
                  </a:cubicBezTo>
                  <a:cubicBezTo>
                    <a:pt x="511225" y="40991"/>
                    <a:pt x="510138" y="51084"/>
                    <a:pt x="508973" y="62341"/>
                  </a:cubicBezTo>
                  <a:lnTo>
                    <a:pt x="545617" y="62341"/>
                  </a:lnTo>
                  <a:cubicBezTo>
                    <a:pt x="546316" y="62341"/>
                    <a:pt x="547014" y="62574"/>
                    <a:pt x="547713" y="63117"/>
                  </a:cubicBezTo>
                  <a:cubicBezTo>
                    <a:pt x="548412" y="63660"/>
                    <a:pt x="548722" y="64437"/>
                    <a:pt x="548722" y="65601"/>
                  </a:cubicBezTo>
                  <a:cubicBezTo>
                    <a:pt x="548722" y="66067"/>
                    <a:pt x="548179" y="67697"/>
                    <a:pt x="547092" y="70570"/>
                  </a:cubicBezTo>
                  <a:cubicBezTo>
                    <a:pt x="546005" y="73365"/>
                    <a:pt x="544452" y="77091"/>
                    <a:pt x="542434" y="81672"/>
                  </a:cubicBezTo>
                  <a:lnTo>
                    <a:pt x="537465" y="92696"/>
                  </a:lnTo>
                  <a:cubicBezTo>
                    <a:pt x="536844" y="94016"/>
                    <a:pt x="536145" y="95025"/>
                    <a:pt x="535447" y="95724"/>
                  </a:cubicBezTo>
                  <a:cubicBezTo>
                    <a:pt x="534748" y="96345"/>
                    <a:pt x="533351" y="96810"/>
                    <a:pt x="531254" y="96966"/>
                  </a:cubicBezTo>
                  <a:lnTo>
                    <a:pt x="505868" y="96966"/>
                  </a:lnTo>
                  <a:cubicBezTo>
                    <a:pt x="504548" y="106515"/>
                    <a:pt x="503384" y="116064"/>
                    <a:pt x="502219" y="125613"/>
                  </a:cubicBezTo>
                  <a:cubicBezTo>
                    <a:pt x="501055" y="135162"/>
                    <a:pt x="500356" y="144012"/>
                    <a:pt x="500045" y="152319"/>
                  </a:cubicBezTo>
                  <a:cubicBezTo>
                    <a:pt x="500045" y="155890"/>
                    <a:pt x="500356" y="158841"/>
                    <a:pt x="500899" y="161247"/>
                  </a:cubicBezTo>
                  <a:cubicBezTo>
                    <a:pt x="501443" y="163576"/>
                    <a:pt x="502219" y="165439"/>
                    <a:pt x="503306" y="166837"/>
                  </a:cubicBezTo>
                  <a:cubicBezTo>
                    <a:pt x="504393" y="168234"/>
                    <a:pt x="505635" y="169166"/>
                    <a:pt x="507032" y="169787"/>
                  </a:cubicBezTo>
                  <a:cubicBezTo>
                    <a:pt x="508508" y="170408"/>
                    <a:pt x="510138" y="170719"/>
                    <a:pt x="512001" y="170719"/>
                  </a:cubicBezTo>
                  <a:cubicBezTo>
                    <a:pt x="514951" y="170719"/>
                    <a:pt x="518134" y="170253"/>
                    <a:pt x="521550" y="169399"/>
                  </a:cubicBezTo>
                  <a:cubicBezTo>
                    <a:pt x="525044" y="168545"/>
                    <a:pt x="528460" y="167458"/>
                    <a:pt x="531953" y="166061"/>
                  </a:cubicBezTo>
                  <a:cubicBezTo>
                    <a:pt x="533040" y="165595"/>
                    <a:pt x="533972" y="165284"/>
                    <a:pt x="534748" y="165051"/>
                  </a:cubicBezTo>
                  <a:cubicBezTo>
                    <a:pt x="535524" y="164818"/>
                    <a:pt x="536223" y="164663"/>
                    <a:pt x="536767" y="164663"/>
                  </a:cubicBezTo>
                  <a:cubicBezTo>
                    <a:pt x="537698" y="164663"/>
                    <a:pt x="538319" y="165051"/>
                    <a:pt x="538630" y="165905"/>
                  </a:cubicBezTo>
                  <a:cubicBezTo>
                    <a:pt x="538940" y="166682"/>
                    <a:pt x="539251" y="168157"/>
                    <a:pt x="539561" y="170253"/>
                  </a:cubicBezTo>
                  <a:cubicBezTo>
                    <a:pt x="539872" y="172271"/>
                    <a:pt x="540338" y="175066"/>
                    <a:pt x="540959" y="178482"/>
                  </a:cubicBezTo>
                  <a:cubicBezTo>
                    <a:pt x="541580" y="181976"/>
                    <a:pt x="542667" y="186323"/>
                    <a:pt x="544142" y="191602"/>
                  </a:cubicBezTo>
                  <a:cubicBezTo>
                    <a:pt x="544142" y="192068"/>
                    <a:pt x="544297" y="192456"/>
                    <a:pt x="544375" y="192767"/>
                  </a:cubicBezTo>
                  <a:cubicBezTo>
                    <a:pt x="544375" y="193077"/>
                    <a:pt x="544375" y="193388"/>
                    <a:pt x="544375" y="193621"/>
                  </a:cubicBezTo>
                  <a:cubicBezTo>
                    <a:pt x="544375" y="194941"/>
                    <a:pt x="543909" y="195795"/>
                    <a:pt x="542977" y="196338"/>
                  </a:cubicBezTo>
                  <a:cubicBezTo>
                    <a:pt x="542046" y="196882"/>
                    <a:pt x="540415" y="197503"/>
                    <a:pt x="538242" y="198201"/>
                  </a:cubicBezTo>
                  <a:cubicBezTo>
                    <a:pt x="534515" y="199521"/>
                    <a:pt x="530556" y="200763"/>
                    <a:pt x="526441" y="202083"/>
                  </a:cubicBezTo>
                  <a:cubicBezTo>
                    <a:pt x="522326" y="203403"/>
                    <a:pt x="518212" y="204645"/>
                    <a:pt x="514097" y="205732"/>
                  </a:cubicBezTo>
                  <a:cubicBezTo>
                    <a:pt x="510060" y="206819"/>
                    <a:pt x="506178" y="207750"/>
                    <a:pt x="502452" y="208449"/>
                  </a:cubicBezTo>
                  <a:cubicBezTo>
                    <a:pt x="498725" y="209148"/>
                    <a:pt x="495465" y="209458"/>
                    <a:pt x="492592" y="209458"/>
                  </a:cubicBezTo>
                  <a:cubicBezTo>
                    <a:pt x="477376" y="209458"/>
                    <a:pt x="466274" y="205654"/>
                    <a:pt x="459365" y="198124"/>
                  </a:cubicBezTo>
                  <a:cubicBezTo>
                    <a:pt x="452378" y="190593"/>
                    <a:pt x="448962" y="179026"/>
                    <a:pt x="448962" y="163499"/>
                  </a:cubicBezTo>
                  <a:cubicBezTo>
                    <a:pt x="448962" y="160859"/>
                    <a:pt x="449039" y="158142"/>
                    <a:pt x="449195" y="155425"/>
                  </a:cubicBezTo>
                  <a:cubicBezTo>
                    <a:pt x="449427" y="152630"/>
                    <a:pt x="449660" y="149757"/>
                    <a:pt x="449893" y="146730"/>
                  </a:cubicBezTo>
                  <a:cubicBezTo>
                    <a:pt x="450825" y="137646"/>
                    <a:pt x="451601" y="128951"/>
                    <a:pt x="452300" y="120877"/>
                  </a:cubicBezTo>
                  <a:cubicBezTo>
                    <a:pt x="452999" y="112726"/>
                    <a:pt x="453697" y="104884"/>
                    <a:pt x="454396" y="97432"/>
                  </a:cubicBezTo>
                  <a:lnTo>
                    <a:pt x="440034" y="97432"/>
                  </a:lnTo>
                  <a:cubicBezTo>
                    <a:pt x="435143" y="97432"/>
                    <a:pt x="431571" y="97199"/>
                    <a:pt x="429398" y="96810"/>
                  </a:cubicBezTo>
                  <a:cubicBezTo>
                    <a:pt x="427224" y="96422"/>
                    <a:pt x="426137" y="95568"/>
                    <a:pt x="426137" y="94326"/>
                  </a:cubicBezTo>
                  <a:lnTo>
                    <a:pt x="426137" y="94326"/>
                  </a:lnTo>
                  <a:close/>
                  <a:moveTo>
                    <a:pt x="581562" y="137646"/>
                  </a:moveTo>
                  <a:cubicBezTo>
                    <a:pt x="581562" y="124604"/>
                    <a:pt x="583425" y="112726"/>
                    <a:pt x="587229" y="102012"/>
                  </a:cubicBezTo>
                  <a:cubicBezTo>
                    <a:pt x="591033" y="91221"/>
                    <a:pt x="596157" y="81982"/>
                    <a:pt x="602601" y="74296"/>
                  </a:cubicBezTo>
                  <a:cubicBezTo>
                    <a:pt x="609044" y="66611"/>
                    <a:pt x="616575" y="60555"/>
                    <a:pt x="625193" y="56363"/>
                  </a:cubicBezTo>
                  <a:cubicBezTo>
                    <a:pt x="633810" y="52093"/>
                    <a:pt x="642893" y="49997"/>
                    <a:pt x="652598" y="49997"/>
                  </a:cubicBezTo>
                  <a:cubicBezTo>
                    <a:pt x="659429" y="49997"/>
                    <a:pt x="665951" y="51394"/>
                    <a:pt x="672006" y="54189"/>
                  </a:cubicBezTo>
                  <a:cubicBezTo>
                    <a:pt x="678062" y="56984"/>
                    <a:pt x="683884" y="60555"/>
                    <a:pt x="689319" y="64903"/>
                  </a:cubicBezTo>
                  <a:cubicBezTo>
                    <a:pt x="689862" y="62185"/>
                    <a:pt x="690173" y="59934"/>
                    <a:pt x="690250" y="58304"/>
                  </a:cubicBezTo>
                  <a:cubicBezTo>
                    <a:pt x="690328" y="56673"/>
                    <a:pt x="690561" y="55354"/>
                    <a:pt x="690949" y="54500"/>
                  </a:cubicBezTo>
                  <a:cubicBezTo>
                    <a:pt x="691260" y="53568"/>
                    <a:pt x="691881" y="52947"/>
                    <a:pt x="692812" y="52636"/>
                  </a:cubicBezTo>
                  <a:cubicBezTo>
                    <a:pt x="693744" y="52326"/>
                    <a:pt x="695219" y="52093"/>
                    <a:pt x="697315" y="51938"/>
                  </a:cubicBezTo>
                  <a:cubicBezTo>
                    <a:pt x="703914" y="51006"/>
                    <a:pt x="710435" y="50152"/>
                    <a:pt x="716957" y="49376"/>
                  </a:cubicBezTo>
                  <a:cubicBezTo>
                    <a:pt x="723478" y="48599"/>
                    <a:pt x="730232" y="48056"/>
                    <a:pt x="737375" y="47668"/>
                  </a:cubicBezTo>
                  <a:lnTo>
                    <a:pt x="723323" y="174989"/>
                  </a:lnTo>
                  <a:cubicBezTo>
                    <a:pt x="723323" y="174989"/>
                    <a:pt x="723168" y="175687"/>
                    <a:pt x="723168" y="175998"/>
                  </a:cubicBezTo>
                  <a:lnTo>
                    <a:pt x="723168" y="176929"/>
                  </a:lnTo>
                  <a:cubicBezTo>
                    <a:pt x="723168" y="179181"/>
                    <a:pt x="723556" y="181122"/>
                    <a:pt x="724254" y="182597"/>
                  </a:cubicBezTo>
                  <a:cubicBezTo>
                    <a:pt x="724953" y="184149"/>
                    <a:pt x="725729" y="185392"/>
                    <a:pt x="726583" y="186323"/>
                  </a:cubicBezTo>
                  <a:cubicBezTo>
                    <a:pt x="727437" y="187255"/>
                    <a:pt x="728291" y="188031"/>
                    <a:pt x="728990" y="188575"/>
                  </a:cubicBezTo>
                  <a:cubicBezTo>
                    <a:pt x="729767" y="189196"/>
                    <a:pt x="730077" y="189739"/>
                    <a:pt x="730077" y="190127"/>
                  </a:cubicBezTo>
                  <a:cubicBezTo>
                    <a:pt x="730077" y="191447"/>
                    <a:pt x="728680" y="192612"/>
                    <a:pt x="725962" y="193699"/>
                  </a:cubicBezTo>
                  <a:lnTo>
                    <a:pt x="689241" y="209381"/>
                  </a:lnTo>
                  <a:cubicBezTo>
                    <a:pt x="689241" y="209381"/>
                    <a:pt x="688853" y="209536"/>
                    <a:pt x="688309" y="209536"/>
                  </a:cubicBezTo>
                  <a:cubicBezTo>
                    <a:pt x="687611" y="209536"/>
                    <a:pt x="686912" y="208915"/>
                    <a:pt x="686136" y="207595"/>
                  </a:cubicBezTo>
                  <a:cubicBezTo>
                    <a:pt x="685437" y="206275"/>
                    <a:pt x="684738" y="204723"/>
                    <a:pt x="684040" y="202782"/>
                  </a:cubicBezTo>
                  <a:cubicBezTo>
                    <a:pt x="683341" y="200841"/>
                    <a:pt x="682720" y="198745"/>
                    <a:pt x="682099" y="196493"/>
                  </a:cubicBezTo>
                  <a:cubicBezTo>
                    <a:pt x="681478" y="194242"/>
                    <a:pt x="681012" y="192224"/>
                    <a:pt x="680546" y="190283"/>
                  </a:cubicBezTo>
                  <a:cubicBezTo>
                    <a:pt x="674801" y="196959"/>
                    <a:pt x="668668" y="201773"/>
                    <a:pt x="661991" y="204878"/>
                  </a:cubicBezTo>
                  <a:cubicBezTo>
                    <a:pt x="655315" y="207983"/>
                    <a:pt x="648716" y="209536"/>
                    <a:pt x="642117" y="209536"/>
                  </a:cubicBezTo>
                  <a:cubicBezTo>
                    <a:pt x="634509" y="209536"/>
                    <a:pt x="627056" y="207828"/>
                    <a:pt x="619758" y="204490"/>
                  </a:cubicBezTo>
                  <a:cubicBezTo>
                    <a:pt x="612460" y="201151"/>
                    <a:pt x="606017" y="196338"/>
                    <a:pt x="600349" y="190127"/>
                  </a:cubicBezTo>
                  <a:cubicBezTo>
                    <a:pt x="594682" y="183917"/>
                    <a:pt x="590102" y="176308"/>
                    <a:pt x="586686" y="167458"/>
                  </a:cubicBezTo>
                  <a:cubicBezTo>
                    <a:pt x="583270" y="158608"/>
                    <a:pt x="581562" y="148748"/>
                    <a:pt x="581562" y="137724"/>
                  </a:cubicBezTo>
                  <a:lnTo>
                    <a:pt x="581562" y="137724"/>
                  </a:lnTo>
                  <a:close/>
                  <a:moveTo>
                    <a:pt x="635751" y="130970"/>
                  </a:moveTo>
                  <a:cubicBezTo>
                    <a:pt x="635751" y="145410"/>
                    <a:pt x="637614" y="155890"/>
                    <a:pt x="641418" y="162567"/>
                  </a:cubicBezTo>
                  <a:cubicBezTo>
                    <a:pt x="645222" y="169244"/>
                    <a:pt x="650501" y="172660"/>
                    <a:pt x="657256" y="172660"/>
                  </a:cubicBezTo>
                  <a:cubicBezTo>
                    <a:pt x="659973" y="172660"/>
                    <a:pt x="663001" y="171883"/>
                    <a:pt x="666417" y="170331"/>
                  </a:cubicBezTo>
                  <a:cubicBezTo>
                    <a:pt x="669755" y="168778"/>
                    <a:pt x="673171" y="166604"/>
                    <a:pt x="676664" y="163887"/>
                  </a:cubicBezTo>
                  <a:lnTo>
                    <a:pt x="682409" y="123439"/>
                  </a:lnTo>
                  <a:cubicBezTo>
                    <a:pt x="683341" y="118238"/>
                    <a:pt x="683962" y="113347"/>
                    <a:pt x="684273" y="108766"/>
                  </a:cubicBezTo>
                  <a:cubicBezTo>
                    <a:pt x="684583" y="104186"/>
                    <a:pt x="684816" y="99916"/>
                    <a:pt x="685049" y="96189"/>
                  </a:cubicBezTo>
                  <a:cubicBezTo>
                    <a:pt x="683574" y="95025"/>
                    <a:pt x="682021" y="93938"/>
                    <a:pt x="680313" y="92773"/>
                  </a:cubicBezTo>
                  <a:cubicBezTo>
                    <a:pt x="678605" y="91609"/>
                    <a:pt x="676820" y="90444"/>
                    <a:pt x="674879" y="89435"/>
                  </a:cubicBezTo>
                  <a:cubicBezTo>
                    <a:pt x="672938" y="88426"/>
                    <a:pt x="670842" y="87494"/>
                    <a:pt x="668746" y="86873"/>
                  </a:cubicBezTo>
                  <a:cubicBezTo>
                    <a:pt x="666572" y="86252"/>
                    <a:pt x="664320" y="85864"/>
                    <a:pt x="661991" y="85864"/>
                  </a:cubicBezTo>
                  <a:cubicBezTo>
                    <a:pt x="657100" y="85864"/>
                    <a:pt x="652908" y="87494"/>
                    <a:pt x="649647" y="90677"/>
                  </a:cubicBezTo>
                  <a:cubicBezTo>
                    <a:pt x="646309" y="93860"/>
                    <a:pt x="643670" y="97742"/>
                    <a:pt x="641573" y="102400"/>
                  </a:cubicBezTo>
                  <a:cubicBezTo>
                    <a:pt x="639555" y="107058"/>
                    <a:pt x="638080" y="111949"/>
                    <a:pt x="637226" y="117151"/>
                  </a:cubicBezTo>
                  <a:cubicBezTo>
                    <a:pt x="636372" y="122352"/>
                    <a:pt x="635984" y="126933"/>
                    <a:pt x="635984" y="130970"/>
                  </a:cubicBezTo>
                  <a:lnTo>
                    <a:pt x="635984" y="130970"/>
                  </a:lnTo>
                  <a:close/>
                  <a:moveTo>
                    <a:pt x="859184" y="161868"/>
                  </a:moveTo>
                  <a:cubicBezTo>
                    <a:pt x="859184" y="159073"/>
                    <a:pt x="859261" y="156356"/>
                    <a:pt x="859494" y="153794"/>
                  </a:cubicBezTo>
                  <a:cubicBezTo>
                    <a:pt x="859727" y="151155"/>
                    <a:pt x="860348" y="148515"/>
                    <a:pt x="861357" y="145720"/>
                  </a:cubicBezTo>
                  <a:cubicBezTo>
                    <a:pt x="862367" y="143003"/>
                    <a:pt x="863919" y="140208"/>
                    <a:pt x="866015" y="137258"/>
                  </a:cubicBezTo>
                  <a:cubicBezTo>
                    <a:pt x="868189" y="134308"/>
                    <a:pt x="871062" y="130970"/>
                    <a:pt x="874788" y="127321"/>
                  </a:cubicBezTo>
                  <a:cubicBezTo>
                    <a:pt x="878515" y="123672"/>
                    <a:pt x="883250" y="119635"/>
                    <a:pt x="888918" y="115132"/>
                  </a:cubicBezTo>
                  <a:cubicBezTo>
                    <a:pt x="894585" y="110629"/>
                    <a:pt x="901572" y="105583"/>
                    <a:pt x="909801" y="99993"/>
                  </a:cubicBezTo>
                  <a:cubicBezTo>
                    <a:pt x="904056" y="92308"/>
                    <a:pt x="899864" y="84622"/>
                    <a:pt x="897069" y="76936"/>
                  </a:cubicBezTo>
                  <a:cubicBezTo>
                    <a:pt x="894352" y="69173"/>
                    <a:pt x="893032" y="61642"/>
                    <a:pt x="893032" y="54267"/>
                  </a:cubicBezTo>
                  <a:cubicBezTo>
                    <a:pt x="893032" y="47435"/>
                    <a:pt x="894663" y="41069"/>
                    <a:pt x="897846" y="35013"/>
                  </a:cubicBezTo>
                  <a:cubicBezTo>
                    <a:pt x="901106" y="28958"/>
                    <a:pt x="905842" y="23679"/>
                    <a:pt x="912130" y="19176"/>
                  </a:cubicBezTo>
                  <a:cubicBezTo>
                    <a:pt x="918419" y="14673"/>
                    <a:pt x="926105" y="11102"/>
                    <a:pt x="935266" y="8540"/>
                  </a:cubicBezTo>
                  <a:cubicBezTo>
                    <a:pt x="944427" y="5900"/>
                    <a:pt x="954985" y="4658"/>
                    <a:pt x="966863" y="4658"/>
                  </a:cubicBezTo>
                  <a:cubicBezTo>
                    <a:pt x="969347" y="4658"/>
                    <a:pt x="972142" y="4969"/>
                    <a:pt x="975325" y="5590"/>
                  </a:cubicBezTo>
                  <a:cubicBezTo>
                    <a:pt x="978430" y="6133"/>
                    <a:pt x="981613" y="7142"/>
                    <a:pt x="984874" y="8385"/>
                  </a:cubicBezTo>
                  <a:cubicBezTo>
                    <a:pt x="988057" y="9627"/>
                    <a:pt x="991240" y="11335"/>
                    <a:pt x="994346" y="13431"/>
                  </a:cubicBezTo>
                  <a:cubicBezTo>
                    <a:pt x="997451" y="15527"/>
                    <a:pt x="1000246" y="18089"/>
                    <a:pt x="1002653" y="21194"/>
                  </a:cubicBezTo>
                  <a:cubicBezTo>
                    <a:pt x="1005059" y="24222"/>
                    <a:pt x="1007000" y="27793"/>
                    <a:pt x="1008475" y="31753"/>
                  </a:cubicBezTo>
                  <a:cubicBezTo>
                    <a:pt x="1009950" y="35790"/>
                    <a:pt x="1010727" y="40370"/>
                    <a:pt x="1010727" y="45572"/>
                  </a:cubicBezTo>
                  <a:cubicBezTo>
                    <a:pt x="1010727" y="50463"/>
                    <a:pt x="1009950" y="54810"/>
                    <a:pt x="1008320" y="58614"/>
                  </a:cubicBezTo>
                  <a:cubicBezTo>
                    <a:pt x="1006767" y="62496"/>
                    <a:pt x="1004360" y="66378"/>
                    <a:pt x="1001100" y="70337"/>
                  </a:cubicBezTo>
                  <a:cubicBezTo>
                    <a:pt x="997917" y="74296"/>
                    <a:pt x="993802" y="78566"/>
                    <a:pt x="988833" y="82991"/>
                  </a:cubicBezTo>
                  <a:cubicBezTo>
                    <a:pt x="983865" y="87494"/>
                    <a:pt x="978042" y="92773"/>
                    <a:pt x="971288" y="98829"/>
                  </a:cubicBezTo>
                  <a:lnTo>
                    <a:pt x="1003817" y="124914"/>
                  </a:lnTo>
                  <a:cubicBezTo>
                    <a:pt x="1004826" y="125768"/>
                    <a:pt x="1005758" y="126700"/>
                    <a:pt x="1006690" y="127476"/>
                  </a:cubicBezTo>
                  <a:cubicBezTo>
                    <a:pt x="1007621" y="128252"/>
                    <a:pt x="1008708" y="128641"/>
                    <a:pt x="1009795" y="128563"/>
                  </a:cubicBezTo>
                  <a:cubicBezTo>
                    <a:pt x="1010261" y="127864"/>
                    <a:pt x="1010727" y="127476"/>
                    <a:pt x="1011192" y="127321"/>
                  </a:cubicBezTo>
                  <a:cubicBezTo>
                    <a:pt x="1011736" y="127243"/>
                    <a:pt x="1012202" y="127166"/>
                    <a:pt x="1012745" y="127166"/>
                  </a:cubicBezTo>
                  <a:lnTo>
                    <a:pt x="1043721" y="98363"/>
                  </a:lnTo>
                  <a:cubicBezTo>
                    <a:pt x="1045429" y="98984"/>
                    <a:pt x="1047448" y="100226"/>
                    <a:pt x="1050010" y="102167"/>
                  </a:cubicBezTo>
                  <a:cubicBezTo>
                    <a:pt x="1052494" y="104030"/>
                    <a:pt x="1054901" y="106204"/>
                    <a:pt x="1057230" y="108611"/>
                  </a:cubicBezTo>
                  <a:cubicBezTo>
                    <a:pt x="1059559" y="111018"/>
                    <a:pt x="1061500" y="113424"/>
                    <a:pt x="1063208" y="115909"/>
                  </a:cubicBezTo>
                  <a:cubicBezTo>
                    <a:pt x="1064838" y="118393"/>
                    <a:pt x="1065614" y="120567"/>
                    <a:pt x="1065614" y="122275"/>
                  </a:cubicBezTo>
                  <a:cubicBezTo>
                    <a:pt x="1065614" y="123362"/>
                    <a:pt x="1065459" y="124215"/>
                    <a:pt x="1065071" y="124837"/>
                  </a:cubicBezTo>
                  <a:lnTo>
                    <a:pt x="1040305" y="150922"/>
                  </a:lnTo>
                  <a:lnTo>
                    <a:pt x="1041858" y="152164"/>
                  </a:lnTo>
                  <a:cubicBezTo>
                    <a:pt x="1042712" y="152707"/>
                    <a:pt x="1043644" y="153406"/>
                    <a:pt x="1044808" y="154260"/>
                  </a:cubicBezTo>
                  <a:cubicBezTo>
                    <a:pt x="1045895" y="155114"/>
                    <a:pt x="1047215" y="156123"/>
                    <a:pt x="1048612" y="157133"/>
                  </a:cubicBezTo>
                  <a:cubicBezTo>
                    <a:pt x="1050010" y="158219"/>
                    <a:pt x="1051485" y="159306"/>
                    <a:pt x="1053115" y="160393"/>
                  </a:cubicBezTo>
                  <a:cubicBezTo>
                    <a:pt x="1054668" y="161558"/>
                    <a:pt x="1056298" y="162645"/>
                    <a:pt x="1058006" y="163732"/>
                  </a:cubicBezTo>
                  <a:cubicBezTo>
                    <a:pt x="1058938" y="164353"/>
                    <a:pt x="1059481" y="165051"/>
                    <a:pt x="1059637" y="165750"/>
                  </a:cubicBezTo>
                  <a:cubicBezTo>
                    <a:pt x="1059792" y="166526"/>
                    <a:pt x="1059869" y="166992"/>
                    <a:pt x="1059869" y="167147"/>
                  </a:cubicBezTo>
                  <a:cubicBezTo>
                    <a:pt x="1059869" y="168467"/>
                    <a:pt x="1059326" y="170020"/>
                    <a:pt x="1058239" y="171961"/>
                  </a:cubicBezTo>
                  <a:cubicBezTo>
                    <a:pt x="1057152" y="173902"/>
                    <a:pt x="1055755" y="175920"/>
                    <a:pt x="1054047" y="178094"/>
                  </a:cubicBezTo>
                  <a:cubicBezTo>
                    <a:pt x="1052339" y="180268"/>
                    <a:pt x="1050475" y="182519"/>
                    <a:pt x="1048457" y="184848"/>
                  </a:cubicBezTo>
                  <a:cubicBezTo>
                    <a:pt x="1046439" y="187177"/>
                    <a:pt x="1044420" y="189351"/>
                    <a:pt x="1042402" y="191447"/>
                  </a:cubicBezTo>
                  <a:cubicBezTo>
                    <a:pt x="1040383" y="193466"/>
                    <a:pt x="1038520" y="195329"/>
                    <a:pt x="1036734" y="197037"/>
                  </a:cubicBezTo>
                  <a:cubicBezTo>
                    <a:pt x="1035026" y="198745"/>
                    <a:pt x="1033707" y="199987"/>
                    <a:pt x="1032852" y="200763"/>
                  </a:cubicBezTo>
                  <a:cubicBezTo>
                    <a:pt x="1031921" y="201695"/>
                    <a:pt x="1030989" y="202161"/>
                    <a:pt x="1029980" y="202161"/>
                  </a:cubicBezTo>
                  <a:cubicBezTo>
                    <a:pt x="1029281" y="202161"/>
                    <a:pt x="1028660" y="201850"/>
                    <a:pt x="1028117" y="201307"/>
                  </a:cubicBezTo>
                  <a:lnTo>
                    <a:pt x="1000634" y="184460"/>
                  </a:lnTo>
                  <a:cubicBezTo>
                    <a:pt x="991473" y="189351"/>
                    <a:pt x="983321" y="193388"/>
                    <a:pt x="976412" y="196571"/>
                  </a:cubicBezTo>
                  <a:cubicBezTo>
                    <a:pt x="969425" y="199754"/>
                    <a:pt x="962903" y="202316"/>
                    <a:pt x="956848" y="204257"/>
                  </a:cubicBezTo>
                  <a:cubicBezTo>
                    <a:pt x="950793" y="206198"/>
                    <a:pt x="944892" y="207440"/>
                    <a:pt x="939070" y="208139"/>
                  </a:cubicBezTo>
                  <a:cubicBezTo>
                    <a:pt x="933247" y="208915"/>
                    <a:pt x="926881" y="209225"/>
                    <a:pt x="919972" y="209225"/>
                  </a:cubicBezTo>
                  <a:cubicBezTo>
                    <a:pt x="912363" y="209225"/>
                    <a:pt x="904833" y="208294"/>
                    <a:pt x="897613" y="206353"/>
                  </a:cubicBezTo>
                  <a:cubicBezTo>
                    <a:pt x="890315" y="204412"/>
                    <a:pt x="883794" y="201462"/>
                    <a:pt x="878126" y="197503"/>
                  </a:cubicBezTo>
                  <a:cubicBezTo>
                    <a:pt x="872459" y="193543"/>
                    <a:pt x="867801" y="188652"/>
                    <a:pt x="864308" y="182674"/>
                  </a:cubicBezTo>
                  <a:cubicBezTo>
                    <a:pt x="860814" y="176697"/>
                    <a:pt x="859106" y="169709"/>
                    <a:pt x="859106" y="161635"/>
                  </a:cubicBezTo>
                  <a:lnTo>
                    <a:pt x="859106" y="161635"/>
                  </a:lnTo>
                  <a:close/>
                  <a:moveTo>
                    <a:pt x="918419" y="153173"/>
                  </a:moveTo>
                  <a:cubicBezTo>
                    <a:pt x="918419" y="155192"/>
                    <a:pt x="918652" y="157210"/>
                    <a:pt x="919195" y="159229"/>
                  </a:cubicBezTo>
                  <a:cubicBezTo>
                    <a:pt x="919739" y="161247"/>
                    <a:pt x="920670" y="163110"/>
                    <a:pt x="922068" y="164818"/>
                  </a:cubicBezTo>
                  <a:cubicBezTo>
                    <a:pt x="923387" y="166526"/>
                    <a:pt x="925251" y="167924"/>
                    <a:pt x="927657" y="169011"/>
                  </a:cubicBezTo>
                  <a:cubicBezTo>
                    <a:pt x="930064" y="170098"/>
                    <a:pt x="933092" y="170641"/>
                    <a:pt x="936818" y="170641"/>
                  </a:cubicBezTo>
                  <a:cubicBezTo>
                    <a:pt x="937983" y="170641"/>
                    <a:pt x="939613" y="170563"/>
                    <a:pt x="941709" y="170408"/>
                  </a:cubicBezTo>
                  <a:cubicBezTo>
                    <a:pt x="943805" y="170253"/>
                    <a:pt x="946212" y="169709"/>
                    <a:pt x="948852" y="168855"/>
                  </a:cubicBezTo>
                  <a:cubicBezTo>
                    <a:pt x="951491" y="168001"/>
                    <a:pt x="954441" y="166837"/>
                    <a:pt x="957624" y="165129"/>
                  </a:cubicBezTo>
                  <a:cubicBezTo>
                    <a:pt x="960885" y="163421"/>
                    <a:pt x="964223" y="161092"/>
                    <a:pt x="967795" y="158064"/>
                  </a:cubicBezTo>
                  <a:lnTo>
                    <a:pt x="935266" y="126545"/>
                  </a:lnTo>
                  <a:cubicBezTo>
                    <a:pt x="933247" y="127631"/>
                    <a:pt x="931229" y="128874"/>
                    <a:pt x="929288" y="130193"/>
                  </a:cubicBezTo>
                  <a:cubicBezTo>
                    <a:pt x="927269" y="131591"/>
                    <a:pt x="925484" y="133299"/>
                    <a:pt x="923776" y="135317"/>
                  </a:cubicBezTo>
                  <a:cubicBezTo>
                    <a:pt x="922145" y="137336"/>
                    <a:pt x="920826" y="139820"/>
                    <a:pt x="919894" y="142693"/>
                  </a:cubicBezTo>
                  <a:cubicBezTo>
                    <a:pt x="918885" y="145565"/>
                    <a:pt x="918341" y="149059"/>
                    <a:pt x="918341" y="153173"/>
                  </a:cubicBezTo>
                  <a:lnTo>
                    <a:pt x="918341" y="153173"/>
                  </a:lnTo>
                  <a:close/>
                  <a:moveTo>
                    <a:pt x="939303" y="53024"/>
                  </a:moveTo>
                  <a:cubicBezTo>
                    <a:pt x="939303" y="56363"/>
                    <a:pt x="940079" y="59856"/>
                    <a:pt x="941554" y="63350"/>
                  </a:cubicBezTo>
                  <a:cubicBezTo>
                    <a:pt x="943107" y="66843"/>
                    <a:pt x="945280" y="69949"/>
                    <a:pt x="948231" y="72511"/>
                  </a:cubicBezTo>
                  <a:cubicBezTo>
                    <a:pt x="955295" y="67775"/>
                    <a:pt x="960419" y="63117"/>
                    <a:pt x="963447" y="58614"/>
                  </a:cubicBezTo>
                  <a:cubicBezTo>
                    <a:pt x="966475" y="54111"/>
                    <a:pt x="968027" y="50152"/>
                    <a:pt x="968027" y="46658"/>
                  </a:cubicBezTo>
                  <a:cubicBezTo>
                    <a:pt x="968027" y="43553"/>
                    <a:pt x="966941" y="41069"/>
                    <a:pt x="964844" y="39283"/>
                  </a:cubicBezTo>
                  <a:cubicBezTo>
                    <a:pt x="962748" y="37498"/>
                    <a:pt x="959876" y="36566"/>
                    <a:pt x="956227" y="36566"/>
                  </a:cubicBezTo>
                  <a:cubicBezTo>
                    <a:pt x="953277" y="36566"/>
                    <a:pt x="950793" y="37032"/>
                    <a:pt x="948619" y="37963"/>
                  </a:cubicBezTo>
                  <a:cubicBezTo>
                    <a:pt x="946445" y="38817"/>
                    <a:pt x="944737" y="40059"/>
                    <a:pt x="943417" y="41612"/>
                  </a:cubicBezTo>
                  <a:cubicBezTo>
                    <a:pt x="942020" y="43087"/>
                    <a:pt x="941011" y="44795"/>
                    <a:pt x="940312" y="46814"/>
                  </a:cubicBezTo>
                  <a:cubicBezTo>
                    <a:pt x="939613" y="48755"/>
                    <a:pt x="939303" y="50851"/>
                    <a:pt x="939303" y="53024"/>
                  </a:cubicBezTo>
                  <a:lnTo>
                    <a:pt x="939303" y="53024"/>
                  </a:lnTo>
                  <a:close/>
                  <a:moveTo>
                    <a:pt x="1177641" y="131280"/>
                  </a:moveTo>
                  <a:cubicBezTo>
                    <a:pt x="1177641" y="131280"/>
                    <a:pt x="1178340" y="130892"/>
                    <a:pt x="1179815" y="130737"/>
                  </a:cubicBezTo>
                  <a:cubicBezTo>
                    <a:pt x="1181213" y="130582"/>
                    <a:pt x="1182998" y="130504"/>
                    <a:pt x="1185172" y="130426"/>
                  </a:cubicBezTo>
                  <a:cubicBezTo>
                    <a:pt x="1187346" y="130349"/>
                    <a:pt x="1189597" y="130271"/>
                    <a:pt x="1192159" y="130193"/>
                  </a:cubicBezTo>
                  <a:cubicBezTo>
                    <a:pt x="1194643" y="130193"/>
                    <a:pt x="1196972" y="130038"/>
                    <a:pt x="1199146" y="130038"/>
                  </a:cubicBezTo>
                  <a:cubicBezTo>
                    <a:pt x="1201320" y="130038"/>
                    <a:pt x="1203028" y="130038"/>
                    <a:pt x="1204348" y="130038"/>
                  </a:cubicBezTo>
                  <a:lnTo>
                    <a:pt x="1206521" y="129883"/>
                  </a:lnTo>
                  <a:cubicBezTo>
                    <a:pt x="1208618" y="124448"/>
                    <a:pt x="1210636" y="119247"/>
                    <a:pt x="1212655" y="114278"/>
                  </a:cubicBezTo>
                  <a:cubicBezTo>
                    <a:pt x="1214673" y="109387"/>
                    <a:pt x="1216691" y="104419"/>
                    <a:pt x="1218632" y="99372"/>
                  </a:cubicBezTo>
                  <a:cubicBezTo>
                    <a:pt x="1220651" y="94326"/>
                    <a:pt x="1222670" y="89202"/>
                    <a:pt x="1224610" y="84001"/>
                  </a:cubicBezTo>
                  <a:cubicBezTo>
                    <a:pt x="1226629" y="78799"/>
                    <a:pt x="1228647" y="73132"/>
                    <a:pt x="1230588" y="67076"/>
                  </a:cubicBezTo>
                  <a:cubicBezTo>
                    <a:pt x="1234392" y="55742"/>
                    <a:pt x="1238196" y="45882"/>
                    <a:pt x="1241768" y="37342"/>
                  </a:cubicBezTo>
                  <a:cubicBezTo>
                    <a:pt x="1245416" y="28725"/>
                    <a:pt x="1248832" y="20806"/>
                    <a:pt x="1252015" y="13431"/>
                  </a:cubicBezTo>
                  <a:cubicBezTo>
                    <a:pt x="1252404" y="12499"/>
                    <a:pt x="1253025" y="11645"/>
                    <a:pt x="1253879" y="10869"/>
                  </a:cubicBezTo>
                  <a:cubicBezTo>
                    <a:pt x="1254732" y="10093"/>
                    <a:pt x="1255664" y="9394"/>
                    <a:pt x="1256673" y="8850"/>
                  </a:cubicBezTo>
                  <a:cubicBezTo>
                    <a:pt x="1257683" y="8307"/>
                    <a:pt x="1258692" y="7841"/>
                    <a:pt x="1259623" y="7453"/>
                  </a:cubicBezTo>
                  <a:cubicBezTo>
                    <a:pt x="1260555" y="7142"/>
                    <a:pt x="1261331" y="6832"/>
                    <a:pt x="1261875" y="6677"/>
                  </a:cubicBezTo>
                  <a:cubicBezTo>
                    <a:pt x="1262263" y="6677"/>
                    <a:pt x="1263661" y="6211"/>
                    <a:pt x="1266067" y="5434"/>
                  </a:cubicBezTo>
                  <a:cubicBezTo>
                    <a:pt x="1268474" y="4736"/>
                    <a:pt x="1271269" y="3959"/>
                    <a:pt x="1274374" y="3105"/>
                  </a:cubicBezTo>
                  <a:cubicBezTo>
                    <a:pt x="1277480" y="2329"/>
                    <a:pt x="1280507" y="1553"/>
                    <a:pt x="1283535" y="1009"/>
                  </a:cubicBezTo>
                  <a:cubicBezTo>
                    <a:pt x="1286563" y="388"/>
                    <a:pt x="1289047" y="0"/>
                    <a:pt x="1290833" y="0"/>
                  </a:cubicBezTo>
                  <a:lnTo>
                    <a:pt x="1293239" y="0"/>
                  </a:lnTo>
                  <a:cubicBezTo>
                    <a:pt x="1294715" y="0"/>
                    <a:pt x="1296112" y="311"/>
                    <a:pt x="1297432" y="1009"/>
                  </a:cubicBezTo>
                  <a:cubicBezTo>
                    <a:pt x="1298751" y="1708"/>
                    <a:pt x="1299606" y="3028"/>
                    <a:pt x="1300071" y="5046"/>
                  </a:cubicBezTo>
                  <a:cubicBezTo>
                    <a:pt x="1304419" y="16226"/>
                    <a:pt x="1309077" y="28492"/>
                    <a:pt x="1314046" y="41690"/>
                  </a:cubicBezTo>
                  <a:cubicBezTo>
                    <a:pt x="1319014" y="54965"/>
                    <a:pt x="1323905" y="69561"/>
                    <a:pt x="1328563" y="85476"/>
                  </a:cubicBezTo>
                  <a:cubicBezTo>
                    <a:pt x="1331125" y="94016"/>
                    <a:pt x="1333687" y="102090"/>
                    <a:pt x="1336094" y="109775"/>
                  </a:cubicBezTo>
                  <a:cubicBezTo>
                    <a:pt x="1338578" y="117384"/>
                    <a:pt x="1341062" y="124837"/>
                    <a:pt x="1343469" y="132134"/>
                  </a:cubicBezTo>
                  <a:cubicBezTo>
                    <a:pt x="1345953" y="139432"/>
                    <a:pt x="1348438" y="146730"/>
                    <a:pt x="1350922" y="154027"/>
                  </a:cubicBezTo>
                  <a:cubicBezTo>
                    <a:pt x="1353406" y="161325"/>
                    <a:pt x="1355968" y="168855"/>
                    <a:pt x="1358608" y="176541"/>
                  </a:cubicBezTo>
                  <a:cubicBezTo>
                    <a:pt x="1359462" y="179802"/>
                    <a:pt x="1360238" y="182442"/>
                    <a:pt x="1361170" y="184305"/>
                  </a:cubicBezTo>
                  <a:cubicBezTo>
                    <a:pt x="1362024" y="186246"/>
                    <a:pt x="1362800" y="187721"/>
                    <a:pt x="1363577" y="188808"/>
                  </a:cubicBezTo>
                  <a:cubicBezTo>
                    <a:pt x="1364275" y="189894"/>
                    <a:pt x="1364896" y="190671"/>
                    <a:pt x="1365362" y="191214"/>
                  </a:cubicBezTo>
                  <a:cubicBezTo>
                    <a:pt x="1365828" y="191758"/>
                    <a:pt x="1366061" y="192224"/>
                    <a:pt x="1366061" y="192767"/>
                  </a:cubicBezTo>
                  <a:cubicBezTo>
                    <a:pt x="1366061" y="193310"/>
                    <a:pt x="1365207" y="193854"/>
                    <a:pt x="1363499" y="194397"/>
                  </a:cubicBezTo>
                  <a:lnTo>
                    <a:pt x="1334153" y="203946"/>
                  </a:lnTo>
                  <a:cubicBezTo>
                    <a:pt x="1331979" y="204723"/>
                    <a:pt x="1329728" y="205577"/>
                    <a:pt x="1327476" y="206353"/>
                  </a:cubicBezTo>
                  <a:cubicBezTo>
                    <a:pt x="1325225" y="207207"/>
                    <a:pt x="1323051" y="207906"/>
                    <a:pt x="1321110" y="208527"/>
                  </a:cubicBezTo>
                  <a:cubicBezTo>
                    <a:pt x="1319092" y="209148"/>
                    <a:pt x="1317384" y="209691"/>
                    <a:pt x="1315909" y="210079"/>
                  </a:cubicBezTo>
                  <a:cubicBezTo>
                    <a:pt x="1314356" y="210468"/>
                    <a:pt x="1313347" y="210701"/>
                    <a:pt x="1312726" y="210701"/>
                  </a:cubicBezTo>
                  <a:lnTo>
                    <a:pt x="1311872" y="210701"/>
                  </a:lnTo>
                  <a:cubicBezTo>
                    <a:pt x="1310630" y="210701"/>
                    <a:pt x="1309698" y="210312"/>
                    <a:pt x="1309154" y="209536"/>
                  </a:cubicBezTo>
                  <a:cubicBezTo>
                    <a:pt x="1308611" y="208760"/>
                    <a:pt x="1308223" y="208061"/>
                    <a:pt x="1308068" y="207285"/>
                  </a:cubicBezTo>
                  <a:cubicBezTo>
                    <a:pt x="1307136" y="204257"/>
                    <a:pt x="1306282" y="201540"/>
                    <a:pt x="1305350" y="199133"/>
                  </a:cubicBezTo>
                  <a:cubicBezTo>
                    <a:pt x="1304419" y="196726"/>
                    <a:pt x="1303565" y="194320"/>
                    <a:pt x="1302633" y="191913"/>
                  </a:cubicBezTo>
                  <a:cubicBezTo>
                    <a:pt x="1301779" y="189506"/>
                    <a:pt x="1300925" y="186944"/>
                    <a:pt x="1300071" y="184227"/>
                  </a:cubicBezTo>
                  <a:cubicBezTo>
                    <a:pt x="1299217" y="181510"/>
                    <a:pt x="1298363" y="178249"/>
                    <a:pt x="1297509" y="174523"/>
                  </a:cubicBezTo>
                  <a:cubicBezTo>
                    <a:pt x="1297354" y="174057"/>
                    <a:pt x="1296888" y="173669"/>
                    <a:pt x="1296034" y="173358"/>
                  </a:cubicBezTo>
                  <a:cubicBezTo>
                    <a:pt x="1295180" y="173048"/>
                    <a:pt x="1294249" y="172737"/>
                    <a:pt x="1293084" y="172582"/>
                  </a:cubicBezTo>
                  <a:cubicBezTo>
                    <a:pt x="1291920" y="172427"/>
                    <a:pt x="1290755" y="172271"/>
                    <a:pt x="1289435" y="172194"/>
                  </a:cubicBezTo>
                  <a:cubicBezTo>
                    <a:pt x="1288116" y="172194"/>
                    <a:pt x="1286951" y="172194"/>
                    <a:pt x="1285864" y="172194"/>
                  </a:cubicBezTo>
                  <a:cubicBezTo>
                    <a:pt x="1282448" y="172194"/>
                    <a:pt x="1279653" y="172194"/>
                    <a:pt x="1277480" y="172194"/>
                  </a:cubicBezTo>
                  <a:cubicBezTo>
                    <a:pt x="1275306" y="172194"/>
                    <a:pt x="1273442" y="172271"/>
                    <a:pt x="1271812" y="172349"/>
                  </a:cubicBezTo>
                  <a:cubicBezTo>
                    <a:pt x="1270182" y="172349"/>
                    <a:pt x="1268552" y="172427"/>
                    <a:pt x="1267077" y="172504"/>
                  </a:cubicBezTo>
                  <a:cubicBezTo>
                    <a:pt x="1265602" y="172504"/>
                    <a:pt x="1263738" y="172504"/>
                    <a:pt x="1261564" y="172504"/>
                  </a:cubicBezTo>
                  <a:cubicBezTo>
                    <a:pt x="1258925" y="172504"/>
                    <a:pt x="1256208" y="172504"/>
                    <a:pt x="1253413" y="172504"/>
                  </a:cubicBezTo>
                  <a:cubicBezTo>
                    <a:pt x="1250618" y="172504"/>
                    <a:pt x="1248134" y="172349"/>
                    <a:pt x="1245805" y="172271"/>
                  </a:cubicBezTo>
                  <a:lnTo>
                    <a:pt x="1238041" y="171961"/>
                  </a:lnTo>
                  <a:cubicBezTo>
                    <a:pt x="1235634" y="178560"/>
                    <a:pt x="1233305" y="184693"/>
                    <a:pt x="1230976" y="190438"/>
                  </a:cubicBezTo>
                  <a:cubicBezTo>
                    <a:pt x="1228570" y="196183"/>
                    <a:pt x="1226085" y="202083"/>
                    <a:pt x="1223290" y="208216"/>
                  </a:cubicBezTo>
                  <a:cubicBezTo>
                    <a:pt x="1223135" y="208915"/>
                    <a:pt x="1222670" y="209536"/>
                    <a:pt x="1222048" y="210002"/>
                  </a:cubicBezTo>
                  <a:cubicBezTo>
                    <a:pt x="1221350" y="210468"/>
                    <a:pt x="1220651" y="210701"/>
                    <a:pt x="1219875" y="210701"/>
                  </a:cubicBezTo>
                  <a:cubicBezTo>
                    <a:pt x="1219331" y="210701"/>
                    <a:pt x="1219021" y="210701"/>
                    <a:pt x="1218943" y="210623"/>
                  </a:cubicBezTo>
                  <a:cubicBezTo>
                    <a:pt x="1210092" y="207440"/>
                    <a:pt x="1202717" y="204257"/>
                    <a:pt x="1196740" y="201151"/>
                  </a:cubicBezTo>
                  <a:cubicBezTo>
                    <a:pt x="1190684" y="198046"/>
                    <a:pt x="1185482" y="195096"/>
                    <a:pt x="1181057" y="192146"/>
                  </a:cubicBezTo>
                  <a:cubicBezTo>
                    <a:pt x="1182222" y="189739"/>
                    <a:pt x="1183464" y="187100"/>
                    <a:pt x="1184706" y="184149"/>
                  </a:cubicBezTo>
                  <a:cubicBezTo>
                    <a:pt x="1186026" y="181199"/>
                    <a:pt x="1187190" y="178016"/>
                    <a:pt x="1188277" y="174523"/>
                  </a:cubicBezTo>
                  <a:lnTo>
                    <a:pt x="1192004" y="165439"/>
                  </a:lnTo>
                  <a:cubicBezTo>
                    <a:pt x="1190296" y="163033"/>
                    <a:pt x="1188665" y="160316"/>
                    <a:pt x="1187035" y="157443"/>
                  </a:cubicBezTo>
                  <a:cubicBezTo>
                    <a:pt x="1185327" y="154571"/>
                    <a:pt x="1183852" y="151698"/>
                    <a:pt x="1182455" y="148670"/>
                  </a:cubicBezTo>
                  <a:cubicBezTo>
                    <a:pt x="1181057" y="145643"/>
                    <a:pt x="1179970" y="142693"/>
                    <a:pt x="1179116" y="139665"/>
                  </a:cubicBezTo>
                  <a:cubicBezTo>
                    <a:pt x="1178262" y="136637"/>
                    <a:pt x="1177797" y="133765"/>
                    <a:pt x="1177797" y="130892"/>
                  </a:cubicBezTo>
                  <a:lnTo>
                    <a:pt x="1177797" y="130892"/>
                  </a:lnTo>
                  <a:close/>
                  <a:moveTo>
                    <a:pt x="1253180" y="132678"/>
                  </a:moveTo>
                  <a:lnTo>
                    <a:pt x="1286019" y="132678"/>
                  </a:lnTo>
                  <a:cubicBezTo>
                    <a:pt x="1285010" y="128175"/>
                    <a:pt x="1283923" y="123672"/>
                    <a:pt x="1282836" y="119169"/>
                  </a:cubicBezTo>
                  <a:cubicBezTo>
                    <a:pt x="1281672" y="114666"/>
                    <a:pt x="1280585" y="109853"/>
                    <a:pt x="1279498" y="104807"/>
                  </a:cubicBezTo>
                  <a:cubicBezTo>
                    <a:pt x="1278411" y="99761"/>
                    <a:pt x="1277324" y="94404"/>
                    <a:pt x="1276237" y="88659"/>
                  </a:cubicBezTo>
                  <a:cubicBezTo>
                    <a:pt x="1275073" y="82914"/>
                    <a:pt x="1274064" y="76625"/>
                    <a:pt x="1273054" y="69716"/>
                  </a:cubicBezTo>
                  <a:cubicBezTo>
                    <a:pt x="1270881" y="77790"/>
                    <a:pt x="1268707" y="85165"/>
                    <a:pt x="1266533" y="91764"/>
                  </a:cubicBezTo>
                  <a:cubicBezTo>
                    <a:pt x="1264359" y="98363"/>
                    <a:pt x="1262418" y="104263"/>
                    <a:pt x="1260710" y="109310"/>
                  </a:cubicBezTo>
                  <a:cubicBezTo>
                    <a:pt x="1258925" y="114434"/>
                    <a:pt x="1257372" y="118703"/>
                    <a:pt x="1256130" y="122197"/>
                  </a:cubicBezTo>
                  <a:cubicBezTo>
                    <a:pt x="1254810" y="125691"/>
                    <a:pt x="1253956" y="128408"/>
                    <a:pt x="1253335" y="130349"/>
                  </a:cubicBezTo>
                  <a:lnTo>
                    <a:pt x="1253335" y="131591"/>
                  </a:lnTo>
                  <a:cubicBezTo>
                    <a:pt x="1253335" y="132134"/>
                    <a:pt x="1253335" y="132522"/>
                    <a:pt x="1253180" y="132678"/>
                  </a:cubicBezTo>
                  <a:lnTo>
                    <a:pt x="1253180" y="132678"/>
                  </a:lnTo>
                  <a:close/>
                  <a:moveTo>
                    <a:pt x="1405266" y="206819"/>
                  </a:moveTo>
                  <a:lnTo>
                    <a:pt x="1412098" y="113347"/>
                  </a:lnTo>
                  <a:cubicBezTo>
                    <a:pt x="1414350" y="81982"/>
                    <a:pt x="1416058" y="59002"/>
                    <a:pt x="1417144" y="44407"/>
                  </a:cubicBezTo>
                  <a:cubicBezTo>
                    <a:pt x="1418231" y="29734"/>
                    <a:pt x="1418775" y="22436"/>
                    <a:pt x="1418775" y="22514"/>
                  </a:cubicBezTo>
                  <a:cubicBezTo>
                    <a:pt x="1418852" y="20884"/>
                    <a:pt x="1418930" y="19564"/>
                    <a:pt x="1419008" y="18477"/>
                  </a:cubicBezTo>
                  <a:cubicBezTo>
                    <a:pt x="1419085" y="17390"/>
                    <a:pt x="1419318" y="16459"/>
                    <a:pt x="1419551" y="15760"/>
                  </a:cubicBezTo>
                  <a:cubicBezTo>
                    <a:pt x="1419784" y="14983"/>
                    <a:pt x="1420172" y="14440"/>
                    <a:pt x="1420638" y="14130"/>
                  </a:cubicBezTo>
                  <a:cubicBezTo>
                    <a:pt x="1421104" y="13741"/>
                    <a:pt x="1421725" y="13508"/>
                    <a:pt x="1422656" y="13276"/>
                  </a:cubicBezTo>
                  <a:lnTo>
                    <a:pt x="1469936" y="1941"/>
                  </a:lnTo>
                  <a:cubicBezTo>
                    <a:pt x="1471101" y="1553"/>
                    <a:pt x="1472343" y="1397"/>
                    <a:pt x="1473662" y="1397"/>
                  </a:cubicBezTo>
                  <a:cubicBezTo>
                    <a:pt x="1474982" y="1397"/>
                    <a:pt x="1475759" y="1786"/>
                    <a:pt x="1476225" y="2562"/>
                  </a:cubicBezTo>
                  <a:cubicBezTo>
                    <a:pt x="1476690" y="3338"/>
                    <a:pt x="1476923" y="4891"/>
                    <a:pt x="1476923" y="7220"/>
                  </a:cubicBezTo>
                  <a:cubicBezTo>
                    <a:pt x="1476302" y="12887"/>
                    <a:pt x="1475759" y="18167"/>
                    <a:pt x="1475448" y="23057"/>
                  </a:cubicBezTo>
                  <a:cubicBezTo>
                    <a:pt x="1475060" y="27948"/>
                    <a:pt x="1474749" y="32684"/>
                    <a:pt x="1474517" y="37109"/>
                  </a:cubicBezTo>
                  <a:cubicBezTo>
                    <a:pt x="1474284" y="41612"/>
                    <a:pt x="1474051" y="45882"/>
                    <a:pt x="1473895" y="49997"/>
                  </a:cubicBezTo>
                  <a:cubicBezTo>
                    <a:pt x="1473740" y="54111"/>
                    <a:pt x="1473507" y="58226"/>
                    <a:pt x="1473197" y="62341"/>
                  </a:cubicBezTo>
                  <a:cubicBezTo>
                    <a:pt x="1472653" y="66843"/>
                    <a:pt x="1472187" y="71269"/>
                    <a:pt x="1471722" y="75694"/>
                  </a:cubicBezTo>
                  <a:cubicBezTo>
                    <a:pt x="1471334" y="80197"/>
                    <a:pt x="1470945" y="84777"/>
                    <a:pt x="1470635" y="89590"/>
                  </a:cubicBezTo>
                  <a:cubicBezTo>
                    <a:pt x="1470247" y="94404"/>
                    <a:pt x="1469858" y="99450"/>
                    <a:pt x="1469470" y="104729"/>
                  </a:cubicBezTo>
                  <a:cubicBezTo>
                    <a:pt x="1469082" y="110086"/>
                    <a:pt x="1468616" y="115831"/>
                    <a:pt x="1468073" y="122197"/>
                  </a:cubicBezTo>
                  <a:lnTo>
                    <a:pt x="1462017" y="194164"/>
                  </a:lnTo>
                  <a:cubicBezTo>
                    <a:pt x="1462017" y="194941"/>
                    <a:pt x="1461784" y="195795"/>
                    <a:pt x="1461551" y="196571"/>
                  </a:cubicBezTo>
                  <a:cubicBezTo>
                    <a:pt x="1461319" y="197347"/>
                    <a:pt x="1460698" y="197968"/>
                    <a:pt x="1459766" y="198357"/>
                  </a:cubicBezTo>
                  <a:cubicBezTo>
                    <a:pt x="1459688" y="198357"/>
                    <a:pt x="1459145" y="198590"/>
                    <a:pt x="1458136" y="198900"/>
                  </a:cubicBezTo>
                  <a:cubicBezTo>
                    <a:pt x="1457126" y="199288"/>
                    <a:pt x="1455807" y="199754"/>
                    <a:pt x="1454176" y="200297"/>
                  </a:cubicBezTo>
                  <a:cubicBezTo>
                    <a:pt x="1452546" y="200919"/>
                    <a:pt x="1450605" y="201540"/>
                    <a:pt x="1448431" y="202161"/>
                  </a:cubicBezTo>
                  <a:cubicBezTo>
                    <a:pt x="1446257" y="202782"/>
                    <a:pt x="1443928" y="203403"/>
                    <a:pt x="1441444" y="203946"/>
                  </a:cubicBezTo>
                  <a:cubicBezTo>
                    <a:pt x="1437329" y="204878"/>
                    <a:pt x="1433758" y="205810"/>
                    <a:pt x="1430730" y="206664"/>
                  </a:cubicBezTo>
                  <a:cubicBezTo>
                    <a:pt x="1427703" y="207595"/>
                    <a:pt x="1424986" y="208449"/>
                    <a:pt x="1422579" y="209225"/>
                  </a:cubicBezTo>
                  <a:cubicBezTo>
                    <a:pt x="1420172" y="210002"/>
                    <a:pt x="1417999" y="210545"/>
                    <a:pt x="1415980" y="211011"/>
                  </a:cubicBezTo>
                  <a:cubicBezTo>
                    <a:pt x="1413961" y="211477"/>
                    <a:pt x="1411943" y="211710"/>
                    <a:pt x="1410002" y="211710"/>
                  </a:cubicBezTo>
                  <a:cubicBezTo>
                    <a:pt x="1408682" y="211710"/>
                    <a:pt x="1407518" y="211399"/>
                    <a:pt x="1406586" y="210623"/>
                  </a:cubicBezTo>
                  <a:cubicBezTo>
                    <a:pt x="1405654" y="209847"/>
                    <a:pt x="1405189" y="208527"/>
                    <a:pt x="1405189" y="206664"/>
                  </a:cubicBezTo>
                  <a:lnTo>
                    <a:pt x="1405189" y="206664"/>
                  </a:lnTo>
                  <a:close/>
                </a:path>
              </a:pathLst>
            </a:custGeom>
            <a:solidFill>
              <a:schemeClr val="tx1"/>
            </a:solidFill>
            <a:ln w="7742" cap="flat">
              <a:noFill/>
              <a:prstDash val="solid"/>
              <a:miter/>
            </a:ln>
          </p:spPr>
          <p:txBody>
            <a:bodyPr rtlCol="0" anchor="ctr"/>
            <a:lstStyle/>
            <a:p>
              <a:endParaRPr lang="en-IN" dirty="0">
                <a:solidFill>
                  <a:schemeClr val="bg1"/>
                </a:solidFill>
              </a:endParaRPr>
            </a:p>
          </p:txBody>
        </p:sp>
      </p:grpSp>
      <p:sp>
        <p:nvSpPr>
          <p:cNvPr id="19" name="Text Placeholder 2">
            <a:extLst>
              <a:ext uri="{FF2B5EF4-FFF2-40B4-BE49-F238E27FC236}">
                <a16:creationId xmlns:a16="http://schemas.microsoft.com/office/drawing/2014/main" id="{448DA486-AA4E-4480-93E6-8BB4FCF156CC}"/>
              </a:ext>
            </a:extLst>
          </p:cNvPr>
          <p:cNvSpPr>
            <a:spLocks noGrp="1"/>
          </p:cNvSpPr>
          <p:nvPr>
            <p:ph type="body" sz="quarter" idx="17" hasCustomPrompt="1"/>
          </p:nvPr>
        </p:nvSpPr>
        <p:spPr>
          <a:xfrm>
            <a:off x="341662" y="234468"/>
            <a:ext cx="11510259" cy="543813"/>
          </a:xfrm>
          <a:prstGeom prst="rect">
            <a:avLst/>
          </a:prstGeom>
        </p:spPr>
        <p:txBody>
          <a:bodyPr/>
          <a:lstStyle>
            <a:lvl1pPr marL="0" indent="0">
              <a:lnSpc>
                <a:spcPct val="100000"/>
              </a:lnSpc>
              <a:buNone/>
              <a:defRPr sz="3600" b="1">
                <a:solidFill>
                  <a:schemeClr val="tx1"/>
                </a:solidFill>
                <a:latin typeface="+mn-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a:p>
            <a:pPr lvl="0"/>
            <a:endParaRPr lang="en-IN"/>
          </a:p>
        </p:txBody>
      </p:sp>
      <p:sp>
        <p:nvSpPr>
          <p:cNvPr id="20" name="Text Placeholder 2">
            <a:extLst>
              <a:ext uri="{FF2B5EF4-FFF2-40B4-BE49-F238E27FC236}">
                <a16:creationId xmlns:a16="http://schemas.microsoft.com/office/drawing/2014/main" id="{BE605BAE-0E1F-4D13-A1F7-51B68A4876EE}"/>
              </a:ext>
            </a:extLst>
          </p:cNvPr>
          <p:cNvSpPr>
            <a:spLocks noGrp="1"/>
          </p:cNvSpPr>
          <p:nvPr>
            <p:ph type="body" sz="quarter" idx="38" hasCustomPrompt="1"/>
          </p:nvPr>
        </p:nvSpPr>
        <p:spPr>
          <a:xfrm>
            <a:off x="334964" y="796354"/>
            <a:ext cx="11523660" cy="503057"/>
          </a:xfrm>
          <a:prstGeom prst="rect">
            <a:avLst/>
          </a:prstGeom>
        </p:spPr>
        <p:txBody>
          <a:bodyPr/>
          <a:lstStyle>
            <a:lvl1pPr marL="0" indent="0">
              <a:lnSpc>
                <a:spcPct val="100000"/>
              </a:lnSpc>
              <a:spcBef>
                <a:spcPts val="0"/>
              </a:spcBef>
              <a:buFont typeface="Wingdings" panose="05000000000000000000" pitchFamily="2" charset="2"/>
              <a:buNone/>
              <a:defRPr sz="2800" b="1">
                <a:solidFill>
                  <a:schemeClr val="tx2">
                    <a:lumMod val="75000"/>
                  </a:schemeClr>
                </a:solidFill>
                <a:latin typeface="+mn-lt"/>
                <a:cs typeface="Arial" panose="020B0604020202020204" pitchFamily="34" charset="0"/>
              </a:defRPr>
            </a:lvl1pPr>
            <a:lvl2pPr marL="685800" indent="-228600">
              <a:lnSpc>
                <a:spcPct val="100000"/>
              </a:lnSpc>
              <a:buFont typeface="Wingdings" panose="05000000000000000000" pitchFamily="2" charset="2"/>
              <a:buChar char="§"/>
              <a:defRPr/>
            </a:lvl2pPr>
            <a:lvl3pPr marL="1143000" indent="-228600">
              <a:lnSpc>
                <a:spcPct val="100000"/>
              </a:lnSpc>
              <a:buFont typeface="Wingdings" panose="05000000000000000000" pitchFamily="2" charset="2"/>
              <a:buChar char="§"/>
              <a:defRPr/>
            </a:lvl3pPr>
            <a:lvl4pPr marL="1600200" indent="-228600">
              <a:lnSpc>
                <a:spcPct val="100000"/>
              </a:lnSpc>
              <a:buFont typeface="Wingdings" panose="05000000000000000000" pitchFamily="2" charset="2"/>
              <a:buChar char="§"/>
              <a:defRPr/>
            </a:lvl4pPr>
            <a:lvl5pPr marL="2057400" indent="-228600">
              <a:lnSpc>
                <a:spcPct val="100000"/>
              </a:lnSpc>
              <a:buFont typeface="Wingdings" panose="05000000000000000000" pitchFamily="2" charset="2"/>
              <a:buChar char="§"/>
              <a:defRPr sz="1600"/>
            </a:lvl5pPr>
          </a:lstStyle>
          <a:p>
            <a:pPr lvl="0"/>
            <a:r>
              <a:rPr lang="en-US"/>
              <a:t>Your subhead line will go here</a:t>
            </a:r>
          </a:p>
        </p:txBody>
      </p:sp>
      <p:sp>
        <p:nvSpPr>
          <p:cNvPr id="21" name="Picture Placeholder 2">
            <a:extLst>
              <a:ext uri="{FF2B5EF4-FFF2-40B4-BE49-F238E27FC236}">
                <a16:creationId xmlns:a16="http://schemas.microsoft.com/office/drawing/2014/main" id="{96A02512-2C27-425F-B3A4-9731284AA66F}"/>
              </a:ext>
            </a:extLst>
          </p:cNvPr>
          <p:cNvSpPr>
            <a:spLocks noGrp="1"/>
          </p:cNvSpPr>
          <p:nvPr>
            <p:ph type="pic" sz="quarter" idx="39" hasCustomPrompt="1"/>
          </p:nvPr>
        </p:nvSpPr>
        <p:spPr>
          <a:xfrm>
            <a:off x="10117136" y="6392863"/>
            <a:ext cx="1741488" cy="323850"/>
          </a:xfrm>
          <a:prstGeom prst="rect">
            <a:avLst/>
          </a:prstGeom>
        </p:spPr>
        <p:txBody>
          <a:bodyPr anchor="ctr"/>
          <a:lstStyle>
            <a:lvl1pPr marL="0" indent="0" algn="ctr">
              <a:buNone/>
              <a:defRPr sz="1050">
                <a:solidFill>
                  <a:schemeClr val="tx2"/>
                </a:solidFill>
                <a:latin typeface="Arial" panose="020B0604020202020204" pitchFamily="34" charset="0"/>
                <a:cs typeface="Arial" panose="020B0604020202020204" pitchFamily="34" charset="0"/>
              </a:defRPr>
            </a:lvl1pPr>
          </a:lstStyle>
          <a:p>
            <a:r>
              <a:rPr lang="en-US" dirty="0"/>
              <a:t>Insert Logo</a:t>
            </a:r>
            <a:endParaRPr lang="en-IN" dirty="0"/>
          </a:p>
        </p:txBody>
      </p:sp>
      <p:sp>
        <p:nvSpPr>
          <p:cNvPr id="22" name="Text Placeholder 2">
            <a:extLst>
              <a:ext uri="{FF2B5EF4-FFF2-40B4-BE49-F238E27FC236}">
                <a16:creationId xmlns:a16="http://schemas.microsoft.com/office/drawing/2014/main" id="{EC5CFBCB-7B80-40BE-947D-42D0F0003010}"/>
              </a:ext>
            </a:extLst>
          </p:cNvPr>
          <p:cNvSpPr>
            <a:spLocks noGrp="1"/>
          </p:cNvSpPr>
          <p:nvPr>
            <p:ph type="body" sz="quarter" idx="20"/>
          </p:nvPr>
        </p:nvSpPr>
        <p:spPr>
          <a:xfrm>
            <a:off x="334963" y="1373126"/>
            <a:ext cx="11523661" cy="4815442"/>
          </a:xfrm>
          <a:prstGeom prst="rect">
            <a:avLst/>
          </a:prstGeom>
        </p:spPr>
        <p:txBody>
          <a:bodyPr/>
          <a:lstStyle>
            <a:lvl1pPr marL="228600" indent="-228600">
              <a:lnSpc>
                <a:spcPct val="100000"/>
              </a:lnSpc>
              <a:spcBef>
                <a:spcPts val="600"/>
              </a:spcBef>
              <a:buFont typeface="Wingdings" panose="05000000000000000000" pitchFamily="2" charset="2"/>
              <a:buChar char="§"/>
              <a:defRPr sz="2400">
                <a:solidFill>
                  <a:schemeClr val="tx1"/>
                </a:solidFill>
                <a:latin typeface="+mn-lt"/>
                <a:cs typeface="Arial" panose="020B0604020202020204" pitchFamily="34" charset="0"/>
              </a:defRPr>
            </a:lvl1pPr>
            <a:lvl2pPr marL="685800" indent="-228600">
              <a:lnSpc>
                <a:spcPct val="100000"/>
              </a:lnSpc>
              <a:spcBef>
                <a:spcPts val="600"/>
              </a:spcBef>
              <a:buFont typeface="Wingdings" panose="05000000000000000000" pitchFamily="2" charset="2"/>
              <a:buChar char="§"/>
              <a:defRPr sz="2000">
                <a:solidFill>
                  <a:schemeClr val="tx1"/>
                </a:solidFill>
                <a:latin typeface="+mn-lt"/>
                <a:cs typeface="Arial" panose="020B0604020202020204" pitchFamily="34" charset="0"/>
              </a:defRPr>
            </a:lvl2pPr>
            <a:lvl3pPr marL="1143000" indent="-228600">
              <a:lnSpc>
                <a:spcPct val="100000"/>
              </a:lnSpc>
              <a:spcBef>
                <a:spcPts val="600"/>
              </a:spcBef>
              <a:buFont typeface="Wingdings" panose="05000000000000000000" pitchFamily="2" charset="2"/>
              <a:buChar char="§"/>
              <a:defRPr sz="1800">
                <a:solidFill>
                  <a:schemeClr val="tx1"/>
                </a:solidFill>
                <a:latin typeface="+mn-lt"/>
                <a:cs typeface="Arial" panose="020B0604020202020204" pitchFamily="34" charset="0"/>
              </a:defRPr>
            </a:lvl3pPr>
            <a:lvl4pPr marL="1600200" indent="-228600">
              <a:lnSpc>
                <a:spcPct val="100000"/>
              </a:lnSpc>
              <a:spcBef>
                <a:spcPts val="600"/>
              </a:spcBef>
              <a:buFont typeface="Wingdings" panose="05000000000000000000" pitchFamily="2" charset="2"/>
              <a:buChar char="§"/>
              <a:defRPr sz="1400">
                <a:solidFill>
                  <a:schemeClr val="bg1">
                    <a:lumMod val="10000"/>
                  </a:schemeClr>
                </a:solidFill>
              </a:defRPr>
            </a:lvl4pPr>
            <a:lvl5pPr marL="2057400" indent="-228600">
              <a:lnSpc>
                <a:spcPct val="100000"/>
              </a:lnSpc>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8317068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Green">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EFC20AC8-13A5-4D4B-B158-AAA63A65E2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12" name="Text Placeholder 6">
            <a:extLst>
              <a:ext uri="{FF2B5EF4-FFF2-40B4-BE49-F238E27FC236}">
                <a16:creationId xmlns:a16="http://schemas.microsoft.com/office/drawing/2014/main" id="{ADC0778E-7571-433F-9CC2-70FEBBD4632F}"/>
              </a:ext>
            </a:extLst>
          </p:cNvPr>
          <p:cNvSpPr>
            <a:spLocks noGrp="1"/>
          </p:cNvSpPr>
          <p:nvPr>
            <p:ph type="body" sz="quarter" idx="10" hasCustomPrompt="1"/>
          </p:nvPr>
        </p:nvSpPr>
        <p:spPr>
          <a:xfrm>
            <a:off x="515607" y="510730"/>
            <a:ext cx="8334697" cy="1548889"/>
          </a:xfrm>
          <a:prstGeom prst="rect">
            <a:avLst/>
          </a:prstGeom>
        </p:spPr>
        <p:txBody>
          <a:bodyPr>
            <a:noAutofit/>
          </a:bodyPr>
          <a:lstStyle>
            <a:lvl1pPr marL="0" indent="0" algn="l">
              <a:lnSpc>
                <a:spcPct val="100000"/>
              </a:lnSpc>
              <a:spcBef>
                <a:spcPts val="0"/>
              </a:spcBef>
              <a:buNone/>
              <a:defRPr sz="6000" b="1">
                <a:solidFill>
                  <a:schemeClr val="tx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This is Your Section Slide</a:t>
            </a:r>
          </a:p>
        </p:txBody>
      </p:sp>
      <p:sp>
        <p:nvSpPr>
          <p:cNvPr id="13" name="Text Placeholder 2">
            <a:extLst>
              <a:ext uri="{FF2B5EF4-FFF2-40B4-BE49-F238E27FC236}">
                <a16:creationId xmlns:a16="http://schemas.microsoft.com/office/drawing/2014/main" id="{7971D5B8-8730-474B-A7C0-FCAFD08B6DD3}"/>
              </a:ext>
            </a:extLst>
          </p:cNvPr>
          <p:cNvSpPr>
            <a:spLocks noGrp="1"/>
          </p:cNvSpPr>
          <p:nvPr>
            <p:ph type="body" sz="quarter" idx="12"/>
          </p:nvPr>
        </p:nvSpPr>
        <p:spPr>
          <a:xfrm>
            <a:off x="515938" y="2376880"/>
            <a:ext cx="8334375" cy="1701800"/>
          </a:xfrm>
          <a:prstGeom prst="rect">
            <a:avLst/>
          </a:prstGeom>
        </p:spPr>
        <p:txBody>
          <a:bodyPr/>
          <a:lstStyle>
            <a:lvl1pPr marL="0" indent="0">
              <a:lnSpc>
                <a:spcPct val="100000"/>
              </a:lnSpc>
              <a:spcBef>
                <a:spcPts val="0"/>
              </a:spcBef>
              <a:buNone/>
              <a:defRPr sz="3000" b="1">
                <a:solidFill>
                  <a:schemeClr val="tx2">
                    <a:lumMod val="75000"/>
                  </a:schemeClr>
                </a:solidFill>
                <a:latin typeface="+mj-lt"/>
                <a:cs typeface="Arial" panose="020B0604020202020204" pitchFamily="34" charset="0"/>
              </a:defRPr>
            </a:lvl1pPr>
            <a:lvl2pPr marL="457200" indent="0">
              <a:buNone/>
              <a:defRPr/>
            </a:lvl2pPr>
          </a:lstStyle>
          <a:p>
            <a:pPr lvl="0"/>
            <a:r>
              <a:rPr lang="en-US"/>
              <a:t>Click to edit Master text style</a:t>
            </a:r>
          </a:p>
        </p:txBody>
      </p:sp>
      <p:sp>
        <p:nvSpPr>
          <p:cNvPr id="14" name="Text Placeholder 19">
            <a:extLst>
              <a:ext uri="{FF2B5EF4-FFF2-40B4-BE49-F238E27FC236}">
                <a16:creationId xmlns:a16="http://schemas.microsoft.com/office/drawing/2014/main" id="{B99992CE-38B4-473F-B38A-11777BB7D4E1}"/>
              </a:ext>
            </a:extLst>
          </p:cNvPr>
          <p:cNvSpPr>
            <a:spLocks noGrp="1"/>
          </p:cNvSpPr>
          <p:nvPr>
            <p:ph type="body" sz="quarter" idx="13" hasCustomPrompt="1"/>
          </p:nvPr>
        </p:nvSpPr>
        <p:spPr>
          <a:xfrm>
            <a:off x="6024563" y="2835949"/>
            <a:ext cx="5511619" cy="3756939"/>
          </a:xfrm>
          <a:prstGeom prst="rect">
            <a:avLst/>
          </a:prstGeom>
        </p:spPr>
        <p:txBody>
          <a:bodyPr anchor="b"/>
          <a:lstStyle>
            <a:lvl1pPr marL="0" indent="0" algn="r">
              <a:buNone/>
              <a:defRPr sz="30000" b="1" i="0">
                <a:solidFill>
                  <a:schemeClr val="tx2">
                    <a:lumMod val="60000"/>
                    <a:lumOff val="40000"/>
                  </a:schemeClr>
                </a:solidFill>
                <a:latin typeface="+mj-lt"/>
                <a:ea typeface="Inter bold" panose="02000803000000020004" pitchFamily="2" charset="0"/>
                <a:cs typeface="Arial" panose="020B0604020202020204" pitchFamily="34" charset="0"/>
              </a:defRPr>
            </a:lvl1pPr>
            <a:lvl2pPr marL="457200" indent="0">
              <a:buNone/>
              <a:defRPr sz="30000" b="1">
                <a:solidFill>
                  <a:srgbClr val="A5B4BF"/>
                </a:solidFill>
              </a:defRPr>
            </a:lvl2pPr>
            <a:lvl3pPr marL="914400" indent="0">
              <a:buNone/>
              <a:defRPr sz="30000" b="1">
                <a:solidFill>
                  <a:srgbClr val="A5B4BF"/>
                </a:solidFill>
              </a:defRPr>
            </a:lvl3pPr>
            <a:lvl4pPr marL="1371600" indent="0">
              <a:buNone/>
              <a:defRPr sz="30000" b="1">
                <a:solidFill>
                  <a:srgbClr val="A5B4BF"/>
                </a:solidFill>
              </a:defRPr>
            </a:lvl4pPr>
            <a:lvl5pPr marL="1828800" indent="0">
              <a:buNone/>
              <a:defRPr sz="30000" b="1">
                <a:solidFill>
                  <a:srgbClr val="A5B4BF"/>
                </a:solidFill>
              </a:defRPr>
            </a:lvl5pPr>
          </a:lstStyle>
          <a:p>
            <a:pPr lvl="0"/>
            <a:r>
              <a:rPr lang="en-US"/>
              <a:t>01</a:t>
            </a:r>
            <a:endParaRPr lang="en-IN"/>
          </a:p>
        </p:txBody>
      </p:sp>
    </p:spTree>
    <p:extLst>
      <p:ext uri="{BB962C8B-B14F-4D97-AF65-F5344CB8AC3E}">
        <p14:creationId xmlns:p14="http://schemas.microsoft.com/office/powerpoint/2010/main" val="371761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
    <p:bg>
      <p:bgPr>
        <a:solidFill>
          <a:schemeClr val="accent2"/>
        </a:solidFill>
        <a:effectLst/>
      </p:bgPr>
    </p:bg>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E396C756-353F-4BEF-BDD4-3275C8853F2E}"/>
              </a:ext>
            </a:extLst>
          </p:cNvPr>
          <p:cNvSpPr>
            <a:spLocks noGrp="1"/>
          </p:cNvSpPr>
          <p:nvPr>
            <p:ph type="body" sz="quarter" idx="10" hasCustomPrompt="1"/>
          </p:nvPr>
        </p:nvSpPr>
        <p:spPr>
          <a:xfrm>
            <a:off x="515607" y="510730"/>
            <a:ext cx="8334697" cy="1548889"/>
          </a:xfrm>
          <a:prstGeom prst="rect">
            <a:avLst/>
          </a:prstGeom>
        </p:spPr>
        <p:txBody>
          <a:bodyPr>
            <a:noAutofit/>
          </a:bodyPr>
          <a:lstStyle>
            <a:lvl1pPr marL="0" indent="0" algn="l">
              <a:lnSpc>
                <a:spcPct val="100000"/>
              </a:lnSpc>
              <a:spcBef>
                <a:spcPts val="0"/>
              </a:spcBef>
              <a:buNone/>
              <a:defRPr sz="6000" b="1">
                <a:solidFill>
                  <a:schemeClr val="bg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This is Your Section Slide</a:t>
            </a:r>
          </a:p>
        </p:txBody>
      </p:sp>
      <p:sp>
        <p:nvSpPr>
          <p:cNvPr id="6" name="Text Placeholder 2">
            <a:extLst>
              <a:ext uri="{FF2B5EF4-FFF2-40B4-BE49-F238E27FC236}">
                <a16:creationId xmlns:a16="http://schemas.microsoft.com/office/drawing/2014/main" id="{3C9A86E9-281A-4226-9342-B0939B04A996}"/>
              </a:ext>
            </a:extLst>
          </p:cNvPr>
          <p:cNvSpPr>
            <a:spLocks noGrp="1"/>
          </p:cNvSpPr>
          <p:nvPr>
            <p:ph type="body" sz="quarter" idx="12"/>
          </p:nvPr>
        </p:nvSpPr>
        <p:spPr>
          <a:xfrm>
            <a:off x="515938" y="2376880"/>
            <a:ext cx="8334375" cy="1701800"/>
          </a:xfrm>
          <a:prstGeom prst="rect">
            <a:avLst/>
          </a:prstGeom>
        </p:spPr>
        <p:txBody>
          <a:bodyPr/>
          <a:lstStyle>
            <a:lvl1pPr marL="0" indent="0">
              <a:lnSpc>
                <a:spcPct val="100000"/>
              </a:lnSpc>
              <a:spcBef>
                <a:spcPts val="0"/>
              </a:spcBef>
              <a:buNone/>
              <a:defRPr sz="3000" b="1">
                <a:solidFill>
                  <a:schemeClr val="bg1"/>
                </a:solidFill>
                <a:latin typeface="+mj-lt"/>
                <a:cs typeface="Arial" panose="020B0604020202020204" pitchFamily="34" charset="0"/>
              </a:defRPr>
            </a:lvl1pPr>
            <a:lvl2pPr marL="457200" indent="0">
              <a:buNone/>
              <a:defRPr/>
            </a:lvl2pPr>
          </a:lstStyle>
          <a:p>
            <a:pPr lvl="0"/>
            <a:r>
              <a:rPr lang="en-US"/>
              <a:t>Click to edit Master text style</a:t>
            </a:r>
          </a:p>
        </p:txBody>
      </p:sp>
      <p:sp>
        <p:nvSpPr>
          <p:cNvPr id="9" name="Text Placeholder 19">
            <a:extLst>
              <a:ext uri="{FF2B5EF4-FFF2-40B4-BE49-F238E27FC236}">
                <a16:creationId xmlns:a16="http://schemas.microsoft.com/office/drawing/2014/main" id="{6159CAA9-6B38-40CF-B0C8-B61DC92702FF}"/>
              </a:ext>
            </a:extLst>
          </p:cNvPr>
          <p:cNvSpPr>
            <a:spLocks noGrp="1"/>
          </p:cNvSpPr>
          <p:nvPr>
            <p:ph type="body" sz="quarter" idx="13" hasCustomPrompt="1"/>
          </p:nvPr>
        </p:nvSpPr>
        <p:spPr>
          <a:xfrm>
            <a:off x="6024563" y="2835949"/>
            <a:ext cx="5511619" cy="3756939"/>
          </a:xfrm>
          <a:prstGeom prst="rect">
            <a:avLst/>
          </a:prstGeom>
        </p:spPr>
        <p:txBody>
          <a:bodyPr anchor="b"/>
          <a:lstStyle>
            <a:lvl1pPr marL="0" indent="0" algn="r">
              <a:buNone/>
              <a:defRPr sz="30000" b="1" i="0">
                <a:solidFill>
                  <a:schemeClr val="bg1">
                    <a:alpha val="20000"/>
                  </a:schemeClr>
                </a:solidFill>
                <a:latin typeface="+mj-lt"/>
                <a:ea typeface="Inter bold" panose="02000803000000020004" pitchFamily="2" charset="0"/>
                <a:cs typeface="Arial" panose="020B0604020202020204" pitchFamily="34" charset="0"/>
              </a:defRPr>
            </a:lvl1pPr>
            <a:lvl2pPr marL="457200" indent="0">
              <a:buNone/>
              <a:defRPr sz="30000" b="1">
                <a:solidFill>
                  <a:srgbClr val="A5B4BF"/>
                </a:solidFill>
              </a:defRPr>
            </a:lvl2pPr>
            <a:lvl3pPr marL="914400" indent="0">
              <a:buNone/>
              <a:defRPr sz="30000" b="1">
                <a:solidFill>
                  <a:srgbClr val="A5B4BF"/>
                </a:solidFill>
              </a:defRPr>
            </a:lvl3pPr>
            <a:lvl4pPr marL="1371600" indent="0">
              <a:buNone/>
              <a:defRPr sz="30000" b="1">
                <a:solidFill>
                  <a:srgbClr val="A5B4BF"/>
                </a:solidFill>
              </a:defRPr>
            </a:lvl4pPr>
            <a:lvl5pPr marL="1828800" indent="0">
              <a:buNone/>
              <a:defRPr sz="30000" b="1">
                <a:solidFill>
                  <a:srgbClr val="A5B4BF"/>
                </a:solidFill>
              </a:defRPr>
            </a:lvl5pPr>
          </a:lstStyle>
          <a:p>
            <a:pPr lvl="0"/>
            <a:r>
              <a:rPr lang="en-US"/>
              <a:t>01</a:t>
            </a:r>
            <a:endParaRPr lang="en-IN"/>
          </a:p>
        </p:txBody>
      </p:sp>
    </p:spTree>
    <p:extLst>
      <p:ext uri="{BB962C8B-B14F-4D97-AF65-F5344CB8AC3E}">
        <p14:creationId xmlns:p14="http://schemas.microsoft.com/office/powerpoint/2010/main" val="45449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
    <p:bg>
      <p:bgPr>
        <a:solidFill>
          <a:schemeClr val="accent3"/>
        </a:solidFill>
        <a:effectLst/>
      </p:bgPr>
    </p:bg>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87EF6B18-D1A7-46A0-A172-9FF5B7063339}"/>
              </a:ext>
            </a:extLst>
          </p:cNvPr>
          <p:cNvSpPr>
            <a:spLocks noGrp="1"/>
          </p:cNvSpPr>
          <p:nvPr>
            <p:ph type="body" sz="quarter" idx="10" hasCustomPrompt="1"/>
          </p:nvPr>
        </p:nvSpPr>
        <p:spPr>
          <a:xfrm>
            <a:off x="515607" y="510730"/>
            <a:ext cx="8334697" cy="1548889"/>
          </a:xfrm>
          <a:prstGeom prst="rect">
            <a:avLst/>
          </a:prstGeom>
        </p:spPr>
        <p:txBody>
          <a:bodyPr>
            <a:noAutofit/>
          </a:bodyPr>
          <a:lstStyle>
            <a:lvl1pPr marL="0" indent="0" algn="l">
              <a:lnSpc>
                <a:spcPct val="100000"/>
              </a:lnSpc>
              <a:spcBef>
                <a:spcPts val="0"/>
              </a:spcBef>
              <a:buNone/>
              <a:defRPr sz="6000" b="1">
                <a:solidFill>
                  <a:schemeClr val="bg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This is Your Section Slide</a:t>
            </a:r>
          </a:p>
        </p:txBody>
      </p:sp>
      <p:sp>
        <p:nvSpPr>
          <p:cNvPr id="6" name="Text Placeholder 2">
            <a:extLst>
              <a:ext uri="{FF2B5EF4-FFF2-40B4-BE49-F238E27FC236}">
                <a16:creationId xmlns:a16="http://schemas.microsoft.com/office/drawing/2014/main" id="{F9EADF70-3A28-44E1-8231-CA5E5FA5317B}"/>
              </a:ext>
            </a:extLst>
          </p:cNvPr>
          <p:cNvSpPr>
            <a:spLocks noGrp="1"/>
          </p:cNvSpPr>
          <p:nvPr>
            <p:ph type="body" sz="quarter" idx="12"/>
          </p:nvPr>
        </p:nvSpPr>
        <p:spPr>
          <a:xfrm>
            <a:off x="515938" y="2376880"/>
            <a:ext cx="8334375" cy="1701800"/>
          </a:xfrm>
          <a:prstGeom prst="rect">
            <a:avLst/>
          </a:prstGeom>
        </p:spPr>
        <p:txBody>
          <a:bodyPr/>
          <a:lstStyle>
            <a:lvl1pPr marL="0" indent="0">
              <a:lnSpc>
                <a:spcPct val="100000"/>
              </a:lnSpc>
              <a:spcBef>
                <a:spcPts val="0"/>
              </a:spcBef>
              <a:buNone/>
              <a:defRPr sz="3000" b="1">
                <a:solidFill>
                  <a:schemeClr val="bg1"/>
                </a:solidFill>
                <a:latin typeface="+mj-lt"/>
                <a:cs typeface="Arial" panose="020B0604020202020204" pitchFamily="34" charset="0"/>
              </a:defRPr>
            </a:lvl1pPr>
            <a:lvl2pPr marL="457200" indent="0">
              <a:buNone/>
              <a:defRPr/>
            </a:lvl2pPr>
          </a:lstStyle>
          <a:p>
            <a:pPr lvl="0"/>
            <a:r>
              <a:rPr lang="en-US"/>
              <a:t>Click to edit Master text style</a:t>
            </a:r>
          </a:p>
        </p:txBody>
      </p:sp>
      <p:sp>
        <p:nvSpPr>
          <p:cNvPr id="9" name="Text Placeholder 19">
            <a:extLst>
              <a:ext uri="{FF2B5EF4-FFF2-40B4-BE49-F238E27FC236}">
                <a16:creationId xmlns:a16="http://schemas.microsoft.com/office/drawing/2014/main" id="{857BF570-B9C1-4F23-9C9A-CE7C0A42BF8C}"/>
              </a:ext>
            </a:extLst>
          </p:cNvPr>
          <p:cNvSpPr>
            <a:spLocks noGrp="1"/>
          </p:cNvSpPr>
          <p:nvPr>
            <p:ph type="body" sz="quarter" idx="13" hasCustomPrompt="1"/>
          </p:nvPr>
        </p:nvSpPr>
        <p:spPr>
          <a:xfrm>
            <a:off x="6024563" y="2835949"/>
            <a:ext cx="5511619" cy="3756939"/>
          </a:xfrm>
          <a:prstGeom prst="rect">
            <a:avLst/>
          </a:prstGeom>
        </p:spPr>
        <p:txBody>
          <a:bodyPr anchor="b"/>
          <a:lstStyle>
            <a:lvl1pPr marL="0" indent="0" algn="r">
              <a:buNone/>
              <a:defRPr sz="30000" b="1" i="0">
                <a:solidFill>
                  <a:schemeClr val="bg1">
                    <a:alpha val="20000"/>
                  </a:schemeClr>
                </a:solidFill>
                <a:latin typeface="+mj-lt"/>
                <a:ea typeface="Inter bold" panose="02000803000000020004" pitchFamily="2" charset="0"/>
                <a:cs typeface="Arial" panose="020B0604020202020204" pitchFamily="34" charset="0"/>
              </a:defRPr>
            </a:lvl1pPr>
            <a:lvl2pPr marL="457200" indent="0">
              <a:buNone/>
              <a:defRPr sz="30000" b="1">
                <a:solidFill>
                  <a:srgbClr val="A5B4BF"/>
                </a:solidFill>
              </a:defRPr>
            </a:lvl2pPr>
            <a:lvl3pPr marL="914400" indent="0">
              <a:buNone/>
              <a:defRPr sz="30000" b="1">
                <a:solidFill>
                  <a:srgbClr val="A5B4BF"/>
                </a:solidFill>
              </a:defRPr>
            </a:lvl3pPr>
            <a:lvl4pPr marL="1371600" indent="0">
              <a:buNone/>
              <a:defRPr sz="30000" b="1">
                <a:solidFill>
                  <a:srgbClr val="A5B4BF"/>
                </a:solidFill>
              </a:defRPr>
            </a:lvl4pPr>
            <a:lvl5pPr marL="1828800" indent="0">
              <a:buNone/>
              <a:defRPr sz="30000" b="1">
                <a:solidFill>
                  <a:srgbClr val="A5B4BF"/>
                </a:solidFill>
              </a:defRPr>
            </a:lvl5pPr>
          </a:lstStyle>
          <a:p>
            <a:pPr lvl="0"/>
            <a:r>
              <a:rPr lang="en-US"/>
              <a:t>01</a:t>
            </a:r>
            <a:endParaRPr lang="en-IN"/>
          </a:p>
        </p:txBody>
      </p:sp>
    </p:spTree>
    <p:extLst>
      <p:ext uri="{BB962C8B-B14F-4D97-AF65-F5344CB8AC3E}">
        <p14:creationId xmlns:p14="http://schemas.microsoft.com/office/powerpoint/2010/main" val="308812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5.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theme" Target="../theme/theme6.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500737"/>
      </p:ext>
    </p:extLst>
  </p:cSld>
  <p:clrMap bg1="lt1" tx1="dk1" bg2="lt2" tx2="dk2" accent1="accent1" accent2="accent2" accent3="accent3" accent4="accent4" accent5="accent5" accent6="accent6" hlink="hlink" folHlink="folHlink"/>
  <p:sldLayoutIdLst>
    <p:sldLayoutId id="2147483649" r:id="rId1"/>
    <p:sldLayoutId id="2147483737" r:id="rId2"/>
    <p:sldLayoutId id="2147483661" r:id="rId3"/>
    <p:sldLayoutId id="2147483744" r:id="rId4"/>
    <p:sldLayoutId id="2147483740" r:id="rId5"/>
    <p:sldLayoutId id="214748374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7363117"/>
      </p:ext>
    </p:extLst>
  </p:cSld>
  <p:clrMap bg1="lt1" tx1="dk1" bg2="lt2" tx2="dk2" accent1="accent1" accent2="accent2" accent3="accent3" accent4="accent4" accent5="accent5" accent6="accent6" hlink="hlink" folHlink="folHlink"/>
  <p:sldLayoutIdLst>
    <p:sldLayoutId id="2147483741" r:id="rId1"/>
    <p:sldLayoutId id="2147483663" r:id="rId2"/>
    <p:sldLayoutId id="2147483664" r:id="rId3"/>
    <p:sldLayoutId id="2147483665"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784220"/>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4121399"/>
      </p:ext>
    </p:extLst>
  </p:cSld>
  <p:clrMap bg1="lt1" tx1="dk1" bg2="lt2" tx2="dk2" accent1="accent1" accent2="accent2" accent3="accent3" accent4="accent4" accent5="accent5" accent6="accent6" hlink="hlink" folHlink="folHlink"/>
  <p:sldLayoutIdLst>
    <p:sldLayoutId id="2147483683" r:id="rId1"/>
    <p:sldLayoutId id="2147483694" r:id="rId2"/>
    <p:sldLayoutId id="2147483695" r:id="rId3"/>
    <p:sldLayoutId id="2147483696" r:id="rId4"/>
    <p:sldLayoutId id="2147483697" r:id="rId5"/>
    <p:sldLayoutId id="2147483698" r:id="rId6"/>
    <p:sldLayoutId id="214748369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783568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01" r:id="rId8"/>
    <p:sldLayoutId id="214748373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0138375"/>
      </p:ext>
    </p:extLst>
  </p:cSld>
  <p:clrMap bg1="lt1" tx1="dk1" bg2="lt2" tx2="dk2" accent1="accent1" accent2="accent2" accent3="accent3" accent4="accent4" accent5="accent5" accent6="accent6" hlink="hlink" folHlink="folHlink"/>
  <p:sldLayoutIdLst>
    <p:sldLayoutId id="2147483743" r:id="rId1"/>
    <p:sldLayoutId id="2147483739" r:id="rId2"/>
    <p:sldLayoutId id="2147483733" r:id="rId3"/>
    <p:sldLayoutId id="214748373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hyperlink" Target="mailto:sales@infocepts.com" TargetMode="External"/><Relationship Id="rId2" Type="http://schemas.openxmlformats.org/officeDocument/2006/relationships/hyperlink" Target="http://www.infocepts.com/" TargetMode="Externa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484BF85-131C-47EC-B81D-8F95B754CC7A}"/>
              </a:ext>
            </a:extLst>
          </p:cNvPr>
          <p:cNvSpPr>
            <a:spLocks noGrp="1"/>
          </p:cNvSpPr>
          <p:nvPr>
            <p:ph type="body" sz="quarter" idx="11"/>
          </p:nvPr>
        </p:nvSpPr>
        <p:spPr/>
        <p:txBody>
          <a:bodyPr>
            <a:normAutofit/>
          </a:bodyPr>
          <a:lstStyle/>
          <a:p>
            <a:r>
              <a:rPr lang="en-US" dirty="0">
                <a:solidFill>
                  <a:schemeClr val="bg2"/>
                </a:solidFill>
              </a:rPr>
              <a:t>Solution</a:t>
            </a:r>
            <a:endParaRPr lang="en-IN" dirty="0">
              <a:solidFill>
                <a:schemeClr val="bg2"/>
              </a:solidFill>
            </a:endParaRPr>
          </a:p>
        </p:txBody>
      </p:sp>
      <p:sp>
        <p:nvSpPr>
          <p:cNvPr id="9" name="Title 8">
            <a:extLst>
              <a:ext uri="{FF2B5EF4-FFF2-40B4-BE49-F238E27FC236}">
                <a16:creationId xmlns:a16="http://schemas.microsoft.com/office/drawing/2014/main" id="{7E3A0AD9-4EFA-43D5-924B-3952B4F004DA}"/>
              </a:ext>
            </a:extLst>
          </p:cNvPr>
          <p:cNvSpPr>
            <a:spLocks noGrp="1"/>
          </p:cNvSpPr>
          <p:nvPr>
            <p:ph type="title"/>
          </p:nvPr>
        </p:nvSpPr>
        <p:spPr>
          <a:xfrm>
            <a:off x="340243" y="911229"/>
            <a:ext cx="5755756" cy="1795549"/>
          </a:xfrm>
        </p:spPr>
        <p:txBody>
          <a:bodyPr anchor="t">
            <a:noAutofit/>
          </a:bodyPr>
          <a:lstStyle/>
          <a:p>
            <a:r>
              <a:rPr lang="en-US" sz="4800" dirty="0"/>
              <a:t>Hotel Revenue Management Report</a:t>
            </a:r>
            <a:endParaRPr lang="en-IN" sz="4800" dirty="0"/>
          </a:p>
        </p:txBody>
      </p:sp>
      <p:sp>
        <p:nvSpPr>
          <p:cNvPr id="19" name="Text Placeholder 18">
            <a:extLst>
              <a:ext uri="{FF2B5EF4-FFF2-40B4-BE49-F238E27FC236}">
                <a16:creationId xmlns:a16="http://schemas.microsoft.com/office/drawing/2014/main" id="{59751E54-794C-4A44-BA0F-89118F44FA4D}"/>
              </a:ext>
            </a:extLst>
          </p:cNvPr>
          <p:cNvSpPr>
            <a:spLocks noGrp="1"/>
          </p:cNvSpPr>
          <p:nvPr>
            <p:ph type="body" sz="quarter" idx="20"/>
          </p:nvPr>
        </p:nvSpPr>
        <p:spPr/>
        <p:txBody>
          <a:bodyPr/>
          <a:lstStyle/>
          <a:p>
            <a:r>
              <a:rPr lang="en-US" dirty="0">
                <a:solidFill>
                  <a:schemeClr val="bg2"/>
                </a:solidFill>
              </a:rPr>
              <a:t>Akshay Waghavakar | Associate Data Analyst</a:t>
            </a:r>
            <a:endParaRPr lang="en-IN" dirty="0">
              <a:solidFill>
                <a:schemeClr val="bg2"/>
              </a:solidFill>
            </a:endParaRPr>
          </a:p>
        </p:txBody>
      </p:sp>
      <p:sp>
        <p:nvSpPr>
          <p:cNvPr id="20" name="Text Placeholder 19">
            <a:extLst>
              <a:ext uri="{FF2B5EF4-FFF2-40B4-BE49-F238E27FC236}">
                <a16:creationId xmlns:a16="http://schemas.microsoft.com/office/drawing/2014/main" id="{DC3ACE83-4355-4BF0-998A-9F6FB7230FBC}"/>
              </a:ext>
            </a:extLst>
          </p:cNvPr>
          <p:cNvSpPr>
            <a:spLocks noGrp="1"/>
          </p:cNvSpPr>
          <p:nvPr>
            <p:ph type="body" sz="quarter" idx="21"/>
          </p:nvPr>
        </p:nvSpPr>
        <p:spPr/>
        <p:txBody>
          <a:bodyPr/>
          <a:lstStyle/>
          <a:p>
            <a:r>
              <a:rPr lang="en-US" dirty="0">
                <a:solidFill>
                  <a:schemeClr val="bg2"/>
                </a:solidFill>
              </a:rPr>
              <a:t>Nagpur | 03 July 2023</a:t>
            </a:r>
            <a:endParaRPr lang="en-IN" dirty="0">
              <a:solidFill>
                <a:schemeClr val="bg2"/>
              </a:solidFill>
            </a:endParaRPr>
          </a:p>
        </p:txBody>
      </p:sp>
      <p:sp>
        <p:nvSpPr>
          <p:cNvPr id="2" name="TextBox 1">
            <a:extLst>
              <a:ext uri="{FF2B5EF4-FFF2-40B4-BE49-F238E27FC236}">
                <a16:creationId xmlns:a16="http://schemas.microsoft.com/office/drawing/2014/main" id="{1B513E14-E9E4-4421-97EE-46AAF21ABA6D}"/>
              </a:ext>
            </a:extLst>
          </p:cNvPr>
          <p:cNvSpPr txBox="1"/>
          <p:nvPr/>
        </p:nvSpPr>
        <p:spPr>
          <a:xfrm>
            <a:off x="10717161" y="6281527"/>
            <a:ext cx="1474839" cy="230832"/>
          </a:xfrm>
          <a:prstGeom prst="rect">
            <a:avLst/>
          </a:prstGeom>
          <a:solidFill>
            <a:schemeClr val="accent3">
              <a:lumMod val="75000"/>
            </a:schemeClr>
          </a:solidFill>
        </p:spPr>
        <p:txBody>
          <a:bodyPr wrap="square" rtlCol="0">
            <a:spAutoFit/>
          </a:bodyPr>
          <a:lstStyle/>
          <a:p>
            <a:pPr algn="r"/>
            <a:r>
              <a:rPr lang="en-US" sz="900" b="1" dirty="0">
                <a:latin typeface="+mj-lt"/>
                <a:cs typeface="Arial" panose="020B0604020202020204" pitchFamily="34" charset="0"/>
              </a:rPr>
              <a:t>Classification: Confidential</a:t>
            </a:r>
            <a:endParaRPr lang="en-IN" sz="900" b="1" dirty="0">
              <a:latin typeface="+mj-lt"/>
              <a:cs typeface="Arial" panose="020B0604020202020204" pitchFamily="34" charset="0"/>
            </a:endParaRPr>
          </a:p>
        </p:txBody>
      </p:sp>
    </p:spTree>
    <p:extLst>
      <p:ext uri="{BB962C8B-B14F-4D97-AF65-F5344CB8AC3E}">
        <p14:creationId xmlns:p14="http://schemas.microsoft.com/office/powerpoint/2010/main" val="1644936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0D0B4-0FF5-8B82-97E4-E33C3CEB7687}"/>
              </a:ext>
            </a:extLst>
          </p:cNvPr>
          <p:cNvSpPr>
            <a:spLocks noGrp="1"/>
          </p:cNvSpPr>
          <p:nvPr>
            <p:ph type="body" sz="quarter" idx="20"/>
          </p:nvPr>
        </p:nvSpPr>
        <p:spPr>
          <a:xfrm>
            <a:off x="624017" y="1241858"/>
            <a:ext cx="7015648" cy="3762761"/>
          </a:xfrm>
        </p:spPr>
        <p:txBody>
          <a:bodyPr/>
          <a:lstStyle/>
          <a:p>
            <a:r>
              <a:rPr lang="en-US" dirty="0"/>
              <a:t>This report provides a summary of meal revenue categorized by meal types and countries.</a:t>
            </a:r>
          </a:p>
          <a:p>
            <a:r>
              <a:rPr lang="en-US" dirty="0"/>
              <a:t>The data represents the total revenue generated from each meal type in various countries.</a:t>
            </a:r>
          </a:p>
          <a:p>
            <a:r>
              <a:rPr lang="en-US" dirty="0"/>
              <a:t>Table chart illustrating the revenue distribution by meal type and country.</a:t>
            </a:r>
            <a:endParaRPr lang="en-IN" dirty="0"/>
          </a:p>
          <a:p>
            <a:endParaRPr lang="en-IN" dirty="0"/>
          </a:p>
        </p:txBody>
      </p:sp>
      <p:sp>
        <p:nvSpPr>
          <p:cNvPr id="3" name="Text Placeholder 2">
            <a:extLst>
              <a:ext uri="{FF2B5EF4-FFF2-40B4-BE49-F238E27FC236}">
                <a16:creationId xmlns:a16="http://schemas.microsoft.com/office/drawing/2014/main" id="{CA385EC4-00B1-C942-E669-BD15CD47959D}"/>
              </a:ext>
            </a:extLst>
          </p:cNvPr>
          <p:cNvSpPr>
            <a:spLocks noGrp="1"/>
          </p:cNvSpPr>
          <p:nvPr>
            <p:ph type="body" sz="quarter" idx="17"/>
          </p:nvPr>
        </p:nvSpPr>
        <p:spPr>
          <a:xfrm>
            <a:off x="341662" y="234468"/>
            <a:ext cx="11510259" cy="807751"/>
          </a:xfrm>
        </p:spPr>
        <p:txBody>
          <a:bodyPr/>
          <a:lstStyle/>
          <a:p>
            <a:r>
              <a:rPr lang="en-US" sz="3200" dirty="0">
                <a:solidFill>
                  <a:srgbClr val="002060"/>
                </a:solidFill>
              </a:rPr>
              <a:t>Meal Revenue by Meal and Country</a:t>
            </a:r>
            <a:endParaRPr lang="en-IN" sz="3200" dirty="0">
              <a:solidFill>
                <a:srgbClr val="002060"/>
              </a:solidFill>
            </a:endParaRPr>
          </a:p>
        </p:txBody>
      </p:sp>
      <p:pic>
        <p:nvPicPr>
          <p:cNvPr id="7" name="Picture 6">
            <a:extLst>
              <a:ext uri="{FF2B5EF4-FFF2-40B4-BE49-F238E27FC236}">
                <a16:creationId xmlns:a16="http://schemas.microsoft.com/office/drawing/2014/main" id="{CAC8AC05-F207-1D77-C739-3F2FF62B4F04}"/>
              </a:ext>
            </a:extLst>
          </p:cNvPr>
          <p:cNvPicPr>
            <a:picLocks noChangeAspect="1"/>
          </p:cNvPicPr>
          <p:nvPr/>
        </p:nvPicPr>
        <p:blipFill>
          <a:blip r:embed="rId2"/>
          <a:stretch>
            <a:fillRect/>
          </a:stretch>
        </p:blipFill>
        <p:spPr>
          <a:xfrm>
            <a:off x="8107028" y="1241858"/>
            <a:ext cx="3460955" cy="5238300"/>
          </a:xfrm>
          <a:prstGeom prst="rect">
            <a:avLst/>
          </a:prstGeom>
          <a:ln>
            <a:solidFill>
              <a:schemeClr val="bg2">
                <a:lumMod val="75000"/>
              </a:schemeClr>
            </a:solidFill>
          </a:ln>
        </p:spPr>
      </p:pic>
    </p:spTree>
    <p:extLst>
      <p:ext uri="{BB962C8B-B14F-4D97-AF65-F5344CB8AC3E}">
        <p14:creationId xmlns:p14="http://schemas.microsoft.com/office/powerpoint/2010/main" val="59402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0D0B4-0FF5-8B82-97E4-E33C3CEB7687}"/>
              </a:ext>
            </a:extLst>
          </p:cNvPr>
          <p:cNvSpPr>
            <a:spLocks noGrp="1"/>
          </p:cNvSpPr>
          <p:nvPr>
            <p:ph type="body" sz="quarter" idx="20"/>
          </p:nvPr>
        </p:nvSpPr>
        <p:spPr>
          <a:xfrm>
            <a:off x="341662" y="1143594"/>
            <a:ext cx="4777093" cy="4347040"/>
          </a:xfrm>
        </p:spPr>
        <p:txBody>
          <a:bodyPr/>
          <a:lstStyle/>
          <a:p>
            <a:r>
              <a:rPr lang="en-US" dirty="0"/>
              <a:t>This report provides a summary of meal revenue categorized by meal types and years. </a:t>
            </a:r>
          </a:p>
          <a:p>
            <a:r>
              <a:rPr lang="en-US" dirty="0"/>
              <a:t>The data represents the total revenue generated from each meal type for different years.</a:t>
            </a:r>
          </a:p>
          <a:p>
            <a:r>
              <a:rPr lang="en-US" dirty="0"/>
              <a:t>Clustered column chart illustrating the revenue distribution by meal type and year.</a:t>
            </a:r>
            <a:endParaRPr lang="en-IN" dirty="0"/>
          </a:p>
          <a:p>
            <a:endParaRPr lang="en-IN" dirty="0"/>
          </a:p>
        </p:txBody>
      </p:sp>
      <p:sp>
        <p:nvSpPr>
          <p:cNvPr id="3" name="Text Placeholder 2">
            <a:extLst>
              <a:ext uri="{FF2B5EF4-FFF2-40B4-BE49-F238E27FC236}">
                <a16:creationId xmlns:a16="http://schemas.microsoft.com/office/drawing/2014/main" id="{CA385EC4-00B1-C942-E669-BD15CD47959D}"/>
              </a:ext>
            </a:extLst>
          </p:cNvPr>
          <p:cNvSpPr>
            <a:spLocks noGrp="1"/>
          </p:cNvSpPr>
          <p:nvPr>
            <p:ph type="body" sz="quarter" idx="17"/>
          </p:nvPr>
        </p:nvSpPr>
        <p:spPr>
          <a:xfrm>
            <a:off x="341662" y="234468"/>
            <a:ext cx="11510259" cy="807751"/>
          </a:xfrm>
        </p:spPr>
        <p:txBody>
          <a:bodyPr/>
          <a:lstStyle/>
          <a:p>
            <a:r>
              <a:rPr lang="en-US" sz="3200" dirty="0">
                <a:solidFill>
                  <a:srgbClr val="002060"/>
                </a:solidFill>
              </a:rPr>
              <a:t>Meal Revenue by Meal and Year</a:t>
            </a:r>
            <a:endParaRPr lang="en-IN" sz="3200" dirty="0">
              <a:solidFill>
                <a:srgbClr val="002060"/>
              </a:solidFill>
            </a:endParaRPr>
          </a:p>
        </p:txBody>
      </p:sp>
      <p:pic>
        <p:nvPicPr>
          <p:cNvPr id="5" name="Picture 4">
            <a:extLst>
              <a:ext uri="{FF2B5EF4-FFF2-40B4-BE49-F238E27FC236}">
                <a16:creationId xmlns:a16="http://schemas.microsoft.com/office/drawing/2014/main" id="{C674077F-5843-CBDB-0F77-ED16731FB29F}"/>
              </a:ext>
            </a:extLst>
          </p:cNvPr>
          <p:cNvPicPr>
            <a:picLocks noChangeAspect="1"/>
          </p:cNvPicPr>
          <p:nvPr/>
        </p:nvPicPr>
        <p:blipFill>
          <a:blip r:embed="rId2"/>
          <a:stretch>
            <a:fillRect/>
          </a:stretch>
        </p:blipFill>
        <p:spPr>
          <a:xfrm>
            <a:off x="5316717" y="1143594"/>
            <a:ext cx="6709350" cy="4347040"/>
          </a:xfrm>
          <a:prstGeom prst="rect">
            <a:avLst/>
          </a:prstGeom>
          <a:ln>
            <a:solidFill>
              <a:schemeClr val="bg2">
                <a:lumMod val="75000"/>
              </a:schemeClr>
            </a:solidFill>
          </a:ln>
        </p:spPr>
      </p:pic>
    </p:spTree>
    <p:extLst>
      <p:ext uri="{BB962C8B-B14F-4D97-AF65-F5344CB8AC3E}">
        <p14:creationId xmlns:p14="http://schemas.microsoft.com/office/powerpoint/2010/main" val="242884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0D0B4-0FF5-8B82-97E4-E33C3CEB7687}"/>
              </a:ext>
            </a:extLst>
          </p:cNvPr>
          <p:cNvSpPr>
            <a:spLocks noGrp="1"/>
          </p:cNvSpPr>
          <p:nvPr>
            <p:ph type="body" sz="quarter" idx="20"/>
          </p:nvPr>
        </p:nvSpPr>
        <p:spPr>
          <a:xfrm>
            <a:off x="341662" y="1138265"/>
            <a:ext cx="4447154" cy="4546097"/>
          </a:xfrm>
        </p:spPr>
        <p:txBody>
          <a:bodyPr/>
          <a:lstStyle/>
          <a:p>
            <a:r>
              <a:rPr lang="en-US" dirty="0"/>
              <a:t>This report provides a summary of meal profit categorized by meal types and years. </a:t>
            </a:r>
          </a:p>
          <a:p>
            <a:r>
              <a:rPr lang="en-US" dirty="0"/>
              <a:t>The data represents the total profit generated from each meal type for different years.</a:t>
            </a:r>
            <a:endParaRPr lang="en-IN" dirty="0"/>
          </a:p>
          <a:p>
            <a:r>
              <a:rPr lang="en-US" dirty="0"/>
              <a:t>Clustered column chart illustrating the profit distribution by meal type and year.</a:t>
            </a:r>
            <a:endParaRPr lang="en-IN" dirty="0"/>
          </a:p>
        </p:txBody>
      </p:sp>
      <p:sp>
        <p:nvSpPr>
          <p:cNvPr id="3" name="Text Placeholder 2">
            <a:extLst>
              <a:ext uri="{FF2B5EF4-FFF2-40B4-BE49-F238E27FC236}">
                <a16:creationId xmlns:a16="http://schemas.microsoft.com/office/drawing/2014/main" id="{CA385EC4-00B1-C942-E669-BD15CD47959D}"/>
              </a:ext>
            </a:extLst>
          </p:cNvPr>
          <p:cNvSpPr>
            <a:spLocks noGrp="1"/>
          </p:cNvSpPr>
          <p:nvPr>
            <p:ph type="body" sz="quarter" idx="17"/>
          </p:nvPr>
        </p:nvSpPr>
        <p:spPr>
          <a:xfrm>
            <a:off x="341662" y="214804"/>
            <a:ext cx="11510259" cy="807751"/>
          </a:xfrm>
        </p:spPr>
        <p:txBody>
          <a:bodyPr/>
          <a:lstStyle/>
          <a:p>
            <a:r>
              <a:rPr lang="en-US" sz="3200" dirty="0">
                <a:solidFill>
                  <a:srgbClr val="002060"/>
                </a:solidFill>
              </a:rPr>
              <a:t>Meal Profit by Meal and Year</a:t>
            </a:r>
            <a:endParaRPr lang="en-IN" sz="3200" dirty="0">
              <a:solidFill>
                <a:srgbClr val="002060"/>
              </a:solidFill>
            </a:endParaRPr>
          </a:p>
        </p:txBody>
      </p:sp>
      <p:pic>
        <p:nvPicPr>
          <p:cNvPr id="5" name="Picture 4">
            <a:extLst>
              <a:ext uri="{FF2B5EF4-FFF2-40B4-BE49-F238E27FC236}">
                <a16:creationId xmlns:a16="http://schemas.microsoft.com/office/drawing/2014/main" id="{416441F1-F83C-29D1-AA8F-DA82E4763030}"/>
              </a:ext>
            </a:extLst>
          </p:cNvPr>
          <p:cNvPicPr>
            <a:picLocks noChangeAspect="1"/>
          </p:cNvPicPr>
          <p:nvPr/>
        </p:nvPicPr>
        <p:blipFill>
          <a:blip r:embed="rId2"/>
          <a:stretch>
            <a:fillRect/>
          </a:stretch>
        </p:blipFill>
        <p:spPr>
          <a:xfrm>
            <a:off x="4958499" y="1138265"/>
            <a:ext cx="7086016" cy="4546097"/>
          </a:xfrm>
          <a:prstGeom prst="rect">
            <a:avLst/>
          </a:prstGeom>
          <a:ln>
            <a:solidFill>
              <a:schemeClr val="bg2">
                <a:lumMod val="75000"/>
              </a:schemeClr>
            </a:solidFill>
          </a:ln>
        </p:spPr>
      </p:pic>
    </p:spTree>
    <p:extLst>
      <p:ext uri="{BB962C8B-B14F-4D97-AF65-F5344CB8AC3E}">
        <p14:creationId xmlns:p14="http://schemas.microsoft.com/office/powerpoint/2010/main" val="3317834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0D0B4-0FF5-8B82-97E4-E33C3CEB7687}"/>
              </a:ext>
            </a:extLst>
          </p:cNvPr>
          <p:cNvSpPr>
            <a:spLocks noGrp="1"/>
          </p:cNvSpPr>
          <p:nvPr>
            <p:ph type="body" sz="quarter" idx="20"/>
          </p:nvPr>
        </p:nvSpPr>
        <p:spPr>
          <a:xfrm>
            <a:off x="265471" y="1051646"/>
            <a:ext cx="4500232" cy="4547876"/>
          </a:xfrm>
        </p:spPr>
        <p:txBody>
          <a:bodyPr/>
          <a:lstStyle/>
          <a:p>
            <a:r>
              <a:rPr lang="en-US" dirty="0"/>
              <a:t>This report provides a summary of occupied rooms categorized by room types and hotel types.</a:t>
            </a:r>
          </a:p>
          <a:p>
            <a:r>
              <a:rPr lang="en-US" dirty="0"/>
              <a:t> The data represents the total number of occupied rooms for each room type within different hotel types.</a:t>
            </a:r>
          </a:p>
          <a:p>
            <a:r>
              <a:rPr lang="en-US" dirty="0"/>
              <a:t>Clustered column chart illustrating the occupied rooms  by room type and hotel type.</a:t>
            </a:r>
            <a:endParaRPr lang="en-IN" dirty="0"/>
          </a:p>
          <a:p>
            <a:endParaRPr lang="en-IN" dirty="0"/>
          </a:p>
        </p:txBody>
      </p:sp>
      <p:sp>
        <p:nvSpPr>
          <p:cNvPr id="3" name="Text Placeholder 2">
            <a:extLst>
              <a:ext uri="{FF2B5EF4-FFF2-40B4-BE49-F238E27FC236}">
                <a16:creationId xmlns:a16="http://schemas.microsoft.com/office/drawing/2014/main" id="{CA385EC4-00B1-C942-E669-BD15CD47959D}"/>
              </a:ext>
            </a:extLst>
          </p:cNvPr>
          <p:cNvSpPr>
            <a:spLocks noGrp="1"/>
          </p:cNvSpPr>
          <p:nvPr>
            <p:ph type="body" sz="quarter" idx="17"/>
          </p:nvPr>
        </p:nvSpPr>
        <p:spPr>
          <a:xfrm>
            <a:off x="341662" y="234468"/>
            <a:ext cx="11510259" cy="807751"/>
          </a:xfrm>
        </p:spPr>
        <p:txBody>
          <a:bodyPr/>
          <a:lstStyle/>
          <a:p>
            <a:r>
              <a:rPr lang="en-US" sz="3200" dirty="0">
                <a:solidFill>
                  <a:srgbClr val="002060"/>
                </a:solidFill>
              </a:rPr>
              <a:t>Occupied Rooms by Room Type and Hotel Type</a:t>
            </a:r>
            <a:endParaRPr lang="en-IN" sz="3200" dirty="0">
              <a:solidFill>
                <a:srgbClr val="002060"/>
              </a:solidFill>
            </a:endParaRPr>
          </a:p>
        </p:txBody>
      </p:sp>
      <p:pic>
        <p:nvPicPr>
          <p:cNvPr id="5" name="Picture 4">
            <a:extLst>
              <a:ext uri="{FF2B5EF4-FFF2-40B4-BE49-F238E27FC236}">
                <a16:creationId xmlns:a16="http://schemas.microsoft.com/office/drawing/2014/main" id="{3A27EDA0-551F-3942-169F-5DC266C38DE2}"/>
              </a:ext>
            </a:extLst>
          </p:cNvPr>
          <p:cNvPicPr>
            <a:picLocks noChangeAspect="1"/>
          </p:cNvPicPr>
          <p:nvPr/>
        </p:nvPicPr>
        <p:blipFill>
          <a:blip r:embed="rId2"/>
          <a:stretch>
            <a:fillRect/>
          </a:stretch>
        </p:blipFill>
        <p:spPr>
          <a:xfrm>
            <a:off x="4923530" y="1042219"/>
            <a:ext cx="7086218" cy="4547876"/>
          </a:xfrm>
          <a:prstGeom prst="rect">
            <a:avLst/>
          </a:prstGeom>
          <a:ln>
            <a:solidFill>
              <a:schemeClr val="bg2">
                <a:lumMod val="75000"/>
              </a:schemeClr>
            </a:solidFill>
          </a:ln>
        </p:spPr>
      </p:pic>
    </p:spTree>
    <p:extLst>
      <p:ext uri="{BB962C8B-B14F-4D97-AF65-F5344CB8AC3E}">
        <p14:creationId xmlns:p14="http://schemas.microsoft.com/office/powerpoint/2010/main" val="1145784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0D0B4-0FF5-8B82-97E4-E33C3CEB7687}"/>
              </a:ext>
            </a:extLst>
          </p:cNvPr>
          <p:cNvSpPr>
            <a:spLocks noGrp="1"/>
          </p:cNvSpPr>
          <p:nvPr>
            <p:ph type="body" sz="quarter" idx="20"/>
          </p:nvPr>
        </p:nvSpPr>
        <p:spPr>
          <a:xfrm>
            <a:off x="235975" y="1282045"/>
            <a:ext cx="4609402" cy="4685121"/>
          </a:xfrm>
        </p:spPr>
        <p:txBody>
          <a:bodyPr/>
          <a:lstStyle/>
          <a:p>
            <a:r>
              <a:rPr lang="en-US" dirty="0"/>
              <a:t>This report provides a summary of customers categorized by customer types and the number of adults, children, and babies associated with each customer type. </a:t>
            </a:r>
          </a:p>
          <a:p>
            <a:r>
              <a:rPr lang="en-US" dirty="0"/>
              <a:t>The data represents the total count of customers within each category.</a:t>
            </a:r>
          </a:p>
          <a:p>
            <a:r>
              <a:rPr lang="en-US" dirty="0"/>
              <a:t>Clustered bar chart illustrating the customers by customer type and adults, children, babies.</a:t>
            </a:r>
            <a:endParaRPr lang="en-IN" dirty="0"/>
          </a:p>
          <a:p>
            <a:pPr marL="0" indent="0">
              <a:buNone/>
            </a:pPr>
            <a:endParaRPr lang="en-IN" dirty="0"/>
          </a:p>
        </p:txBody>
      </p:sp>
      <p:sp>
        <p:nvSpPr>
          <p:cNvPr id="3" name="Text Placeholder 2">
            <a:extLst>
              <a:ext uri="{FF2B5EF4-FFF2-40B4-BE49-F238E27FC236}">
                <a16:creationId xmlns:a16="http://schemas.microsoft.com/office/drawing/2014/main" id="{CA385EC4-00B1-C942-E669-BD15CD47959D}"/>
              </a:ext>
            </a:extLst>
          </p:cNvPr>
          <p:cNvSpPr>
            <a:spLocks noGrp="1"/>
          </p:cNvSpPr>
          <p:nvPr>
            <p:ph type="body" sz="quarter" idx="17"/>
          </p:nvPr>
        </p:nvSpPr>
        <p:spPr>
          <a:xfrm>
            <a:off x="341662" y="234468"/>
            <a:ext cx="11510259" cy="807751"/>
          </a:xfrm>
        </p:spPr>
        <p:txBody>
          <a:bodyPr/>
          <a:lstStyle/>
          <a:p>
            <a:r>
              <a:rPr lang="en-US" sz="3100" dirty="0">
                <a:solidFill>
                  <a:srgbClr val="002060"/>
                </a:solidFill>
              </a:rPr>
              <a:t>Customers by Customer Type and age group(Adults, Children, Babies)</a:t>
            </a:r>
            <a:endParaRPr lang="en-IN" sz="3100" dirty="0">
              <a:solidFill>
                <a:srgbClr val="002060"/>
              </a:solidFill>
            </a:endParaRPr>
          </a:p>
        </p:txBody>
      </p:sp>
      <p:pic>
        <p:nvPicPr>
          <p:cNvPr id="6" name="Picture 5">
            <a:extLst>
              <a:ext uri="{FF2B5EF4-FFF2-40B4-BE49-F238E27FC236}">
                <a16:creationId xmlns:a16="http://schemas.microsoft.com/office/drawing/2014/main" id="{572A68EF-700F-A3A7-91E5-5B944BB0F707}"/>
              </a:ext>
            </a:extLst>
          </p:cNvPr>
          <p:cNvPicPr>
            <a:picLocks noChangeAspect="1"/>
          </p:cNvPicPr>
          <p:nvPr/>
        </p:nvPicPr>
        <p:blipFill>
          <a:blip r:embed="rId2"/>
          <a:stretch>
            <a:fillRect/>
          </a:stretch>
        </p:blipFill>
        <p:spPr>
          <a:xfrm>
            <a:off x="5024487" y="1282045"/>
            <a:ext cx="7020029" cy="4685121"/>
          </a:xfrm>
          <a:prstGeom prst="rect">
            <a:avLst/>
          </a:prstGeom>
          <a:ln>
            <a:solidFill>
              <a:schemeClr val="bg2">
                <a:lumMod val="75000"/>
              </a:schemeClr>
            </a:solidFill>
          </a:ln>
        </p:spPr>
      </p:pic>
    </p:spTree>
    <p:extLst>
      <p:ext uri="{BB962C8B-B14F-4D97-AF65-F5344CB8AC3E}">
        <p14:creationId xmlns:p14="http://schemas.microsoft.com/office/powerpoint/2010/main" val="2569871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0D0B4-0FF5-8B82-97E4-E33C3CEB7687}"/>
              </a:ext>
            </a:extLst>
          </p:cNvPr>
          <p:cNvSpPr>
            <a:spLocks noGrp="1"/>
          </p:cNvSpPr>
          <p:nvPr>
            <p:ph type="body" sz="quarter" idx="20"/>
          </p:nvPr>
        </p:nvSpPr>
        <p:spPr>
          <a:xfrm>
            <a:off x="235975" y="914400"/>
            <a:ext cx="7401438" cy="5109328"/>
          </a:xfrm>
        </p:spPr>
        <p:txBody>
          <a:bodyPr/>
          <a:lstStyle/>
          <a:p>
            <a:r>
              <a:rPr lang="en-US" dirty="0"/>
              <a:t>This report provides a summary of the total number of weeknights and weekend nights booked for each room type, categorized by month and year. </a:t>
            </a:r>
          </a:p>
          <a:p>
            <a:r>
              <a:rPr lang="en-US" dirty="0"/>
              <a:t>The data represents the occupancy distribution based on the day of the week (weeknight: Monday to Thursday, weekend night: Friday to Sunday) for different room types.</a:t>
            </a:r>
          </a:p>
          <a:p>
            <a:r>
              <a:rPr lang="en-US" dirty="0"/>
              <a:t>Table chart illustrating the nights by hotel type and month-year.</a:t>
            </a:r>
            <a:endParaRPr lang="en-IN" dirty="0"/>
          </a:p>
        </p:txBody>
      </p:sp>
      <p:sp>
        <p:nvSpPr>
          <p:cNvPr id="3" name="Text Placeholder 2">
            <a:extLst>
              <a:ext uri="{FF2B5EF4-FFF2-40B4-BE49-F238E27FC236}">
                <a16:creationId xmlns:a16="http://schemas.microsoft.com/office/drawing/2014/main" id="{CA385EC4-00B1-C942-E669-BD15CD47959D}"/>
              </a:ext>
            </a:extLst>
          </p:cNvPr>
          <p:cNvSpPr>
            <a:spLocks noGrp="1"/>
          </p:cNvSpPr>
          <p:nvPr>
            <p:ph type="body" sz="quarter" idx="17"/>
          </p:nvPr>
        </p:nvSpPr>
        <p:spPr>
          <a:xfrm>
            <a:off x="341662" y="234468"/>
            <a:ext cx="11510259" cy="807751"/>
          </a:xfrm>
        </p:spPr>
        <p:txBody>
          <a:bodyPr/>
          <a:lstStyle/>
          <a:p>
            <a:r>
              <a:rPr lang="en-US" sz="3200" dirty="0">
                <a:solidFill>
                  <a:srgbClr val="002060"/>
                </a:solidFill>
              </a:rPr>
              <a:t>Nights by Hotel Type and Month-Year</a:t>
            </a:r>
          </a:p>
          <a:p>
            <a:endParaRPr lang="en-IN" sz="3200" dirty="0">
              <a:solidFill>
                <a:srgbClr val="002060"/>
              </a:solidFill>
            </a:endParaRPr>
          </a:p>
        </p:txBody>
      </p:sp>
      <p:pic>
        <p:nvPicPr>
          <p:cNvPr id="5" name="Picture 4">
            <a:extLst>
              <a:ext uri="{FF2B5EF4-FFF2-40B4-BE49-F238E27FC236}">
                <a16:creationId xmlns:a16="http://schemas.microsoft.com/office/drawing/2014/main" id="{6C6B39B4-52D1-0895-E6CF-C4EBAB4E1CDF}"/>
              </a:ext>
            </a:extLst>
          </p:cNvPr>
          <p:cNvPicPr>
            <a:picLocks noChangeAspect="1"/>
          </p:cNvPicPr>
          <p:nvPr/>
        </p:nvPicPr>
        <p:blipFill>
          <a:blip r:embed="rId2"/>
          <a:stretch>
            <a:fillRect/>
          </a:stretch>
        </p:blipFill>
        <p:spPr>
          <a:xfrm>
            <a:off x="8374836" y="914400"/>
            <a:ext cx="2739662" cy="5509766"/>
          </a:xfrm>
          <a:prstGeom prst="rect">
            <a:avLst/>
          </a:prstGeom>
          <a:ln>
            <a:solidFill>
              <a:schemeClr val="bg2">
                <a:lumMod val="75000"/>
              </a:schemeClr>
            </a:solidFill>
          </a:ln>
        </p:spPr>
      </p:pic>
    </p:spTree>
    <p:extLst>
      <p:ext uri="{BB962C8B-B14F-4D97-AF65-F5344CB8AC3E}">
        <p14:creationId xmlns:p14="http://schemas.microsoft.com/office/powerpoint/2010/main" val="2160694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0D0B4-0FF5-8B82-97E4-E33C3CEB7687}"/>
              </a:ext>
            </a:extLst>
          </p:cNvPr>
          <p:cNvSpPr>
            <a:spLocks noGrp="1"/>
          </p:cNvSpPr>
          <p:nvPr>
            <p:ph type="body" sz="quarter" idx="20"/>
          </p:nvPr>
        </p:nvSpPr>
        <p:spPr>
          <a:xfrm>
            <a:off x="235974" y="1162725"/>
            <a:ext cx="4807365" cy="4736629"/>
          </a:xfrm>
        </p:spPr>
        <p:txBody>
          <a:bodyPr/>
          <a:lstStyle/>
          <a:p>
            <a:r>
              <a:rPr lang="en-US" dirty="0"/>
              <a:t>This report provides a summary of reservations categorized by distribution channels and reservation statuses.</a:t>
            </a:r>
          </a:p>
          <a:p>
            <a:r>
              <a:rPr lang="en-US" dirty="0"/>
              <a:t>The data represents the total count of reservations within each category.</a:t>
            </a:r>
          </a:p>
          <a:p>
            <a:r>
              <a:rPr lang="en-US" dirty="0"/>
              <a:t>Clustered column chart illustrating the reservations by distribution channels and reservation statuses.</a:t>
            </a:r>
            <a:endParaRPr lang="en-IN" dirty="0"/>
          </a:p>
          <a:p>
            <a:endParaRPr lang="en-IN" dirty="0"/>
          </a:p>
        </p:txBody>
      </p:sp>
      <p:sp>
        <p:nvSpPr>
          <p:cNvPr id="3" name="Text Placeholder 2">
            <a:extLst>
              <a:ext uri="{FF2B5EF4-FFF2-40B4-BE49-F238E27FC236}">
                <a16:creationId xmlns:a16="http://schemas.microsoft.com/office/drawing/2014/main" id="{CA385EC4-00B1-C942-E669-BD15CD47959D}"/>
              </a:ext>
            </a:extLst>
          </p:cNvPr>
          <p:cNvSpPr>
            <a:spLocks noGrp="1"/>
          </p:cNvSpPr>
          <p:nvPr>
            <p:ph type="body" sz="quarter" idx="17"/>
          </p:nvPr>
        </p:nvSpPr>
        <p:spPr>
          <a:xfrm>
            <a:off x="341662" y="234468"/>
            <a:ext cx="11510259" cy="807751"/>
          </a:xfrm>
        </p:spPr>
        <p:txBody>
          <a:bodyPr/>
          <a:lstStyle/>
          <a:p>
            <a:r>
              <a:rPr lang="en-US" sz="3200" dirty="0">
                <a:solidFill>
                  <a:srgbClr val="002060"/>
                </a:solidFill>
              </a:rPr>
              <a:t>Reservations by Distribution Channel and Reservation Status</a:t>
            </a:r>
            <a:endParaRPr lang="en-IN" sz="3200" dirty="0">
              <a:solidFill>
                <a:srgbClr val="002060"/>
              </a:solidFill>
            </a:endParaRPr>
          </a:p>
        </p:txBody>
      </p:sp>
      <p:pic>
        <p:nvPicPr>
          <p:cNvPr id="5" name="Picture 4">
            <a:extLst>
              <a:ext uri="{FF2B5EF4-FFF2-40B4-BE49-F238E27FC236}">
                <a16:creationId xmlns:a16="http://schemas.microsoft.com/office/drawing/2014/main" id="{C51A8BE4-8AF3-63B9-3E37-92644ED7F4A2}"/>
              </a:ext>
            </a:extLst>
          </p:cNvPr>
          <p:cNvPicPr>
            <a:picLocks noChangeAspect="1"/>
          </p:cNvPicPr>
          <p:nvPr/>
        </p:nvPicPr>
        <p:blipFill>
          <a:blip r:embed="rId2"/>
          <a:stretch>
            <a:fillRect/>
          </a:stretch>
        </p:blipFill>
        <p:spPr>
          <a:xfrm>
            <a:off x="5241302" y="1162726"/>
            <a:ext cx="6842541" cy="4736629"/>
          </a:xfrm>
          <a:prstGeom prst="rect">
            <a:avLst/>
          </a:prstGeom>
          <a:ln>
            <a:solidFill>
              <a:schemeClr val="bg2">
                <a:lumMod val="75000"/>
              </a:schemeClr>
            </a:solidFill>
          </a:ln>
        </p:spPr>
      </p:pic>
    </p:spTree>
    <p:extLst>
      <p:ext uri="{BB962C8B-B14F-4D97-AF65-F5344CB8AC3E}">
        <p14:creationId xmlns:p14="http://schemas.microsoft.com/office/powerpoint/2010/main" val="4108064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0D0B4-0FF5-8B82-97E4-E33C3CEB7687}"/>
              </a:ext>
            </a:extLst>
          </p:cNvPr>
          <p:cNvSpPr>
            <a:spLocks noGrp="1"/>
          </p:cNvSpPr>
          <p:nvPr>
            <p:ph type="body" sz="quarter" idx="20"/>
          </p:nvPr>
        </p:nvSpPr>
        <p:spPr>
          <a:xfrm>
            <a:off x="265470" y="1042220"/>
            <a:ext cx="4542200" cy="5148428"/>
          </a:xfrm>
        </p:spPr>
        <p:txBody>
          <a:bodyPr/>
          <a:lstStyle/>
          <a:p>
            <a:r>
              <a:rPr lang="en-US" dirty="0"/>
              <a:t>This report provides a summary of reservations categorized by month and year, as well as their corresponding reservation statuses.</a:t>
            </a:r>
          </a:p>
          <a:p>
            <a:r>
              <a:rPr lang="en-US" dirty="0"/>
              <a:t>The data represents the total count of reservations within each category.</a:t>
            </a:r>
          </a:p>
          <a:p>
            <a:r>
              <a:rPr lang="en-US" dirty="0"/>
              <a:t>Line chart illustrating the reservations by month-year and reservation statuses.</a:t>
            </a:r>
            <a:endParaRPr lang="en-IN" dirty="0"/>
          </a:p>
          <a:p>
            <a:endParaRPr lang="en-IN" dirty="0"/>
          </a:p>
        </p:txBody>
      </p:sp>
      <p:sp>
        <p:nvSpPr>
          <p:cNvPr id="3" name="Text Placeholder 2">
            <a:extLst>
              <a:ext uri="{FF2B5EF4-FFF2-40B4-BE49-F238E27FC236}">
                <a16:creationId xmlns:a16="http://schemas.microsoft.com/office/drawing/2014/main" id="{CA385EC4-00B1-C942-E669-BD15CD47959D}"/>
              </a:ext>
            </a:extLst>
          </p:cNvPr>
          <p:cNvSpPr>
            <a:spLocks noGrp="1"/>
          </p:cNvSpPr>
          <p:nvPr>
            <p:ph type="body" sz="quarter" idx="17"/>
          </p:nvPr>
        </p:nvSpPr>
        <p:spPr>
          <a:xfrm>
            <a:off x="341662" y="234468"/>
            <a:ext cx="11510259" cy="807751"/>
          </a:xfrm>
        </p:spPr>
        <p:txBody>
          <a:bodyPr/>
          <a:lstStyle/>
          <a:p>
            <a:r>
              <a:rPr lang="en-US" sz="3200" dirty="0">
                <a:solidFill>
                  <a:srgbClr val="002060"/>
                </a:solidFill>
              </a:rPr>
              <a:t>Reservations by Month-Year and Reservation Status</a:t>
            </a:r>
            <a:endParaRPr lang="en-IN" sz="3200" dirty="0">
              <a:solidFill>
                <a:srgbClr val="002060"/>
              </a:solidFill>
            </a:endParaRPr>
          </a:p>
        </p:txBody>
      </p:sp>
      <p:pic>
        <p:nvPicPr>
          <p:cNvPr id="5" name="Picture 4">
            <a:extLst>
              <a:ext uri="{FF2B5EF4-FFF2-40B4-BE49-F238E27FC236}">
                <a16:creationId xmlns:a16="http://schemas.microsoft.com/office/drawing/2014/main" id="{FE03B165-98E3-BEBA-CED6-F97C63951BC4}"/>
              </a:ext>
            </a:extLst>
          </p:cNvPr>
          <p:cNvPicPr>
            <a:picLocks noChangeAspect="1"/>
          </p:cNvPicPr>
          <p:nvPr/>
        </p:nvPicPr>
        <p:blipFill>
          <a:blip r:embed="rId2"/>
          <a:stretch>
            <a:fillRect/>
          </a:stretch>
        </p:blipFill>
        <p:spPr>
          <a:xfrm>
            <a:off x="4967926" y="1052051"/>
            <a:ext cx="6882412" cy="5138598"/>
          </a:xfrm>
          <a:prstGeom prst="rect">
            <a:avLst/>
          </a:prstGeom>
          <a:ln>
            <a:solidFill>
              <a:schemeClr val="bg2">
                <a:lumMod val="75000"/>
              </a:schemeClr>
            </a:solidFill>
          </a:ln>
        </p:spPr>
      </p:pic>
    </p:spTree>
    <p:extLst>
      <p:ext uri="{BB962C8B-B14F-4D97-AF65-F5344CB8AC3E}">
        <p14:creationId xmlns:p14="http://schemas.microsoft.com/office/powerpoint/2010/main" val="67206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0D0B4-0FF5-8B82-97E4-E33C3CEB7687}"/>
              </a:ext>
            </a:extLst>
          </p:cNvPr>
          <p:cNvSpPr>
            <a:spLocks noGrp="1"/>
          </p:cNvSpPr>
          <p:nvPr>
            <p:ph type="body" sz="quarter" idx="20"/>
          </p:nvPr>
        </p:nvSpPr>
        <p:spPr>
          <a:xfrm>
            <a:off x="265473" y="1042219"/>
            <a:ext cx="4598757" cy="5283166"/>
          </a:xfrm>
        </p:spPr>
        <p:txBody>
          <a:bodyPr/>
          <a:lstStyle/>
          <a:p>
            <a:r>
              <a:rPr lang="en-US" dirty="0"/>
              <a:t>This report provides a summary of cancellations categorized by market segments and years. </a:t>
            </a:r>
          </a:p>
          <a:p>
            <a:r>
              <a:rPr lang="en-US" dirty="0"/>
              <a:t>The data represents the total count of cancellations within each market segment for different years.</a:t>
            </a:r>
          </a:p>
          <a:p>
            <a:r>
              <a:rPr lang="en-US" dirty="0"/>
              <a:t>Clustered column chart illustrating the c</a:t>
            </a:r>
            <a:r>
              <a:rPr lang="en-US" sz="2400" dirty="0">
                <a:solidFill>
                  <a:srgbClr val="1B1626"/>
                </a:solidFill>
              </a:rPr>
              <a:t>ancellation by market segment and year.</a:t>
            </a:r>
            <a:endParaRPr lang="en-IN" sz="2400" dirty="0">
              <a:solidFill>
                <a:srgbClr val="1B1626"/>
              </a:solidFill>
            </a:endParaRPr>
          </a:p>
          <a:p>
            <a:endParaRPr lang="en-IN" dirty="0"/>
          </a:p>
          <a:p>
            <a:endParaRPr lang="en-IN" dirty="0"/>
          </a:p>
        </p:txBody>
      </p:sp>
      <p:sp>
        <p:nvSpPr>
          <p:cNvPr id="3" name="Text Placeholder 2">
            <a:extLst>
              <a:ext uri="{FF2B5EF4-FFF2-40B4-BE49-F238E27FC236}">
                <a16:creationId xmlns:a16="http://schemas.microsoft.com/office/drawing/2014/main" id="{CA385EC4-00B1-C942-E669-BD15CD47959D}"/>
              </a:ext>
            </a:extLst>
          </p:cNvPr>
          <p:cNvSpPr>
            <a:spLocks noGrp="1"/>
          </p:cNvSpPr>
          <p:nvPr>
            <p:ph type="body" sz="quarter" idx="17"/>
          </p:nvPr>
        </p:nvSpPr>
        <p:spPr>
          <a:xfrm>
            <a:off x="341662" y="234468"/>
            <a:ext cx="11510259" cy="807751"/>
          </a:xfrm>
        </p:spPr>
        <p:txBody>
          <a:bodyPr/>
          <a:lstStyle/>
          <a:p>
            <a:r>
              <a:rPr lang="en-US" sz="3200" dirty="0">
                <a:solidFill>
                  <a:srgbClr val="002060"/>
                </a:solidFill>
              </a:rPr>
              <a:t>Cancellation by Market Segment and Year</a:t>
            </a:r>
            <a:endParaRPr lang="en-IN" sz="3200" dirty="0">
              <a:solidFill>
                <a:srgbClr val="002060"/>
              </a:solidFill>
            </a:endParaRPr>
          </a:p>
        </p:txBody>
      </p:sp>
      <p:pic>
        <p:nvPicPr>
          <p:cNvPr id="5" name="Picture 4">
            <a:extLst>
              <a:ext uri="{FF2B5EF4-FFF2-40B4-BE49-F238E27FC236}">
                <a16:creationId xmlns:a16="http://schemas.microsoft.com/office/drawing/2014/main" id="{7AF92124-A2FC-44FE-2561-11335CBFA930}"/>
              </a:ext>
            </a:extLst>
          </p:cNvPr>
          <p:cNvPicPr>
            <a:picLocks noChangeAspect="1"/>
          </p:cNvPicPr>
          <p:nvPr/>
        </p:nvPicPr>
        <p:blipFill>
          <a:blip r:embed="rId2"/>
          <a:stretch>
            <a:fillRect/>
          </a:stretch>
        </p:blipFill>
        <p:spPr>
          <a:xfrm>
            <a:off x="5052767" y="1042219"/>
            <a:ext cx="6903257" cy="5437239"/>
          </a:xfrm>
          <a:prstGeom prst="rect">
            <a:avLst/>
          </a:prstGeom>
          <a:ln>
            <a:solidFill>
              <a:schemeClr val="bg2">
                <a:lumMod val="75000"/>
              </a:schemeClr>
            </a:solidFill>
          </a:ln>
        </p:spPr>
      </p:pic>
    </p:spTree>
    <p:extLst>
      <p:ext uri="{BB962C8B-B14F-4D97-AF65-F5344CB8AC3E}">
        <p14:creationId xmlns:p14="http://schemas.microsoft.com/office/powerpoint/2010/main" val="3046739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0D0B4-0FF5-8B82-97E4-E33C3CEB7687}"/>
              </a:ext>
            </a:extLst>
          </p:cNvPr>
          <p:cNvSpPr>
            <a:spLocks noGrp="1"/>
          </p:cNvSpPr>
          <p:nvPr>
            <p:ph type="body" sz="quarter" idx="20"/>
          </p:nvPr>
        </p:nvSpPr>
        <p:spPr>
          <a:xfrm>
            <a:off x="235974" y="1023365"/>
            <a:ext cx="4741379" cy="4680154"/>
          </a:xfrm>
        </p:spPr>
        <p:txBody>
          <a:bodyPr/>
          <a:lstStyle/>
          <a:p>
            <a:r>
              <a:rPr lang="en-US" dirty="0"/>
              <a:t>This report provides a summary of the top 5 agents who have made the highest number of reservations. </a:t>
            </a:r>
          </a:p>
          <a:p>
            <a:r>
              <a:rPr lang="en-US" dirty="0"/>
              <a:t>The data represents the total count of reservations for each agent.</a:t>
            </a:r>
          </a:p>
          <a:p>
            <a:r>
              <a:rPr lang="en-US" dirty="0"/>
              <a:t>Pie  chart illustrating the top 5 agents by reservations.</a:t>
            </a:r>
            <a:endParaRPr lang="en-IN" dirty="0"/>
          </a:p>
        </p:txBody>
      </p:sp>
      <p:sp>
        <p:nvSpPr>
          <p:cNvPr id="3" name="Text Placeholder 2">
            <a:extLst>
              <a:ext uri="{FF2B5EF4-FFF2-40B4-BE49-F238E27FC236}">
                <a16:creationId xmlns:a16="http://schemas.microsoft.com/office/drawing/2014/main" id="{CA385EC4-00B1-C942-E669-BD15CD47959D}"/>
              </a:ext>
            </a:extLst>
          </p:cNvPr>
          <p:cNvSpPr>
            <a:spLocks noGrp="1"/>
          </p:cNvSpPr>
          <p:nvPr>
            <p:ph type="body" sz="quarter" idx="17"/>
          </p:nvPr>
        </p:nvSpPr>
        <p:spPr>
          <a:xfrm>
            <a:off x="341662" y="214803"/>
            <a:ext cx="11510259" cy="807751"/>
          </a:xfrm>
        </p:spPr>
        <p:txBody>
          <a:bodyPr/>
          <a:lstStyle/>
          <a:p>
            <a:r>
              <a:rPr lang="en-US" sz="3200" dirty="0">
                <a:solidFill>
                  <a:srgbClr val="002060"/>
                </a:solidFill>
              </a:rPr>
              <a:t>Top 5 Agents by Reservations</a:t>
            </a:r>
            <a:endParaRPr lang="en-IN" sz="3200" dirty="0">
              <a:solidFill>
                <a:srgbClr val="002060"/>
              </a:solidFill>
            </a:endParaRPr>
          </a:p>
        </p:txBody>
      </p:sp>
      <p:pic>
        <p:nvPicPr>
          <p:cNvPr id="8" name="Picture 7">
            <a:extLst>
              <a:ext uri="{FF2B5EF4-FFF2-40B4-BE49-F238E27FC236}">
                <a16:creationId xmlns:a16="http://schemas.microsoft.com/office/drawing/2014/main" id="{498B8C20-797C-AA48-D727-335942C414F4}"/>
              </a:ext>
            </a:extLst>
          </p:cNvPr>
          <p:cNvPicPr>
            <a:picLocks noChangeAspect="1"/>
          </p:cNvPicPr>
          <p:nvPr/>
        </p:nvPicPr>
        <p:blipFill>
          <a:blip r:embed="rId2"/>
          <a:stretch>
            <a:fillRect/>
          </a:stretch>
        </p:blipFill>
        <p:spPr>
          <a:xfrm>
            <a:off x="5184742" y="1042219"/>
            <a:ext cx="6768854" cy="4680155"/>
          </a:xfrm>
          <a:prstGeom prst="rect">
            <a:avLst/>
          </a:prstGeom>
          <a:ln>
            <a:solidFill>
              <a:schemeClr val="bg2">
                <a:lumMod val="75000"/>
              </a:schemeClr>
            </a:solidFill>
          </a:ln>
        </p:spPr>
      </p:pic>
    </p:spTree>
    <p:extLst>
      <p:ext uri="{BB962C8B-B14F-4D97-AF65-F5344CB8AC3E}">
        <p14:creationId xmlns:p14="http://schemas.microsoft.com/office/powerpoint/2010/main" val="134826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1CFB917-6CFD-43B5-9785-CD340FB2D6CE}"/>
              </a:ext>
            </a:extLst>
          </p:cNvPr>
          <p:cNvSpPr>
            <a:spLocks noGrp="1"/>
          </p:cNvSpPr>
          <p:nvPr>
            <p:ph type="body" sz="quarter" idx="17"/>
          </p:nvPr>
        </p:nvSpPr>
        <p:spPr/>
        <p:txBody>
          <a:bodyPr/>
          <a:lstStyle/>
          <a:p>
            <a:r>
              <a:rPr lang="en-US" sz="3600" dirty="0"/>
              <a:t>Agenda</a:t>
            </a:r>
            <a:endParaRPr lang="en-IN" dirty="0"/>
          </a:p>
        </p:txBody>
      </p:sp>
      <p:sp>
        <p:nvSpPr>
          <p:cNvPr id="6" name="Text Placeholder 5">
            <a:extLst>
              <a:ext uri="{FF2B5EF4-FFF2-40B4-BE49-F238E27FC236}">
                <a16:creationId xmlns:a16="http://schemas.microsoft.com/office/drawing/2014/main" id="{88CDED44-289E-4AD5-B8A2-4E5B36FB7917}"/>
              </a:ext>
            </a:extLst>
          </p:cNvPr>
          <p:cNvSpPr>
            <a:spLocks noGrp="1"/>
          </p:cNvSpPr>
          <p:nvPr>
            <p:ph type="body" sz="quarter" idx="18"/>
          </p:nvPr>
        </p:nvSpPr>
        <p:spPr/>
        <p:txBody>
          <a:bodyPr/>
          <a:lstStyle/>
          <a:p>
            <a:r>
              <a:rPr lang="en-US" dirty="0">
                <a:solidFill>
                  <a:schemeClr val="tx1"/>
                </a:solidFill>
              </a:rPr>
              <a:t>Problem Statements</a:t>
            </a:r>
          </a:p>
          <a:p>
            <a:r>
              <a:rPr lang="en-US" dirty="0">
                <a:solidFill>
                  <a:schemeClr val="tx1"/>
                </a:solidFill>
              </a:rPr>
              <a:t>Logical Data Model</a:t>
            </a:r>
          </a:p>
          <a:p>
            <a:r>
              <a:rPr lang="en-US" dirty="0">
                <a:solidFill>
                  <a:schemeClr val="tx1"/>
                </a:solidFill>
              </a:rPr>
              <a:t>Physical Data Model</a:t>
            </a:r>
          </a:p>
          <a:p>
            <a:r>
              <a:rPr lang="en-US" dirty="0">
                <a:solidFill>
                  <a:schemeClr val="tx1"/>
                </a:solidFill>
              </a:rPr>
              <a:t>Data Model</a:t>
            </a:r>
          </a:p>
          <a:p>
            <a:r>
              <a:rPr lang="en-US" dirty="0">
                <a:solidFill>
                  <a:schemeClr val="tx1"/>
                </a:solidFill>
              </a:rPr>
              <a:t>Report - Home Page</a:t>
            </a:r>
          </a:p>
          <a:p>
            <a:r>
              <a:rPr lang="en-US" dirty="0">
                <a:solidFill>
                  <a:schemeClr val="tx1"/>
                </a:solidFill>
              </a:rPr>
              <a:t>Report - Reservation Page</a:t>
            </a:r>
          </a:p>
          <a:p>
            <a:r>
              <a:rPr lang="en-US" dirty="0">
                <a:solidFill>
                  <a:schemeClr val="tx1"/>
                </a:solidFill>
              </a:rPr>
              <a:t>Reports(Visuals &amp; summary)</a:t>
            </a:r>
          </a:p>
          <a:p>
            <a:r>
              <a:rPr lang="en-US" dirty="0">
                <a:solidFill>
                  <a:schemeClr val="tx1"/>
                </a:solidFill>
              </a:rPr>
              <a:t>Report questions?- Home Page</a:t>
            </a:r>
          </a:p>
          <a:p>
            <a:r>
              <a:rPr lang="en-US" dirty="0">
                <a:solidFill>
                  <a:schemeClr val="tx1"/>
                </a:solidFill>
              </a:rPr>
              <a:t>Report questions?- Reservation Page</a:t>
            </a:r>
          </a:p>
          <a:p>
            <a:r>
              <a:rPr lang="en-US" dirty="0">
                <a:solidFill>
                  <a:schemeClr val="tx1"/>
                </a:solidFill>
              </a:rPr>
              <a:t>Conclusion</a:t>
            </a:r>
            <a:endParaRPr lang="en-US" dirty="0"/>
          </a:p>
          <a:p>
            <a:pPr marL="0" indent="0">
              <a:buNone/>
            </a:pPr>
            <a:endParaRPr lang="en-US" dirty="0"/>
          </a:p>
        </p:txBody>
      </p:sp>
    </p:spTree>
    <p:extLst>
      <p:ext uri="{BB962C8B-B14F-4D97-AF65-F5344CB8AC3E}">
        <p14:creationId xmlns:p14="http://schemas.microsoft.com/office/powerpoint/2010/main" val="1007243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0D0B4-0FF5-8B82-97E4-E33C3CEB7687}"/>
              </a:ext>
            </a:extLst>
          </p:cNvPr>
          <p:cNvSpPr>
            <a:spLocks noGrp="1"/>
          </p:cNvSpPr>
          <p:nvPr>
            <p:ph type="body" sz="quarter" idx="20"/>
          </p:nvPr>
        </p:nvSpPr>
        <p:spPr>
          <a:xfrm>
            <a:off x="235973" y="1042219"/>
            <a:ext cx="11090787" cy="4347040"/>
          </a:xfrm>
        </p:spPr>
        <p:txBody>
          <a:bodyPr/>
          <a:lstStyle/>
          <a:p>
            <a:r>
              <a:rPr lang="en-US" dirty="0"/>
              <a:t>What was the total revenue generated by each meal type across each country?</a:t>
            </a:r>
          </a:p>
          <a:p>
            <a:r>
              <a:rPr lang="en-US" dirty="0"/>
              <a:t>Which meal type generated the highest revenue in a particular year?</a:t>
            </a:r>
          </a:p>
          <a:p>
            <a:r>
              <a:rPr lang="en-US" dirty="0"/>
              <a:t>What was the total revenue generated by each meal type for each year?</a:t>
            </a:r>
          </a:p>
          <a:p>
            <a:r>
              <a:rPr lang="en-US" dirty="0"/>
              <a:t>What was the total profit generated by each meal type for each year?</a:t>
            </a:r>
          </a:p>
          <a:p>
            <a:r>
              <a:rPr lang="en-US" dirty="0"/>
              <a:t>Which meal type generated the highest profit in a particular year?</a:t>
            </a:r>
          </a:p>
          <a:p>
            <a:r>
              <a:rPr lang="en-US" dirty="0"/>
              <a:t>What is the total number of occupied rooms for each room type in each hotel type?</a:t>
            </a:r>
          </a:p>
          <a:p>
            <a:r>
              <a:rPr lang="en-US" dirty="0"/>
              <a:t>How many customers belong to each customer type and fall into different age groups(adults, children, babies)?</a:t>
            </a:r>
          </a:p>
          <a:p>
            <a:pPr marL="0" indent="0">
              <a:buNone/>
            </a:pPr>
            <a:endParaRPr lang="en-IN" dirty="0"/>
          </a:p>
          <a:p>
            <a:endParaRPr lang="en-US" dirty="0"/>
          </a:p>
          <a:p>
            <a:endParaRPr lang="en-US" dirty="0"/>
          </a:p>
          <a:p>
            <a:endParaRPr lang="en-IN" dirty="0"/>
          </a:p>
          <a:p>
            <a:endParaRPr lang="en-US" dirty="0"/>
          </a:p>
          <a:p>
            <a:endParaRPr lang="en-IN" dirty="0"/>
          </a:p>
        </p:txBody>
      </p:sp>
      <p:sp>
        <p:nvSpPr>
          <p:cNvPr id="3" name="Text Placeholder 2">
            <a:extLst>
              <a:ext uri="{FF2B5EF4-FFF2-40B4-BE49-F238E27FC236}">
                <a16:creationId xmlns:a16="http://schemas.microsoft.com/office/drawing/2014/main" id="{CA385EC4-00B1-C942-E669-BD15CD47959D}"/>
              </a:ext>
            </a:extLst>
          </p:cNvPr>
          <p:cNvSpPr>
            <a:spLocks noGrp="1"/>
          </p:cNvSpPr>
          <p:nvPr>
            <p:ph type="body" sz="quarter" idx="17"/>
          </p:nvPr>
        </p:nvSpPr>
        <p:spPr>
          <a:xfrm>
            <a:off x="341662" y="214803"/>
            <a:ext cx="11510259" cy="807751"/>
          </a:xfrm>
        </p:spPr>
        <p:txBody>
          <a:bodyPr/>
          <a:lstStyle/>
          <a:p>
            <a:r>
              <a:rPr lang="en-US" sz="3200" dirty="0">
                <a:solidFill>
                  <a:srgbClr val="002060"/>
                </a:solidFill>
              </a:rPr>
              <a:t>Report Questions?- Home Page</a:t>
            </a:r>
            <a:endParaRPr lang="en-IN" sz="3200" dirty="0">
              <a:solidFill>
                <a:srgbClr val="002060"/>
              </a:solidFill>
            </a:endParaRPr>
          </a:p>
        </p:txBody>
      </p:sp>
    </p:spTree>
    <p:extLst>
      <p:ext uri="{BB962C8B-B14F-4D97-AF65-F5344CB8AC3E}">
        <p14:creationId xmlns:p14="http://schemas.microsoft.com/office/powerpoint/2010/main" val="746394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0D0B4-0FF5-8B82-97E4-E33C3CEB7687}"/>
              </a:ext>
            </a:extLst>
          </p:cNvPr>
          <p:cNvSpPr>
            <a:spLocks noGrp="1"/>
          </p:cNvSpPr>
          <p:nvPr>
            <p:ph type="body" sz="quarter" idx="20"/>
          </p:nvPr>
        </p:nvSpPr>
        <p:spPr>
          <a:xfrm>
            <a:off x="235973" y="1042218"/>
            <a:ext cx="11510259" cy="4604437"/>
          </a:xfrm>
        </p:spPr>
        <p:txBody>
          <a:bodyPr/>
          <a:lstStyle/>
          <a:p>
            <a:r>
              <a:rPr lang="en-US" dirty="0"/>
              <a:t>What is the distribution of weeknights and weekend nights by hotel type and month-year?</a:t>
            </a:r>
          </a:p>
          <a:p>
            <a:r>
              <a:rPr lang="en-US" dirty="0"/>
              <a:t>What is the distribution of reservations by different distribution channels and reservation statuses?</a:t>
            </a:r>
          </a:p>
          <a:p>
            <a:r>
              <a:rPr lang="en-US" dirty="0"/>
              <a:t>Which distribution channel is responsible for the highest number of reservations for each reservation status?</a:t>
            </a:r>
          </a:p>
          <a:p>
            <a:r>
              <a:rPr lang="en-US" dirty="0"/>
              <a:t>How does the number of reservations vary by month-year for each reservation status?</a:t>
            </a:r>
          </a:p>
          <a:p>
            <a:r>
              <a:rPr lang="en-US" dirty="0"/>
              <a:t>Are there any specific months or time periods that experience higher reservation activity for certain reservation statuses?</a:t>
            </a:r>
          </a:p>
          <a:p>
            <a:r>
              <a:rPr lang="en-US" dirty="0"/>
              <a:t>How many cancellations were made in each year for each market segment?</a:t>
            </a:r>
          </a:p>
          <a:p>
            <a:r>
              <a:rPr lang="en-US" dirty="0"/>
              <a:t>Who are the top 5 agents with the highest number of reservations?</a:t>
            </a:r>
          </a:p>
          <a:p>
            <a:pPr marL="0" indent="0">
              <a:buNone/>
            </a:pPr>
            <a:br>
              <a:rPr lang="en-US" dirty="0"/>
            </a:br>
            <a:br>
              <a:rPr lang="en-US" dirty="0"/>
            </a:br>
            <a:br>
              <a:rPr lang="en-US" dirty="0"/>
            </a:br>
            <a:endParaRPr lang="en-US" dirty="0"/>
          </a:p>
        </p:txBody>
      </p:sp>
      <p:sp>
        <p:nvSpPr>
          <p:cNvPr id="3" name="Text Placeholder 2">
            <a:extLst>
              <a:ext uri="{FF2B5EF4-FFF2-40B4-BE49-F238E27FC236}">
                <a16:creationId xmlns:a16="http://schemas.microsoft.com/office/drawing/2014/main" id="{CA385EC4-00B1-C942-E669-BD15CD47959D}"/>
              </a:ext>
            </a:extLst>
          </p:cNvPr>
          <p:cNvSpPr>
            <a:spLocks noGrp="1"/>
          </p:cNvSpPr>
          <p:nvPr>
            <p:ph type="body" sz="quarter" idx="17"/>
          </p:nvPr>
        </p:nvSpPr>
        <p:spPr>
          <a:xfrm>
            <a:off x="341662" y="214803"/>
            <a:ext cx="11510259" cy="807751"/>
          </a:xfrm>
        </p:spPr>
        <p:txBody>
          <a:bodyPr/>
          <a:lstStyle/>
          <a:p>
            <a:r>
              <a:rPr lang="en-US" sz="3200" dirty="0">
                <a:solidFill>
                  <a:srgbClr val="002060"/>
                </a:solidFill>
              </a:rPr>
              <a:t>Report Questions? – Reservations Page</a:t>
            </a:r>
            <a:endParaRPr lang="en-IN" sz="3200" dirty="0">
              <a:solidFill>
                <a:srgbClr val="002060"/>
              </a:solidFill>
            </a:endParaRPr>
          </a:p>
        </p:txBody>
      </p:sp>
    </p:spTree>
    <p:extLst>
      <p:ext uri="{BB962C8B-B14F-4D97-AF65-F5344CB8AC3E}">
        <p14:creationId xmlns:p14="http://schemas.microsoft.com/office/powerpoint/2010/main" val="100028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0D0B4-0FF5-8B82-97E4-E33C3CEB7687}"/>
              </a:ext>
            </a:extLst>
          </p:cNvPr>
          <p:cNvSpPr>
            <a:spLocks noGrp="1"/>
          </p:cNvSpPr>
          <p:nvPr>
            <p:ph type="body" sz="quarter" idx="20"/>
          </p:nvPr>
        </p:nvSpPr>
        <p:spPr>
          <a:xfrm>
            <a:off x="235973" y="1042219"/>
            <a:ext cx="11090787" cy="4347040"/>
          </a:xfrm>
        </p:spPr>
        <p:txBody>
          <a:bodyPr/>
          <a:lstStyle/>
          <a:p>
            <a:r>
              <a:rPr lang="en-US" dirty="0"/>
              <a:t>A hotel revenue management dashboard is an invaluable tool for hoteliers to monitor, analyze, and optimize revenue performance. </a:t>
            </a:r>
          </a:p>
          <a:p>
            <a:pPr algn="just"/>
            <a:r>
              <a:rPr lang="en-US" dirty="0"/>
              <a:t>It empowers decision-makers with real-time data and insights, enabling them to make informed decisions that enhance revenue, increase profitability.</a:t>
            </a:r>
            <a:endParaRPr lang="en-IN" dirty="0"/>
          </a:p>
        </p:txBody>
      </p:sp>
      <p:sp>
        <p:nvSpPr>
          <p:cNvPr id="3" name="Text Placeholder 2">
            <a:extLst>
              <a:ext uri="{FF2B5EF4-FFF2-40B4-BE49-F238E27FC236}">
                <a16:creationId xmlns:a16="http://schemas.microsoft.com/office/drawing/2014/main" id="{CA385EC4-00B1-C942-E669-BD15CD47959D}"/>
              </a:ext>
            </a:extLst>
          </p:cNvPr>
          <p:cNvSpPr>
            <a:spLocks noGrp="1"/>
          </p:cNvSpPr>
          <p:nvPr>
            <p:ph type="body" sz="quarter" idx="17"/>
          </p:nvPr>
        </p:nvSpPr>
        <p:spPr>
          <a:xfrm>
            <a:off x="341662" y="214803"/>
            <a:ext cx="11510259" cy="807751"/>
          </a:xfrm>
        </p:spPr>
        <p:txBody>
          <a:bodyPr/>
          <a:lstStyle/>
          <a:p>
            <a:r>
              <a:rPr lang="en-US" sz="3200" dirty="0">
                <a:solidFill>
                  <a:srgbClr val="002060"/>
                </a:solidFill>
              </a:rPr>
              <a:t>Conclusion</a:t>
            </a:r>
            <a:endParaRPr lang="en-IN" sz="3200" dirty="0">
              <a:solidFill>
                <a:srgbClr val="002060"/>
              </a:solidFill>
            </a:endParaRPr>
          </a:p>
        </p:txBody>
      </p:sp>
    </p:spTree>
    <p:extLst>
      <p:ext uri="{BB962C8B-B14F-4D97-AF65-F5344CB8AC3E}">
        <p14:creationId xmlns:p14="http://schemas.microsoft.com/office/powerpoint/2010/main" val="4111086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4059EA1-1FFD-4B34-8027-521F23975E2D}"/>
              </a:ext>
            </a:extLst>
          </p:cNvPr>
          <p:cNvSpPr>
            <a:spLocks noGrp="1"/>
          </p:cNvSpPr>
          <p:nvPr>
            <p:ph type="body" sz="quarter" idx="10"/>
          </p:nvPr>
        </p:nvSpPr>
        <p:spPr>
          <a:xfrm>
            <a:off x="260555" y="2841368"/>
            <a:ext cx="11670890" cy="1548889"/>
          </a:xfrm>
        </p:spPr>
        <p:txBody>
          <a:bodyPr/>
          <a:lstStyle/>
          <a:p>
            <a:r>
              <a:rPr lang="en-US" b="0" i="0" dirty="0">
                <a:solidFill>
                  <a:srgbClr val="181818"/>
                </a:solidFill>
                <a:effectLst/>
                <a:latin typeface="Merriweather" panose="020B0604020202020204" pitchFamily="2" charset="0"/>
              </a:rPr>
              <a:t>“If we want a real frictionless hotel experience, we need to have frictionless hotel infrastructures”</a:t>
            </a:r>
            <a:br>
              <a:rPr lang="en-US" dirty="0"/>
            </a:br>
            <a:r>
              <a:rPr lang="en-US" b="0" i="0" dirty="0">
                <a:solidFill>
                  <a:srgbClr val="181818"/>
                </a:solidFill>
                <a:effectLst/>
                <a:latin typeface="Merriweather" panose="020B0604020202020204" pitchFamily="2" charset="0"/>
              </a:rPr>
              <a:t>― </a:t>
            </a:r>
            <a:r>
              <a:rPr lang="en-US" b="1" i="0" dirty="0">
                <a:solidFill>
                  <a:srgbClr val="333333"/>
                </a:solidFill>
                <a:effectLst/>
                <a:latin typeface="Lato" panose="020F0502020204030203" pitchFamily="34" charset="0"/>
              </a:rPr>
              <a:t>Simone Puorto</a:t>
            </a:r>
            <a:endParaRPr lang="en-US" dirty="0"/>
          </a:p>
        </p:txBody>
      </p:sp>
    </p:spTree>
    <p:extLst>
      <p:ext uri="{BB962C8B-B14F-4D97-AF65-F5344CB8AC3E}">
        <p14:creationId xmlns:p14="http://schemas.microsoft.com/office/powerpoint/2010/main" val="3019610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Box 155">
            <a:extLst>
              <a:ext uri="{FF2B5EF4-FFF2-40B4-BE49-F238E27FC236}">
                <a16:creationId xmlns:a16="http://schemas.microsoft.com/office/drawing/2014/main" id="{FD69A7C0-44E5-4496-984D-331CD38A4C34}"/>
              </a:ext>
            </a:extLst>
          </p:cNvPr>
          <p:cNvSpPr txBox="1"/>
          <p:nvPr/>
        </p:nvSpPr>
        <p:spPr>
          <a:xfrm>
            <a:off x="3006290" y="5777100"/>
            <a:ext cx="6179420" cy="642933"/>
          </a:xfrm>
          <a:prstGeom prst="rect">
            <a:avLst/>
          </a:prstGeom>
          <a:noFill/>
        </p:spPr>
        <p:txBody>
          <a:bodyPr wrap="square" rtlCol="0">
            <a:spAutoFit/>
          </a:bodyPr>
          <a:lstStyle/>
          <a:p>
            <a:pPr>
              <a:lnSpc>
                <a:spcPct val="150000"/>
              </a:lnSpc>
            </a:pPr>
            <a:r>
              <a:rPr lang="en-US" sz="2000" baseline="30000" dirty="0">
                <a:solidFill>
                  <a:schemeClr val="bg1"/>
                </a:solidFill>
                <a:cs typeface="Arial" panose="020B0604020202020204" pitchFamily="34" charset="0"/>
              </a:rPr>
              <a:t>For more information, visit  </a:t>
            </a:r>
            <a:r>
              <a:rPr lang="en-US" sz="2000" b="1" baseline="30000" dirty="0">
                <a:solidFill>
                  <a:srgbClr val="0563C1"/>
                </a:solidFill>
                <a:cs typeface="Arial" panose="020B0604020202020204" pitchFamily="34" charset="0"/>
                <a:hlinkClick r:id="rId2">
                  <a:extLst>
                    <a:ext uri="{A12FA001-AC4F-418D-AE19-62706E023703}">
                      <ahyp:hlinkClr xmlns:ahyp="http://schemas.microsoft.com/office/drawing/2018/hyperlinkcolor" val="tx"/>
                    </a:ext>
                  </a:extLst>
                </a:hlinkClick>
              </a:rPr>
              <a:t>www.infocepts.</a:t>
            </a:r>
            <a:r>
              <a:rPr lang="en-US" sz="2000" b="1" baseline="30000" dirty="0">
                <a:solidFill>
                  <a:schemeClr val="bg1"/>
                </a:solidFill>
                <a:cs typeface="Arial" panose="020B0604020202020204" pitchFamily="34" charset="0"/>
                <a:hlinkClick r:id="rId2">
                  <a:extLst>
                    <a:ext uri="{A12FA001-AC4F-418D-AE19-62706E023703}">
                      <ahyp:hlinkClr xmlns:ahyp="http://schemas.microsoft.com/office/drawing/2018/hyperlinkcolor" val="tx"/>
                    </a:ext>
                  </a:extLst>
                </a:hlinkClick>
              </a:rPr>
              <a:t>com</a:t>
            </a:r>
            <a:r>
              <a:rPr lang="en-US" sz="2000" b="1" baseline="30000" dirty="0">
                <a:solidFill>
                  <a:schemeClr val="bg1"/>
                </a:solidFill>
                <a:cs typeface="Arial" panose="020B0604020202020204" pitchFamily="34" charset="0"/>
              </a:rPr>
              <a:t> </a:t>
            </a:r>
            <a:r>
              <a:rPr lang="en-US" sz="2000" baseline="30000" dirty="0">
                <a:solidFill>
                  <a:schemeClr val="bg1"/>
                </a:solidFill>
                <a:cs typeface="Arial" panose="020B0604020202020204" pitchFamily="34" charset="0"/>
              </a:rPr>
              <a:t>or reach us at: </a:t>
            </a:r>
            <a:r>
              <a:rPr lang="en-US" sz="2000" b="1" baseline="30000" dirty="0">
                <a:solidFill>
                  <a:srgbClr val="0563C1"/>
                </a:solidFill>
                <a:cs typeface="Arial" panose="020B0604020202020204" pitchFamily="34" charset="0"/>
                <a:hlinkClick r:id="rId3">
                  <a:extLst>
                    <a:ext uri="{A12FA001-AC4F-418D-AE19-62706E023703}">
                      <ahyp:hlinkClr xmlns:ahyp="http://schemas.microsoft.com/office/drawing/2018/hyperlinkcolor" val="tx"/>
                    </a:ext>
                  </a:extLst>
                </a:hlinkClick>
              </a:rPr>
              <a:t>sales@infocepts.</a:t>
            </a:r>
            <a:r>
              <a:rPr lang="en-US" sz="2000" b="1" baseline="30000" dirty="0">
                <a:solidFill>
                  <a:schemeClr val="bg1"/>
                </a:solidFill>
                <a:cs typeface="Arial" panose="020B0604020202020204" pitchFamily="34" charset="0"/>
                <a:hlinkClick r:id="rId3">
                  <a:extLst>
                    <a:ext uri="{A12FA001-AC4F-418D-AE19-62706E023703}">
                      <ahyp:hlinkClr xmlns:ahyp="http://schemas.microsoft.com/office/drawing/2018/hyperlinkcolor" val="tx"/>
                    </a:ext>
                  </a:extLst>
                </a:hlinkClick>
              </a:rPr>
              <a:t>com</a:t>
            </a:r>
            <a:endParaRPr lang="en-US" sz="2000" b="1" baseline="30000" dirty="0">
              <a:solidFill>
                <a:schemeClr val="bg1"/>
              </a:solidFill>
              <a:cs typeface="Arial" panose="020B0604020202020204" pitchFamily="34" charset="0"/>
            </a:endParaRPr>
          </a:p>
          <a:p>
            <a:pPr>
              <a:lnSpc>
                <a:spcPct val="150000"/>
              </a:lnSpc>
            </a:pPr>
            <a:endParaRPr lang="en-US" b="1" baseline="30000" dirty="0">
              <a:solidFill>
                <a:schemeClr val="bg1"/>
              </a:solidFill>
              <a:latin typeface="Arial" panose="020B0604020202020204" pitchFamily="34" charset="0"/>
              <a:cs typeface="Arial" panose="020B0604020202020204" pitchFamily="34" charset="0"/>
            </a:endParaRPr>
          </a:p>
        </p:txBody>
      </p:sp>
      <p:cxnSp>
        <p:nvCxnSpPr>
          <p:cNvPr id="157" name="Straight Connector 156">
            <a:extLst>
              <a:ext uri="{FF2B5EF4-FFF2-40B4-BE49-F238E27FC236}">
                <a16:creationId xmlns:a16="http://schemas.microsoft.com/office/drawing/2014/main" id="{BABDAACB-8640-4425-A8D1-EFD67283891A}"/>
              </a:ext>
            </a:extLst>
          </p:cNvPr>
          <p:cNvCxnSpPr>
            <a:cxnSpLocks/>
          </p:cNvCxnSpPr>
          <p:nvPr/>
        </p:nvCxnSpPr>
        <p:spPr>
          <a:xfrm>
            <a:off x="345958" y="6234899"/>
            <a:ext cx="1150314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5382F41F-8368-4995-8B67-F1B3E90A7503}"/>
              </a:ext>
            </a:extLst>
          </p:cNvPr>
          <p:cNvSpPr txBox="1"/>
          <p:nvPr/>
        </p:nvSpPr>
        <p:spPr>
          <a:xfrm>
            <a:off x="341662" y="999158"/>
            <a:ext cx="11522073" cy="951543"/>
          </a:xfrm>
          <a:prstGeom prst="rect">
            <a:avLst/>
          </a:prstGeom>
          <a:noFill/>
        </p:spPr>
        <p:txBody>
          <a:bodyPr wrap="square" rtlCol="0">
            <a:spAutoFit/>
          </a:bodyPr>
          <a:lstStyle/>
          <a:p>
            <a:pPr>
              <a:lnSpc>
                <a:spcPct val="120000"/>
              </a:lnSpc>
            </a:pPr>
            <a:r>
              <a:rPr lang="en-US" sz="1600" dirty="0">
                <a:solidFill>
                  <a:schemeClr val="bg1"/>
                </a:solidFill>
                <a:cs typeface="Arial" panose="020B0604020202020204" pitchFamily="34" charset="0"/>
              </a:rPr>
              <a:t>Infocepts is a data solutions firm that enables improved business results through more effective use of data, AI &amp; user-friendly analytics. Our mission is to bridge the gap between the worlds of Analytics and the Business. We partner with our clients to resolve the most common &amp; complex challenges standing in their way of using data to strengthen business decisions.</a:t>
            </a:r>
          </a:p>
        </p:txBody>
      </p:sp>
      <p:sp>
        <p:nvSpPr>
          <p:cNvPr id="303" name="Text Placeholder 153">
            <a:extLst>
              <a:ext uri="{FF2B5EF4-FFF2-40B4-BE49-F238E27FC236}">
                <a16:creationId xmlns:a16="http://schemas.microsoft.com/office/drawing/2014/main" id="{754ADC87-7C7B-4023-964B-ACCB77722961}"/>
              </a:ext>
            </a:extLst>
          </p:cNvPr>
          <p:cNvSpPr>
            <a:spLocks noGrp="1"/>
          </p:cNvSpPr>
          <p:nvPr>
            <p:ph type="body" sz="quarter" idx="17"/>
          </p:nvPr>
        </p:nvSpPr>
        <p:spPr>
          <a:xfrm>
            <a:off x="341662" y="420462"/>
            <a:ext cx="11515375" cy="603732"/>
          </a:xfrm>
        </p:spPr>
        <p:txBody>
          <a:bodyPr/>
          <a:lstStyle/>
          <a:p>
            <a:r>
              <a:rPr lang="en-IN" sz="3000" dirty="0"/>
              <a:t>About Infocepts</a:t>
            </a:r>
          </a:p>
        </p:txBody>
      </p:sp>
      <p:sp>
        <p:nvSpPr>
          <p:cNvPr id="304" name="Text Placeholder 154">
            <a:extLst>
              <a:ext uri="{FF2B5EF4-FFF2-40B4-BE49-F238E27FC236}">
                <a16:creationId xmlns:a16="http://schemas.microsoft.com/office/drawing/2014/main" id="{F9D3E86E-28F1-40BF-B663-E446E3DC28AF}"/>
              </a:ext>
            </a:extLst>
          </p:cNvPr>
          <p:cNvSpPr>
            <a:spLocks noGrp="1"/>
          </p:cNvSpPr>
          <p:nvPr>
            <p:ph type="body" sz="quarter" idx="38"/>
          </p:nvPr>
        </p:nvSpPr>
        <p:spPr>
          <a:xfrm>
            <a:off x="341662" y="2101384"/>
            <a:ext cx="11522073" cy="391275"/>
          </a:xfrm>
        </p:spPr>
        <p:txBody>
          <a:bodyPr/>
          <a:lstStyle/>
          <a:p>
            <a:pPr>
              <a:lnSpc>
                <a:spcPct val="100000"/>
              </a:lnSpc>
              <a:spcBef>
                <a:spcPts val="1000"/>
              </a:spcBef>
              <a:buFont typeface="Arial" panose="020B0604020202020204" pitchFamily="34" charset="0"/>
            </a:pPr>
            <a:r>
              <a:rPr lang="en-US" dirty="0">
                <a:solidFill>
                  <a:schemeClr val="bg1"/>
                </a:solidFill>
              </a:rPr>
              <a:t>Our Solutions</a:t>
            </a:r>
            <a:endParaRPr lang="en-IN" dirty="0">
              <a:solidFill>
                <a:schemeClr val="bg1"/>
              </a:solidFill>
            </a:endParaRPr>
          </a:p>
        </p:txBody>
      </p:sp>
      <p:sp>
        <p:nvSpPr>
          <p:cNvPr id="305" name="TextBox 304">
            <a:extLst>
              <a:ext uri="{FF2B5EF4-FFF2-40B4-BE49-F238E27FC236}">
                <a16:creationId xmlns:a16="http://schemas.microsoft.com/office/drawing/2014/main" id="{A485A26F-75C2-4DE7-8179-3532B2561C91}"/>
              </a:ext>
            </a:extLst>
          </p:cNvPr>
          <p:cNvSpPr txBox="1"/>
          <p:nvPr/>
        </p:nvSpPr>
        <p:spPr>
          <a:xfrm>
            <a:off x="4817854" y="4146494"/>
            <a:ext cx="1994072" cy="338554"/>
          </a:xfrm>
          <a:prstGeom prst="rect">
            <a:avLst/>
          </a:prstGeom>
          <a:noFill/>
        </p:spPr>
        <p:txBody>
          <a:bodyPr wrap="none" rtlCol="0">
            <a:spAutoFit/>
          </a:bodyPr>
          <a:lstStyle/>
          <a:p>
            <a:pPr algn="l"/>
            <a:r>
              <a:rPr lang="en-IN" sz="1600" b="1" spc="0" baseline="0" dirty="0">
                <a:solidFill>
                  <a:schemeClr val="bg1"/>
                </a:solidFill>
                <a:cs typeface="Arial" panose="020B0604020202020204" pitchFamily="34" charset="0"/>
                <a:sym typeface="Alexandria"/>
                <a:rtl val="0"/>
              </a:rPr>
              <a:t>Analytics as a Service</a:t>
            </a:r>
          </a:p>
        </p:txBody>
      </p:sp>
      <p:sp>
        <p:nvSpPr>
          <p:cNvPr id="306" name="TextBox 305">
            <a:extLst>
              <a:ext uri="{FF2B5EF4-FFF2-40B4-BE49-F238E27FC236}">
                <a16:creationId xmlns:a16="http://schemas.microsoft.com/office/drawing/2014/main" id="{50B924D4-EDEF-4F96-8784-C8258CF3062D}"/>
              </a:ext>
            </a:extLst>
          </p:cNvPr>
          <p:cNvSpPr txBox="1"/>
          <p:nvPr/>
        </p:nvSpPr>
        <p:spPr>
          <a:xfrm>
            <a:off x="4817854" y="4450281"/>
            <a:ext cx="2967479" cy="261610"/>
          </a:xfrm>
          <a:prstGeom prst="rect">
            <a:avLst/>
          </a:prstGeom>
          <a:noFill/>
        </p:spPr>
        <p:txBody>
          <a:bodyPr wrap="none" rtlCol="0">
            <a:spAutoFit/>
          </a:bodyPr>
          <a:lstStyle/>
          <a:p>
            <a:pPr algn="l"/>
            <a:r>
              <a:rPr lang="en-IN" sz="1100" spc="0" baseline="0" dirty="0">
                <a:solidFill>
                  <a:schemeClr val="bg1"/>
                </a:solidFill>
                <a:ea typeface="Open Sans"/>
                <a:cs typeface="Arial" panose="020B0604020202020204" pitchFamily="34" charset="0"/>
                <a:sym typeface="Open Sans"/>
                <a:rtl val="0"/>
              </a:rPr>
              <a:t>Turk-key Analytics, at the speed of your business</a:t>
            </a:r>
          </a:p>
        </p:txBody>
      </p:sp>
      <p:grpSp>
        <p:nvGrpSpPr>
          <p:cNvPr id="307" name="Graphic 2">
            <a:extLst>
              <a:ext uri="{FF2B5EF4-FFF2-40B4-BE49-F238E27FC236}">
                <a16:creationId xmlns:a16="http://schemas.microsoft.com/office/drawing/2014/main" id="{D11304B7-398F-4D32-BF62-D582A3669224}"/>
              </a:ext>
            </a:extLst>
          </p:cNvPr>
          <p:cNvGrpSpPr/>
          <p:nvPr/>
        </p:nvGrpSpPr>
        <p:grpSpPr>
          <a:xfrm>
            <a:off x="4533193" y="4235681"/>
            <a:ext cx="228189" cy="228111"/>
            <a:chOff x="4533193" y="3721900"/>
            <a:chExt cx="228189" cy="228111"/>
          </a:xfrm>
          <a:solidFill>
            <a:schemeClr val="accent1"/>
          </a:solidFill>
        </p:grpSpPr>
        <p:sp>
          <p:nvSpPr>
            <p:cNvPr id="308" name="Freeform: Shape 307">
              <a:extLst>
                <a:ext uri="{FF2B5EF4-FFF2-40B4-BE49-F238E27FC236}">
                  <a16:creationId xmlns:a16="http://schemas.microsoft.com/office/drawing/2014/main" id="{54D8A2E7-5E7C-42CE-A135-C1EDA3E80F39}"/>
                </a:ext>
              </a:extLst>
            </p:cNvPr>
            <p:cNvSpPr/>
            <p:nvPr/>
          </p:nvSpPr>
          <p:spPr>
            <a:xfrm>
              <a:off x="4609612" y="3783088"/>
              <a:ext cx="73047" cy="73039"/>
            </a:xfrm>
            <a:custGeom>
              <a:avLst/>
              <a:gdLst>
                <a:gd name="connsiteX0" fmla="*/ 792 w 73047"/>
                <a:gd name="connsiteY0" fmla="*/ 45479 h 73039"/>
                <a:gd name="connsiteX1" fmla="*/ 1516 w 73047"/>
                <a:gd name="connsiteY1" fmla="*/ 50665 h 73039"/>
                <a:gd name="connsiteX2" fmla="*/ 6810 w 73047"/>
                <a:gd name="connsiteY2" fmla="*/ 59432 h 73039"/>
                <a:gd name="connsiteX3" fmla="*/ 16213 w 73047"/>
                <a:gd name="connsiteY3" fmla="*/ 61891 h 73039"/>
                <a:gd name="connsiteX4" fmla="*/ 17985 w 73047"/>
                <a:gd name="connsiteY4" fmla="*/ 60885 h 73039"/>
                <a:gd name="connsiteX5" fmla="*/ 24820 w 73047"/>
                <a:gd name="connsiteY5" fmla="*/ 64705 h 73039"/>
                <a:gd name="connsiteX6" fmla="*/ 24820 w 73047"/>
                <a:gd name="connsiteY6" fmla="*/ 66440 h 73039"/>
                <a:gd name="connsiteX7" fmla="*/ 31786 w 73047"/>
                <a:gd name="connsiteY7" fmla="*/ 73239 h 73039"/>
                <a:gd name="connsiteX8" fmla="*/ 42382 w 73047"/>
                <a:gd name="connsiteY8" fmla="*/ 73239 h 73039"/>
                <a:gd name="connsiteX9" fmla="*/ 49319 w 73047"/>
                <a:gd name="connsiteY9" fmla="*/ 66433 h 73039"/>
                <a:gd name="connsiteX10" fmla="*/ 49319 w 73047"/>
                <a:gd name="connsiteY10" fmla="*/ 64697 h 73039"/>
                <a:gd name="connsiteX11" fmla="*/ 55988 w 73047"/>
                <a:gd name="connsiteY11" fmla="*/ 60828 h 73039"/>
                <a:gd name="connsiteX12" fmla="*/ 57926 w 73047"/>
                <a:gd name="connsiteY12" fmla="*/ 61898 h 73039"/>
                <a:gd name="connsiteX13" fmla="*/ 67329 w 73047"/>
                <a:gd name="connsiteY13" fmla="*/ 59432 h 73039"/>
                <a:gd name="connsiteX14" fmla="*/ 72623 w 73047"/>
                <a:gd name="connsiteY14" fmla="*/ 50665 h 73039"/>
                <a:gd name="connsiteX15" fmla="*/ 73347 w 73047"/>
                <a:gd name="connsiteY15" fmla="*/ 45479 h 73039"/>
                <a:gd name="connsiteX16" fmla="*/ 70041 w 73047"/>
                <a:gd name="connsiteY16" fmla="*/ 41270 h 73039"/>
                <a:gd name="connsiteX17" fmla="*/ 68436 w 73047"/>
                <a:gd name="connsiteY17" fmla="*/ 40380 h 73039"/>
                <a:gd name="connsiteX18" fmla="*/ 68436 w 73047"/>
                <a:gd name="connsiteY18" fmla="*/ 33074 h 73039"/>
                <a:gd name="connsiteX19" fmla="*/ 70063 w 73047"/>
                <a:gd name="connsiteY19" fmla="*/ 32178 h 73039"/>
                <a:gd name="connsiteX20" fmla="*/ 73368 w 73047"/>
                <a:gd name="connsiteY20" fmla="*/ 27968 h 73039"/>
                <a:gd name="connsiteX21" fmla="*/ 72645 w 73047"/>
                <a:gd name="connsiteY21" fmla="*/ 22782 h 73039"/>
                <a:gd name="connsiteX22" fmla="*/ 67336 w 73047"/>
                <a:gd name="connsiteY22" fmla="*/ 14015 h 73039"/>
                <a:gd name="connsiteX23" fmla="*/ 57933 w 73047"/>
                <a:gd name="connsiteY23" fmla="*/ 11556 h 73039"/>
                <a:gd name="connsiteX24" fmla="*/ 56161 w 73047"/>
                <a:gd name="connsiteY24" fmla="*/ 12562 h 73039"/>
                <a:gd name="connsiteX25" fmla="*/ 49326 w 73047"/>
                <a:gd name="connsiteY25" fmla="*/ 8743 h 73039"/>
                <a:gd name="connsiteX26" fmla="*/ 49326 w 73047"/>
                <a:gd name="connsiteY26" fmla="*/ 7007 h 73039"/>
                <a:gd name="connsiteX27" fmla="*/ 42368 w 73047"/>
                <a:gd name="connsiteY27" fmla="*/ 200 h 73039"/>
                <a:gd name="connsiteX28" fmla="*/ 31757 w 73047"/>
                <a:gd name="connsiteY28" fmla="*/ 200 h 73039"/>
                <a:gd name="connsiteX29" fmla="*/ 24820 w 73047"/>
                <a:gd name="connsiteY29" fmla="*/ 7007 h 73039"/>
                <a:gd name="connsiteX30" fmla="*/ 24820 w 73047"/>
                <a:gd name="connsiteY30" fmla="*/ 8743 h 73039"/>
                <a:gd name="connsiteX31" fmla="*/ 18152 w 73047"/>
                <a:gd name="connsiteY31" fmla="*/ 12612 h 73039"/>
                <a:gd name="connsiteX32" fmla="*/ 16213 w 73047"/>
                <a:gd name="connsiteY32" fmla="*/ 11542 h 73039"/>
                <a:gd name="connsiteX33" fmla="*/ 6810 w 73047"/>
                <a:gd name="connsiteY33" fmla="*/ 14008 h 73039"/>
                <a:gd name="connsiteX34" fmla="*/ 1516 w 73047"/>
                <a:gd name="connsiteY34" fmla="*/ 22775 h 73039"/>
                <a:gd name="connsiteX35" fmla="*/ 792 w 73047"/>
                <a:gd name="connsiteY35" fmla="*/ 27961 h 73039"/>
                <a:gd name="connsiteX36" fmla="*/ 4105 w 73047"/>
                <a:gd name="connsiteY36" fmla="*/ 32170 h 73039"/>
                <a:gd name="connsiteX37" fmla="*/ 5732 w 73047"/>
                <a:gd name="connsiteY37" fmla="*/ 33067 h 73039"/>
                <a:gd name="connsiteX38" fmla="*/ 5732 w 73047"/>
                <a:gd name="connsiteY38" fmla="*/ 40373 h 73039"/>
                <a:gd name="connsiteX39" fmla="*/ 4105 w 73047"/>
                <a:gd name="connsiteY39" fmla="*/ 41270 h 73039"/>
                <a:gd name="connsiteX40" fmla="*/ 771 w 73047"/>
                <a:gd name="connsiteY40" fmla="*/ 45486 h 73039"/>
                <a:gd name="connsiteX41" fmla="*/ 12799 w 73047"/>
                <a:gd name="connsiteY41" fmla="*/ 36713 h 73039"/>
                <a:gd name="connsiteX42" fmla="*/ 13023 w 73047"/>
                <a:gd name="connsiteY42" fmla="*/ 33617 h 73039"/>
                <a:gd name="connsiteX43" fmla="*/ 9544 w 73047"/>
                <a:gd name="connsiteY43" fmla="*/ 26825 h 73039"/>
                <a:gd name="connsiteX44" fmla="*/ 8098 w 73047"/>
                <a:gd name="connsiteY44" fmla="*/ 26030 h 73039"/>
                <a:gd name="connsiteX45" fmla="*/ 12915 w 73047"/>
                <a:gd name="connsiteY45" fmla="*/ 18073 h 73039"/>
                <a:gd name="connsiteX46" fmla="*/ 14636 w 73047"/>
                <a:gd name="connsiteY46" fmla="*/ 19021 h 73039"/>
                <a:gd name="connsiteX47" fmla="*/ 22274 w 73047"/>
                <a:gd name="connsiteY47" fmla="*/ 18457 h 73039"/>
                <a:gd name="connsiteX48" fmla="*/ 27649 w 73047"/>
                <a:gd name="connsiteY48" fmla="*/ 15469 h 73039"/>
                <a:gd name="connsiteX49" fmla="*/ 32097 w 73047"/>
                <a:gd name="connsiteY49" fmla="*/ 9126 h 73039"/>
                <a:gd name="connsiteX50" fmla="*/ 32097 w 73047"/>
                <a:gd name="connsiteY50" fmla="*/ 7506 h 73039"/>
                <a:gd name="connsiteX51" fmla="*/ 41948 w 73047"/>
                <a:gd name="connsiteY51" fmla="*/ 7506 h 73039"/>
                <a:gd name="connsiteX52" fmla="*/ 41948 w 73047"/>
                <a:gd name="connsiteY52" fmla="*/ 9104 h 73039"/>
                <a:gd name="connsiteX53" fmla="*/ 46389 w 73047"/>
                <a:gd name="connsiteY53" fmla="*/ 15448 h 73039"/>
                <a:gd name="connsiteX54" fmla="*/ 51785 w 73047"/>
                <a:gd name="connsiteY54" fmla="*/ 18435 h 73039"/>
                <a:gd name="connsiteX55" fmla="*/ 59474 w 73047"/>
                <a:gd name="connsiteY55" fmla="*/ 18992 h 73039"/>
                <a:gd name="connsiteX56" fmla="*/ 61188 w 73047"/>
                <a:gd name="connsiteY56" fmla="*/ 18044 h 73039"/>
                <a:gd name="connsiteX57" fmla="*/ 66005 w 73047"/>
                <a:gd name="connsiteY57" fmla="*/ 26001 h 73039"/>
                <a:gd name="connsiteX58" fmla="*/ 64559 w 73047"/>
                <a:gd name="connsiteY58" fmla="*/ 26796 h 73039"/>
                <a:gd name="connsiteX59" fmla="*/ 61080 w 73047"/>
                <a:gd name="connsiteY59" fmla="*/ 33588 h 73039"/>
                <a:gd name="connsiteX60" fmla="*/ 61080 w 73047"/>
                <a:gd name="connsiteY60" fmla="*/ 39772 h 73039"/>
                <a:gd name="connsiteX61" fmla="*/ 64559 w 73047"/>
                <a:gd name="connsiteY61" fmla="*/ 46564 h 73039"/>
                <a:gd name="connsiteX62" fmla="*/ 66005 w 73047"/>
                <a:gd name="connsiteY62" fmla="*/ 47360 h 73039"/>
                <a:gd name="connsiteX63" fmla="*/ 61188 w 73047"/>
                <a:gd name="connsiteY63" fmla="*/ 55316 h 73039"/>
                <a:gd name="connsiteX64" fmla="*/ 59467 w 73047"/>
                <a:gd name="connsiteY64" fmla="*/ 54369 h 73039"/>
                <a:gd name="connsiteX65" fmla="*/ 51800 w 73047"/>
                <a:gd name="connsiteY65" fmla="*/ 54925 h 73039"/>
                <a:gd name="connsiteX66" fmla="*/ 46425 w 73047"/>
                <a:gd name="connsiteY66" fmla="*/ 57913 h 73039"/>
                <a:gd name="connsiteX67" fmla="*/ 41977 w 73047"/>
                <a:gd name="connsiteY67" fmla="*/ 64256 h 73039"/>
                <a:gd name="connsiteX68" fmla="*/ 41977 w 73047"/>
                <a:gd name="connsiteY68" fmla="*/ 65869 h 73039"/>
                <a:gd name="connsiteX69" fmla="*/ 32104 w 73047"/>
                <a:gd name="connsiteY69" fmla="*/ 65869 h 73039"/>
                <a:gd name="connsiteX70" fmla="*/ 32104 w 73047"/>
                <a:gd name="connsiteY70" fmla="*/ 64249 h 73039"/>
                <a:gd name="connsiteX71" fmla="*/ 27663 w 73047"/>
                <a:gd name="connsiteY71" fmla="*/ 57905 h 73039"/>
                <a:gd name="connsiteX72" fmla="*/ 22289 w 73047"/>
                <a:gd name="connsiteY72" fmla="*/ 54918 h 73039"/>
                <a:gd name="connsiteX73" fmla="*/ 14600 w 73047"/>
                <a:gd name="connsiteY73" fmla="*/ 54361 h 73039"/>
                <a:gd name="connsiteX74" fmla="*/ 12886 w 73047"/>
                <a:gd name="connsiteY74" fmla="*/ 55309 h 73039"/>
                <a:gd name="connsiteX75" fmla="*/ 8069 w 73047"/>
                <a:gd name="connsiteY75" fmla="*/ 47352 h 73039"/>
                <a:gd name="connsiteX76" fmla="*/ 9515 w 73047"/>
                <a:gd name="connsiteY76" fmla="*/ 46557 h 73039"/>
                <a:gd name="connsiteX77" fmla="*/ 12994 w 73047"/>
                <a:gd name="connsiteY77" fmla="*/ 39765 h 73039"/>
                <a:gd name="connsiteX78" fmla="*/ 12763 w 73047"/>
                <a:gd name="connsiteY78" fmla="*/ 36677 h 73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73047" h="73039">
                  <a:moveTo>
                    <a:pt x="792" y="45479"/>
                  </a:moveTo>
                  <a:cubicBezTo>
                    <a:pt x="313" y="47234"/>
                    <a:pt x="575" y="49108"/>
                    <a:pt x="1516" y="50665"/>
                  </a:cubicBezTo>
                  <a:lnTo>
                    <a:pt x="6810" y="59432"/>
                  </a:lnTo>
                  <a:cubicBezTo>
                    <a:pt x="8803" y="62606"/>
                    <a:pt x="12921" y="63683"/>
                    <a:pt x="16213" y="61891"/>
                  </a:cubicBezTo>
                  <a:lnTo>
                    <a:pt x="17985" y="60885"/>
                  </a:lnTo>
                  <a:cubicBezTo>
                    <a:pt x="20099" y="62432"/>
                    <a:pt x="22395" y="63715"/>
                    <a:pt x="24820" y="64705"/>
                  </a:cubicBezTo>
                  <a:lnTo>
                    <a:pt x="24820" y="66440"/>
                  </a:lnTo>
                  <a:cubicBezTo>
                    <a:pt x="24872" y="70239"/>
                    <a:pt x="27987" y="73280"/>
                    <a:pt x="31786" y="73239"/>
                  </a:cubicBezTo>
                  <a:lnTo>
                    <a:pt x="42382" y="73239"/>
                  </a:lnTo>
                  <a:cubicBezTo>
                    <a:pt x="46174" y="73268"/>
                    <a:pt x="49275" y="70225"/>
                    <a:pt x="49319" y="66433"/>
                  </a:cubicBezTo>
                  <a:lnTo>
                    <a:pt x="49319" y="64697"/>
                  </a:lnTo>
                  <a:cubicBezTo>
                    <a:pt x="51722" y="63747"/>
                    <a:pt x="53970" y="62443"/>
                    <a:pt x="55988" y="60828"/>
                  </a:cubicBezTo>
                  <a:lnTo>
                    <a:pt x="57926" y="61898"/>
                  </a:lnTo>
                  <a:cubicBezTo>
                    <a:pt x="61218" y="63697"/>
                    <a:pt x="65343" y="62615"/>
                    <a:pt x="67329" y="59432"/>
                  </a:cubicBezTo>
                  <a:lnTo>
                    <a:pt x="72623" y="50665"/>
                  </a:lnTo>
                  <a:cubicBezTo>
                    <a:pt x="73567" y="49109"/>
                    <a:pt x="73829" y="47234"/>
                    <a:pt x="73347" y="45479"/>
                  </a:cubicBezTo>
                  <a:cubicBezTo>
                    <a:pt x="72872" y="43681"/>
                    <a:pt x="71676" y="42158"/>
                    <a:pt x="70041" y="41270"/>
                  </a:cubicBezTo>
                  <a:lnTo>
                    <a:pt x="68436" y="40380"/>
                  </a:lnTo>
                  <a:cubicBezTo>
                    <a:pt x="68747" y="37955"/>
                    <a:pt x="68747" y="35500"/>
                    <a:pt x="68436" y="33074"/>
                  </a:cubicBezTo>
                  <a:lnTo>
                    <a:pt x="70063" y="32178"/>
                  </a:lnTo>
                  <a:cubicBezTo>
                    <a:pt x="71698" y="31289"/>
                    <a:pt x="72893" y="29766"/>
                    <a:pt x="73368" y="27968"/>
                  </a:cubicBezTo>
                  <a:cubicBezTo>
                    <a:pt x="73851" y="26213"/>
                    <a:pt x="73589" y="24338"/>
                    <a:pt x="72645" y="22782"/>
                  </a:cubicBezTo>
                  <a:lnTo>
                    <a:pt x="67336" y="14015"/>
                  </a:lnTo>
                  <a:cubicBezTo>
                    <a:pt x="65343" y="10841"/>
                    <a:pt x="61225" y="9764"/>
                    <a:pt x="57933" y="11556"/>
                  </a:cubicBezTo>
                  <a:lnTo>
                    <a:pt x="56161" y="12562"/>
                  </a:lnTo>
                  <a:cubicBezTo>
                    <a:pt x="54047" y="11015"/>
                    <a:pt x="51751" y="9732"/>
                    <a:pt x="49326" y="8743"/>
                  </a:cubicBezTo>
                  <a:lnTo>
                    <a:pt x="49326" y="7007"/>
                  </a:lnTo>
                  <a:cubicBezTo>
                    <a:pt x="49283" y="3206"/>
                    <a:pt x="46168" y="160"/>
                    <a:pt x="42368" y="200"/>
                  </a:cubicBezTo>
                  <a:lnTo>
                    <a:pt x="31757" y="200"/>
                  </a:lnTo>
                  <a:cubicBezTo>
                    <a:pt x="27965" y="172"/>
                    <a:pt x="24864" y="3215"/>
                    <a:pt x="24820" y="7007"/>
                  </a:cubicBezTo>
                  <a:lnTo>
                    <a:pt x="24820" y="8743"/>
                  </a:lnTo>
                  <a:cubicBezTo>
                    <a:pt x="22417" y="9693"/>
                    <a:pt x="20170" y="10997"/>
                    <a:pt x="18152" y="12612"/>
                  </a:cubicBezTo>
                  <a:lnTo>
                    <a:pt x="16213" y="11542"/>
                  </a:lnTo>
                  <a:cubicBezTo>
                    <a:pt x="12921" y="9739"/>
                    <a:pt x="8793" y="10822"/>
                    <a:pt x="6810" y="14008"/>
                  </a:cubicBezTo>
                  <a:lnTo>
                    <a:pt x="1516" y="22775"/>
                  </a:lnTo>
                  <a:cubicBezTo>
                    <a:pt x="575" y="24332"/>
                    <a:pt x="313" y="26206"/>
                    <a:pt x="792" y="27961"/>
                  </a:cubicBezTo>
                  <a:cubicBezTo>
                    <a:pt x="1271" y="29760"/>
                    <a:pt x="2469" y="31282"/>
                    <a:pt x="4105" y="32170"/>
                  </a:cubicBezTo>
                  <a:lnTo>
                    <a:pt x="5732" y="33067"/>
                  </a:lnTo>
                  <a:cubicBezTo>
                    <a:pt x="5421" y="35492"/>
                    <a:pt x="5421" y="37947"/>
                    <a:pt x="5732" y="40373"/>
                  </a:cubicBezTo>
                  <a:lnTo>
                    <a:pt x="4105" y="41270"/>
                  </a:lnTo>
                  <a:cubicBezTo>
                    <a:pt x="2460" y="42156"/>
                    <a:pt x="1253" y="43681"/>
                    <a:pt x="771" y="45486"/>
                  </a:cubicBezTo>
                  <a:close/>
                  <a:moveTo>
                    <a:pt x="12799" y="36713"/>
                  </a:moveTo>
                  <a:cubicBezTo>
                    <a:pt x="12801" y="35677"/>
                    <a:pt x="12877" y="34643"/>
                    <a:pt x="13023" y="33617"/>
                  </a:cubicBezTo>
                  <a:cubicBezTo>
                    <a:pt x="13382" y="30851"/>
                    <a:pt x="11998" y="28150"/>
                    <a:pt x="9544" y="26825"/>
                  </a:cubicBezTo>
                  <a:lnTo>
                    <a:pt x="8098" y="26030"/>
                  </a:lnTo>
                  <a:lnTo>
                    <a:pt x="12915" y="18073"/>
                  </a:lnTo>
                  <a:lnTo>
                    <a:pt x="14636" y="19021"/>
                  </a:lnTo>
                  <a:cubicBezTo>
                    <a:pt x="17079" y="20318"/>
                    <a:pt x="20049" y="20098"/>
                    <a:pt x="22274" y="18457"/>
                  </a:cubicBezTo>
                  <a:cubicBezTo>
                    <a:pt x="23934" y="17240"/>
                    <a:pt x="25739" y="16236"/>
                    <a:pt x="27649" y="15469"/>
                  </a:cubicBezTo>
                  <a:cubicBezTo>
                    <a:pt x="30296" y="14472"/>
                    <a:pt x="32061" y="11955"/>
                    <a:pt x="32097" y="9126"/>
                  </a:cubicBezTo>
                  <a:lnTo>
                    <a:pt x="32097" y="7506"/>
                  </a:lnTo>
                  <a:lnTo>
                    <a:pt x="41948" y="7506"/>
                  </a:lnTo>
                  <a:lnTo>
                    <a:pt x="41948" y="9104"/>
                  </a:lnTo>
                  <a:cubicBezTo>
                    <a:pt x="41987" y="11929"/>
                    <a:pt x="43748" y="14444"/>
                    <a:pt x="46389" y="15448"/>
                  </a:cubicBezTo>
                  <a:cubicBezTo>
                    <a:pt x="48305" y="16214"/>
                    <a:pt x="50118" y="17218"/>
                    <a:pt x="51785" y="18435"/>
                  </a:cubicBezTo>
                  <a:cubicBezTo>
                    <a:pt x="54022" y="20098"/>
                    <a:pt x="57020" y="20315"/>
                    <a:pt x="59474" y="18992"/>
                  </a:cubicBezTo>
                  <a:lnTo>
                    <a:pt x="61188" y="18044"/>
                  </a:lnTo>
                  <a:lnTo>
                    <a:pt x="66005" y="26001"/>
                  </a:lnTo>
                  <a:lnTo>
                    <a:pt x="64559" y="26796"/>
                  </a:lnTo>
                  <a:cubicBezTo>
                    <a:pt x="62104" y="28121"/>
                    <a:pt x="60721" y="30822"/>
                    <a:pt x="61080" y="33588"/>
                  </a:cubicBezTo>
                  <a:cubicBezTo>
                    <a:pt x="61376" y="35639"/>
                    <a:pt x="61376" y="37722"/>
                    <a:pt x="61080" y="39772"/>
                  </a:cubicBezTo>
                  <a:cubicBezTo>
                    <a:pt x="60721" y="42538"/>
                    <a:pt x="62104" y="45239"/>
                    <a:pt x="64559" y="46564"/>
                  </a:cubicBezTo>
                  <a:lnTo>
                    <a:pt x="66005" y="47360"/>
                  </a:lnTo>
                  <a:lnTo>
                    <a:pt x="61188" y="55316"/>
                  </a:lnTo>
                  <a:lnTo>
                    <a:pt x="59467" y="54369"/>
                  </a:lnTo>
                  <a:cubicBezTo>
                    <a:pt x="57018" y="53056"/>
                    <a:pt x="54032" y="53273"/>
                    <a:pt x="51800" y="54925"/>
                  </a:cubicBezTo>
                  <a:cubicBezTo>
                    <a:pt x="50140" y="56142"/>
                    <a:pt x="48335" y="57146"/>
                    <a:pt x="46425" y="57913"/>
                  </a:cubicBezTo>
                  <a:cubicBezTo>
                    <a:pt x="43778" y="58910"/>
                    <a:pt x="42013" y="61427"/>
                    <a:pt x="41977" y="64256"/>
                  </a:cubicBezTo>
                  <a:lnTo>
                    <a:pt x="41977" y="65869"/>
                  </a:lnTo>
                  <a:lnTo>
                    <a:pt x="32104" y="65869"/>
                  </a:lnTo>
                  <a:lnTo>
                    <a:pt x="32104" y="64249"/>
                  </a:lnTo>
                  <a:cubicBezTo>
                    <a:pt x="32066" y="61424"/>
                    <a:pt x="30304" y="58909"/>
                    <a:pt x="27663" y="57905"/>
                  </a:cubicBezTo>
                  <a:cubicBezTo>
                    <a:pt x="25753" y="57139"/>
                    <a:pt x="23948" y="56135"/>
                    <a:pt x="22289" y="54918"/>
                  </a:cubicBezTo>
                  <a:cubicBezTo>
                    <a:pt x="20052" y="53255"/>
                    <a:pt x="17054" y="53038"/>
                    <a:pt x="14600" y="54361"/>
                  </a:cubicBezTo>
                  <a:lnTo>
                    <a:pt x="12886" y="55309"/>
                  </a:lnTo>
                  <a:lnTo>
                    <a:pt x="8069" y="47352"/>
                  </a:lnTo>
                  <a:lnTo>
                    <a:pt x="9515" y="46557"/>
                  </a:lnTo>
                  <a:cubicBezTo>
                    <a:pt x="11970" y="45232"/>
                    <a:pt x="13353" y="42531"/>
                    <a:pt x="12994" y="39765"/>
                  </a:cubicBezTo>
                  <a:cubicBezTo>
                    <a:pt x="12845" y="38742"/>
                    <a:pt x="12767" y="37710"/>
                    <a:pt x="12763" y="36677"/>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09" name="Freeform: Shape 308">
              <a:extLst>
                <a:ext uri="{FF2B5EF4-FFF2-40B4-BE49-F238E27FC236}">
                  <a16:creationId xmlns:a16="http://schemas.microsoft.com/office/drawing/2014/main" id="{A3AFC0CF-EBE0-4E4B-8B0E-52CC110BAE57}"/>
                </a:ext>
              </a:extLst>
            </p:cNvPr>
            <p:cNvSpPr/>
            <p:nvPr/>
          </p:nvSpPr>
          <p:spPr>
            <a:xfrm>
              <a:off x="4631495" y="3805004"/>
              <a:ext cx="29206" cy="29206"/>
            </a:xfrm>
            <a:custGeom>
              <a:avLst/>
              <a:gdLst>
                <a:gd name="connsiteX0" fmla="*/ 15161 w 29206"/>
                <a:gd name="connsiteY0" fmla="*/ 29407 h 29206"/>
                <a:gd name="connsiteX1" fmla="*/ 29765 w 29206"/>
                <a:gd name="connsiteY1" fmla="*/ 14803 h 29206"/>
                <a:gd name="connsiteX2" fmla="*/ 15161 w 29206"/>
                <a:gd name="connsiteY2" fmla="*/ 200 h 29206"/>
                <a:gd name="connsiteX3" fmla="*/ 558 w 29206"/>
                <a:gd name="connsiteY3" fmla="*/ 14796 h 29206"/>
                <a:gd name="connsiteX4" fmla="*/ 15154 w 29206"/>
                <a:gd name="connsiteY4" fmla="*/ 29407 h 29206"/>
                <a:gd name="connsiteX5" fmla="*/ 15161 w 29206"/>
                <a:gd name="connsiteY5" fmla="*/ 29407 h 29206"/>
                <a:gd name="connsiteX6" fmla="*/ 15161 w 29206"/>
                <a:gd name="connsiteY6" fmla="*/ 7498 h 29206"/>
                <a:gd name="connsiteX7" fmla="*/ 22467 w 29206"/>
                <a:gd name="connsiteY7" fmla="*/ 14803 h 29206"/>
                <a:gd name="connsiteX8" fmla="*/ 15161 w 29206"/>
                <a:gd name="connsiteY8" fmla="*/ 22109 h 29206"/>
                <a:gd name="connsiteX9" fmla="*/ 7856 w 29206"/>
                <a:gd name="connsiteY9" fmla="*/ 14803 h 29206"/>
                <a:gd name="connsiteX10" fmla="*/ 15161 w 29206"/>
                <a:gd name="connsiteY10" fmla="*/ 7498 h 29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06" h="29206">
                  <a:moveTo>
                    <a:pt x="15161" y="29407"/>
                  </a:moveTo>
                  <a:cubicBezTo>
                    <a:pt x="23227" y="29407"/>
                    <a:pt x="29765" y="22869"/>
                    <a:pt x="29765" y="14803"/>
                  </a:cubicBezTo>
                  <a:cubicBezTo>
                    <a:pt x="29765" y="6738"/>
                    <a:pt x="23227" y="200"/>
                    <a:pt x="15161" y="200"/>
                  </a:cubicBezTo>
                  <a:cubicBezTo>
                    <a:pt x="7099" y="200"/>
                    <a:pt x="562" y="6734"/>
                    <a:pt x="558" y="14796"/>
                  </a:cubicBezTo>
                  <a:cubicBezTo>
                    <a:pt x="554" y="22862"/>
                    <a:pt x="7089" y="29403"/>
                    <a:pt x="15154" y="29407"/>
                  </a:cubicBezTo>
                  <a:cubicBezTo>
                    <a:pt x="15156" y="29407"/>
                    <a:pt x="15159" y="29407"/>
                    <a:pt x="15161" y="29407"/>
                  </a:cubicBezTo>
                  <a:close/>
                  <a:moveTo>
                    <a:pt x="15161" y="7498"/>
                  </a:moveTo>
                  <a:cubicBezTo>
                    <a:pt x="19196" y="7498"/>
                    <a:pt x="22467" y="10769"/>
                    <a:pt x="22467" y="14803"/>
                  </a:cubicBezTo>
                  <a:cubicBezTo>
                    <a:pt x="22467" y="18838"/>
                    <a:pt x="19196" y="22109"/>
                    <a:pt x="15161" y="22109"/>
                  </a:cubicBezTo>
                  <a:cubicBezTo>
                    <a:pt x="11127" y="22109"/>
                    <a:pt x="7856" y="18838"/>
                    <a:pt x="7856" y="14803"/>
                  </a:cubicBezTo>
                  <a:cubicBezTo>
                    <a:pt x="7856" y="10769"/>
                    <a:pt x="11127" y="7498"/>
                    <a:pt x="15161" y="7498"/>
                  </a:cubicBezTo>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10" name="Freeform: Shape 309">
              <a:extLst>
                <a:ext uri="{FF2B5EF4-FFF2-40B4-BE49-F238E27FC236}">
                  <a16:creationId xmlns:a16="http://schemas.microsoft.com/office/drawing/2014/main" id="{E1DAE1CC-B700-401C-9E05-7C63BCDA4DA2}"/>
                </a:ext>
              </a:extLst>
            </p:cNvPr>
            <p:cNvSpPr/>
            <p:nvPr/>
          </p:nvSpPr>
          <p:spPr>
            <a:xfrm>
              <a:off x="4591313" y="3764827"/>
              <a:ext cx="109540" cy="160679"/>
            </a:xfrm>
            <a:custGeom>
              <a:avLst/>
              <a:gdLst>
                <a:gd name="connsiteX0" fmla="*/ 799 w 109540"/>
                <a:gd name="connsiteY0" fmla="*/ 49866 h 160679"/>
                <a:gd name="connsiteX1" fmla="*/ 17595 w 109540"/>
                <a:gd name="connsiteY1" fmla="*/ 94632 h 160679"/>
                <a:gd name="connsiteX2" fmla="*/ 29594 w 109540"/>
                <a:gd name="connsiteY2" fmla="*/ 120714 h 160679"/>
                <a:gd name="connsiteX3" fmla="*/ 26129 w 109540"/>
                <a:gd name="connsiteY3" fmla="*/ 124330 h 160679"/>
                <a:gd name="connsiteX4" fmla="*/ 26129 w 109540"/>
                <a:gd name="connsiteY4" fmla="*/ 142587 h 160679"/>
                <a:gd name="connsiteX5" fmla="*/ 33435 w 109540"/>
                <a:gd name="connsiteY5" fmla="*/ 149892 h 160679"/>
                <a:gd name="connsiteX6" fmla="*/ 41196 w 109540"/>
                <a:gd name="connsiteY6" fmla="*/ 149892 h 160679"/>
                <a:gd name="connsiteX7" fmla="*/ 58963 w 109540"/>
                <a:gd name="connsiteY7" fmla="*/ 160420 h 160679"/>
                <a:gd name="connsiteX8" fmla="*/ 69491 w 109540"/>
                <a:gd name="connsiteY8" fmla="*/ 149892 h 160679"/>
                <a:gd name="connsiteX9" fmla="*/ 77253 w 109540"/>
                <a:gd name="connsiteY9" fmla="*/ 149892 h 160679"/>
                <a:gd name="connsiteX10" fmla="*/ 84558 w 109540"/>
                <a:gd name="connsiteY10" fmla="*/ 142587 h 160679"/>
                <a:gd name="connsiteX11" fmla="*/ 84558 w 109540"/>
                <a:gd name="connsiteY11" fmla="*/ 124359 h 160679"/>
                <a:gd name="connsiteX12" fmla="*/ 81086 w 109540"/>
                <a:gd name="connsiteY12" fmla="*/ 120743 h 160679"/>
                <a:gd name="connsiteX13" fmla="*/ 93324 w 109540"/>
                <a:gd name="connsiteY13" fmla="*/ 94415 h 160679"/>
                <a:gd name="connsiteX14" fmla="*/ 94776 w 109540"/>
                <a:gd name="connsiteY14" fmla="*/ 16974 h 160679"/>
                <a:gd name="connsiteX15" fmla="*/ 17335 w 109540"/>
                <a:gd name="connsiteY15" fmla="*/ 15522 h 160679"/>
                <a:gd name="connsiteX16" fmla="*/ 799 w 109540"/>
                <a:gd name="connsiteY16" fmla="*/ 49866 h 160679"/>
                <a:gd name="connsiteX17" fmla="*/ 66302 w 109540"/>
                <a:gd name="connsiteY17" fmla="*/ 142616 h 160679"/>
                <a:gd name="connsiteX18" fmla="*/ 62685 w 109540"/>
                <a:gd name="connsiteY18" fmla="*/ 146232 h 160679"/>
                <a:gd name="connsiteX19" fmla="*/ 55153 w 109540"/>
                <a:gd name="connsiteY19" fmla="*/ 153304 h 160679"/>
                <a:gd name="connsiteX20" fmla="*/ 48082 w 109540"/>
                <a:gd name="connsiteY20" fmla="*/ 146232 h 160679"/>
                <a:gd name="connsiteX21" fmla="*/ 44465 w 109540"/>
                <a:gd name="connsiteY21" fmla="*/ 142616 h 160679"/>
                <a:gd name="connsiteX22" fmla="*/ 33435 w 109540"/>
                <a:gd name="connsiteY22" fmla="*/ 142616 h 160679"/>
                <a:gd name="connsiteX23" fmla="*/ 33435 w 109540"/>
                <a:gd name="connsiteY23" fmla="*/ 128012 h 160679"/>
                <a:gd name="connsiteX24" fmla="*/ 77253 w 109540"/>
                <a:gd name="connsiteY24" fmla="*/ 128012 h 160679"/>
                <a:gd name="connsiteX25" fmla="*/ 77253 w 109540"/>
                <a:gd name="connsiteY25" fmla="*/ 142616 h 160679"/>
                <a:gd name="connsiteX26" fmla="*/ 53087 w 109540"/>
                <a:gd name="connsiteY26" fmla="*/ 7560 h 160679"/>
                <a:gd name="connsiteX27" fmla="*/ 102765 w 109540"/>
                <a:gd name="connsiteY27" fmla="*/ 52716 h 160679"/>
                <a:gd name="connsiteX28" fmla="*/ 88276 w 109540"/>
                <a:gd name="connsiteY28" fmla="*/ 89171 h 160679"/>
                <a:gd name="connsiteX29" fmla="*/ 73737 w 109540"/>
                <a:gd name="connsiteY29" fmla="*/ 120714 h 160679"/>
                <a:gd name="connsiteX30" fmla="*/ 36957 w 109540"/>
                <a:gd name="connsiteY30" fmla="*/ 120714 h 160679"/>
                <a:gd name="connsiteX31" fmla="*/ 22636 w 109540"/>
                <a:gd name="connsiteY31" fmla="*/ 89373 h 160679"/>
                <a:gd name="connsiteX32" fmla="*/ 20983 w 109540"/>
                <a:gd name="connsiteY32" fmla="*/ 22260 h 160679"/>
                <a:gd name="connsiteX33" fmla="*/ 53087 w 109540"/>
                <a:gd name="connsiteY33" fmla="*/ 7575 h 16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9540" h="160679">
                  <a:moveTo>
                    <a:pt x="799" y="49866"/>
                  </a:moveTo>
                  <a:cubicBezTo>
                    <a:pt x="-776" y="66576"/>
                    <a:pt x="5417" y="83082"/>
                    <a:pt x="17595" y="94632"/>
                  </a:cubicBezTo>
                  <a:cubicBezTo>
                    <a:pt x="24654" y="101563"/>
                    <a:pt x="28924" y="110844"/>
                    <a:pt x="29594" y="120714"/>
                  </a:cubicBezTo>
                  <a:cubicBezTo>
                    <a:pt x="27656" y="120796"/>
                    <a:pt x="26128" y="122391"/>
                    <a:pt x="26129" y="124330"/>
                  </a:cubicBezTo>
                  <a:lnTo>
                    <a:pt x="26129" y="142587"/>
                  </a:lnTo>
                  <a:cubicBezTo>
                    <a:pt x="26129" y="146621"/>
                    <a:pt x="29400" y="149892"/>
                    <a:pt x="33435" y="149892"/>
                  </a:cubicBezTo>
                  <a:lnTo>
                    <a:pt x="41196" y="149892"/>
                  </a:lnTo>
                  <a:cubicBezTo>
                    <a:pt x="43195" y="157706"/>
                    <a:pt x="51150" y="162420"/>
                    <a:pt x="58963" y="160420"/>
                  </a:cubicBezTo>
                  <a:cubicBezTo>
                    <a:pt x="64133" y="159097"/>
                    <a:pt x="68169" y="155061"/>
                    <a:pt x="69491" y="149892"/>
                  </a:cubicBezTo>
                  <a:lnTo>
                    <a:pt x="77253" y="149892"/>
                  </a:lnTo>
                  <a:cubicBezTo>
                    <a:pt x="81287" y="149892"/>
                    <a:pt x="84558" y="146621"/>
                    <a:pt x="84558" y="142587"/>
                  </a:cubicBezTo>
                  <a:lnTo>
                    <a:pt x="84558" y="124359"/>
                  </a:lnTo>
                  <a:cubicBezTo>
                    <a:pt x="84559" y="122417"/>
                    <a:pt x="83027" y="120820"/>
                    <a:pt x="81086" y="120743"/>
                  </a:cubicBezTo>
                  <a:cubicBezTo>
                    <a:pt x="81853" y="110777"/>
                    <a:pt x="86200" y="101425"/>
                    <a:pt x="93324" y="94415"/>
                  </a:cubicBezTo>
                  <a:cubicBezTo>
                    <a:pt x="115109" y="73431"/>
                    <a:pt x="115760" y="38759"/>
                    <a:pt x="94776" y="16974"/>
                  </a:cubicBezTo>
                  <a:cubicBezTo>
                    <a:pt x="73792" y="-4812"/>
                    <a:pt x="39121" y="-5461"/>
                    <a:pt x="17335" y="15522"/>
                  </a:cubicBezTo>
                  <a:cubicBezTo>
                    <a:pt x="7889" y="24621"/>
                    <a:pt x="2021" y="36808"/>
                    <a:pt x="799" y="49866"/>
                  </a:cubicBezTo>
                  <a:moveTo>
                    <a:pt x="66302" y="142616"/>
                  </a:moveTo>
                  <a:cubicBezTo>
                    <a:pt x="64305" y="142616"/>
                    <a:pt x="62685" y="144235"/>
                    <a:pt x="62685" y="146232"/>
                  </a:cubicBezTo>
                  <a:cubicBezTo>
                    <a:pt x="62559" y="150264"/>
                    <a:pt x="59187" y="153431"/>
                    <a:pt x="55153" y="153304"/>
                  </a:cubicBezTo>
                  <a:cubicBezTo>
                    <a:pt x="51299" y="153183"/>
                    <a:pt x="48203" y="150087"/>
                    <a:pt x="48082" y="146232"/>
                  </a:cubicBezTo>
                  <a:cubicBezTo>
                    <a:pt x="48082" y="144235"/>
                    <a:pt x="46462" y="142616"/>
                    <a:pt x="44465" y="142616"/>
                  </a:cubicBezTo>
                  <a:lnTo>
                    <a:pt x="33435" y="142616"/>
                  </a:lnTo>
                  <a:lnTo>
                    <a:pt x="33435" y="128012"/>
                  </a:lnTo>
                  <a:lnTo>
                    <a:pt x="77253" y="128012"/>
                  </a:lnTo>
                  <a:lnTo>
                    <a:pt x="77253" y="142616"/>
                  </a:lnTo>
                  <a:close/>
                  <a:moveTo>
                    <a:pt x="53087" y="7560"/>
                  </a:moveTo>
                  <a:cubicBezTo>
                    <a:pt x="79274" y="6312"/>
                    <a:pt x="101516" y="26528"/>
                    <a:pt x="102765" y="52716"/>
                  </a:cubicBezTo>
                  <a:cubicBezTo>
                    <a:pt x="103417" y="66388"/>
                    <a:pt x="98135" y="79676"/>
                    <a:pt x="88276" y="89171"/>
                  </a:cubicBezTo>
                  <a:cubicBezTo>
                    <a:pt x="79721" y="97544"/>
                    <a:pt x="74547" y="108771"/>
                    <a:pt x="73737" y="120714"/>
                  </a:cubicBezTo>
                  <a:lnTo>
                    <a:pt x="36957" y="120714"/>
                  </a:lnTo>
                  <a:cubicBezTo>
                    <a:pt x="36241" y="108851"/>
                    <a:pt x="31136" y="97680"/>
                    <a:pt x="22636" y="89373"/>
                  </a:cubicBezTo>
                  <a:cubicBezTo>
                    <a:pt x="3647" y="71297"/>
                    <a:pt x="2907" y="41250"/>
                    <a:pt x="20983" y="22260"/>
                  </a:cubicBezTo>
                  <a:cubicBezTo>
                    <a:pt x="29399" y="13420"/>
                    <a:pt x="40896" y="8161"/>
                    <a:pt x="53087" y="7575"/>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11" name="Freeform: Shape 310">
              <a:extLst>
                <a:ext uri="{FF2B5EF4-FFF2-40B4-BE49-F238E27FC236}">
                  <a16:creationId xmlns:a16="http://schemas.microsoft.com/office/drawing/2014/main" id="{74C63388-7F7D-4282-BCDD-33BCAD0CA842}"/>
                </a:ext>
              </a:extLst>
            </p:cNvPr>
            <p:cNvSpPr/>
            <p:nvPr/>
          </p:nvSpPr>
          <p:spPr>
            <a:xfrm>
              <a:off x="4642453" y="3739270"/>
              <a:ext cx="7305" cy="14603"/>
            </a:xfrm>
            <a:custGeom>
              <a:avLst/>
              <a:gdLst>
                <a:gd name="connsiteX0" fmla="*/ 573 w 7305"/>
                <a:gd name="connsiteY0" fmla="*/ 202 h 14603"/>
                <a:gd name="connsiteX1" fmla="*/ 7878 w 7305"/>
                <a:gd name="connsiteY1" fmla="*/ 202 h 14603"/>
                <a:gd name="connsiteX2" fmla="*/ 7878 w 7305"/>
                <a:gd name="connsiteY2" fmla="*/ 14806 h 14603"/>
                <a:gd name="connsiteX3" fmla="*/ 573 w 7305"/>
                <a:gd name="connsiteY3" fmla="*/ 14806 h 14603"/>
              </a:gdLst>
              <a:ahLst/>
              <a:cxnLst>
                <a:cxn ang="0">
                  <a:pos x="connsiteX0" y="connsiteY0"/>
                </a:cxn>
                <a:cxn ang="0">
                  <a:pos x="connsiteX1" y="connsiteY1"/>
                </a:cxn>
                <a:cxn ang="0">
                  <a:pos x="connsiteX2" y="connsiteY2"/>
                </a:cxn>
                <a:cxn ang="0">
                  <a:pos x="connsiteX3" y="connsiteY3"/>
                </a:cxn>
              </a:cxnLst>
              <a:rect l="l" t="t" r="r" b="b"/>
              <a:pathLst>
                <a:path w="7305" h="14603">
                  <a:moveTo>
                    <a:pt x="573" y="202"/>
                  </a:moveTo>
                  <a:lnTo>
                    <a:pt x="7878" y="202"/>
                  </a:lnTo>
                  <a:lnTo>
                    <a:pt x="7878" y="14806"/>
                  </a:lnTo>
                  <a:lnTo>
                    <a:pt x="573" y="14806"/>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12" name="Freeform: Shape 311">
              <a:extLst>
                <a:ext uri="{FF2B5EF4-FFF2-40B4-BE49-F238E27FC236}">
                  <a16:creationId xmlns:a16="http://schemas.microsoft.com/office/drawing/2014/main" id="{BCAC8D3F-14DA-4BA9-87B1-2F682ADEC1FF}"/>
                </a:ext>
              </a:extLst>
            </p:cNvPr>
            <p:cNvSpPr/>
            <p:nvPr/>
          </p:nvSpPr>
          <p:spPr>
            <a:xfrm rot="-2700000">
              <a:off x="4690418" y="3764327"/>
              <a:ext cx="14603" cy="7305"/>
            </a:xfrm>
            <a:custGeom>
              <a:avLst/>
              <a:gdLst>
                <a:gd name="connsiteX0" fmla="*/ 580 w 14603"/>
                <a:gd name="connsiteY0" fmla="*/ 206 h 7305"/>
                <a:gd name="connsiteX1" fmla="*/ 15183 w 14603"/>
                <a:gd name="connsiteY1" fmla="*/ 206 h 7305"/>
                <a:gd name="connsiteX2" fmla="*/ 15183 w 14603"/>
                <a:gd name="connsiteY2" fmla="*/ 7511 h 7305"/>
                <a:gd name="connsiteX3" fmla="*/ 580 w 14603"/>
                <a:gd name="connsiteY3" fmla="*/ 7511 h 7305"/>
              </a:gdLst>
              <a:ahLst/>
              <a:cxnLst>
                <a:cxn ang="0">
                  <a:pos x="connsiteX0" y="connsiteY0"/>
                </a:cxn>
                <a:cxn ang="0">
                  <a:pos x="connsiteX1" y="connsiteY1"/>
                </a:cxn>
                <a:cxn ang="0">
                  <a:pos x="connsiteX2" y="connsiteY2"/>
                </a:cxn>
                <a:cxn ang="0">
                  <a:pos x="connsiteX3" y="connsiteY3"/>
                </a:cxn>
              </a:cxnLst>
              <a:rect l="l" t="t" r="r" b="b"/>
              <a:pathLst>
                <a:path w="14603" h="7305">
                  <a:moveTo>
                    <a:pt x="580" y="206"/>
                  </a:moveTo>
                  <a:lnTo>
                    <a:pt x="15183" y="206"/>
                  </a:lnTo>
                  <a:lnTo>
                    <a:pt x="15183" y="7511"/>
                  </a:lnTo>
                  <a:lnTo>
                    <a:pt x="580" y="7511"/>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13" name="Freeform: Shape 312">
              <a:extLst>
                <a:ext uri="{FF2B5EF4-FFF2-40B4-BE49-F238E27FC236}">
                  <a16:creationId xmlns:a16="http://schemas.microsoft.com/office/drawing/2014/main" id="{CFB141D7-4C73-4467-B75F-03EFCE5F8FFA}"/>
                </a:ext>
              </a:extLst>
            </p:cNvPr>
            <p:cNvSpPr/>
            <p:nvPr/>
          </p:nvSpPr>
          <p:spPr>
            <a:xfrm rot="-2700000">
              <a:off x="4590794" y="3760660"/>
              <a:ext cx="7305" cy="14603"/>
            </a:xfrm>
            <a:custGeom>
              <a:avLst/>
              <a:gdLst>
                <a:gd name="connsiteX0" fmla="*/ 566 w 7305"/>
                <a:gd name="connsiteY0" fmla="*/ 205 h 14603"/>
                <a:gd name="connsiteX1" fmla="*/ 7871 w 7305"/>
                <a:gd name="connsiteY1" fmla="*/ 205 h 14603"/>
                <a:gd name="connsiteX2" fmla="*/ 7871 w 7305"/>
                <a:gd name="connsiteY2" fmla="*/ 14809 h 14603"/>
                <a:gd name="connsiteX3" fmla="*/ 566 w 7305"/>
                <a:gd name="connsiteY3" fmla="*/ 14809 h 14603"/>
              </a:gdLst>
              <a:ahLst/>
              <a:cxnLst>
                <a:cxn ang="0">
                  <a:pos x="connsiteX0" y="connsiteY0"/>
                </a:cxn>
                <a:cxn ang="0">
                  <a:pos x="connsiteX1" y="connsiteY1"/>
                </a:cxn>
                <a:cxn ang="0">
                  <a:pos x="connsiteX2" y="connsiteY2"/>
                </a:cxn>
                <a:cxn ang="0">
                  <a:pos x="connsiteX3" y="connsiteY3"/>
                </a:cxn>
              </a:cxnLst>
              <a:rect l="l" t="t" r="r" b="b"/>
              <a:pathLst>
                <a:path w="7305" h="14603">
                  <a:moveTo>
                    <a:pt x="566" y="205"/>
                  </a:moveTo>
                  <a:lnTo>
                    <a:pt x="7871" y="205"/>
                  </a:lnTo>
                  <a:lnTo>
                    <a:pt x="7871" y="14809"/>
                  </a:lnTo>
                  <a:lnTo>
                    <a:pt x="566" y="14809"/>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14" name="Freeform: Shape 313">
              <a:extLst>
                <a:ext uri="{FF2B5EF4-FFF2-40B4-BE49-F238E27FC236}">
                  <a16:creationId xmlns:a16="http://schemas.microsoft.com/office/drawing/2014/main" id="{ED07E4D1-1A39-4BF8-AF02-33ADABF4F443}"/>
                </a:ext>
              </a:extLst>
            </p:cNvPr>
            <p:cNvSpPr/>
            <p:nvPr/>
          </p:nvSpPr>
          <p:spPr>
            <a:xfrm rot="-1537621">
              <a:off x="4536919" y="3867847"/>
              <a:ext cx="60439" cy="7305"/>
            </a:xfrm>
            <a:custGeom>
              <a:avLst/>
              <a:gdLst>
                <a:gd name="connsiteX0" fmla="*/ 559 w 60439"/>
                <a:gd name="connsiteY0" fmla="*/ 220 h 7305"/>
                <a:gd name="connsiteX1" fmla="*/ 60998 w 60439"/>
                <a:gd name="connsiteY1" fmla="*/ 220 h 7305"/>
                <a:gd name="connsiteX2" fmla="*/ 60998 w 60439"/>
                <a:gd name="connsiteY2" fmla="*/ 7526 h 7305"/>
                <a:gd name="connsiteX3" fmla="*/ 559 w 60439"/>
                <a:gd name="connsiteY3" fmla="*/ 7526 h 7305"/>
              </a:gdLst>
              <a:ahLst/>
              <a:cxnLst>
                <a:cxn ang="0">
                  <a:pos x="connsiteX0" y="connsiteY0"/>
                </a:cxn>
                <a:cxn ang="0">
                  <a:pos x="connsiteX1" y="connsiteY1"/>
                </a:cxn>
                <a:cxn ang="0">
                  <a:pos x="connsiteX2" y="connsiteY2"/>
                </a:cxn>
                <a:cxn ang="0">
                  <a:pos x="connsiteX3" y="connsiteY3"/>
                </a:cxn>
              </a:cxnLst>
              <a:rect l="l" t="t" r="r" b="b"/>
              <a:pathLst>
                <a:path w="60439" h="7305">
                  <a:moveTo>
                    <a:pt x="559" y="220"/>
                  </a:moveTo>
                  <a:lnTo>
                    <a:pt x="60998" y="220"/>
                  </a:lnTo>
                  <a:lnTo>
                    <a:pt x="60998" y="7526"/>
                  </a:lnTo>
                  <a:lnTo>
                    <a:pt x="559" y="7526"/>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15" name="Freeform: Shape 314">
              <a:extLst>
                <a:ext uri="{FF2B5EF4-FFF2-40B4-BE49-F238E27FC236}">
                  <a16:creationId xmlns:a16="http://schemas.microsoft.com/office/drawing/2014/main" id="{D5663CD1-9FE1-4684-94C8-9961FE559873}"/>
                </a:ext>
              </a:extLst>
            </p:cNvPr>
            <p:cNvSpPr/>
            <p:nvPr/>
          </p:nvSpPr>
          <p:spPr>
            <a:xfrm>
              <a:off x="4710856" y="3777866"/>
              <a:ext cx="45167" cy="32208"/>
            </a:xfrm>
            <a:custGeom>
              <a:avLst/>
              <a:gdLst>
                <a:gd name="connsiteX0" fmla="*/ 39262 w 45167"/>
                <a:gd name="connsiteY0" fmla="*/ 30716 h 32208"/>
                <a:gd name="connsiteX1" fmla="*/ 45540 w 45167"/>
                <a:gd name="connsiteY1" fmla="*/ 11050 h 32208"/>
                <a:gd name="connsiteX2" fmla="*/ 43247 w 45167"/>
                <a:gd name="connsiteY2" fmla="*/ 6478 h 32208"/>
                <a:gd name="connsiteX3" fmla="*/ 43175 w 45167"/>
                <a:gd name="connsiteY3" fmla="*/ 6478 h 32208"/>
                <a:gd name="connsiteX4" fmla="*/ 23501 w 45167"/>
                <a:gd name="connsiteY4" fmla="*/ 200 h 32208"/>
                <a:gd name="connsiteX5" fmla="*/ 21266 w 45167"/>
                <a:gd name="connsiteY5" fmla="*/ 7165 h 32208"/>
                <a:gd name="connsiteX6" fmla="*/ 32202 w 45167"/>
                <a:gd name="connsiteY6" fmla="*/ 10652 h 32208"/>
                <a:gd name="connsiteX7" fmla="*/ 558 w 45167"/>
                <a:gd name="connsiteY7" fmla="*/ 25841 h 32208"/>
                <a:gd name="connsiteX8" fmla="*/ 3704 w 45167"/>
                <a:gd name="connsiteY8" fmla="*/ 32409 h 32208"/>
                <a:gd name="connsiteX9" fmla="*/ 36007 w 45167"/>
                <a:gd name="connsiteY9" fmla="*/ 16908 h 32208"/>
                <a:gd name="connsiteX10" fmla="*/ 32282 w 45167"/>
                <a:gd name="connsiteY10" fmla="*/ 28525 h 3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167" h="32208">
                  <a:moveTo>
                    <a:pt x="39262" y="30716"/>
                  </a:moveTo>
                  <a:lnTo>
                    <a:pt x="45540" y="11050"/>
                  </a:lnTo>
                  <a:cubicBezTo>
                    <a:pt x="46169" y="9154"/>
                    <a:pt x="45142" y="7108"/>
                    <a:pt x="43247" y="6478"/>
                  </a:cubicBezTo>
                  <a:lnTo>
                    <a:pt x="43175" y="6478"/>
                  </a:lnTo>
                  <a:lnTo>
                    <a:pt x="23501" y="200"/>
                  </a:lnTo>
                  <a:lnTo>
                    <a:pt x="21266" y="7165"/>
                  </a:lnTo>
                  <a:lnTo>
                    <a:pt x="32202" y="10652"/>
                  </a:lnTo>
                  <a:lnTo>
                    <a:pt x="558" y="25841"/>
                  </a:lnTo>
                  <a:lnTo>
                    <a:pt x="3704" y="32409"/>
                  </a:lnTo>
                  <a:lnTo>
                    <a:pt x="36007" y="16908"/>
                  </a:lnTo>
                  <a:lnTo>
                    <a:pt x="32282" y="28525"/>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16" name="Freeform: Shape 315">
              <a:extLst>
                <a:ext uri="{FF2B5EF4-FFF2-40B4-BE49-F238E27FC236}">
                  <a16:creationId xmlns:a16="http://schemas.microsoft.com/office/drawing/2014/main" id="{F4447E2B-5A08-4EB4-AD66-E1BA9406D6CA}"/>
                </a:ext>
              </a:extLst>
            </p:cNvPr>
            <p:cNvSpPr/>
            <p:nvPr/>
          </p:nvSpPr>
          <p:spPr>
            <a:xfrm>
              <a:off x="4549147" y="3810631"/>
              <a:ext cx="212235" cy="139380"/>
            </a:xfrm>
            <a:custGeom>
              <a:avLst/>
              <a:gdLst>
                <a:gd name="connsiteX0" fmla="*/ 99072 w 212235"/>
                <a:gd name="connsiteY0" fmla="*/ 139551 h 139380"/>
                <a:gd name="connsiteX1" fmla="*/ 15689 w 212235"/>
                <a:gd name="connsiteY1" fmla="*/ 103799 h 139380"/>
                <a:gd name="connsiteX2" fmla="*/ 15176 w 212235"/>
                <a:gd name="connsiteY2" fmla="*/ 103263 h 139380"/>
                <a:gd name="connsiteX3" fmla="*/ 558 w 212235"/>
                <a:gd name="connsiteY3" fmla="*/ 84891 h 139380"/>
                <a:gd name="connsiteX4" fmla="*/ 6496 w 212235"/>
                <a:gd name="connsiteY4" fmla="*/ 80754 h 139380"/>
                <a:gd name="connsiteX5" fmla="*/ 20420 w 212235"/>
                <a:gd name="connsiteY5" fmla="*/ 98280 h 139380"/>
                <a:gd name="connsiteX6" fmla="*/ 20941 w 212235"/>
                <a:gd name="connsiteY6" fmla="*/ 98822 h 139380"/>
                <a:gd name="connsiteX7" fmla="*/ 171837 w 212235"/>
                <a:gd name="connsiteY7" fmla="*/ 103561 h 139380"/>
                <a:gd name="connsiteX8" fmla="*/ 202793 w 212235"/>
                <a:gd name="connsiteY8" fmla="*/ 1813 h 139380"/>
                <a:gd name="connsiteX9" fmla="*/ 209838 w 212235"/>
                <a:gd name="connsiteY9" fmla="*/ 200 h 139380"/>
                <a:gd name="connsiteX10" fmla="*/ 124685 w 212235"/>
                <a:gd name="connsiteY10" fmla="*/ 136650 h 139380"/>
                <a:gd name="connsiteX11" fmla="*/ 99072 w 212235"/>
                <a:gd name="connsiteY11" fmla="*/ 139580 h 139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235" h="139380">
                  <a:moveTo>
                    <a:pt x="99072" y="139551"/>
                  </a:moveTo>
                  <a:cubicBezTo>
                    <a:pt x="67550" y="139580"/>
                    <a:pt x="37401" y="126652"/>
                    <a:pt x="15689" y="103799"/>
                  </a:cubicBezTo>
                  <a:lnTo>
                    <a:pt x="15176" y="103263"/>
                  </a:lnTo>
                  <a:cubicBezTo>
                    <a:pt x="9753" y="97598"/>
                    <a:pt x="4860" y="91449"/>
                    <a:pt x="558" y="84891"/>
                  </a:cubicBezTo>
                  <a:lnTo>
                    <a:pt x="6496" y="80754"/>
                  </a:lnTo>
                  <a:cubicBezTo>
                    <a:pt x="10585" y="87014"/>
                    <a:pt x="15246" y="92882"/>
                    <a:pt x="20420" y="98280"/>
                  </a:cubicBezTo>
                  <a:lnTo>
                    <a:pt x="20941" y="98822"/>
                  </a:lnTo>
                  <a:cubicBezTo>
                    <a:pt x="61301" y="141799"/>
                    <a:pt x="128860" y="143921"/>
                    <a:pt x="171837" y="103561"/>
                  </a:cubicBezTo>
                  <a:cubicBezTo>
                    <a:pt x="199518" y="77565"/>
                    <a:pt x="211306" y="38821"/>
                    <a:pt x="202793" y="1813"/>
                  </a:cubicBezTo>
                  <a:lnTo>
                    <a:pt x="209838" y="200"/>
                  </a:lnTo>
                  <a:cubicBezTo>
                    <a:pt x="224004" y="61394"/>
                    <a:pt x="185879" y="122485"/>
                    <a:pt x="124685" y="136650"/>
                  </a:cubicBezTo>
                  <a:cubicBezTo>
                    <a:pt x="116286" y="138595"/>
                    <a:pt x="107693" y="139578"/>
                    <a:pt x="99072" y="139580"/>
                  </a:cubicBezTo>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17" name="Freeform: Shape 316">
              <a:extLst>
                <a:ext uri="{FF2B5EF4-FFF2-40B4-BE49-F238E27FC236}">
                  <a16:creationId xmlns:a16="http://schemas.microsoft.com/office/drawing/2014/main" id="{2D34D2F0-4CF6-4D78-94D8-549F4F2E2050}"/>
                </a:ext>
              </a:extLst>
            </p:cNvPr>
            <p:cNvSpPr/>
            <p:nvPr/>
          </p:nvSpPr>
          <p:spPr>
            <a:xfrm>
              <a:off x="4533193" y="3721900"/>
              <a:ext cx="203846" cy="149510"/>
            </a:xfrm>
            <a:custGeom>
              <a:avLst/>
              <a:gdLst>
                <a:gd name="connsiteX0" fmla="*/ 6256 w 203846"/>
                <a:gd name="connsiteY0" fmla="*/ 149711 h 149510"/>
                <a:gd name="connsiteX1" fmla="*/ 79098 w 203846"/>
                <a:gd name="connsiteY1" fmla="*/ 5874 h 149510"/>
                <a:gd name="connsiteX2" fmla="*/ 204405 w 203846"/>
                <a:gd name="connsiteY2" fmla="*/ 43986 h 149510"/>
                <a:gd name="connsiteX3" fmla="*/ 198727 w 203846"/>
                <a:gd name="connsiteY3" fmla="*/ 48448 h 149510"/>
                <a:gd name="connsiteX4" fmla="*/ 48869 w 203846"/>
                <a:gd name="connsiteY4" fmla="*/ 29982 h 149510"/>
                <a:gd name="connsiteX5" fmla="*/ 13127 w 203846"/>
                <a:gd name="connsiteY5" fmla="*/ 147454 h 149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846" h="149510">
                  <a:moveTo>
                    <a:pt x="6256" y="149711"/>
                  </a:moveTo>
                  <a:cubicBezTo>
                    <a:pt x="-13349" y="89876"/>
                    <a:pt x="19264" y="25478"/>
                    <a:pt x="79098" y="5874"/>
                  </a:cubicBezTo>
                  <a:cubicBezTo>
                    <a:pt x="124726" y="-9076"/>
                    <a:pt x="174829" y="6163"/>
                    <a:pt x="204405" y="43986"/>
                  </a:cubicBezTo>
                  <a:lnTo>
                    <a:pt x="198727" y="48448"/>
                  </a:lnTo>
                  <a:cubicBezTo>
                    <a:pt x="162444" y="1967"/>
                    <a:pt x="95351" y="-6301"/>
                    <a:pt x="48869" y="29982"/>
                  </a:cubicBezTo>
                  <a:cubicBezTo>
                    <a:pt x="13378" y="57686"/>
                    <a:pt x="-920" y="104677"/>
                    <a:pt x="13127" y="147454"/>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grpSp>
      <p:sp>
        <p:nvSpPr>
          <p:cNvPr id="318" name="TextBox 317">
            <a:extLst>
              <a:ext uri="{FF2B5EF4-FFF2-40B4-BE49-F238E27FC236}">
                <a16:creationId xmlns:a16="http://schemas.microsoft.com/office/drawing/2014/main" id="{8FC4E8C1-B449-4D51-8EFD-F748CE7F0604}"/>
              </a:ext>
            </a:extLst>
          </p:cNvPr>
          <p:cNvSpPr txBox="1"/>
          <p:nvPr/>
        </p:nvSpPr>
        <p:spPr>
          <a:xfrm>
            <a:off x="4832320" y="4891496"/>
            <a:ext cx="1043876" cy="338554"/>
          </a:xfrm>
          <a:prstGeom prst="rect">
            <a:avLst/>
          </a:prstGeom>
          <a:noFill/>
        </p:spPr>
        <p:txBody>
          <a:bodyPr wrap="none" rtlCol="0">
            <a:spAutoFit/>
          </a:bodyPr>
          <a:lstStyle/>
          <a:p>
            <a:pPr algn="l"/>
            <a:r>
              <a:rPr lang="en-IN" sz="1600" b="1" spc="0" baseline="0" dirty="0">
                <a:solidFill>
                  <a:schemeClr val="bg1"/>
                </a:solidFill>
                <a:cs typeface="Arial" panose="020B0604020202020204" pitchFamily="34" charset="0"/>
                <a:sym typeface="Alexandria"/>
                <a:rtl val="0"/>
              </a:rPr>
              <a:t>Keystones</a:t>
            </a:r>
          </a:p>
        </p:txBody>
      </p:sp>
      <p:sp>
        <p:nvSpPr>
          <p:cNvPr id="319" name="TextBox 318">
            <a:extLst>
              <a:ext uri="{FF2B5EF4-FFF2-40B4-BE49-F238E27FC236}">
                <a16:creationId xmlns:a16="http://schemas.microsoft.com/office/drawing/2014/main" id="{14728112-0922-4C8E-85AD-1906352888CD}"/>
              </a:ext>
            </a:extLst>
          </p:cNvPr>
          <p:cNvSpPr txBox="1"/>
          <p:nvPr/>
        </p:nvSpPr>
        <p:spPr>
          <a:xfrm>
            <a:off x="4832320" y="5180817"/>
            <a:ext cx="2709396" cy="261610"/>
          </a:xfrm>
          <a:prstGeom prst="rect">
            <a:avLst/>
          </a:prstGeom>
          <a:noFill/>
        </p:spPr>
        <p:txBody>
          <a:bodyPr wrap="none" rtlCol="0">
            <a:spAutoFit/>
          </a:bodyPr>
          <a:lstStyle/>
          <a:p>
            <a:pPr algn="l"/>
            <a:r>
              <a:rPr lang="en-IN" sz="1100" spc="0" baseline="0" dirty="0">
                <a:solidFill>
                  <a:schemeClr val="bg1"/>
                </a:solidFill>
                <a:ea typeface="Open Sans"/>
                <a:cs typeface="Arial" panose="020B0604020202020204" pitchFamily="34" charset="0"/>
                <a:sym typeface="Open Sans"/>
                <a:rtl val="0"/>
              </a:rPr>
              <a:t>Transformative technology-driven programs</a:t>
            </a:r>
          </a:p>
        </p:txBody>
      </p:sp>
      <p:grpSp>
        <p:nvGrpSpPr>
          <p:cNvPr id="320" name="Graphic 2">
            <a:extLst>
              <a:ext uri="{FF2B5EF4-FFF2-40B4-BE49-F238E27FC236}">
                <a16:creationId xmlns:a16="http://schemas.microsoft.com/office/drawing/2014/main" id="{F756D08A-823A-47EE-9785-42BEBF1C24C3}"/>
              </a:ext>
            </a:extLst>
          </p:cNvPr>
          <p:cNvGrpSpPr/>
          <p:nvPr/>
        </p:nvGrpSpPr>
        <p:grpSpPr>
          <a:xfrm>
            <a:off x="4547643" y="4987854"/>
            <a:ext cx="216990" cy="216983"/>
            <a:chOff x="4547643" y="4474073"/>
            <a:chExt cx="216990" cy="216983"/>
          </a:xfrm>
          <a:solidFill>
            <a:schemeClr val="accent1"/>
          </a:solidFill>
        </p:grpSpPr>
        <p:sp>
          <p:nvSpPr>
            <p:cNvPr id="321" name="Freeform: Shape 320">
              <a:extLst>
                <a:ext uri="{FF2B5EF4-FFF2-40B4-BE49-F238E27FC236}">
                  <a16:creationId xmlns:a16="http://schemas.microsoft.com/office/drawing/2014/main" id="{FC4F7879-CA3B-497C-8B43-323BEE1D6D06}"/>
                </a:ext>
              </a:extLst>
            </p:cNvPr>
            <p:cNvSpPr/>
            <p:nvPr/>
          </p:nvSpPr>
          <p:spPr>
            <a:xfrm>
              <a:off x="4614143" y="4607078"/>
              <a:ext cx="93797" cy="83978"/>
            </a:xfrm>
            <a:custGeom>
              <a:avLst/>
              <a:gdLst>
                <a:gd name="connsiteX0" fmla="*/ 549 w 93797"/>
                <a:gd name="connsiteY0" fmla="*/ 42260 h 83978"/>
                <a:gd name="connsiteX1" fmla="*/ 42538 w 93797"/>
                <a:gd name="connsiteY1" fmla="*/ 84262 h 83978"/>
                <a:gd name="connsiteX2" fmla="*/ 73849 w 93797"/>
                <a:gd name="connsiteY2" fmla="*/ 70259 h 83978"/>
                <a:gd name="connsiteX3" fmla="*/ 68634 w 93797"/>
                <a:gd name="connsiteY3" fmla="*/ 65594 h 83978"/>
                <a:gd name="connsiteX4" fmla="*/ 19212 w 93797"/>
                <a:gd name="connsiteY4" fmla="*/ 68351 h 83978"/>
                <a:gd name="connsiteX5" fmla="*/ 16455 w 93797"/>
                <a:gd name="connsiteY5" fmla="*/ 18930 h 83978"/>
                <a:gd name="connsiteX6" fmla="*/ 65876 w 93797"/>
                <a:gd name="connsiteY6" fmla="*/ 16172 h 83978"/>
                <a:gd name="connsiteX7" fmla="*/ 77545 w 93797"/>
                <a:gd name="connsiteY7" fmla="*/ 42260 h 83978"/>
                <a:gd name="connsiteX8" fmla="*/ 77342 w 93797"/>
                <a:gd name="connsiteY8" fmla="*/ 45493 h 83978"/>
                <a:gd name="connsiteX9" fmla="*/ 73342 w 93797"/>
                <a:gd name="connsiteY9" fmla="*/ 40163 h 83978"/>
                <a:gd name="connsiteX10" fmla="*/ 67744 w 93797"/>
                <a:gd name="connsiteY10" fmla="*/ 44365 h 83978"/>
                <a:gd name="connsiteX11" fmla="*/ 78246 w 93797"/>
                <a:gd name="connsiteY11" fmla="*/ 58361 h 83978"/>
                <a:gd name="connsiteX12" fmla="*/ 83148 w 93797"/>
                <a:gd name="connsiteY12" fmla="*/ 59058 h 83978"/>
                <a:gd name="connsiteX13" fmla="*/ 83845 w 93797"/>
                <a:gd name="connsiteY13" fmla="*/ 58361 h 83978"/>
                <a:gd name="connsiteX14" fmla="*/ 94347 w 93797"/>
                <a:gd name="connsiteY14" fmla="*/ 44387 h 83978"/>
                <a:gd name="connsiteX15" fmla="*/ 88749 w 93797"/>
                <a:gd name="connsiteY15" fmla="*/ 40184 h 83978"/>
                <a:gd name="connsiteX16" fmla="*/ 84308 w 93797"/>
                <a:gd name="connsiteY16" fmla="*/ 46101 h 83978"/>
                <a:gd name="connsiteX17" fmla="*/ 84546 w 93797"/>
                <a:gd name="connsiteY17" fmla="*/ 42282 h 83978"/>
                <a:gd name="connsiteX18" fmla="*/ 42548 w 93797"/>
                <a:gd name="connsiteY18" fmla="*/ 283 h 83978"/>
                <a:gd name="connsiteX19" fmla="*/ 549 w 93797"/>
                <a:gd name="connsiteY19" fmla="*/ 42282 h 83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797" h="83978">
                  <a:moveTo>
                    <a:pt x="549" y="42260"/>
                  </a:moveTo>
                  <a:cubicBezTo>
                    <a:pt x="546" y="65454"/>
                    <a:pt x="19345" y="84258"/>
                    <a:pt x="42538" y="84262"/>
                  </a:cubicBezTo>
                  <a:cubicBezTo>
                    <a:pt x="54492" y="84263"/>
                    <a:pt x="65880" y="79170"/>
                    <a:pt x="73849" y="70259"/>
                  </a:cubicBezTo>
                  <a:lnTo>
                    <a:pt x="68634" y="65594"/>
                  </a:lnTo>
                  <a:cubicBezTo>
                    <a:pt x="55748" y="80003"/>
                    <a:pt x="33621" y="81238"/>
                    <a:pt x="19212" y="68351"/>
                  </a:cubicBezTo>
                  <a:cubicBezTo>
                    <a:pt x="4804" y="55466"/>
                    <a:pt x="3569" y="33339"/>
                    <a:pt x="16455" y="18930"/>
                  </a:cubicBezTo>
                  <a:cubicBezTo>
                    <a:pt x="29340" y="4521"/>
                    <a:pt x="51468" y="3287"/>
                    <a:pt x="65876" y="16172"/>
                  </a:cubicBezTo>
                  <a:cubicBezTo>
                    <a:pt x="73300" y="22812"/>
                    <a:pt x="77544" y="32300"/>
                    <a:pt x="77545" y="42260"/>
                  </a:cubicBezTo>
                  <a:cubicBezTo>
                    <a:pt x="77545" y="43345"/>
                    <a:pt x="77436" y="44430"/>
                    <a:pt x="77342" y="45493"/>
                  </a:cubicBezTo>
                  <a:lnTo>
                    <a:pt x="73342" y="40163"/>
                  </a:lnTo>
                  <a:lnTo>
                    <a:pt x="67744" y="44365"/>
                  </a:lnTo>
                  <a:lnTo>
                    <a:pt x="78246" y="58361"/>
                  </a:lnTo>
                  <a:cubicBezTo>
                    <a:pt x="79407" y="59907"/>
                    <a:pt x="81602" y="60219"/>
                    <a:pt x="83148" y="59058"/>
                  </a:cubicBezTo>
                  <a:cubicBezTo>
                    <a:pt x="83412" y="58859"/>
                    <a:pt x="83647" y="58625"/>
                    <a:pt x="83845" y="58361"/>
                  </a:cubicBezTo>
                  <a:lnTo>
                    <a:pt x="94347" y="44387"/>
                  </a:lnTo>
                  <a:lnTo>
                    <a:pt x="88749" y="40184"/>
                  </a:lnTo>
                  <a:lnTo>
                    <a:pt x="84308" y="46101"/>
                  </a:lnTo>
                  <a:cubicBezTo>
                    <a:pt x="84416" y="44835"/>
                    <a:pt x="84546" y="43562"/>
                    <a:pt x="84546" y="42282"/>
                  </a:cubicBezTo>
                  <a:cubicBezTo>
                    <a:pt x="84546" y="19087"/>
                    <a:pt x="65743" y="283"/>
                    <a:pt x="42548" y="283"/>
                  </a:cubicBezTo>
                  <a:cubicBezTo>
                    <a:pt x="19353" y="283"/>
                    <a:pt x="549" y="19087"/>
                    <a:pt x="549" y="42282"/>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22" name="Freeform: Shape 321">
              <a:extLst>
                <a:ext uri="{FF2B5EF4-FFF2-40B4-BE49-F238E27FC236}">
                  <a16:creationId xmlns:a16="http://schemas.microsoft.com/office/drawing/2014/main" id="{B9767D77-909A-4440-89C5-85F2DA1DDCB8}"/>
                </a:ext>
              </a:extLst>
            </p:cNvPr>
            <p:cNvSpPr/>
            <p:nvPr/>
          </p:nvSpPr>
          <p:spPr>
            <a:xfrm>
              <a:off x="4640572" y="4624556"/>
              <a:ext cx="19066" cy="38132"/>
            </a:xfrm>
            <a:custGeom>
              <a:avLst/>
              <a:gdLst>
                <a:gd name="connsiteX0" fmla="*/ 12610 w 19066"/>
                <a:gd name="connsiteY0" fmla="*/ 26117 h 38132"/>
                <a:gd name="connsiteX1" fmla="*/ 545 w 19066"/>
                <a:gd name="connsiteY1" fmla="*/ 32150 h 38132"/>
                <a:gd name="connsiteX2" fmla="*/ 3677 w 19066"/>
                <a:gd name="connsiteY2" fmla="*/ 38413 h 38132"/>
                <a:gd name="connsiteX3" fmla="*/ 17673 w 19066"/>
                <a:gd name="connsiteY3" fmla="*/ 31412 h 38132"/>
                <a:gd name="connsiteX4" fmla="*/ 19612 w 19066"/>
                <a:gd name="connsiteY4" fmla="*/ 28280 h 38132"/>
                <a:gd name="connsiteX5" fmla="*/ 19612 w 19066"/>
                <a:gd name="connsiteY5" fmla="*/ 281 h 38132"/>
                <a:gd name="connsiteX6" fmla="*/ 12610 w 19066"/>
                <a:gd name="connsiteY6" fmla="*/ 281 h 38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66" h="38132">
                  <a:moveTo>
                    <a:pt x="12610" y="26117"/>
                  </a:moveTo>
                  <a:lnTo>
                    <a:pt x="545" y="32150"/>
                  </a:lnTo>
                  <a:lnTo>
                    <a:pt x="3677" y="38413"/>
                  </a:lnTo>
                  <a:lnTo>
                    <a:pt x="17673" y="31412"/>
                  </a:lnTo>
                  <a:cubicBezTo>
                    <a:pt x="18861" y="30819"/>
                    <a:pt x="19612" y="29607"/>
                    <a:pt x="19612" y="28280"/>
                  </a:cubicBezTo>
                  <a:lnTo>
                    <a:pt x="19612" y="281"/>
                  </a:lnTo>
                  <a:lnTo>
                    <a:pt x="12610" y="281"/>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23" name="Freeform: Shape 322">
              <a:extLst>
                <a:ext uri="{FF2B5EF4-FFF2-40B4-BE49-F238E27FC236}">
                  <a16:creationId xmlns:a16="http://schemas.microsoft.com/office/drawing/2014/main" id="{415D5D06-9AC1-4D5C-8DDA-3A2C41A6567B}"/>
                </a:ext>
              </a:extLst>
            </p:cNvPr>
            <p:cNvSpPr/>
            <p:nvPr/>
          </p:nvSpPr>
          <p:spPr>
            <a:xfrm>
              <a:off x="4715637" y="4645561"/>
              <a:ext cx="48996" cy="7001"/>
            </a:xfrm>
            <a:custGeom>
              <a:avLst/>
              <a:gdLst>
                <a:gd name="connsiteX0" fmla="*/ 534 w 48996"/>
                <a:gd name="connsiteY0" fmla="*/ 278 h 7001"/>
                <a:gd name="connsiteX1" fmla="*/ 49531 w 48996"/>
                <a:gd name="connsiteY1" fmla="*/ 278 h 7001"/>
                <a:gd name="connsiteX2" fmla="*/ 49531 w 48996"/>
                <a:gd name="connsiteY2" fmla="*/ 7279 h 7001"/>
                <a:gd name="connsiteX3" fmla="*/ 534 w 48996"/>
                <a:gd name="connsiteY3" fmla="*/ 7279 h 7001"/>
              </a:gdLst>
              <a:ahLst/>
              <a:cxnLst>
                <a:cxn ang="0">
                  <a:pos x="connsiteX0" y="connsiteY0"/>
                </a:cxn>
                <a:cxn ang="0">
                  <a:pos x="connsiteX1" y="connsiteY1"/>
                </a:cxn>
                <a:cxn ang="0">
                  <a:pos x="connsiteX2" y="connsiteY2"/>
                </a:cxn>
                <a:cxn ang="0">
                  <a:pos x="connsiteX3" y="connsiteY3"/>
                </a:cxn>
              </a:cxnLst>
              <a:rect l="l" t="t" r="r" b="b"/>
              <a:pathLst>
                <a:path w="48996" h="7001">
                  <a:moveTo>
                    <a:pt x="534" y="278"/>
                  </a:moveTo>
                  <a:lnTo>
                    <a:pt x="49531" y="278"/>
                  </a:lnTo>
                  <a:lnTo>
                    <a:pt x="49531" y="7279"/>
                  </a:lnTo>
                  <a:lnTo>
                    <a:pt x="534" y="7279"/>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24" name="Freeform: Shape 323">
              <a:extLst>
                <a:ext uri="{FF2B5EF4-FFF2-40B4-BE49-F238E27FC236}">
                  <a16:creationId xmlns:a16="http://schemas.microsoft.com/office/drawing/2014/main" id="{78B047B5-E94F-4DFD-B534-301E120054BA}"/>
                </a:ext>
              </a:extLst>
            </p:cNvPr>
            <p:cNvSpPr/>
            <p:nvPr/>
          </p:nvSpPr>
          <p:spPr>
            <a:xfrm>
              <a:off x="4547643" y="4645561"/>
              <a:ext cx="59498" cy="7001"/>
            </a:xfrm>
            <a:custGeom>
              <a:avLst/>
              <a:gdLst>
                <a:gd name="connsiteX0" fmla="*/ 559 w 59498"/>
                <a:gd name="connsiteY0" fmla="*/ 278 h 7001"/>
                <a:gd name="connsiteX1" fmla="*/ 60058 w 59498"/>
                <a:gd name="connsiteY1" fmla="*/ 278 h 7001"/>
                <a:gd name="connsiteX2" fmla="*/ 60058 w 59498"/>
                <a:gd name="connsiteY2" fmla="*/ 7279 h 7001"/>
                <a:gd name="connsiteX3" fmla="*/ 559 w 59498"/>
                <a:gd name="connsiteY3" fmla="*/ 7279 h 7001"/>
              </a:gdLst>
              <a:ahLst/>
              <a:cxnLst>
                <a:cxn ang="0">
                  <a:pos x="connsiteX0" y="connsiteY0"/>
                </a:cxn>
                <a:cxn ang="0">
                  <a:pos x="connsiteX1" y="connsiteY1"/>
                </a:cxn>
                <a:cxn ang="0">
                  <a:pos x="connsiteX2" y="connsiteY2"/>
                </a:cxn>
                <a:cxn ang="0">
                  <a:pos x="connsiteX3" y="connsiteY3"/>
                </a:cxn>
              </a:cxnLst>
              <a:rect l="l" t="t" r="r" b="b"/>
              <a:pathLst>
                <a:path w="59498" h="7001">
                  <a:moveTo>
                    <a:pt x="559" y="278"/>
                  </a:moveTo>
                  <a:lnTo>
                    <a:pt x="60058" y="278"/>
                  </a:lnTo>
                  <a:lnTo>
                    <a:pt x="60058" y="7279"/>
                  </a:lnTo>
                  <a:lnTo>
                    <a:pt x="559" y="7279"/>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25" name="Freeform: Shape 324">
              <a:extLst>
                <a:ext uri="{FF2B5EF4-FFF2-40B4-BE49-F238E27FC236}">
                  <a16:creationId xmlns:a16="http://schemas.microsoft.com/office/drawing/2014/main" id="{0A35C7E7-84CA-46E5-BACC-F9723D245C13}"/>
                </a:ext>
              </a:extLst>
            </p:cNvPr>
            <p:cNvSpPr/>
            <p:nvPr/>
          </p:nvSpPr>
          <p:spPr>
            <a:xfrm>
              <a:off x="4554644" y="4558063"/>
              <a:ext cx="35000" cy="80496"/>
            </a:xfrm>
            <a:custGeom>
              <a:avLst/>
              <a:gdLst>
                <a:gd name="connsiteX0" fmla="*/ 35559 w 35000"/>
                <a:gd name="connsiteY0" fmla="*/ 80787 h 80496"/>
                <a:gd name="connsiteX1" fmla="*/ 35559 w 35000"/>
                <a:gd name="connsiteY1" fmla="*/ 3791 h 80496"/>
                <a:gd name="connsiteX2" fmla="*/ 32058 w 35000"/>
                <a:gd name="connsiteY2" fmla="*/ 291 h 80496"/>
                <a:gd name="connsiteX3" fmla="*/ 4059 w 35000"/>
                <a:gd name="connsiteY3" fmla="*/ 291 h 80496"/>
                <a:gd name="connsiteX4" fmla="*/ 558 w 35000"/>
                <a:gd name="connsiteY4" fmla="*/ 3791 h 80496"/>
                <a:gd name="connsiteX5" fmla="*/ 558 w 35000"/>
                <a:gd name="connsiteY5" fmla="*/ 80787 h 80496"/>
                <a:gd name="connsiteX6" fmla="*/ 7560 w 35000"/>
                <a:gd name="connsiteY6" fmla="*/ 80787 h 80496"/>
                <a:gd name="connsiteX7" fmla="*/ 7560 w 35000"/>
                <a:gd name="connsiteY7" fmla="*/ 7292 h 80496"/>
                <a:gd name="connsiteX8" fmla="*/ 28535 w 35000"/>
                <a:gd name="connsiteY8" fmla="*/ 7292 h 80496"/>
                <a:gd name="connsiteX9" fmla="*/ 28535 w 35000"/>
                <a:gd name="connsiteY9" fmla="*/ 80787 h 80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000" h="80496">
                  <a:moveTo>
                    <a:pt x="35559" y="80787"/>
                  </a:moveTo>
                  <a:lnTo>
                    <a:pt x="35559" y="3791"/>
                  </a:lnTo>
                  <a:cubicBezTo>
                    <a:pt x="35559" y="1858"/>
                    <a:pt x="33991" y="291"/>
                    <a:pt x="32058" y="291"/>
                  </a:cubicBezTo>
                  <a:lnTo>
                    <a:pt x="4059" y="291"/>
                  </a:lnTo>
                  <a:cubicBezTo>
                    <a:pt x="2125" y="291"/>
                    <a:pt x="558" y="1858"/>
                    <a:pt x="558" y="3791"/>
                  </a:cubicBezTo>
                  <a:lnTo>
                    <a:pt x="558" y="80787"/>
                  </a:lnTo>
                  <a:lnTo>
                    <a:pt x="7560" y="80787"/>
                  </a:lnTo>
                  <a:lnTo>
                    <a:pt x="7560" y="7292"/>
                  </a:lnTo>
                  <a:lnTo>
                    <a:pt x="28535" y="7292"/>
                  </a:lnTo>
                  <a:lnTo>
                    <a:pt x="28535" y="80787"/>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26" name="Freeform: Shape 325">
              <a:extLst>
                <a:ext uri="{FF2B5EF4-FFF2-40B4-BE49-F238E27FC236}">
                  <a16:creationId xmlns:a16="http://schemas.microsoft.com/office/drawing/2014/main" id="{2A3A8105-5960-4EA4-9572-410B4419787C}"/>
                </a:ext>
              </a:extLst>
            </p:cNvPr>
            <p:cNvSpPr/>
            <p:nvPr/>
          </p:nvSpPr>
          <p:spPr>
            <a:xfrm>
              <a:off x="4610642" y="4523063"/>
              <a:ext cx="34978" cy="94499"/>
            </a:xfrm>
            <a:custGeom>
              <a:avLst/>
              <a:gdLst>
                <a:gd name="connsiteX0" fmla="*/ 32050 w 34978"/>
                <a:gd name="connsiteY0" fmla="*/ 296 h 94499"/>
                <a:gd name="connsiteX1" fmla="*/ 4050 w 34978"/>
                <a:gd name="connsiteY1" fmla="*/ 296 h 94499"/>
                <a:gd name="connsiteX2" fmla="*/ 550 w 34978"/>
                <a:gd name="connsiteY2" fmla="*/ 3797 h 94499"/>
                <a:gd name="connsiteX3" fmla="*/ 550 w 34978"/>
                <a:gd name="connsiteY3" fmla="*/ 94795 h 94499"/>
                <a:gd name="connsiteX4" fmla="*/ 7551 w 34978"/>
                <a:gd name="connsiteY4" fmla="*/ 94795 h 94499"/>
                <a:gd name="connsiteX5" fmla="*/ 7551 w 34978"/>
                <a:gd name="connsiteY5" fmla="*/ 7276 h 94499"/>
                <a:gd name="connsiteX6" fmla="*/ 28527 w 34978"/>
                <a:gd name="connsiteY6" fmla="*/ 7276 h 94499"/>
                <a:gd name="connsiteX7" fmla="*/ 28527 w 34978"/>
                <a:gd name="connsiteY7" fmla="*/ 77270 h 94499"/>
                <a:gd name="connsiteX8" fmla="*/ 35529 w 34978"/>
                <a:gd name="connsiteY8" fmla="*/ 77270 h 94499"/>
                <a:gd name="connsiteX9" fmla="*/ 35529 w 34978"/>
                <a:gd name="connsiteY9" fmla="*/ 3797 h 94499"/>
                <a:gd name="connsiteX10" fmla="*/ 32050 w 34978"/>
                <a:gd name="connsiteY10" fmla="*/ 296 h 9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978" h="94499">
                  <a:moveTo>
                    <a:pt x="32050" y="296"/>
                  </a:moveTo>
                  <a:lnTo>
                    <a:pt x="4050" y="296"/>
                  </a:lnTo>
                  <a:cubicBezTo>
                    <a:pt x="2117" y="296"/>
                    <a:pt x="550" y="1863"/>
                    <a:pt x="550" y="3797"/>
                  </a:cubicBezTo>
                  <a:lnTo>
                    <a:pt x="550" y="94795"/>
                  </a:lnTo>
                  <a:lnTo>
                    <a:pt x="7551" y="94795"/>
                  </a:lnTo>
                  <a:lnTo>
                    <a:pt x="7551" y="7276"/>
                  </a:lnTo>
                  <a:lnTo>
                    <a:pt x="28527" y="7276"/>
                  </a:lnTo>
                  <a:lnTo>
                    <a:pt x="28527" y="77270"/>
                  </a:lnTo>
                  <a:lnTo>
                    <a:pt x="35529" y="77270"/>
                  </a:lnTo>
                  <a:lnTo>
                    <a:pt x="35529" y="3797"/>
                  </a:lnTo>
                  <a:cubicBezTo>
                    <a:pt x="35529" y="1872"/>
                    <a:pt x="33974" y="307"/>
                    <a:pt x="32050" y="296"/>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27" name="Freeform: Shape 326">
              <a:extLst>
                <a:ext uri="{FF2B5EF4-FFF2-40B4-BE49-F238E27FC236}">
                  <a16:creationId xmlns:a16="http://schemas.microsoft.com/office/drawing/2014/main" id="{02881023-C425-47A9-9A52-184E376EEA6F}"/>
                </a:ext>
              </a:extLst>
            </p:cNvPr>
            <p:cNvSpPr/>
            <p:nvPr/>
          </p:nvSpPr>
          <p:spPr>
            <a:xfrm>
              <a:off x="4666640" y="4558063"/>
              <a:ext cx="35000" cy="59498"/>
            </a:xfrm>
            <a:custGeom>
              <a:avLst/>
              <a:gdLst>
                <a:gd name="connsiteX0" fmla="*/ 35542 w 35000"/>
                <a:gd name="connsiteY0" fmla="*/ 59789 h 59498"/>
                <a:gd name="connsiteX1" fmla="*/ 35542 w 35000"/>
                <a:gd name="connsiteY1" fmla="*/ 3791 h 59498"/>
                <a:gd name="connsiteX2" fmla="*/ 32041 w 35000"/>
                <a:gd name="connsiteY2" fmla="*/ 291 h 59498"/>
                <a:gd name="connsiteX3" fmla="*/ 4042 w 35000"/>
                <a:gd name="connsiteY3" fmla="*/ 291 h 59498"/>
                <a:gd name="connsiteX4" fmla="*/ 541 w 35000"/>
                <a:gd name="connsiteY4" fmla="*/ 3791 h 59498"/>
                <a:gd name="connsiteX5" fmla="*/ 541 w 35000"/>
                <a:gd name="connsiteY5" fmla="*/ 42293 h 59498"/>
                <a:gd name="connsiteX6" fmla="*/ 7543 w 35000"/>
                <a:gd name="connsiteY6" fmla="*/ 42293 h 59498"/>
                <a:gd name="connsiteX7" fmla="*/ 7543 w 35000"/>
                <a:gd name="connsiteY7" fmla="*/ 7292 h 59498"/>
                <a:gd name="connsiteX8" fmla="*/ 28519 w 35000"/>
                <a:gd name="connsiteY8" fmla="*/ 7292 h 59498"/>
                <a:gd name="connsiteX9" fmla="*/ 28519 w 35000"/>
                <a:gd name="connsiteY9" fmla="*/ 59789 h 59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000" h="59498">
                  <a:moveTo>
                    <a:pt x="35542" y="59789"/>
                  </a:moveTo>
                  <a:lnTo>
                    <a:pt x="35542" y="3791"/>
                  </a:lnTo>
                  <a:cubicBezTo>
                    <a:pt x="35542" y="1858"/>
                    <a:pt x="33975" y="291"/>
                    <a:pt x="32041" y="291"/>
                  </a:cubicBezTo>
                  <a:lnTo>
                    <a:pt x="4042" y="291"/>
                  </a:lnTo>
                  <a:cubicBezTo>
                    <a:pt x="2109" y="291"/>
                    <a:pt x="541" y="1858"/>
                    <a:pt x="541" y="3791"/>
                  </a:cubicBezTo>
                  <a:lnTo>
                    <a:pt x="541" y="42293"/>
                  </a:lnTo>
                  <a:lnTo>
                    <a:pt x="7543" y="42293"/>
                  </a:lnTo>
                  <a:lnTo>
                    <a:pt x="7543" y="7292"/>
                  </a:lnTo>
                  <a:lnTo>
                    <a:pt x="28519" y="7292"/>
                  </a:lnTo>
                  <a:lnTo>
                    <a:pt x="28519" y="59789"/>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28" name="Freeform: Shape 327">
              <a:extLst>
                <a:ext uri="{FF2B5EF4-FFF2-40B4-BE49-F238E27FC236}">
                  <a16:creationId xmlns:a16="http://schemas.microsoft.com/office/drawing/2014/main" id="{2B60BDE0-DB98-4654-8624-8548BEFACAF7}"/>
                </a:ext>
              </a:extLst>
            </p:cNvPr>
            <p:cNvSpPr/>
            <p:nvPr/>
          </p:nvSpPr>
          <p:spPr>
            <a:xfrm>
              <a:off x="4722638" y="4523063"/>
              <a:ext cx="35000" cy="115496"/>
            </a:xfrm>
            <a:custGeom>
              <a:avLst/>
              <a:gdLst>
                <a:gd name="connsiteX0" fmla="*/ 35534 w 35000"/>
                <a:gd name="connsiteY0" fmla="*/ 115793 h 115496"/>
                <a:gd name="connsiteX1" fmla="*/ 35534 w 35000"/>
                <a:gd name="connsiteY1" fmla="*/ 3797 h 115496"/>
                <a:gd name="connsiteX2" fmla="*/ 32033 w 35000"/>
                <a:gd name="connsiteY2" fmla="*/ 296 h 115496"/>
                <a:gd name="connsiteX3" fmla="*/ 4034 w 35000"/>
                <a:gd name="connsiteY3" fmla="*/ 296 h 115496"/>
                <a:gd name="connsiteX4" fmla="*/ 533 w 35000"/>
                <a:gd name="connsiteY4" fmla="*/ 3797 h 115496"/>
                <a:gd name="connsiteX5" fmla="*/ 533 w 35000"/>
                <a:gd name="connsiteY5" fmla="*/ 115793 h 115496"/>
                <a:gd name="connsiteX6" fmla="*/ 7535 w 35000"/>
                <a:gd name="connsiteY6" fmla="*/ 115793 h 115496"/>
                <a:gd name="connsiteX7" fmla="*/ 7535 w 35000"/>
                <a:gd name="connsiteY7" fmla="*/ 7297 h 115496"/>
                <a:gd name="connsiteX8" fmla="*/ 28511 w 35000"/>
                <a:gd name="connsiteY8" fmla="*/ 7297 h 115496"/>
                <a:gd name="connsiteX9" fmla="*/ 28511 w 35000"/>
                <a:gd name="connsiteY9" fmla="*/ 115793 h 115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000" h="115496">
                  <a:moveTo>
                    <a:pt x="35534" y="115793"/>
                  </a:moveTo>
                  <a:lnTo>
                    <a:pt x="35534" y="3797"/>
                  </a:lnTo>
                  <a:cubicBezTo>
                    <a:pt x="35534" y="1863"/>
                    <a:pt x="33966" y="296"/>
                    <a:pt x="32033" y="296"/>
                  </a:cubicBezTo>
                  <a:lnTo>
                    <a:pt x="4034" y="296"/>
                  </a:lnTo>
                  <a:cubicBezTo>
                    <a:pt x="2101" y="296"/>
                    <a:pt x="533" y="1863"/>
                    <a:pt x="533" y="3797"/>
                  </a:cubicBezTo>
                  <a:lnTo>
                    <a:pt x="533" y="115793"/>
                  </a:lnTo>
                  <a:lnTo>
                    <a:pt x="7535" y="115793"/>
                  </a:lnTo>
                  <a:lnTo>
                    <a:pt x="7535" y="7297"/>
                  </a:lnTo>
                  <a:lnTo>
                    <a:pt x="28511" y="7297"/>
                  </a:lnTo>
                  <a:lnTo>
                    <a:pt x="28511" y="115793"/>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29" name="Freeform: Shape 328">
              <a:extLst>
                <a:ext uri="{FF2B5EF4-FFF2-40B4-BE49-F238E27FC236}">
                  <a16:creationId xmlns:a16="http://schemas.microsoft.com/office/drawing/2014/main" id="{77B0B947-0814-4A52-AD36-244F80B55B3D}"/>
                </a:ext>
              </a:extLst>
            </p:cNvPr>
            <p:cNvSpPr/>
            <p:nvPr/>
          </p:nvSpPr>
          <p:spPr>
            <a:xfrm>
              <a:off x="4554591" y="4474073"/>
              <a:ext cx="199518" cy="70051"/>
            </a:xfrm>
            <a:custGeom>
              <a:avLst/>
              <a:gdLst>
                <a:gd name="connsiteX0" fmla="*/ 186102 w 199518"/>
                <a:gd name="connsiteY0" fmla="*/ 28295 h 70051"/>
                <a:gd name="connsiteX1" fmla="*/ 200076 w 199518"/>
                <a:gd name="connsiteY1" fmla="*/ 14277 h 70051"/>
                <a:gd name="connsiteX2" fmla="*/ 186058 w 199518"/>
                <a:gd name="connsiteY2" fmla="*/ 303 h 70051"/>
                <a:gd name="connsiteX3" fmla="*/ 172084 w 199518"/>
                <a:gd name="connsiteY3" fmla="*/ 14292 h 70051"/>
                <a:gd name="connsiteX4" fmla="*/ 172808 w 199518"/>
                <a:gd name="connsiteY4" fmla="*/ 18494 h 70051"/>
                <a:gd name="connsiteX5" fmla="*/ 139709 w 199518"/>
                <a:gd name="connsiteY5" fmla="*/ 39144 h 70051"/>
                <a:gd name="connsiteX6" fmla="*/ 120180 w 199518"/>
                <a:gd name="connsiteY6" fmla="*/ 39398 h 70051"/>
                <a:gd name="connsiteX7" fmla="*/ 84015 w 199518"/>
                <a:gd name="connsiteY7" fmla="*/ 18111 h 70051"/>
                <a:gd name="connsiteX8" fmla="*/ 84608 w 199518"/>
                <a:gd name="connsiteY8" fmla="*/ 14299 h 70051"/>
                <a:gd name="connsiteX9" fmla="*/ 70587 w 199518"/>
                <a:gd name="connsiteY9" fmla="*/ 328 h 70051"/>
                <a:gd name="connsiteX10" fmla="*/ 56616 w 199518"/>
                <a:gd name="connsiteY10" fmla="*/ 14350 h 70051"/>
                <a:gd name="connsiteX11" fmla="*/ 57658 w 199518"/>
                <a:gd name="connsiteY11" fmla="*/ 19622 h 70051"/>
                <a:gd name="connsiteX12" fmla="*/ 23294 w 199518"/>
                <a:gd name="connsiteY12" fmla="*/ 45401 h 70051"/>
                <a:gd name="connsiteX13" fmla="*/ 14614 w 199518"/>
                <a:gd name="connsiteY13" fmla="*/ 42291 h 70051"/>
                <a:gd name="connsiteX14" fmla="*/ 558 w 199518"/>
                <a:gd name="connsiteY14" fmla="*/ 56299 h 70051"/>
                <a:gd name="connsiteX15" fmla="*/ 14566 w 199518"/>
                <a:gd name="connsiteY15" fmla="*/ 70355 h 70051"/>
                <a:gd name="connsiteX16" fmla="*/ 28622 w 199518"/>
                <a:gd name="connsiteY16" fmla="*/ 56347 h 70051"/>
                <a:gd name="connsiteX17" fmla="*/ 27561 w 199518"/>
                <a:gd name="connsiteY17" fmla="*/ 50970 h 70051"/>
                <a:gd name="connsiteX18" fmla="*/ 61940 w 199518"/>
                <a:gd name="connsiteY18" fmla="*/ 25192 h 70051"/>
                <a:gd name="connsiteX19" fmla="*/ 80536 w 199518"/>
                <a:gd name="connsiteY19" fmla="*/ 24179 h 70051"/>
                <a:gd name="connsiteX20" fmla="*/ 116701 w 199518"/>
                <a:gd name="connsiteY20" fmla="*/ 45480 h 70051"/>
                <a:gd name="connsiteX21" fmla="*/ 116108 w 199518"/>
                <a:gd name="connsiteY21" fmla="*/ 49292 h 70051"/>
                <a:gd name="connsiteX22" fmla="*/ 130107 w 199518"/>
                <a:gd name="connsiteY22" fmla="*/ 63292 h 70051"/>
                <a:gd name="connsiteX23" fmla="*/ 144107 w 199518"/>
                <a:gd name="connsiteY23" fmla="*/ 49292 h 70051"/>
                <a:gd name="connsiteX24" fmla="*/ 143384 w 199518"/>
                <a:gd name="connsiteY24" fmla="*/ 45090 h 70051"/>
                <a:gd name="connsiteX25" fmla="*/ 176496 w 199518"/>
                <a:gd name="connsiteY25" fmla="*/ 24447 h 70051"/>
                <a:gd name="connsiteX26" fmla="*/ 186102 w 199518"/>
                <a:gd name="connsiteY26" fmla="*/ 28295 h 70051"/>
                <a:gd name="connsiteX27" fmla="*/ 186102 w 199518"/>
                <a:gd name="connsiteY27" fmla="*/ 7319 h 70051"/>
                <a:gd name="connsiteX28" fmla="*/ 193103 w 199518"/>
                <a:gd name="connsiteY28" fmla="*/ 14321 h 70051"/>
                <a:gd name="connsiteX29" fmla="*/ 186102 w 199518"/>
                <a:gd name="connsiteY29" fmla="*/ 21322 h 70051"/>
                <a:gd name="connsiteX30" fmla="*/ 179100 w 199518"/>
                <a:gd name="connsiteY30" fmla="*/ 14321 h 70051"/>
                <a:gd name="connsiteX31" fmla="*/ 186080 w 199518"/>
                <a:gd name="connsiteY31" fmla="*/ 7297 h 70051"/>
                <a:gd name="connsiteX32" fmla="*/ 186102 w 199518"/>
                <a:gd name="connsiteY32" fmla="*/ 7297 h 70051"/>
                <a:gd name="connsiteX33" fmla="*/ 14607 w 199518"/>
                <a:gd name="connsiteY33" fmla="*/ 63295 h 70051"/>
                <a:gd name="connsiteX34" fmla="*/ 7634 w 199518"/>
                <a:gd name="connsiteY34" fmla="*/ 56265 h 70051"/>
                <a:gd name="connsiteX35" fmla="*/ 14665 w 199518"/>
                <a:gd name="connsiteY35" fmla="*/ 49292 h 70051"/>
                <a:gd name="connsiteX36" fmla="*/ 21637 w 199518"/>
                <a:gd name="connsiteY36" fmla="*/ 56294 h 70051"/>
                <a:gd name="connsiteX37" fmla="*/ 14636 w 199518"/>
                <a:gd name="connsiteY37" fmla="*/ 63296 h 70051"/>
                <a:gd name="connsiteX38" fmla="*/ 14607 w 199518"/>
                <a:gd name="connsiteY38" fmla="*/ 63295 h 70051"/>
                <a:gd name="connsiteX39" fmla="*/ 70605 w 199518"/>
                <a:gd name="connsiteY39" fmla="*/ 21272 h 70051"/>
                <a:gd name="connsiteX40" fmla="*/ 63603 w 199518"/>
                <a:gd name="connsiteY40" fmla="*/ 14270 h 70051"/>
                <a:gd name="connsiteX41" fmla="*/ 70605 w 199518"/>
                <a:gd name="connsiteY41" fmla="*/ 7268 h 70051"/>
                <a:gd name="connsiteX42" fmla="*/ 77606 w 199518"/>
                <a:gd name="connsiteY42" fmla="*/ 14270 h 70051"/>
                <a:gd name="connsiteX43" fmla="*/ 70605 w 199518"/>
                <a:gd name="connsiteY43" fmla="*/ 21272 h 70051"/>
                <a:gd name="connsiteX44" fmla="*/ 130133 w 199518"/>
                <a:gd name="connsiteY44" fmla="*/ 56294 h 70051"/>
                <a:gd name="connsiteX45" fmla="*/ 123131 w 199518"/>
                <a:gd name="connsiteY45" fmla="*/ 49292 h 70051"/>
                <a:gd name="connsiteX46" fmla="*/ 130133 w 199518"/>
                <a:gd name="connsiteY46" fmla="*/ 42291 h 70051"/>
                <a:gd name="connsiteX47" fmla="*/ 137134 w 199518"/>
                <a:gd name="connsiteY47" fmla="*/ 49292 h 70051"/>
                <a:gd name="connsiteX48" fmla="*/ 130133 w 199518"/>
                <a:gd name="connsiteY48" fmla="*/ 56294 h 70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9518" h="70051">
                  <a:moveTo>
                    <a:pt x="186102" y="28295"/>
                  </a:moveTo>
                  <a:cubicBezTo>
                    <a:pt x="193832" y="28283"/>
                    <a:pt x="200088" y="22007"/>
                    <a:pt x="200076" y="14277"/>
                  </a:cubicBezTo>
                  <a:cubicBezTo>
                    <a:pt x="200064" y="6548"/>
                    <a:pt x="193788" y="291"/>
                    <a:pt x="186058" y="303"/>
                  </a:cubicBezTo>
                  <a:cubicBezTo>
                    <a:pt x="178340" y="315"/>
                    <a:pt x="172089" y="6573"/>
                    <a:pt x="172084" y="14292"/>
                  </a:cubicBezTo>
                  <a:cubicBezTo>
                    <a:pt x="172107" y="15721"/>
                    <a:pt x="172350" y="17139"/>
                    <a:pt x="172808" y="18494"/>
                  </a:cubicBezTo>
                  <a:lnTo>
                    <a:pt x="139709" y="39144"/>
                  </a:lnTo>
                  <a:cubicBezTo>
                    <a:pt x="134222" y="33883"/>
                    <a:pt x="125529" y="33996"/>
                    <a:pt x="120180" y="39398"/>
                  </a:cubicBezTo>
                  <a:lnTo>
                    <a:pt x="84015" y="18111"/>
                  </a:lnTo>
                  <a:cubicBezTo>
                    <a:pt x="84391" y="16874"/>
                    <a:pt x="84591" y="15591"/>
                    <a:pt x="84608" y="14299"/>
                  </a:cubicBezTo>
                  <a:cubicBezTo>
                    <a:pt x="84594" y="6569"/>
                    <a:pt x="78317" y="314"/>
                    <a:pt x="70587" y="328"/>
                  </a:cubicBezTo>
                  <a:cubicBezTo>
                    <a:pt x="62857" y="343"/>
                    <a:pt x="56603" y="6620"/>
                    <a:pt x="56616" y="14350"/>
                  </a:cubicBezTo>
                  <a:cubicBezTo>
                    <a:pt x="56620" y="16158"/>
                    <a:pt x="56974" y="17949"/>
                    <a:pt x="57658" y="19622"/>
                  </a:cubicBezTo>
                  <a:lnTo>
                    <a:pt x="23294" y="45401"/>
                  </a:lnTo>
                  <a:cubicBezTo>
                    <a:pt x="20840" y="43404"/>
                    <a:pt x="17777" y="42306"/>
                    <a:pt x="14614" y="42291"/>
                  </a:cubicBezTo>
                  <a:cubicBezTo>
                    <a:pt x="6864" y="42277"/>
                    <a:pt x="571" y="48549"/>
                    <a:pt x="558" y="56299"/>
                  </a:cubicBezTo>
                  <a:cubicBezTo>
                    <a:pt x="545" y="64048"/>
                    <a:pt x="6816" y="70342"/>
                    <a:pt x="14566" y="70355"/>
                  </a:cubicBezTo>
                  <a:cubicBezTo>
                    <a:pt x="22316" y="70368"/>
                    <a:pt x="28609" y="64096"/>
                    <a:pt x="28622" y="56347"/>
                  </a:cubicBezTo>
                  <a:cubicBezTo>
                    <a:pt x="28625" y="54502"/>
                    <a:pt x="28265" y="52675"/>
                    <a:pt x="27561" y="50970"/>
                  </a:cubicBezTo>
                  <a:lnTo>
                    <a:pt x="61940" y="25192"/>
                  </a:lnTo>
                  <a:cubicBezTo>
                    <a:pt x="67473" y="29697"/>
                    <a:pt x="75524" y="29259"/>
                    <a:pt x="80536" y="24179"/>
                  </a:cubicBezTo>
                  <a:lnTo>
                    <a:pt x="116701" y="45480"/>
                  </a:lnTo>
                  <a:cubicBezTo>
                    <a:pt x="116325" y="46717"/>
                    <a:pt x="116125" y="48000"/>
                    <a:pt x="116108" y="49292"/>
                  </a:cubicBezTo>
                  <a:cubicBezTo>
                    <a:pt x="116108" y="57024"/>
                    <a:pt x="122376" y="63292"/>
                    <a:pt x="130107" y="63292"/>
                  </a:cubicBezTo>
                  <a:cubicBezTo>
                    <a:pt x="137839" y="63292"/>
                    <a:pt x="144107" y="57024"/>
                    <a:pt x="144107" y="49292"/>
                  </a:cubicBezTo>
                  <a:cubicBezTo>
                    <a:pt x="144085" y="47863"/>
                    <a:pt x="143841" y="46445"/>
                    <a:pt x="143384" y="45090"/>
                  </a:cubicBezTo>
                  <a:lnTo>
                    <a:pt x="176496" y="24447"/>
                  </a:lnTo>
                  <a:cubicBezTo>
                    <a:pt x="179085" y="26916"/>
                    <a:pt x="182524" y="28294"/>
                    <a:pt x="186102" y="28295"/>
                  </a:cubicBezTo>
                  <a:close/>
                  <a:moveTo>
                    <a:pt x="186102" y="7319"/>
                  </a:moveTo>
                  <a:cubicBezTo>
                    <a:pt x="189969" y="7319"/>
                    <a:pt x="193103" y="10454"/>
                    <a:pt x="193103" y="14321"/>
                  </a:cubicBezTo>
                  <a:cubicBezTo>
                    <a:pt x="193103" y="18187"/>
                    <a:pt x="189969" y="21322"/>
                    <a:pt x="186102" y="21322"/>
                  </a:cubicBezTo>
                  <a:cubicBezTo>
                    <a:pt x="182235" y="21322"/>
                    <a:pt x="179100" y="18187"/>
                    <a:pt x="179100" y="14321"/>
                  </a:cubicBezTo>
                  <a:cubicBezTo>
                    <a:pt x="179088" y="10454"/>
                    <a:pt x="182213" y="7309"/>
                    <a:pt x="186080" y="7297"/>
                  </a:cubicBezTo>
                  <a:cubicBezTo>
                    <a:pt x="186087" y="7297"/>
                    <a:pt x="186095" y="7297"/>
                    <a:pt x="186102" y="7297"/>
                  </a:cubicBezTo>
                  <a:close/>
                  <a:moveTo>
                    <a:pt x="14607" y="63295"/>
                  </a:moveTo>
                  <a:cubicBezTo>
                    <a:pt x="10740" y="63279"/>
                    <a:pt x="7618" y="60132"/>
                    <a:pt x="7634" y="56265"/>
                  </a:cubicBezTo>
                  <a:cubicBezTo>
                    <a:pt x="7650" y="52398"/>
                    <a:pt x="10798" y="49276"/>
                    <a:pt x="14665" y="49292"/>
                  </a:cubicBezTo>
                  <a:cubicBezTo>
                    <a:pt x="18520" y="49308"/>
                    <a:pt x="21637" y="52438"/>
                    <a:pt x="21637" y="56294"/>
                  </a:cubicBezTo>
                  <a:cubicBezTo>
                    <a:pt x="21637" y="60161"/>
                    <a:pt x="18503" y="63295"/>
                    <a:pt x="14636" y="63296"/>
                  </a:cubicBezTo>
                  <a:cubicBezTo>
                    <a:pt x="14626" y="63296"/>
                    <a:pt x="14617" y="63296"/>
                    <a:pt x="14607" y="63295"/>
                  </a:cubicBezTo>
                  <a:close/>
                  <a:moveTo>
                    <a:pt x="70605" y="21272"/>
                  </a:moveTo>
                  <a:cubicBezTo>
                    <a:pt x="66738" y="21272"/>
                    <a:pt x="63603" y="18137"/>
                    <a:pt x="63603" y="14270"/>
                  </a:cubicBezTo>
                  <a:cubicBezTo>
                    <a:pt x="63603" y="10403"/>
                    <a:pt x="66738" y="7268"/>
                    <a:pt x="70605" y="7268"/>
                  </a:cubicBezTo>
                  <a:cubicBezTo>
                    <a:pt x="74472" y="7268"/>
                    <a:pt x="77606" y="10403"/>
                    <a:pt x="77606" y="14270"/>
                  </a:cubicBezTo>
                  <a:cubicBezTo>
                    <a:pt x="77606" y="18137"/>
                    <a:pt x="74472" y="21272"/>
                    <a:pt x="70605" y="21272"/>
                  </a:cubicBezTo>
                  <a:close/>
                  <a:moveTo>
                    <a:pt x="130133" y="56294"/>
                  </a:moveTo>
                  <a:cubicBezTo>
                    <a:pt x="126266" y="56294"/>
                    <a:pt x="123131" y="53159"/>
                    <a:pt x="123131" y="49292"/>
                  </a:cubicBezTo>
                  <a:cubicBezTo>
                    <a:pt x="123131" y="45425"/>
                    <a:pt x="126266" y="42291"/>
                    <a:pt x="130133" y="42291"/>
                  </a:cubicBezTo>
                  <a:cubicBezTo>
                    <a:pt x="134000" y="42291"/>
                    <a:pt x="137134" y="45425"/>
                    <a:pt x="137134" y="49292"/>
                  </a:cubicBezTo>
                  <a:cubicBezTo>
                    <a:pt x="137134" y="53159"/>
                    <a:pt x="134000" y="56294"/>
                    <a:pt x="130133" y="56294"/>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grpSp>
      <p:sp>
        <p:nvSpPr>
          <p:cNvPr id="330" name="TextBox 329">
            <a:extLst>
              <a:ext uri="{FF2B5EF4-FFF2-40B4-BE49-F238E27FC236}">
                <a16:creationId xmlns:a16="http://schemas.microsoft.com/office/drawing/2014/main" id="{EE580BF5-2A6B-4C3F-987A-FA8FB1F2FF68}"/>
              </a:ext>
            </a:extLst>
          </p:cNvPr>
          <p:cNvSpPr txBox="1"/>
          <p:nvPr/>
        </p:nvSpPr>
        <p:spPr>
          <a:xfrm>
            <a:off x="767360" y="3444891"/>
            <a:ext cx="1056700" cy="338554"/>
          </a:xfrm>
          <a:prstGeom prst="rect">
            <a:avLst/>
          </a:prstGeom>
          <a:noFill/>
        </p:spPr>
        <p:txBody>
          <a:bodyPr wrap="none" rtlCol="0">
            <a:spAutoFit/>
          </a:bodyPr>
          <a:lstStyle/>
          <a:p>
            <a:pPr algn="l"/>
            <a:r>
              <a:rPr lang="en-IN" sz="1600" b="1" spc="0" baseline="0" dirty="0">
                <a:solidFill>
                  <a:schemeClr val="bg1"/>
                </a:solidFill>
                <a:cs typeface="Arial" panose="020B0604020202020204" pitchFamily="34" charset="0"/>
                <a:sym typeface="Alexandria"/>
                <a:rtl val="0"/>
              </a:rPr>
              <a:t>Hypercare</a:t>
            </a:r>
          </a:p>
        </p:txBody>
      </p:sp>
      <p:sp>
        <p:nvSpPr>
          <p:cNvPr id="331" name="TextBox 330">
            <a:extLst>
              <a:ext uri="{FF2B5EF4-FFF2-40B4-BE49-F238E27FC236}">
                <a16:creationId xmlns:a16="http://schemas.microsoft.com/office/drawing/2014/main" id="{B1D04BF1-2A07-4193-864B-18ACED48D0EE}"/>
              </a:ext>
            </a:extLst>
          </p:cNvPr>
          <p:cNvSpPr txBox="1"/>
          <p:nvPr/>
        </p:nvSpPr>
        <p:spPr>
          <a:xfrm>
            <a:off x="767360" y="3741445"/>
            <a:ext cx="2452916" cy="261610"/>
          </a:xfrm>
          <a:prstGeom prst="rect">
            <a:avLst/>
          </a:prstGeom>
          <a:noFill/>
        </p:spPr>
        <p:txBody>
          <a:bodyPr wrap="none" rtlCol="0">
            <a:spAutoFit/>
          </a:bodyPr>
          <a:lstStyle/>
          <a:p>
            <a:pPr algn="l"/>
            <a:r>
              <a:rPr lang="en-IN" sz="1100" spc="0" baseline="0" dirty="0">
                <a:solidFill>
                  <a:schemeClr val="bg1"/>
                </a:solidFill>
                <a:ea typeface="Open Sans"/>
                <a:cs typeface="Arial" panose="020B0604020202020204" pitchFamily="34" charset="0"/>
                <a:sym typeface="Open Sans"/>
                <a:rtl val="0"/>
              </a:rPr>
              <a:t>Modern. Innovative. Managed Services.</a:t>
            </a:r>
          </a:p>
        </p:txBody>
      </p:sp>
      <p:grpSp>
        <p:nvGrpSpPr>
          <p:cNvPr id="332" name="Graphic 2">
            <a:extLst>
              <a:ext uri="{FF2B5EF4-FFF2-40B4-BE49-F238E27FC236}">
                <a16:creationId xmlns:a16="http://schemas.microsoft.com/office/drawing/2014/main" id="{5E4FEC6C-06E0-4491-9BC7-7ADAF10A0F57}"/>
              </a:ext>
            </a:extLst>
          </p:cNvPr>
          <p:cNvGrpSpPr/>
          <p:nvPr/>
        </p:nvGrpSpPr>
        <p:grpSpPr>
          <a:xfrm>
            <a:off x="497149" y="3548420"/>
            <a:ext cx="216867" cy="216923"/>
            <a:chOff x="497149" y="3034639"/>
            <a:chExt cx="216867" cy="216923"/>
          </a:xfrm>
          <a:solidFill>
            <a:schemeClr val="accent1"/>
          </a:solidFill>
        </p:grpSpPr>
        <p:sp>
          <p:nvSpPr>
            <p:cNvPr id="333" name="Freeform: Shape 332">
              <a:extLst>
                <a:ext uri="{FF2B5EF4-FFF2-40B4-BE49-F238E27FC236}">
                  <a16:creationId xmlns:a16="http://schemas.microsoft.com/office/drawing/2014/main" id="{6B330D7E-0050-4617-B784-4E014935C01F}"/>
                </a:ext>
              </a:extLst>
            </p:cNvPr>
            <p:cNvSpPr/>
            <p:nvPr/>
          </p:nvSpPr>
          <p:spPr>
            <a:xfrm>
              <a:off x="659790" y="3070830"/>
              <a:ext cx="7233" cy="7233"/>
            </a:xfrm>
            <a:custGeom>
              <a:avLst/>
              <a:gdLst>
                <a:gd name="connsiteX0" fmla="*/ -25 w 7233"/>
                <a:gd name="connsiteY0" fmla="*/ 98 h 7233"/>
                <a:gd name="connsiteX1" fmla="*/ 7209 w 7233"/>
                <a:gd name="connsiteY1" fmla="*/ 98 h 7233"/>
                <a:gd name="connsiteX2" fmla="*/ 7209 w 7233"/>
                <a:gd name="connsiteY2" fmla="*/ 7331 h 7233"/>
                <a:gd name="connsiteX3" fmla="*/ -25 w 7233"/>
                <a:gd name="connsiteY3" fmla="*/ 7331 h 7233"/>
              </a:gdLst>
              <a:ahLst/>
              <a:cxnLst>
                <a:cxn ang="0">
                  <a:pos x="connsiteX0" y="connsiteY0"/>
                </a:cxn>
                <a:cxn ang="0">
                  <a:pos x="connsiteX1" y="connsiteY1"/>
                </a:cxn>
                <a:cxn ang="0">
                  <a:pos x="connsiteX2" y="connsiteY2"/>
                </a:cxn>
                <a:cxn ang="0">
                  <a:pos x="connsiteX3" y="connsiteY3"/>
                </a:cxn>
              </a:cxnLst>
              <a:rect l="l" t="t" r="r" b="b"/>
              <a:pathLst>
                <a:path w="7233" h="7233">
                  <a:moveTo>
                    <a:pt x="-25" y="98"/>
                  </a:moveTo>
                  <a:lnTo>
                    <a:pt x="7209" y="98"/>
                  </a:lnTo>
                  <a:lnTo>
                    <a:pt x="7209" y="7331"/>
                  </a:lnTo>
                  <a:lnTo>
                    <a:pt x="-25" y="7331"/>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34" name="Freeform: Shape 333">
              <a:extLst>
                <a:ext uri="{FF2B5EF4-FFF2-40B4-BE49-F238E27FC236}">
                  <a16:creationId xmlns:a16="http://schemas.microsoft.com/office/drawing/2014/main" id="{C41483DE-FBAF-4A1E-A952-A23E7A984A77}"/>
                </a:ext>
              </a:extLst>
            </p:cNvPr>
            <p:cNvSpPr/>
            <p:nvPr/>
          </p:nvSpPr>
          <p:spPr>
            <a:xfrm>
              <a:off x="645331" y="3070830"/>
              <a:ext cx="7233" cy="7233"/>
            </a:xfrm>
            <a:custGeom>
              <a:avLst/>
              <a:gdLst>
                <a:gd name="connsiteX0" fmla="*/ -23 w 7233"/>
                <a:gd name="connsiteY0" fmla="*/ 98 h 7233"/>
                <a:gd name="connsiteX1" fmla="*/ 7211 w 7233"/>
                <a:gd name="connsiteY1" fmla="*/ 98 h 7233"/>
                <a:gd name="connsiteX2" fmla="*/ 7211 w 7233"/>
                <a:gd name="connsiteY2" fmla="*/ 7331 h 7233"/>
                <a:gd name="connsiteX3" fmla="*/ -23 w 7233"/>
                <a:gd name="connsiteY3" fmla="*/ 7331 h 7233"/>
              </a:gdLst>
              <a:ahLst/>
              <a:cxnLst>
                <a:cxn ang="0">
                  <a:pos x="connsiteX0" y="connsiteY0"/>
                </a:cxn>
                <a:cxn ang="0">
                  <a:pos x="connsiteX1" y="connsiteY1"/>
                </a:cxn>
                <a:cxn ang="0">
                  <a:pos x="connsiteX2" y="connsiteY2"/>
                </a:cxn>
                <a:cxn ang="0">
                  <a:pos x="connsiteX3" y="connsiteY3"/>
                </a:cxn>
              </a:cxnLst>
              <a:rect l="l" t="t" r="r" b="b"/>
              <a:pathLst>
                <a:path w="7233" h="7233">
                  <a:moveTo>
                    <a:pt x="-23" y="98"/>
                  </a:moveTo>
                  <a:lnTo>
                    <a:pt x="7211" y="98"/>
                  </a:lnTo>
                  <a:lnTo>
                    <a:pt x="7211" y="7331"/>
                  </a:lnTo>
                  <a:lnTo>
                    <a:pt x="-23" y="7331"/>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35" name="Freeform: Shape 334">
              <a:extLst>
                <a:ext uri="{FF2B5EF4-FFF2-40B4-BE49-F238E27FC236}">
                  <a16:creationId xmlns:a16="http://schemas.microsoft.com/office/drawing/2014/main" id="{AF36B8EF-D83C-4DE6-9670-A8383AFB2B30}"/>
                </a:ext>
              </a:extLst>
            </p:cNvPr>
            <p:cNvSpPr/>
            <p:nvPr/>
          </p:nvSpPr>
          <p:spPr>
            <a:xfrm>
              <a:off x="677858" y="3106974"/>
              <a:ext cx="21699" cy="21699"/>
            </a:xfrm>
            <a:custGeom>
              <a:avLst/>
              <a:gdLst>
                <a:gd name="connsiteX0" fmla="*/ 21672 w 21699"/>
                <a:gd name="connsiteY0" fmla="*/ 93 h 21699"/>
                <a:gd name="connsiteX1" fmla="*/ 14439 w 21699"/>
                <a:gd name="connsiteY1" fmla="*/ 93 h 21699"/>
                <a:gd name="connsiteX2" fmla="*/ -27 w 21699"/>
                <a:gd name="connsiteY2" fmla="*/ 14559 h 21699"/>
                <a:gd name="connsiteX3" fmla="*/ -27 w 21699"/>
                <a:gd name="connsiteY3" fmla="*/ 21792 h 21699"/>
                <a:gd name="connsiteX4" fmla="*/ 21672 w 21699"/>
                <a:gd name="connsiteY4" fmla="*/ 93 h 21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99" h="21699">
                  <a:moveTo>
                    <a:pt x="21672" y="93"/>
                  </a:moveTo>
                  <a:lnTo>
                    <a:pt x="14439" y="93"/>
                  </a:lnTo>
                  <a:cubicBezTo>
                    <a:pt x="14439" y="8083"/>
                    <a:pt x="7963" y="14559"/>
                    <a:pt x="-27" y="14559"/>
                  </a:cubicBezTo>
                  <a:lnTo>
                    <a:pt x="-27" y="21792"/>
                  </a:lnTo>
                  <a:cubicBezTo>
                    <a:pt x="11957" y="21792"/>
                    <a:pt x="21672" y="12077"/>
                    <a:pt x="21672" y="93"/>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36" name="Freeform: Shape 335">
              <a:extLst>
                <a:ext uri="{FF2B5EF4-FFF2-40B4-BE49-F238E27FC236}">
                  <a16:creationId xmlns:a16="http://schemas.microsoft.com/office/drawing/2014/main" id="{0B9F02A8-CC29-420E-9176-0D76FE3E4A9F}"/>
                </a:ext>
              </a:extLst>
            </p:cNvPr>
            <p:cNvSpPr/>
            <p:nvPr/>
          </p:nvSpPr>
          <p:spPr>
            <a:xfrm>
              <a:off x="569392" y="3117808"/>
              <a:ext cx="72279" cy="86744"/>
            </a:xfrm>
            <a:custGeom>
              <a:avLst/>
              <a:gdLst>
                <a:gd name="connsiteX0" fmla="*/ 70192 w 72279"/>
                <a:gd name="connsiteY0" fmla="*/ 14869 h 86744"/>
                <a:gd name="connsiteX1" fmla="*/ 37643 w 72279"/>
                <a:gd name="connsiteY1" fmla="*/ 403 h 86744"/>
                <a:gd name="connsiteX2" fmla="*/ 34707 w 72279"/>
                <a:gd name="connsiteY2" fmla="*/ 403 h 86744"/>
                <a:gd name="connsiteX3" fmla="*/ 2158 w 72279"/>
                <a:gd name="connsiteY3" fmla="*/ 14869 h 86744"/>
                <a:gd name="connsiteX4" fmla="*/ -12 w 72279"/>
                <a:gd name="connsiteY4" fmla="*/ 18174 h 86744"/>
                <a:gd name="connsiteX5" fmla="*/ -12 w 72279"/>
                <a:gd name="connsiteY5" fmla="*/ 39642 h 86744"/>
                <a:gd name="connsiteX6" fmla="*/ 24154 w 72279"/>
                <a:gd name="connsiteY6" fmla="*/ 80704 h 86744"/>
                <a:gd name="connsiteX7" fmla="*/ 34374 w 72279"/>
                <a:gd name="connsiteY7" fmla="*/ 86382 h 86744"/>
                <a:gd name="connsiteX8" fmla="*/ 37882 w 72279"/>
                <a:gd name="connsiteY8" fmla="*/ 86382 h 86744"/>
                <a:gd name="connsiteX9" fmla="*/ 48102 w 72279"/>
                <a:gd name="connsiteY9" fmla="*/ 80704 h 86744"/>
                <a:gd name="connsiteX10" fmla="*/ 72268 w 72279"/>
                <a:gd name="connsiteY10" fmla="*/ 39642 h 86744"/>
                <a:gd name="connsiteX11" fmla="*/ 72268 w 72279"/>
                <a:gd name="connsiteY11" fmla="*/ 18182 h 86744"/>
                <a:gd name="connsiteX12" fmla="*/ 70098 w 72279"/>
                <a:gd name="connsiteY12" fmla="*/ 14876 h 86744"/>
                <a:gd name="connsiteX13" fmla="*/ 65129 w 72279"/>
                <a:gd name="connsiteY13" fmla="*/ 39635 h 86744"/>
                <a:gd name="connsiteX14" fmla="*/ 44681 w 72279"/>
                <a:gd name="connsiteY14" fmla="*/ 74389 h 86744"/>
                <a:gd name="connsiteX15" fmla="*/ 36197 w 72279"/>
                <a:gd name="connsiteY15" fmla="*/ 79091 h 86744"/>
                <a:gd name="connsiteX16" fmla="*/ 27727 w 72279"/>
                <a:gd name="connsiteY16" fmla="*/ 74389 h 86744"/>
                <a:gd name="connsiteX17" fmla="*/ 7264 w 72279"/>
                <a:gd name="connsiteY17" fmla="*/ 39635 h 86744"/>
                <a:gd name="connsiteX18" fmla="*/ 7264 w 72279"/>
                <a:gd name="connsiteY18" fmla="*/ 20518 h 86744"/>
                <a:gd name="connsiteX19" fmla="*/ 36197 w 72279"/>
                <a:gd name="connsiteY19" fmla="*/ 7694 h 86744"/>
                <a:gd name="connsiteX20" fmla="*/ 65129 w 72279"/>
                <a:gd name="connsiteY20" fmla="*/ 20540 h 86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279" h="86744">
                  <a:moveTo>
                    <a:pt x="70192" y="14869"/>
                  </a:moveTo>
                  <a:lnTo>
                    <a:pt x="37643" y="403"/>
                  </a:lnTo>
                  <a:cubicBezTo>
                    <a:pt x="36709" y="-12"/>
                    <a:pt x="35641" y="-12"/>
                    <a:pt x="34707" y="403"/>
                  </a:cubicBezTo>
                  <a:lnTo>
                    <a:pt x="2158" y="14869"/>
                  </a:lnTo>
                  <a:cubicBezTo>
                    <a:pt x="843" y="15443"/>
                    <a:pt x="-8" y="16739"/>
                    <a:pt x="-12" y="18174"/>
                  </a:cubicBezTo>
                  <a:lnTo>
                    <a:pt x="-12" y="39642"/>
                  </a:lnTo>
                  <a:cubicBezTo>
                    <a:pt x="-2" y="56700"/>
                    <a:pt x="9246" y="72414"/>
                    <a:pt x="24154" y="80704"/>
                  </a:cubicBezTo>
                  <a:lnTo>
                    <a:pt x="34374" y="86382"/>
                  </a:lnTo>
                  <a:cubicBezTo>
                    <a:pt x="35465" y="86987"/>
                    <a:pt x="36791" y="86987"/>
                    <a:pt x="37882" y="86382"/>
                  </a:cubicBezTo>
                  <a:lnTo>
                    <a:pt x="48102" y="80704"/>
                  </a:lnTo>
                  <a:cubicBezTo>
                    <a:pt x="63010" y="72414"/>
                    <a:pt x="72257" y="56700"/>
                    <a:pt x="72268" y="39642"/>
                  </a:cubicBezTo>
                  <a:lnTo>
                    <a:pt x="72268" y="18182"/>
                  </a:lnTo>
                  <a:cubicBezTo>
                    <a:pt x="72264" y="16747"/>
                    <a:pt x="71413" y="15450"/>
                    <a:pt x="70098" y="14876"/>
                  </a:cubicBezTo>
                  <a:close/>
                  <a:moveTo>
                    <a:pt x="65129" y="39635"/>
                  </a:moveTo>
                  <a:cubicBezTo>
                    <a:pt x="65124" y="54072"/>
                    <a:pt x="57298" y="67373"/>
                    <a:pt x="44681" y="74389"/>
                  </a:cubicBezTo>
                  <a:lnTo>
                    <a:pt x="36197" y="79091"/>
                  </a:lnTo>
                  <a:lnTo>
                    <a:pt x="27727" y="74389"/>
                  </a:lnTo>
                  <a:cubicBezTo>
                    <a:pt x="15104" y="67377"/>
                    <a:pt x="7272" y="54075"/>
                    <a:pt x="7264" y="39635"/>
                  </a:cubicBezTo>
                  <a:lnTo>
                    <a:pt x="7264" y="20518"/>
                  </a:lnTo>
                  <a:lnTo>
                    <a:pt x="36197" y="7694"/>
                  </a:lnTo>
                  <a:lnTo>
                    <a:pt x="65129" y="20540"/>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37" name="Freeform: Shape 336">
              <a:extLst>
                <a:ext uri="{FF2B5EF4-FFF2-40B4-BE49-F238E27FC236}">
                  <a16:creationId xmlns:a16="http://schemas.microsoft.com/office/drawing/2014/main" id="{13D06329-9A89-4C00-A82F-045CC5E41138}"/>
                </a:ext>
              </a:extLst>
            </p:cNvPr>
            <p:cNvSpPr/>
            <p:nvPr/>
          </p:nvSpPr>
          <p:spPr>
            <a:xfrm>
              <a:off x="497149" y="3034639"/>
              <a:ext cx="216581" cy="197762"/>
            </a:xfrm>
            <a:custGeom>
              <a:avLst/>
              <a:gdLst>
                <a:gd name="connsiteX0" fmla="*/ 159023 w 216581"/>
                <a:gd name="connsiteY0" fmla="*/ 108581 h 197762"/>
                <a:gd name="connsiteX1" fmla="*/ 180722 w 216581"/>
                <a:gd name="connsiteY1" fmla="*/ 108581 h 197762"/>
                <a:gd name="connsiteX2" fmla="*/ 216579 w 216581"/>
                <a:gd name="connsiteY2" fmla="*/ 72110 h 197762"/>
                <a:gd name="connsiteX3" fmla="*/ 184086 w 216581"/>
                <a:gd name="connsiteY3" fmla="*/ 36439 h 197762"/>
                <a:gd name="connsiteX4" fmla="*/ 155514 w 216581"/>
                <a:gd name="connsiteY4" fmla="*/ 14866 h 197762"/>
                <a:gd name="connsiteX5" fmla="*/ 144398 w 216581"/>
                <a:gd name="connsiteY5" fmla="*/ 19268 h 197762"/>
                <a:gd name="connsiteX6" fmla="*/ 84239 w 216581"/>
                <a:gd name="connsiteY6" fmla="*/ 7483 h 197762"/>
                <a:gd name="connsiteX7" fmla="*/ 66542 w 216581"/>
                <a:gd name="connsiteY7" fmla="*/ 32287 h 197762"/>
                <a:gd name="connsiteX8" fmla="*/ 32120 w 216581"/>
                <a:gd name="connsiteY8" fmla="*/ 42129 h 197762"/>
                <a:gd name="connsiteX9" fmla="*/ 29198 w 216581"/>
                <a:gd name="connsiteY9" fmla="*/ 50789 h 197762"/>
                <a:gd name="connsiteX10" fmla="*/ 28930 w 216581"/>
                <a:gd name="connsiteY10" fmla="*/ 50789 h 197762"/>
                <a:gd name="connsiteX11" fmla="*/ -2 w 216581"/>
                <a:gd name="connsiteY11" fmla="*/ 79721 h 197762"/>
                <a:gd name="connsiteX12" fmla="*/ 28930 w 216581"/>
                <a:gd name="connsiteY12" fmla="*/ 108654 h 197762"/>
                <a:gd name="connsiteX13" fmla="*/ 57862 w 216581"/>
                <a:gd name="connsiteY13" fmla="*/ 108654 h 197762"/>
                <a:gd name="connsiteX14" fmla="*/ 57862 w 216581"/>
                <a:gd name="connsiteY14" fmla="*/ 121087 h 197762"/>
                <a:gd name="connsiteX15" fmla="*/ 57935 w 216581"/>
                <a:gd name="connsiteY15" fmla="*/ 123112 h 197762"/>
                <a:gd name="connsiteX16" fmla="*/ 28930 w 216581"/>
                <a:gd name="connsiteY16" fmla="*/ 123112 h 197762"/>
                <a:gd name="connsiteX17" fmla="*/ 28930 w 216581"/>
                <a:gd name="connsiteY17" fmla="*/ 130345 h 197762"/>
                <a:gd name="connsiteX18" fmla="*/ 58586 w 216581"/>
                <a:gd name="connsiteY18" fmla="*/ 130345 h 197762"/>
                <a:gd name="connsiteX19" fmla="*/ 66209 w 216581"/>
                <a:gd name="connsiteY19" fmla="*/ 152044 h 197762"/>
                <a:gd name="connsiteX20" fmla="*/ 43396 w 216581"/>
                <a:gd name="connsiteY20" fmla="*/ 152044 h 197762"/>
                <a:gd name="connsiteX21" fmla="*/ 40828 w 216581"/>
                <a:gd name="connsiteY21" fmla="*/ 153093 h 197762"/>
                <a:gd name="connsiteX22" fmla="*/ 29979 w 216581"/>
                <a:gd name="connsiteY22" fmla="*/ 163943 h 197762"/>
                <a:gd name="connsiteX23" fmla="*/ 35114 w 216581"/>
                <a:gd name="connsiteY23" fmla="*/ 169078 h 197762"/>
                <a:gd name="connsiteX24" fmla="*/ 44843 w 216581"/>
                <a:gd name="connsiteY24" fmla="*/ 159183 h 197762"/>
                <a:gd name="connsiteX25" fmla="*/ 71084 w 216581"/>
                <a:gd name="connsiteY25" fmla="*/ 159183 h 197762"/>
                <a:gd name="connsiteX26" fmla="*/ 90129 w 216581"/>
                <a:gd name="connsiteY26" fmla="*/ 175096 h 197762"/>
                <a:gd name="connsiteX27" fmla="*/ 90346 w 216581"/>
                <a:gd name="connsiteY27" fmla="*/ 175205 h 197762"/>
                <a:gd name="connsiteX28" fmla="*/ 90346 w 216581"/>
                <a:gd name="connsiteY28" fmla="*/ 182973 h 197762"/>
                <a:gd name="connsiteX29" fmla="*/ 80552 w 216581"/>
                <a:gd name="connsiteY29" fmla="*/ 192730 h 197762"/>
                <a:gd name="connsiteX30" fmla="*/ 85688 w 216581"/>
                <a:gd name="connsiteY30" fmla="*/ 197866 h 197762"/>
                <a:gd name="connsiteX31" fmla="*/ 96537 w 216581"/>
                <a:gd name="connsiteY31" fmla="*/ 187016 h 197762"/>
                <a:gd name="connsiteX32" fmla="*/ 97586 w 216581"/>
                <a:gd name="connsiteY32" fmla="*/ 184448 h 197762"/>
                <a:gd name="connsiteX33" fmla="*/ 97586 w 216581"/>
                <a:gd name="connsiteY33" fmla="*/ 179096 h 197762"/>
                <a:gd name="connsiteX34" fmla="*/ 106729 w 216581"/>
                <a:gd name="connsiteY34" fmla="*/ 184014 h 197762"/>
                <a:gd name="connsiteX35" fmla="*/ 110128 w 216581"/>
                <a:gd name="connsiteY35" fmla="*/ 184014 h 197762"/>
                <a:gd name="connsiteX36" fmla="*/ 119271 w 216581"/>
                <a:gd name="connsiteY36" fmla="*/ 179096 h 197762"/>
                <a:gd name="connsiteX37" fmla="*/ 119271 w 216581"/>
                <a:gd name="connsiteY37" fmla="*/ 184448 h 197762"/>
                <a:gd name="connsiteX38" fmla="*/ 120319 w 216581"/>
                <a:gd name="connsiteY38" fmla="*/ 187016 h 197762"/>
                <a:gd name="connsiteX39" fmla="*/ 131169 w 216581"/>
                <a:gd name="connsiteY39" fmla="*/ 197866 h 197762"/>
                <a:gd name="connsiteX40" fmla="*/ 136304 w 216581"/>
                <a:gd name="connsiteY40" fmla="*/ 192730 h 197762"/>
                <a:gd name="connsiteX41" fmla="*/ 126511 w 216581"/>
                <a:gd name="connsiteY41" fmla="*/ 182973 h 197762"/>
                <a:gd name="connsiteX42" fmla="*/ 126511 w 216581"/>
                <a:gd name="connsiteY42" fmla="*/ 175197 h 197762"/>
                <a:gd name="connsiteX43" fmla="*/ 126728 w 216581"/>
                <a:gd name="connsiteY43" fmla="*/ 175089 h 197762"/>
                <a:gd name="connsiteX44" fmla="*/ 145772 w 216581"/>
                <a:gd name="connsiteY44" fmla="*/ 159176 h 197762"/>
                <a:gd name="connsiteX45" fmla="*/ 171999 w 216581"/>
                <a:gd name="connsiteY45" fmla="*/ 159176 h 197762"/>
                <a:gd name="connsiteX46" fmla="*/ 181757 w 216581"/>
                <a:gd name="connsiteY46" fmla="*/ 168970 h 197762"/>
                <a:gd name="connsiteX47" fmla="*/ 186892 w 216581"/>
                <a:gd name="connsiteY47" fmla="*/ 163834 h 197762"/>
                <a:gd name="connsiteX48" fmla="*/ 176043 w 216581"/>
                <a:gd name="connsiteY48" fmla="*/ 152985 h 197762"/>
                <a:gd name="connsiteX49" fmla="*/ 173475 w 216581"/>
                <a:gd name="connsiteY49" fmla="*/ 151936 h 197762"/>
                <a:gd name="connsiteX50" fmla="*/ 150676 w 216581"/>
                <a:gd name="connsiteY50" fmla="*/ 151936 h 197762"/>
                <a:gd name="connsiteX51" fmla="*/ 158300 w 216581"/>
                <a:gd name="connsiteY51" fmla="*/ 130237 h 197762"/>
                <a:gd name="connsiteX52" fmla="*/ 187955 w 216581"/>
                <a:gd name="connsiteY52" fmla="*/ 130237 h 197762"/>
                <a:gd name="connsiteX53" fmla="*/ 187955 w 216581"/>
                <a:gd name="connsiteY53" fmla="*/ 123004 h 197762"/>
                <a:gd name="connsiteX54" fmla="*/ 158951 w 216581"/>
                <a:gd name="connsiteY54" fmla="*/ 123004 h 197762"/>
                <a:gd name="connsiteX55" fmla="*/ 159023 w 216581"/>
                <a:gd name="connsiteY55" fmla="*/ 120979 h 197762"/>
                <a:gd name="connsiteX56" fmla="*/ 151790 w 216581"/>
                <a:gd name="connsiteY56" fmla="*/ 121015 h 197762"/>
                <a:gd name="connsiteX57" fmla="*/ 123270 w 216581"/>
                <a:gd name="connsiteY57" fmla="*/ 168753 h 197762"/>
                <a:gd name="connsiteX58" fmla="*/ 108414 w 216581"/>
                <a:gd name="connsiteY58" fmla="*/ 176709 h 197762"/>
                <a:gd name="connsiteX59" fmla="*/ 93557 w 216581"/>
                <a:gd name="connsiteY59" fmla="*/ 168753 h 197762"/>
                <a:gd name="connsiteX60" fmla="*/ 65037 w 216581"/>
                <a:gd name="connsiteY60" fmla="*/ 121015 h 197762"/>
                <a:gd name="connsiteX61" fmla="*/ 65037 w 216581"/>
                <a:gd name="connsiteY61" fmla="*/ 96422 h 197762"/>
                <a:gd name="connsiteX62" fmla="*/ 108436 w 216581"/>
                <a:gd name="connsiteY62" fmla="*/ 76401 h 197762"/>
                <a:gd name="connsiteX63" fmla="*/ 151834 w 216581"/>
                <a:gd name="connsiteY63" fmla="*/ 96422 h 197762"/>
                <a:gd name="connsiteX64" fmla="*/ 156926 w 216581"/>
                <a:gd name="connsiteY64" fmla="*/ 90839 h 197762"/>
                <a:gd name="connsiteX65" fmla="*/ 109911 w 216581"/>
                <a:gd name="connsiteY65" fmla="*/ 69139 h 197762"/>
                <a:gd name="connsiteX66" fmla="*/ 106873 w 216581"/>
                <a:gd name="connsiteY66" fmla="*/ 69139 h 197762"/>
                <a:gd name="connsiteX67" fmla="*/ 59859 w 216581"/>
                <a:gd name="connsiteY67" fmla="*/ 90839 h 197762"/>
                <a:gd name="connsiteX68" fmla="*/ 57761 w 216581"/>
                <a:gd name="connsiteY68" fmla="*/ 94130 h 197762"/>
                <a:gd name="connsiteX69" fmla="*/ 57761 w 216581"/>
                <a:gd name="connsiteY69" fmla="*/ 101363 h 197762"/>
                <a:gd name="connsiteX70" fmla="*/ 28930 w 216581"/>
                <a:gd name="connsiteY70" fmla="*/ 101363 h 197762"/>
                <a:gd name="connsiteX71" fmla="*/ 7231 w 216581"/>
                <a:gd name="connsiteY71" fmla="*/ 79664 h 197762"/>
                <a:gd name="connsiteX72" fmla="*/ 28930 w 216581"/>
                <a:gd name="connsiteY72" fmla="*/ 57964 h 197762"/>
                <a:gd name="connsiteX73" fmla="*/ 32004 w 216581"/>
                <a:gd name="connsiteY73" fmla="*/ 58218 h 197762"/>
                <a:gd name="connsiteX74" fmla="*/ 34897 w 216581"/>
                <a:gd name="connsiteY74" fmla="*/ 57241 h 197762"/>
                <a:gd name="connsiteX75" fmla="*/ 36163 w 216581"/>
                <a:gd name="connsiteY75" fmla="*/ 54370 h 197762"/>
                <a:gd name="connsiteX76" fmla="*/ 54311 w 216581"/>
                <a:gd name="connsiteY76" fmla="*/ 36352 h 197762"/>
                <a:gd name="connsiteX77" fmla="*/ 66542 w 216581"/>
                <a:gd name="connsiteY77" fmla="*/ 41177 h 197762"/>
                <a:gd name="connsiteX78" fmla="*/ 71652 w 216581"/>
                <a:gd name="connsiteY78" fmla="*/ 40965 h 197762"/>
                <a:gd name="connsiteX79" fmla="*/ 72574 w 216581"/>
                <a:gd name="connsiteY79" fmla="*/ 39007 h 197762"/>
                <a:gd name="connsiteX80" fmla="*/ 112838 w 216581"/>
                <a:gd name="connsiteY80" fmla="*/ 7585 h 197762"/>
                <a:gd name="connsiteX81" fmla="*/ 140319 w 216581"/>
                <a:gd name="connsiteY81" fmla="*/ 26501 h 197762"/>
                <a:gd name="connsiteX82" fmla="*/ 142995 w 216581"/>
                <a:gd name="connsiteY82" fmla="*/ 28381 h 197762"/>
                <a:gd name="connsiteX83" fmla="*/ 146105 w 216581"/>
                <a:gd name="connsiteY83" fmla="*/ 27333 h 197762"/>
                <a:gd name="connsiteX84" fmla="*/ 159023 w 216581"/>
                <a:gd name="connsiteY84" fmla="*/ 21857 h 197762"/>
                <a:gd name="connsiteX85" fmla="*/ 177106 w 216581"/>
                <a:gd name="connsiteY85" fmla="*/ 39940 h 197762"/>
                <a:gd name="connsiteX86" fmla="*/ 180722 w 216581"/>
                <a:gd name="connsiteY86" fmla="*/ 43556 h 197762"/>
                <a:gd name="connsiteX87" fmla="*/ 209654 w 216581"/>
                <a:gd name="connsiteY87" fmla="*/ 72488 h 197762"/>
                <a:gd name="connsiteX88" fmla="*/ 180722 w 216581"/>
                <a:gd name="connsiteY88" fmla="*/ 101420 h 197762"/>
                <a:gd name="connsiteX89" fmla="*/ 159023 w 216581"/>
                <a:gd name="connsiteY89" fmla="*/ 101420 h 197762"/>
                <a:gd name="connsiteX90" fmla="*/ 159023 w 216581"/>
                <a:gd name="connsiteY90" fmla="*/ 94187 h 197762"/>
                <a:gd name="connsiteX91" fmla="*/ 156955 w 216581"/>
                <a:gd name="connsiteY91" fmla="*/ 90839 h 19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6581" h="197762">
                  <a:moveTo>
                    <a:pt x="159023" y="108581"/>
                  </a:moveTo>
                  <a:lnTo>
                    <a:pt x="180722" y="108581"/>
                  </a:lnTo>
                  <a:cubicBezTo>
                    <a:pt x="200695" y="108411"/>
                    <a:pt x="216749" y="92083"/>
                    <a:pt x="216579" y="72110"/>
                  </a:cubicBezTo>
                  <a:cubicBezTo>
                    <a:pt x="216422" y="53676"/>
                    <a:pt x="202425" y="38310"/>
                    <a:pt x="184086" y="36439"/>
                  </a:cubicBezTo>
                  <a:cubicBezTo>
                    <a:pt x="182153" y="22592"/>
                    <a:pt x="169361" y="12933"/>
                    <a:pt x="155514" y="14866"/>
                  </a:cubicBezTo>
                  <a:cubicBezTo>
                    <a:pt x="151510" y="15425"/>
                    <a:pt x="147699" y="16934"/>
                    <a:pt x="144398" y="19268"/>
                  </a:cubicBezTo>
                  <a:cubicBezTo>
                    <a:pt x="131040" y="-599"/>
                    <a:pt x="104106" y="-5875"/>
                    <a:pt x="84239" y="7483"/>
                  </a:cubicBezTo>
                  <a:cubicBezTo>
                    <a:pt x="75532" y="13337"/>
                    <a:pt x="69245" y="22150"/>
                    <a:pt x="66542" y="32287"/>
                  </a:cubicBezTo>
                  <a:cubicBezTo>
                    <a:pt x="54319" y="25500"/>
                    <a:pt x="38907" y="29906"/>
                    <a:pt x="32120" y="42129"/>
                  </a:cubicBezTo>
                  <a:cubicBezTo>
                    <a:pt x="30628" y="44815"/>
                    <a:pt x="29638" y="47749"/>
                    <a:pt x="29198" y="50789"/>
                  </a:cubicBezTo>
                  <a:lnTo>
                    <a:pt x="28930" y="50789"/>
                  </a:lnTo>
                  <a:cubicBezTo>
                    <a:pt x="12951" y="50789"/>
                    <a:pt x="-2" y="63743"/>
                    <a:pt x="-2" y="79721"/>
                  </a:cubicBezTo>
                  <a:cubicBezTo>
                    <a:pt x="-2" y="95700"/>
                    <a:pt x="12951" y="108654"/>
                    <a:pt x="28930" y="108654"/>
                  </a:cubicBezTo>
                  <a:lnTo>
                    <a:pt x="57862" y="108654"/>
                  </a:lnTo>
                  <a:lnTo>
                    <a:pt x="57862" y="121087"/>
                  </a:lnTo>
                  <a:cubicBezTo>
                    <a:pt x="57862" y="121774"/>
                    <a:pt x="57862" y="122425"/>
                    <a:pt x="57935" y="123112"/>
                  </a:cubicBezTo>
                  <a:lnTo>
                    <a:pt x="28930" y="123112"/>
                  </a:lnTo>
                  <a:lnTo>
                    <a:pt x="28930" y="130345"/>
                  </a:lnTo>
                  <a:lnTo>
                    <a:pt x="58586" y="130345"/>
                  </a:lnTo>
                  <a:cubicBezTo>
                    <a:pt x="59737" y="137994"/>
                    <a:pt x="62324" y="145356"/>
                    <a:pt x="66209" y="152044"/>
                  </a:cubicBezTo>
                  <a:lnTo>
                    <a:pt x="43396" y="152044"/>
                  </a:lnTo>
                  <a:cubicBezTo>
                    <a:pt x="42437" y="152051"/>
                    <a:pt x="41518" y="152427"/>
                    <a:pt x="40828" y="153093"/>
                  </a:cubicBezTo>
                  <a:lnTo>
                    <a:pt x="29979" y="163943"/>
                  </a:lnTo>
                  <a:lnTo>
                    <a:pt x="35114" y="169078"/>
                  </a:lnTo>
                  <a:lnTo>
                    <a:pt x="44843" y="159183"/>
                  </a:lnTo>
                  <a:lnTo>
                    <a:pt x="71084" y="159183"/>
                  </a:lnTo>
                  <a:cubicBezTo>
                    <a:pt x="76283" y="165729"/>
                    <a:pt x="82763" y="171143"/>
                    <a:pt x="90129" y="175096"/>
                  </a:cubicBezTo>
                  <a:lnTo>
                    <a:pt x="90346" y="175205"/>
                  </a:lnTo>
                  <a:lnTo>
                    <a:pt x="90346" y="182973"/>
                  </a:lnTo>
                  <a:lnTo>
                    <a:pt x="80552" y="192730"/>
                  </a:lnTo>
                  <a:lnTo>
                    <a:pt x="85688" y="197866"/>
                  </a:lnTo>
                  <a:lnTo>
                    <a:pt x="96537" y="187016"/>
                  </a:lnTo>
                  <a:cubicBezTo>
                    <a:pt x="97203" y="186327"/>
                    <a:pt x="97579" y="185407"/>
                    <a:pt x="97586" y="184448"/>
                  </a:cubicBezTo>
                  <a:lnTo>
                    <a:pt x="97586" y="179096"/>
                  </a:lnTo>
                  <a:lnTo>
                    <a:pt x="106729" y="184014"/>
                  </a:lnTo>
                  <a:cubicBezTo>
                    <a:pt x="107787" y="184593"/>
                    <a:pt x="109069" y="184593"/>
                    <a:pt x="110128" y="184014"/>
                  </a:cubicBezTo>
                  <a:lnTo>
                    <a:pt x="119271" y="179096"/>
                  </a:lnTo>
                  <a:lnTo>
                    <a:pt x="119271" y="184448"/>
                  </a:lnTo>
                  <a:cubicBezTo>
                    <a:pt x="119277" y="185407"/>
                    <a:pt x="119653" y="186327"/>
                    <a:pt x="120319" y="187016"/>
                  </a:cubicBezTo>
                  <a:lnTo>
                    <a:pt x="131169" y="197866"/>
                  </a:lnTo>
                  <a:lnTo>
                    <a:pt x="136304" y="192730"/>
                  </a:lnTo>
                  <a:lnTo>
                    <a:pt x="126511" y="182973"/>
                  </a:lnTo>
                  <a:lnTo>
                    <a:pt x="126511" y="175197"/>
                  </a:lnTo>
                  <a:lnTo>
                    <a:pt x="126728" y="175089"/>
                  </a:lnTo>
                  <a:cubicBezTo>
                    <a:pt x="134093" y="171136"/>
                    <a:pt x="140573" y="165721"/>
                    <a:pt x="145772" y="159176"/>
                  </a:cubicBezTo>
                  <a:lnTo>
                    <a:pt x="171999" y="159176"/>
                  </a:lnTo>
                  <a:lnTo>
                    <a:pt x="181757" y="168970"/>
                  </a:lnTo>
                  <a:lnTo>
                    <a:pt x="186892" y="163834"/>
                  </a:lnTo>
                  <a:lnTo>
                    <a:pt x="176043" y="152985"/>
                  </a:lnTo>
                  <a:cubicBezTo>
                    <a:pt x="175353" y="152319"/>
                    <a:pt x="174434" y="151942"/>
                    <a:pt x="173475" y="151936"/>
                  </a:cubicBezTo>
                  <a:lnTo>
                    <a:pt x="150676" y="151936"/>
                  </a:lnTo>
                  <a:cubicBezTo>
                    <a:pt x="154562" y="145248"/>
                    <a:pt x="157149" y="137886"/>
                    <a:pt x="158300" y="130237"/>
                  </a:cubicBezTo>
                  <a:lnTo>
                    <a:pt x="187955" y="130237"/>
                  </a:lnTo>
                  <a:lnTo>
                    <a:pt x="187955" y="123004"/>
                  </a:lnTo>
                  <a:lnTo>
                    <a:pt x="158951" y="123004"/>
                  </a:lnTo>
                  <a:cubicBezTo>
                    <a:pt x="158951" y="122317"/>
                    <a:pt x="159023" y="121666"/>
                    <a:pt x="159023" y="120979"/>
                  </a:cubicBezTo>
                  <a:close/>
                  <a:moveTo>
                    <a:pt x="151790" y="121015"/>
                  </a:moveTo>
                  <a:cubicBezTo>
                    <a:pt x="151810" y="140968"/>
                    <a:pt x="140850" y="159314"/>
                    <a:pt x="123270" y="168753"/>
                  </a:cubicBezTo>
                  <a:lnTo>
                    <a:pt x="108414" y="176709"/>
                  </a:lnTo>
                  <a:lnTo>
                    <a:pt x="93557" y="168753"/>
                  </a:lnTo>
                  <a:cubicBezTo>
                    <a:pt x="75978" y="159314"/>
                    <a:pt x="65018" y="140968"/>
                    <a:pt x="65037" y="121015"/>
                  </a:cubicBezTo>
                  <a:lnTo>
                    <a:pt x="65037" y="96422"/>
                  </a:lnTo>
                  <a:lnTo>
                    <a:pt x="108436" y="76401"/>
                  </a:lnTo>
                  <a:lnTo>
                    <a:pt x="151834" y="96422"/>
                  </a:lnTo>
                  <a:close/>
                  <a:moveTo>
                    <a:pt x="156926" y="90839"/>
                  </a:moveTo>
                  <a:lnTo>
                    <a:pt x="109911" y="69139"/>
                  </a:lnTo>
                  <a:cubicBezTo>
                    <a:pt x="108945" y="68705"/>
                    <a:pt x="107840" y="68705"/>
                    <a:pt x="106873" y="69139"/>
                  </a:cubicBezTo>
                  <a:lnTo>
                    <a:pt x="59859" y="90839"/>
                  </a:lnTo>
                  <a:cubicBezTo>
                    <a:pt x="58586" y="91443"/>
                    <a:pt x="57772" y="92721"/>
                    <a:pt x="57761" y="94130"/>
                  </a:cubicBezTo>
                  <a:lnTo>
                    <a:pt x="57761" y="101363"/>
                  </a:lnTo>
                  <a:lnTo>
                    <a:pt x="28930" y="101363"/>
                  </a:lnTo>
                  <a:cubicBezTo>
                    <a:pt x="16946" y="101363"/>
                    <a:pt x="7231" y="91648"/>
                    <a:pt x="7231" y="79664"/>
                  </a:cubicBezTo>
                  <a:cubicBezTo>
                    <a:pt x="7231" y="67679"/>
                    <a:pt x="16946" y="57964"/>
                    <a:pt x="28930" y="57964"/>
                  </a:cubicBezTo>
                  <a:cubicBezTo>
                    <a:pt x="29960" y="57962"/>
                    <a:pt x="30988" y="58046"/>
                    <a:pt x="32004" y="58218"/>
                  </a:cubicBezTo>
                  <a:cubicBezTo>
                    <a:pt x="33064" y="58319"/>
                    <a:pt x="34116" y="57964"/>
                    <a:pt x="34897" y="57241"/>
                  </a:cubicBezTo>
                  <a:cubicBezTo>
                    <a:pt x="35695" y="56498"/>
                    <a:pt x="36152" y="55460"/>
                    <a:pt x="36163" y="54370"/>
                  </a:cubicBezTo>
                  <a:cubicBezTo>
                    <a:pt x="36199" y="44383"/>
                    <a:pt x="44324" y="36316"/>
                    <a:pt x="54311" y="36352"/>
                  </a:cubicBezTo>
                  <a:cubicBezTo>
                    <a:pt x="58849" y="36369"/>
                    <a:pt x="63215" y="38091"/>
                    <a:pt x="66542" y="41177"/>
                  </a:cubicBezTo>
                  <a:cubicBezTo>
                    <a:pt x="68012" y="42529"/>
                    <a:pt x="70299" y="42435"/>
                    <a:pt x="71652" y="40965"/>
                  </a:cubicBezTo>
                  <a:cubicBezTo>
                    <a:pt x="72152" y="40422"/>
                    <a:pt x="72474" y="39738"/>
                    <a:pt x="72574" y="39007"/>
                  </a:cubicBezTo>
                  <a:cubicBezTo>
                    <a:pt x="75016" y="19211"/>
                    <a:pt x="93043" y="5143"/>
                    <a:pt x="112838" y="7585"/>
                  </a:cubicBezTo>
                  <a:cubicBezTo>
                    <a:pt x="124536" y="9028"/>
                    <a:pt x="134794" y="16089"/>
                    <a:pt x="140319" y="26501"/>
                  </a:cubicBezTo>
                  <a:cubicBezTo>
                    <a:pt x="140852" y="27526"/>
                    <a:pt x="141850" y="28227"/>
                    <a:pt x="142995" y="28381"/>
                  </a:cubicBezTo>
                  <a:cubicBezTo>
                    <a:pt x="144140" y="28549"/>
                    <a:pt x="145296" y="28160"/>
                    <a:pt x="146105" y="27333"/>
                  </a:cubicBezTo>
                  <a:cubicBezTo>
                    <a:pt x="149485" y="23823"/>
                    <a:pt x="154151" y="21845"/>
                    <a:pt x="159023" y="21857"/>
                  </a:cubicBezTo>
                  <a:cubicBezTo>
                    <a:pt x="169010" y="21857"/>
                    <a:pt x="177106" y="29953"/>
                    <a:pt x="177106" y="39940"/>
                  </a:cubicBezTo>
                  <a:cubicBezTo>
                    <a:pt x="177106" y="41937"/>
                    <a:pt x="178725" y="43556"/>
                    <a:pt x="180722" y="43556"/>
                  </a:cubicBezTo>
                  <a:cubicBezTo>
                    <a:pt x="196701" y="43556"/>
                    <a:pt x="209654" y="56510"/>
                    <a:pt x="209654" y="72488"/>
                  </a:cubicBezTo>
                  <a:cubicBezTo>
                    <a:pt x="209654" y="88467"/>
                    <a:pt x="196701" y="101420"/>
                    <a:pt x="180722" y="101420"/>
                  </a:cubicBezTo>
                  <a:lnTo>
                    <a:pt x="159023" y="101420"/>
                  </a:lnTo>
                  <a:lnTo>
                    <a:pt x="159023" y="94187"/>
                  </a:lnTo>
                  <a:cubicBezTo>
                    <a:pt x="159040" y="92765"/>
                    <a:pt x="158234" y="91460"/>
                    <a:pt x="156955" y="90839"/>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38" name="Freeform: Shape 337">
              <a:extLst>
                <a:ext uri="{FF2B5EF4-FFF2-40B4-BE49-F238E27FC236}">
                  <a16:creationId xmlns:a16="http://schemas.microsoft.com/office/drawing/2014/main" id="{C51FE67D-75B2-42B3-8D85-37514EB4EE5C}"/>
                </a:ext>
              </a:extLst>
            </p:cNvPr>
            <p:cNvSpPr/>
            <p:nvPr/>
          </p:nvSpPr>
          <p:spPr>
            <a:xfrm>
              <a:off x="692317" y="3150350"/>
              <a:ext cx="21699" cy="21699"/>
            </a:xfrm>
            <a:custGeom>
              <a:avLst/>
              <a:gdLst>
                <a:gd name="connsiteX0" fmla="*/ 10821 w 21699"/>
                <a:gd name="connsiteY0" fmla="*/ 87 h 21699"/>
                <a:gd name="connsiteX1" fmla="*/ -29 w 21699"/>
                <a:gd name="connsiteY1" fmla="*/ 10937 h 21699"/>
                <a:gd name="connsiteX2" fmla="*/ 10821 w 21699"/>
                <a:gd name="connsiteY2" fmla="*/ 21786 h 21699"/>
                <a:gd name="connsiteX3" fmla="*/ 21670 w 21699"/>
                <a:gd name="connsiteY3" fmla="*/ 10937 h 21699"/>
                <a:gd name="connsiteX4" fmla="*/ 10821 w 21699"/>
                <a:gd name="connsiteY4" fmla="*/ 87 h 21699"/>
                <a:gd name="connsiteX5" fmla="*/ 10821 w 21699"/>
                <a:gd name="connsiteY5" fmla="*/ 14553 h 21699"/>
                <a:gd name="connsiteX6" fmla="*/ 7204 w 21699"/>
                <a:gd name="connsiteY6" fmla="*/ 10937 h 21699"/>
                <a:gd name="connsiteX7" fmla="*/ 10821 w 21699"/>
                <a:gd name="connsiteY7" fmla="*/ 7320 h 21699"/>
                <a:gd name="connsiteX8" fmla="*/ 14437 w 21699"/>
                <a:gd name="connsiteY8" fmla="*/ 10937 h 21699"/>
                <a:gd name="connsiteX9" fmla="*/ 10821 w 21699"/>
                <a:gd name="connsiteY9" fmla="*/ 14553 h 21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99" h="21699">
                  <a:moveTo>
                    <a:pt x="10821" y="87"/>
                  </a:moveTo>
                  <a:cubicBezTo>
                    <a:pt x="4829" y="87"/>
                    <a:pt x="-29" y="4945"/>
                    <a:pt x="-29" y="10937"/>
                  </a:cubicBezTo>
                  <a:cubicBezTo>
                    <a:pt x="-29" y="16928"/>
                    <a:pt x="4829" y="21786"/>
                    <a:pt x="10821" y="21786"/>
                  </a:cubicBezTo>
                  <a:cubicBezTo>
                    <a:pt x="16812" y="21786"/>
                    <a:pt x="21670" y="16928"/>
                    <a:pt x="21670" y="10937"/>
                  </a:cubicBezTo>
                  <a:cubicBezTo>
                    <a:pt x="21670" y="4945"/>
                    <a:pt x="16812" y="87"/>
                    <a:pt x="10821" y="87"/>
                  </a:cubicBezTo>
                  <a:close/>
                  <a:moveTo>
                    <a:pt x="10821" y="14553"/>
                  </a:moveTo>
                  <a:cubicBezTo>
                    <a:pt x="8823" y="14553"/>
                    <a:pt x="7204" y="12934"/>
                    <a:pt x="7204" y="10937"/>
                  </a:cubicBezTo>
                  <a:cubicBezTo>
                    <a:pt x="7204" y="8939"/>
                    <a:pt x="8823" y="7320"/>
                    <a:pt x="10821" y="7320"/>
                  </a:cubicBezTo>
                  <a:cubicBezTo>
                    <a:pt x="12818" y="7320"/>
                    <a:pt x="14437" y="8939"/>
                    <a:pt x="14437" y="10937"/>
                  </a:cubicBezTo>
                  <a:cubicBezTo>
                    <a:pt x="14437" y="12934"/>
                    <a:pt x="12818" y="14553"/>
                    <a:pt x="10821" y="14553"/>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39" name="Freeform: Shape 338">
              <a:extLst>
                <a:ext uri="{FF2B5EF4-FFF2-40B4-BE49-F238E27FC236}">
                  <a16:creationId xmlns:a16="http://schemas.microsoft.com/office/drawing/2014/main" id="{461E2BFC-9551-4CFA-BE15-5FB4C97C3E3B}"/>
                </a:ext>
              </a:extLst>
            </p:cNvPr>
            <p:cNvSpPr/>
            <p:nvPr/>
          </p:nvSpPr>
          <p:spPr>
            <a:xfrm>
              <a:off x="681475" y="3200945"/>
              <a:ext cx="21699" cy="21699"/>
            </a:xfrm>
            <a:custGeom>
              <a:avLst/>
              <a:gdLst>
                <a:gd name="connsiteX0" fmla="*/ 10822 w 21699"/>
                <a:gd name="connsiteY0" fmla="*/ 80 h 21699"/>
                <a:gd name="connsiteX1" fmla="*/ -28 w 21699"/>
                <a:gd name="connsiteY1" fmla="*/ 10930 h 21699"/>
                <a:gd name="connsiteX2" fmla="*/ 10822 w 21699"/>
                <a:gd name="connsiteY2" fmla="*/ 21779 h 21699"/>
                <a:gd name="connsiteX3" fmla="*/ 21672 w 21699"/>
                <a:gd name="connsiteY3" fmla="*/ 10930 h 21699"/>
                <a:gd name="connsiteX4" fmla="*/ 10822 w 21699"/>
                <a:gd name="connsiteY4" fmla="*/ 80 h 21699"/>
                <a:gd name="connsiteX5" fmla="*/ 10822 w 21699"/>
                <a:gd name="connsiteY5" fmla="*/ 14546 h 21699"/>
                <a:gd name="connsiteX6" fmla="*/ 7206 w 21699"/>
                <a:gd name="connsiteY6" fmla="*/ 10930 h 21699"/>
                <a:gd name="connsiteX7" fmla="*/ 10822 w 21699"/>
                <a:gd name="connsiteY7" fmla="*/ 7313 h 21699"/>
                <a:gd name="connsiteX8" fmla="*/ 14439 w 21699"/>
                <a:gd name="connsiteY8" fmla="*/ 10930 h 21699"/>
                <a:gd name="connsiteX9" fmla="*/ 10822 w 21699"/>
                <a:gd name="connsiteY9" fmla="*/ 14546 h 21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99" h="21699">
                  <a:moveTo>
                    <a:pt x="10822" y="80"/>
                  </a:moveTo>
                  <a:cubicBezTo>
                    <a:pt x="4830" y="80"/>
                    <a:pt x="-28" y="4938"/>
                    <a:pt x="-28" y="10930"/>
                  </a:cubicBezTo>
                  <a:cubicBezTo>
                    <a:pt x="-28" y="16921"/>
                    <a:pt x="4830" y="21779"/>
                    <a:pt x="10822" y="21779"/>
                  </a:cubicBezTo>
                  <a:cubicBezTo>
                    <a:pt x="16814" y="21779"/>
                    <a:pt x="21672" y="16921"/>
                    <a:pt x="21672" y="10930"/>
                  </a:cubicBezTo>
                  <a:cubicBezTo>
                    <a:pt x="21672" y="4938"/>
                    <a:pt x="16814" y="80"/>
                    <a:pt x="10822" y="80"/>
                  </a:cubicBezTo>
                  <a:close/>
                  <a:moveTo>
                    <a:pt x="10822" y="14546"/>
                  </a:moveTo>
                  <a:cubicBezTo>
                    <a:pt x="8825" y="14546"/>
                    <a:pt x="7206" y="12927"/>
                    <a:pt x="7206" y="10930"/>
                  </a:cubicBezTo>
                  <a:cubicBezTo>
                    <a:pt x="7206" y="8932"/>
                    <a:pt x="8825" y="7313"/>
                    <a:pt x="10822" y="7313"/>
                  </a:cubicBezTo>
                  <a:cubicBezTo>
                    <a:pt x="12819" y="7313"/>
                    <a:pt x="14439" y="8932"/>
                    <a:pt x="14439" y="10930"/>
                  </a:cubicBezTo>
                  <a:cubicBezTo>
                    <a:pt x="14439" y="12927"/>
                    <a:pt x="12819" y="14546"/>
                    <a:pt x="10822" y="14546"/>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40" name="Freeform: Shape 339">
              <a:extLst>
                <a:ext uri="{FF2B5EF4-FFF2-40B4-BE49-F238E27FC236}">
                  <a16:creationId xmlns:a16="http://schemas.microsoft.com/office/drawing/2014/main" id="{6EDB02A5-5C09-4A0D-98B7-CFB155C063CF}"/>
                </a:ext>
              </a:extLst>
            </p:cNvPr>
            <p:cNvSpPr/>
            <p:nvPr/>
          </p:nvSpPr>
          <p:spPr>
            <a:xfrm>
              <a:off x="497149" y="3150350"/>
              <a:ext cx="21699" cy="21699"/>
            </a:xfrm>
            <a:custGeom>
              <a:avLst/>
              <a:gdLst>
                <a:gd name="connsiteX0" fmla="*/ 21697 w 21699"/>
                <a:gd name="connsiteY0" fmla="*/ 10937 h 21699"/>
                <a:gd name="connsiteX1" fmla="*/ 10848 w 21699"/>
                <a:gd name="connsiteY1" fmla="*/ 87 h 21699"/>
                <a:gd name="connsiteX2" fmla="*/ -2 w 21699"/>
                <a:gd name="connsiteY2" fmla="*/ 10937 h 21699"/>
                <a:gd name="connsiteX3" fmla="*/ 10848 w 21699"/>
                <a:gd name="connsiteY3" fmla="*/ 21786 h 21699"/>
                <a:gd name="connsiteX4" fmla="*/ 21697 w 21699"/>
                <a:gd name="connsiteY4" fmla="*/ 10937 h 21699"/>
                <a:gd name="connsiteX5" fmla="*/ 7231 w 21699"/>
                <a:gd name="connsiteY5" fmla="*/ 10937 h 21699"/>
                <a:gd name="connsiteX6" fmla="*/ 10848 w 21699"/>
                <a:gd name="connsiteY6" fmla="*/ 7320 h 21699"/>
                <a:gd name="connsiteX7" fmla="*/ 14464 w 21699"/>
                <a:gd name="connsiteY7" fmla="*/ 10937 h 21699"/>
                <a:gd name="connsiteX8" fmla="*/ 10848 w 21699"/>
                <a:gd name="connsiteY8" fmla="*/ 14553 h 21699"/>
                <a:gd name="connsiteX9" fmla="*/ 7231 w 21699"/>
                <a:gd name="connsiteY9" fmla="*/ 10937 h 21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99" h="21699">
                  <a:moveTo>
                    <a:pt x="21697" y="10937"/>
                  </a:moveTo>
                  <a:cubicBezTo>
                    <a:pt x="21697" y="4945"/>
                    <a:pt x="16840" y="87"/>
                    <a:pt x="10848" y="87"/>
                  </a:cubicBezTo>
                  <a:cubicBezTo>
                    <a:pt x="4855" y="87"/>
                    <a:pt x="-2" y="4945"/>
                    <a:pt x="-2" y="10937"/>
                  </a:cubicBezTo>
                  <a:cubicBezTo>
                    <a:pt x="-2" y="16928"/>
                    <a:pt x="4855" y="21786"/>
                    <a:pt x="10848" y="21786"/>
                  </a:cubicBezTo>
                  <a:cubicBezTo>
                    <a:pt x="16840" y="21786"/>
                    <a:pt x="21697" y="16928"/>
                    <a:pt x="21697" y="10937"/>
                  </a:cubicBezTo>
                  <a:close/>
                  <a:moveTo>
                    <a:pt x="7231" y="10937"/>
                  </a:moveTo>
                  <a:cubicBezTo>
                    <a:pt x="7231" y="8939"/>
                    <a:pt x="8850" y="7320"/>
                    <a:pt x="10848" y="7320"/>
                  </a:cubicBezTo>
                  <a:cubicBezTo>
                    <a:pt x="12845" y="7320"/>
                    <a:pt x="14464" y="8939"/>
                    <a:pt x="14464" y="10937"/>
                  </a:cubicBezTo>
                  <a:cubicBezTo>
                    <a:pt x="14464" y="12934"/>
                    <a:pt x="12845" y="14553"/>
                    <a:pt x="10848" y="14553"/>
                  </a:cubicBezTo>
                  <a:cubicBezTo>
                    <a:pt x="8850" y="14553"/>
                    <a:pt x="7231" y="12934"/>
                    <a:pt x="7231" y="10937"/>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41" name="Freeform: Shape 340">
              <a:extLst>
                <a:ext uri="{FF2B5EF4-FFF2-40B4-BE49-F238E27FC236}">
                  <a16:creationId xmlns:a16="http://schemas.microsoft.com/office/drawing/2014/main" id="{232457AD-E0A0-4024-A859-FBEFA75D1959}"/>
                </a:ext>
              </a:extLst>
            </p:cNvPr>
            <p:cNvSpPr/>
            <p:nvPr/>
          </p:nvSpPr>
          <p:spPr>
            <a:xfrm>
              <a:off x="507991" y="3200945"/>
              <a:ext cx="21699" cy="21699"/>
            </a:xfrm>
            <a:custGeom>
              <a:avLst/>
              <a:gdLst>
                <a:gd name="connsiteX0" fmla="*/ 10846 w 21699"/>
                <a:gd name="connsiteY0" fmla="*/ 80 h 21699"/>
                <a:gd name="connsiteX1" fmla="*/ -4 w 21699"/>
                <a:gd name="connsiteY1" fmla="*/ 10930 h 21699"/>
                <a:gd name="connsiteX2" fmla="*/ 10846 w 21699"/>
                <a:gd name="connsiteY2" fmla="*/ 21779 h 21699"/>
                <a:gd name="connsiteX3" fmla="*/ 21696 w 21699"/>
                <a:gd name="connsiteY3" fmla="*/ 10930 h 21699"/>
                <a:gd name="connsiteX4" fmla="*/ 10846 w 21699"/>
                <a:gd name="connsiteY4" fmla="*/ 80 h 21699"/>
                <a:gd name="connsiteX5" fmla="*/ 10846 w 21699"/>
                <a:gd name="connsiteY5" fmla="*/ 14546 h 21699"/>
                <a:gd name="connsiteX6" fmla="*/ 7230 w 21699"/>
                <a:gd name="connsiteY6" fmla="*/ 10930 h 21699"/>
                <a:gd name="connsiteX7" fmla="*/ 10846 w 21699"/>
                <a:gd name="connsiteY7" fmla="*/ 7313 h 21699"/>
                <a:gd name="connsiteX8" fmla="*/ 14463 w 21699"/>
                <a:gd name="connsiteY8" fmla="*/ 10930 h 21699"/>
                <a:gd name="connsiteX9" fmla="*/ 10846 w 21699"/>
                <a:gd name="connsiteY9" fmla="*/ 14546 h 21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99" h="21699">
                  <a:moveTo>
                    <a:pt x="10846" y="80"/>
                  </a:moveTo>
                  <a:cubicBezTo>
                    <a:pt x="4854" y="80"/>
                    <a:pt x="-4" y="4938"/>
                    <a:pt x="-4" y="10930"/>
                  </a:cubicBezTo>
                  <a:cubicBezTo>
                    <a:pt x="-4" y="16921"/>
                    <a:pt x="4854" y="21779"/>
                    <a:pt x="10846" y="21779"/>
                  </a:cubicBezTo>
                  <a:cubicBezTo>
                    <a:pt x="16838" y="21779"/>
                    <a:pt x="21696" y="16921"/>
                    <a:pt x="21696" y="10930"/>
                  </a:cubicBezTo>
                  <a:cubicBezTo>
                    <a:pt x="21696" y="4938"/>
                    <a:pt x="16838" y="80"/>
                    <a:pt x="10846" y="80"/>
                  </a:cubicBezTo>
                  <a:close/>
                  <a:moveTo>
                    <a:pt x="10846" y="14546"/>
                  </a:moveTo>
                  <a:cubicBezTo>
                    <a:pt x="8849" y="14546"/>
                    <a:pt x="7230" y="12927"/>
                    <a:pt x="7230" y="10930"/>
                  </a:cubicBezTo>
                  <a:cubicBezTo>
                    <a:pt x="7230" y="8932"/>
                    <a:pt x="8849" y="7313"/>
                    <a:pt x="10846" y="7313"/>
                  </a:cubicBezTo>
                  <a:cubicBezTo>
                    <a:pt x="12843" y="7313"/>
                    <a:pt x="14463" y="8932"/>
                    <a:pt x="14463" y="10930"/>
                  </a:cubicBezTo>
                  <a:cubicBezTo>
                    <a:pt x="14463" y="12927"/>
                    <a:pt x="12843" y="14546"/>
                    <a:pt x="10846" y="14546"/>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42" name="Freeform: Shape 341">
              <a:extLst>
                <a:ext uri="{FF2B5EF4-FFF2-40B4-BE49-F238E27FC236}">
                  <a16:creationId xmlns:a16="http://schemas.microsoft.com/office/drawing/2014/main" id="{74DBCF0B-3773-4A48-9DA9-1C7182E7D18C}"/>
                </a:ext>
              </a:extLst>
            </p:cNvPr>
            <p:cNvSpPr/>
            <p:nvPr/>
          </p:nvSpPr>
          <p:spPr>
            <a:xfrm>
              <a:off x="630873" y="3229863"/>
              <a:ext cx="21699" cy="21699"/>
            </a:xfrm>
            <a:custGeom>
              <a:avLst/>
              <a:gdLst>
                <a:gd name="connsiteX0" fmla="*/ 10829 w 21699"/>
                <a:gd name="connsiteY0" fmla="*/ 76 h 21699"/>
                <a:gd name="connsiteX1" fmla="*/ -21 w 21699"/>
                <a:gd name="connsiteY1" fmla="*/ 10926 h 21699"/>
                <a:gd name="connsiteX2" fmla="*/ 10829 w 21699"/>
                <a:gd name="connsiteY2" fmla="*/ 21775 h 21699"/>
                <a:gd name="connsiteX3" fmla="*/ 21679 w 21699"/>
                <a:gd name="connsiteY3" fmla="*/ 10926 h 21699"/>
                <a:gd name="connsiteX4" fmla="*/ 10829 w 21699"/>
                <a:gd name="connsiteY4" fmla="*/ 76 h 21699"/>
                <a:gd name="connsiteX5" fmla="*/ 10829 w 21699"/>
                <a:gd name="connsiteY5" fmla="*/ 14542 h 21699"/>
                <a:gd name="connsiteX6" fmla="*/ 7213 w 21699"/>
                <a:gd name="connsiteY6" fmla="*/ 10926 h 21699"/>
                <a:gd name="connsiteX7" fmla="*/ 10829 w 21699"/>
                <a:gd name="connsiteY7" fmla="*/ 7309 h 21699"/>
                <a:gd name="connsiteX8" fmla="*/ 14446 w 21699"/>
                <a:gd name="connsiteY8" fmla="*/ 10926 h 21699"/>
                <a:gd name="connsiteX9" fmla="*/ 10829 w 21699"/>
                <a:gd name="connsiteY9" fmla="*/ 14542 h 21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99" h="21699">
                  <a:moveTo>
                    <a:pt x="10829" y="76"/>
                  </a:moveTo>
                  <a:cubicBezTo>
                    <a:pt x="4837" y="76"/>
                    <a:pt x="-21" y="4934"/>
                    <a:pt x="-21" y="10926"/>
                  </a:cubicBezTo>
                  <a:cubicBezTo>
                    <a:pt x="-21" y="16917"/>
                    <a:pt x="4837" y="21775"/>
                    <a:pt x="10829" y="21775"/>
                  </a:cubicBezTo>
                  <a:cubicBezTo>
                    <a:pt x="16821" y="21775"/>
                    <a:pt x="21679" y="16917"/>
                    <a:pt x="21679" y="10926"/>
                  </a:cubicBezTo>
                  <a:cubicBezTo>
                    <a:pt x="21679" y="4934"/>
                    <a:pt x="16821" y="76"/>
                    <a:pt x="10829" y="76"/>
                  </a:cubicBezTo>
                  <a:close/>
                  <a:moveTo>
                    <a:pt x="10829" y="14542"/>
                  </a:moveTo>
                  <a:cubicBezTo>
                    <a:pt x="8832" y="14542"/>
                    <a:pt x="7213" y="12923"/>
                    <a:pt x="7213" y="10926"/>
                  </a:cubicBezTo>
                  <a:cubicBezTo>
                    <a:pt x="7213" y="8928"/>
                    <a:pt x="8832" y="7309"/>
                    <a:pt x="10829" y="7309"/>
                  </a:cubicBezTo>
                  <a:cubicBezTo>
                    <a:pt x="12826" y="7309"/>
                    <a:pt x="14446" y="8928"/>
                    <a:pt x="14446" y="10926"/>
                  </a:cubicBezTo>
                  <a:cubicBezTo>
                    <a:pt x="14446" y="12923"/>
                    <a:pt x="12826" y="14542"/>
                    <a:pt x="10829" y="14542"/>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43" name="Freeform: Shape 342">
              <a:extLst>
                <a:ext uri="{FF2B5EF4-FFF2-40B4-BE49-F238E27FC236}">
                  <a16:creationId xmlns:a16="http://schemas.microsoft.com/office/drawing/2014/main" id="{F5FA42C7-A564-4985-A592-23616918C2E0}"/>
                </a:ext>
              </a:extLst>
            </p:cNvPr>
            <p:cNvSpPr/>
            <p:nvPr/>
          </p:nvSpPr>
          <p:spPr>
            <a:xfrm>
              <a:off x="558593" y="3229863"/>
              <a:ext cx="21699" cy="21699"/>
            </a:xfrm>
            <a:custGeom>
              <a:avLst/>
              <a:gdLst>
                <a:gd name="connsiteX0" fmla="*/ 10839 w 21699"/>
                <a:gd name="connsiteY0" fmla="*/ 76 h 21699"/>
                <a:gd name="connsiteX1" fmla="*/ -11 w 21699"/>
                <a:gd name="connsiteY1" fmla="*/ 10926 h 21699"/>
                <a:gd name="connsiteX2" fmla="*/ 10839 w 21699"/>
                <a:gd name="connsiteY2" fmla="*/ 21775 h 21699"/>
                <a:gd name="connsiteX3" fmla="*/ 21689 w 21699"/>
                <a:gd name="connsiteY3" fmla="*/ 10926 h 21699"/>
                <a:gd name="connsiteX4" fmla="*/ 10839 w 21699"/>
                <a:gd name="connsiteY4" fmla="*/ 76 h 21699"/>
                <a:gd name="connsiteX5" fmla="*/ 10839 w 21699"/>
                <a:gd name="connsiteY5" fmla="*/ 14542 h 21699"/>
                <a:gd name="connsiteX6" fmla="*/ 7223 w 21699"/>
                <a:gd name="connsiteY6" fmla="*/ 10926 h 21699"/>
                <a:gd name="connsiteX7" fmla="*/ 10839 w 21699"/>
                <a:gd name="connsiteY7" fmla="*/ 7309 h 21699"/>
                <a:gd name="connsiteX8" fmla="*/ 14456 w 21699"/>
                <a:gd name="connsiteY8" fmla="*/ 10926 h 21699"/>
                <a:gd name="connsiteX9" fmla="*/ 10839 w 21699"/>
                <a:gd name="connsiteY9" fmla="*/ 14542 h 21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99" h="21699">
                  <a:moveTo>
                    <a:pt x="10839" y="76"/>
                  </a:moveTo>
                  <a:cubicBezTo>
                    <a:pt x="4847" y="76"/>
                    <a:pt x="-11" y="4934"/>
                    <a:pt x="-11" y="10926"/>
                  </a:cubicBezTo>
                  <a:cubicBezTo>
                    <a:pt x="-11" y="16917"/>
                    <a:pt x="4847" y="21775"/>
                    <a:pt x="10839" y="21775"/>
                  </a:cubicBezTo>
                  <a:cubicBezTo>
                    <a:pt x="16831" y="21775"/>
                    <a:pt x="21689" y="16917"/>
                    <a:pt x="21689" y="10926"/>
                  </a:cubicBezTo>
                  <a:cubicBezTo>
                    <a:pt x="21689" y="4934"/>
                    <a:pt x="16831" y="76"/>
                    <a:pt x="10839" y="76"/>
                  </a:cubicBezTo>
                  <a:close/>
                  <a:moveTo>
                    <a:pt x="10839" y="14542"/>
                  </a:moveTo>
                  <a:cubicBezTo>
                    <a:pt x="8842" y="14542"/>
                    <a:pt x="7223" y="12923"/>
                    <a:pt x="7223" y="10926"/>
                  </a:cubicBezTo>
                  <a:cubicBezTo>
                    <a:pt x="7223" y="8928"/>
                    <a:pt x="8842" y="7309"/>
                    <a:pt x="10839" y="7309"/>
                  </a:cubicBezTo>
                  <a:cubicBezTo>
                    <a:pt x="12836" y="7309"/>
                    <a:pt x="14456" y="8928"/>
                    <a:pt x="14456" y="10926"/>
                  </a:cubicBezTo>
                  <a:cubicBezTo>
                    <a:pt x="14456" y="12923"/>
                    <a:pt x="12836" y="14542"/>
                    <a:pt x="10839" y="14542"/>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44" name="Freeform: Shape 343">
              <a:extLst>
                <a:ext uri="{FF2B5EF4-FFF2-40B4-BE49-F238E27FC236}">
                  <a16:creationId xmlns:a16="http://schemas.microsoft.com/office/drawing/2014/main" id="{09A2813C-2297-4D2D-94F6-F83B61779C47}"/>
                </a:ext>
              </a:extLst>
            </p:cNvPr>
            <p:cNvSpPr/>
            <p:nvPr/>
          </p:nvSpPr>
          <p:spPr>
            <a:xfrm>
              <a:off x="594736" y="3143055"/>
              <a:ext cx="21701" cy="36227"/>
            </a:xfrm>
            <a:custGeom>
              <a:avLst/>
              <a:gdLst>
                <a:gd name="connsiteX0" fmla="*/ -15 w 21701"/>
                <a:gd name="connsiteY0" fmla="*/ 11000 h 36227"/>
                <a:gd name="connsiteX1" fmla="*/ 7218 w 21701"/>
                <a:gd name="connsiteY1" fmla="*/ 21177 h 36227"/>
                <a:gd name="connsiteX2" fmla="*/ 7218 w 21701"/>
                <a:gd name="connsiteY2" fmla="*/ 36316 h 36227"/>
                <a:gd name="connsiteX3" fmla="*/ 14451 w 21701"/>
                <a:gd name="connsiteY3" fmla="*/ 36316 h 36227"/>
                <a:gd name="connsiteX4" fmla="*/ 14451 w 21701"/>
                <a:gd name="connsiteY4" fmla="*/ 21170 h 36227"/>
                <a:gd name="connsiteX5" fmla="*/ 21063 w 21701"/>
                <a:gd name="connsiteY5" fmla="*/ 7324 h 36227"/>
                <a:gd name="connsiteX6" fmla="*/ 7218 w 21701"/>
                <a:gd name="connsiteY6" fmla="*/ 712 h 36227"/>
                <a:gd name="connsiteX7" fmla="*/ -15 w 21701"/>
                <a:gd name="connsiteY7" fmla="*/ 11000 h 36227"/>
                <a:gd name="connsiteX8" fmla="*/ 14451 w 21701"/>
                <a:gd name="connsiteY8" fmla="*/ 11000 h 36227"/>
                <a:gd name="connsiteX9" fmla="*/ 10834 w 21701"/>
                <a:gd name="connsiteY9" fmla="*/ 14616 h 36227"/>
                <a:gd name="connsiteX10" fmla="*/ 7218 w 21701"/>
                <a:gd name="connsiteY10" fmla="*/ 11000 h 36227"/>
                <a:gd name="connsiteX11" fmla="*/ 10834 w 21701"/>
                <a:gd name="connsiteY11" fmla="*/ 7383 h 36227"/>
                <a:gd name="connsiteX12" fmla="*/ 14451 w 21701"/>
                <a:gd name="connsiteY12" fmla="*/ 11000 h 36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01" h="36227">
                  <a:moveTo>
                    <a:pt x="-15" y="11000"/>
                  </a:moveTo>
                  <a:cubicBezTo>
                    <a:pt x="6" y="15578"/>
                    <a:pt x="2901" y="19651"/>
                    <a:pt x="7218" y="21177"/>
                  </a:cubicBezTo>
                  <a:lnTo>
                    <a:pt x="7218" y="36316"/>
                  </a:lnTo>
                  <a:lnTo>
                    <a:pt x="14451" y="36316"/>
                  </a:lnTo>
                  <a:lnTo>
                    <a:pt x="14451" y="21170"/>
                  </a:lnTo>
                  <a:cubicBezTo>
                    <a:pt x="20100" y="19172"/>
                    <a:pt x="23060" y="12973"/>
                    <a:pt x="21063" y="7324"/>
                  </a:cubicBezTo>
                  <a:cubicBezTo>
                    <a:pt x="19065" y="1674"/>
                    <a:pt x="12867" y="-1286"/>
                    <a:pt x="7218" y="712"/>
                  </a:cubicBezTo>
                  <a:cubicBezTo>
                    <a:pt x="2862" y="2252"/>
                    <a:pt x="-41" y="6380"/>
                    <a:pt x="-15" y="11000"/>
                  </a:cubicBezTo>
                  <a:close/>
                  <a:moveTo>
                    <a:pt x="14451" y="11000"/>
                  </a:moveTo>
                  <a:cubicBezTo>
                    <a:pt x="14451" y="12997"/>
                    <a:pt x="12831" y="14616"/>
                    <a:pt x="10834" y="14616"/>
                  </a:cubicBezTo>
                  <a:cubicBezTo>
                    <a:pt x="8837" y="14616"/>
                    <a:pt x="7218" y="12997"/>
                    <a:pt x="7218" y="11000"/>
                  </a:cubicBezTo>
                  <a:cubicBezTo>
                    <a:pt x="7218" y="9003"/>
                    <a:pt x="8837" y="7383"/>
                    <a:pt x="10834" y="7383"/>
                  </a:cubicBezTo>
                  <a:cubicBezTo>
                    <a:pt x="12831" y="7383"/>
                    <a:pt x="14451" y="9003"/>
                    <a:pt x="14451" y="11000"/>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grpSp>
      <p:sp>
        <p:nvSpPr>
          <p:cNvPr id="345" name="TextBox 344">
            <a:extLst>
              <a:ext uri="{FF2B5EF4-FFF2-40B4-BE49-F238E27FC236}">
                <a16:creationId xmlns:a16="http://schemas.microsoft.com/office/drawing/2014/main" id="{00772579-8903-4034-81DF-B3516D2E4930}"/>
              </a:ext>
            </a:extLst>
          </p:cNvPr>
          <p:cNvSpPr txBox="1"/>
          <p:nvPr/>
        </p:nvSpPr>
        <p:spPr>
          <a:xfrm>
            <a:off x="8824950" y="4146494"/>
            <a:ext cx="1560555" cy="338554"/>
          </a:xfrm>
          <a:prstGeom prst="rect">
            <a:avLst/>
          </a:prstGeom>
          <a:noFill/>
        </p:spPr>
        <p:txBody>
          <a:bodyPr wrap="none" rtlCol="0">
            <a:spAutoFit/>
          </a:bodyPr>
          <a:lstStyle/>
          <a:p>
            <a:pPr algn="l"/>
            <a:r>
              <a:rPr lang="en-IN" sz="1600" b="1" spc="0" baseline="0" dirty="0">
                <a:solidFill>
                  <a:schemeClr val="bg1"/>
                </a:solidFill>
                <a:cs typeface="Arial" panose="020B0604020202020204" pitchFamily="34" charset="0"/>
                <a:sym typeface="Alexandria"/>
                <a:rtl val="0"/>
              </a:rPr>
              <a:t>Custom Support</a:t>
            </a:r>
          </a:p>
        </p:txBody>
      </p:sp>
      <p:sp>
        <p:nvSpPr>
          <p:cNvPr id="346" name="TextBox 345">
            <a:extLst>
              <a:ext uri="{FF2B5EF4-FFF2-40B4-BE49-F238E27FC236}">
                <a16:creationId xmlns:a16="http://schemas.microsoft.com/office/drawing/2014/main" id="{ADBAF081-20D0-4DE9-ADD1-8FCBF90DBEC3}"/>
              </a:ext>
            </a:extLst>
          </p:cNvPr>
          <p:cNvSpPr txBox="1"/>
          <p:nvPr/>
        </p:nvSpPr>
        <p:spPr>
          <a:xfrm>
            <a:off x="8824950" y="4443048"/>
            <a:ext cx="2087431" cy="261610"/>
          </a:xfrm>
          <a:prstGeom prst="rect">
            <a:avLst/>
          </a:prstGeom>
          <a:noFill/>
        </p:spPr>
        <p:txBody>
          <a:bodyPr wrap="none" rtlCol="0">
            <a:spAutoFit/>
          </a:bodyPr>
          <a:lstStyle/>
          <a:p>
            <a:pPr algn="l"/>
            <a:r>
              <a:rPr lang="en-IN" sz="1100" spc="0" baseline="0" dirty="0">
                <a:solidFill>
                  <a:schemeClr val="bg1"/>
                </a:solidFill>
                <a:ea typeface="Open Sans"/>
                <a:cs typeface="Arial" panose="020B0604020202020204" pitchFamily="34" charset="0"/>
                <a:sym typeface="Open Sans"/>
                <a:rtl val="0"/>
              </a:rPr>
              <a:t>Custom solutions tailored for you</a:t>
            </a:r>
          </a:p>
        </p:txBody>
      </p:sp>
      <p:grpSp>
        <p:nvGrpSpPr>
          <p:cNvPr id="347" name="Graphic 2">
            <a:extLst>
              <a:ext uri="{FF2B5EF4-FFF2-40B4-BE49-F238E27FC236}">
                <a16:creationId xmlns:a16="http://schemas.microsoft.com/office/drawing/2014/main" id="{26D795E9-3F55-462E-9827-8FD17C83A103}"/>
              </a:ext>
            </a:extLst>
          </p:cNvPr>
          <p:cNvGrpSpPr/>
          <p:nvPr/>
        </p:nvGrpSpPr>
        <p:grpSpPr>
          <a:xfrm>
            <a:off x="8554791" y="4250079"/>
            <a:ext cx="216967" cy="216990"/>
            <a:chOff x="8554791" y="3736298"/>
            <a:chExt cx="216967" cy="216990"/>
          </a:xfrm>
          <a:solidFill>
            <a:schemeClr val="accent1"/>
          </a:solidFill>
        </p:grpSpPr>
        <p:sp>
          <p:nvSpPr>
            <p:cNvPr id="348" name="Freeform: Shape 347">
              <a:extLst>
                <a:ext uri="{FF2B5EF4-FFF2-40B4-BE49-F238E27FC236}">
                  <a16:creationId xmlns:a16="http://schemas.microsoft.com/office/drawing/2014/main" id="{B8ED5515-3604-4933-8EF6-BC9C400C3D40}"/>
                </a:ext>
              </a:extLst>
            </p:cNvPr>
            <p:cNvSpPr/>
            <p:nvPr/>
          </p:nvSpPr>
          <p:spPr>
            <a:xfrm>
              <a:off x="8554791" y="3736298"/>
              <a:ext cx="216967" cy="216990"/>
            </a:xfrm>
            <a:custGeom>
              <a:avLst/>
              <a:gdLst>
                <a:gd name="connsiteX0" fmla="*/ 109628 w 216967"/>
                <a:gd name="connsiteY0" fmla="*/ 201 h 216990"/>
                <a:gd name="connsiteX1" fmla="*/ 1113 w 216967"/>
                <a:gd name="connsiteY1" fmla="*/ 108677 h 216990"/>
                <a:gd name="connsiteX2" fmla="*/ 109589 w 216967"/>
                <a:gd name="connsiteY2" fmla="*/ 217192 h 216990"/>
                <a:gd name="connsiteX3" fmla="*/ 179267 w 216967"/>
                <a:gd name="connsiteY3" fmla="*/ 191876 h 216990"/>
                <a:gd name="connsiteX4" fmla="*/ 174725 w 216967"/>
                <a:gd name="connsiteY4" fmla="*/ 186488 h 216990"/>
                <a:gd name="connsiteX5" fmla="*/ 31764 w 216967"/>
                <a:gd name="connsiteY5" fmla="*/ 173793 h 216990"/>
                <a:gd name="connsiteX6" fmla="*/ 44458 w 216967"/>
                <a:gd name="connsiteY6" fmla="*/ 30832 h 216990"/>
                <a:gd name="connsiteX7" fmla="*/ 187420 w 216967"/>
                <a:gd name="connsiteY7" fmla="*/ 43526 h 216990"/>
                <a:gd name="connsiteX8" fmla="*/ 211078 w 216967"/>
                <a:gd name="connsiteY8" fmla="*/ 108696 h 216990"/>
                <a:gd name="connsiteX9" fmla="*/ 194529 w 216967"/>
                <a:gd name="connsiteY9" fmla="*/ 164145 h 216990"/>
                <a:gd name="connsiteX10" fmla="*/ 194124 w 216967"/>
                <a:gd name="connsiteY10" fmla="*/ 153707 h 216990"/>
                <a:gd name="connsiteX11" fmla="*/ 187122 w 216967"/>
                <a:gd name="connsiteY11" fmla="*/ 153982 h 216990"/>
                <a:gd name="connsiteX12" fmla="*/ 187954 w 216967"/>
                <a:gd name="connsiteY12" fmla="*/ 175327 h 216990"/>
                <a:gd name="connsiteX13" fmla="*/ 191592 w 216967"/>
                <a:gd name="connsiteY13" fmla="*/ 178685 h 216990"/>
                <a:gd name="connsiteX14" fmla="*/ 192771 w 216967"/>
                <a:gd name="connsiteY14" fmla="*/ 178430 h 216990"/>
                <a:gd name="connsiteX15" fmla="*/ 212539 w 216967"/>
                <a:gd name="connsiteY15" fmla="*/ 170343 h 216990"/>
                <a:gd name="connsiteX16" fmla="*/ 209885 w 216967"/>
                <a:gd name="connsiteY16" fmla="*/ 163834 h 216990"/>
                <a:gd name="connsiteX17" fmla="*/ 200569 w 216967"/>
                <a:gd name="connsiteY17" fmla="*/ 167646 h 216990"/>
                <a:gd name="connsiteX18" fmla="*/ 218080 w 216967"/>
                <a:gd name="connsiteY18" fmla="*/ 108696 h 216990"/>
                <a:gd name="connsiteX19" fmla="*/ 109628 w 216967"/>
                <a:gd name="connsiteY19" fmla="*/ 201 h 216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6967" h="216990">
                  <a:moveTo>
                    <a:pt x="109628" y="201"/>
                  </a:moveTo>
                  <a:cubicBezTo>
                    <a:pt x="49707" y="190"/>
                    <a:pt x="1124" y="48757"/>
                    <a:pt x="1113" y="108677"/>
                  </a:cubicBezTo>
                  <a:cubicBezTo>
                    <a:pt x="1102" y="168597"/>
                    <a:pt x="49669" y="217181"/>
                    <a:pt x="109589" y="217192"/>
                  </a:cubicBezTo>
                  <a:cubicBezTo>
                    <a:pt x="135067" y="217196"/>
                    <a:pt x="159734" y="208234"/>
                    <a:pt x="179267" y="191876"/>
                  </a:cubicBezTo>
                  <a:lnTo>
                    <a:pt x="174725" y="186488"/>
                  </a:lnTo>
                  <a:cubicBezTo>
                    <a:pt x="131742" y="222460"/>
                    <a:pt x="67736" y="216777"/>
                    <a:pt x="31764" y="173793"/>
                  </a:cubicBezTo>
                  <a:cubicBezTo>
                    <a:pt x="-4208" y="130810"/>
                    <a:pt x="1475" y="66804"/>
                    <a:pt x="44458" y="30832"/>
                  </a:cubicBezTo>
                  <a:cubicBezTo>
                    <a:pt x="87441" y="-5140"/>
                    <a:pt x="151447" y="543"/>
                    <a:pt x="187420" y="43526"/>
                  </a:cubicBezTo>
                  <a:cubicBezTo>
                    <a:pt x="202712" y="61799"/>
                    <a:pt x="211087" y="84869"/>
                    <a:pt x="211078" y="108696"/>
                  </a:cubicBezTo>
                  <a:cubicBezTo>
                    <a:pt x="211134" y="128404"/>
                    <a:pt x="205377" y="147691"/>
                    <a:pt x="194529" y="164145"/>
                  </a:cubicBezTo>
                  <a:lnTo>
                    <a:pt x="194124" y="153707"/>
                  </a:lnTo>
                  <a:lnTo>
                    <a:pt x="187122" y="153982"/>
                  </a:lnTo>
                  <a:lnTo>
                    <a:pt x="187954" y="175327"/>
                  </a:lnTo>
                  <a:cubicBezTo>
                    <a:pt x="188032" y="177259"/>
                    <a:pt x="189660" y="178763"/>
                    <a:pt x="191592" y="178685"/>
                  </a:cubicBezTo>
                  <a:cubicBezTo>
                    <a:pt x="191997" y="178669"/>
                    <a:pt x="192396" y="178583"/>
                    <a:pt x="192771" y="178430"/>
                  </a:cubicBezTo>
                  <a:lnTo>
                    <a:pt x="212539" y="170343"/>
                  </a:lnTo>
                  <a:lnTo>
                    <a:pt x="209885" y="163834"/>
                  </a:lnTo>
                  <a:lnTo>
                    <a:pt x="200569" y="167646"/>
                  </a:lnTo>
                  <a:cubicBezTo>
                    <a:pt x="212041" y="150129"/>
                    <a:pt x="218129" y="129635"/>
                    <a:pt x="218080" y="108696"/>
                  </a:cubicBezTo>
                  <a:cubicBezTo>
                    <a:pt x="218020" y="48818"/>
                    <a:pt x="169506" y="285"/>
                    <a:pt x="109628" y="201"/>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49" name="Freeform: Shape 348">
              <a:extLst>
                <a:ext uri="{FF2B5EF4-FFF2-40B4-BE49-F238E27FC236}">
                  <a16:creationId xmlns:a16="http://schemas.microsoft.com/office/drawing/2014/main" id="{24920F83-190F-4E31-875C-5713D4D7C4F7}"/>
                </a:ext>
              </a:extLst>
            </p:cNvPr>
            <p:cNvSpPr/>
            <p:nvPr/>
          </p:nvSpPr>
          <p:spPr>
            <a:xfrm>
              <a:off x="8595050" y="3809783"/>
              <a:ext cx="103201" cy="103239"/>
            </a:xfrm>
            <a:custGeom>
              <a:avLst/>
              <a:gdLst>
                <a:gd name="connsiteX0" fmla="*/ 1113 w 103201"/>
                <a:gd name="connsiteY0" fmla="*/ 86164 h 103239"/>
                <a:gd name="connsiteX1" fmla="*/ 17519 w 103201"/>
                <a:gd name="connsiteY1" fmla="*/ 103425 h 103239"/>
                <a:gd name="connsiteX2" fmla="*/ 17937 w 103201"/>
                <a:gd name="connsiteY2" fmla="*/ 103430 h 103239"/>
                <a:gd name="connsiteX3" fmla="*/ 18356 w 103201"/>
                <a:gd name="connsiteY3" fmla="*/ 103430 h 103239"/>
                <a:gd name="connsiteX4" fmla="*/ 30421 w 103201"/>
                <a:gd name="connsiteY4" fmla="*/ 97918 h 103239"/>
                <a:gd name="connsiteX5" fmla="*/ 63317 w 103201"/>
                <a:gd name="connsiteY5" fmla="*/ 61710 h 103239"/>
                <a:gd name="connsiteX6" fmla="*/ 102841 w 103201"/>
                <a:gd name="connsiteY6" fmla="*/ 41182 h 103239"/>
                <a:gd name="connsiteX7" fmla="*/ 103243 w 103201"/>
                <a:gd name="connsiteY7" fmla="*/ 23563 h 103239"/>
                <a:gd name="connsiteX8" fmla="*/ 98952 w 103201"/>
                <a:gd name="connsiteY8" fmla="*/ 21092 h 103239"/>
                <a:gd name="connsiteX9" fmla="*/ 97391 w 103201"/>
                <a:gd name="connsiteY9" fmla="*/ 21993 h 103239"/>
                <a:gd name="connsiteX10" fmla="*/ 85233 w 103201"/>
                <a:gd name="connsiteY10" fmla="*/ 34130 h 103239"/>
                <a:gd name="connsiteX11" fmla="*/ 70391 w 103201"/>
                <a:gd name="connsiteY11" fmla="*/ 19288 h 103239"/>
                <a:gd name="connsiteX12" fmla="*/ 82564 w 103201"/>
                <a:gd name="connsiteY12" fmla="*/ 7115 h 103239"/>
                <a:gd name="connsiteX13" fmla="*/ 82555 w 103201"/>
                <a:gd name="connsiteY13" fmla="*/ 2164 h 103239"/>
                <a:gd name="connsiteX14" fmla="*/ 80994 w 103201"/>
                <a:gd name="connsiteY14" fmla="*/ 1263 h 103239"/>
                <a:gd name="connsiteX15" fmla="*/ 42446 w 103201"/>
                <a:gd name="connsiteY15" fmla="*/ 23570 h 103239"/>
                <a:gd name="connsiteX16" fmla="*/ 42847 w 103201"/>
                <a:gd name="connsiteY16" fmla="*/ 41189 h 103239"/>
                <a:gd name="connsiteX17" fmla="*/ 6639 w 103201"/>
                <a:gd name="connsiteY17" fmla="*/ 74085 h 103239"/>
                <a:gd name="connsiteX18" fmla="*/ 1120 w 103201"/>
                <a:gd name="connsiteY18" fmla="*/ 86164 h 103239"/>
                <a:gd name="connsiteX19" fmla="*/ 11333 w 103201"/>
                <a:gd name="connsiteY19" fmla="*/ 79286 h 103239"/>
                <a:gd name="connsiteX20" fmla="*/ 49270 w 103201"/>
                <a:gd name="connsiteY20" fmla="*/ 44799 h 103239"/>
                <a:gd name="connsiteX21" fmla="*/ 50160 w 103201"/>
                <a:gd name="connsiteY21" fmla="*/ 40893 h 103239"/>
                <a:gd name="connsiteX22" fmla="*/ 63573 w 103201"/>
                <a:gd name="connsiteY22" fmla="*/ 9005 h 103239"/>
                <a:gd name="connsiteX23" fmla="*/ 72582 w 103201"/>
                <a:gd name="connsiteY23" fmla="*/ 7194 h 103239"/>
                <a:gd name="connsiteX24" fmla="*/ 62962 w 103201"/>
                <a:gd name="connsiteY24" fmla="*/ 16814 h 103239"/>
                <a:gd name="connsiteX25" fmla="*/ 62962 w 103201"/>
                <a:gd name="connsiteY25" fmla="*/ 21761 h 103239"/>
                <a:gd name="connsiteX26" fmla="*/ 82759 w 103201"/>
                <a:gd name="connsiteY26" fmla="*/ 41558 h 103239"/>
                <a:gd name="connsiteX27" fmla="*/ 87706 w 103201"/>
                <a:gd name="connsiteY27" fmla="*/ 41558 h 103239"/>
                <a:gd name="connsiteX28" fmla="*/ 97334 w 103201"/>
                <a:gd name="connsiteY28" fmla="*/ 31946 h 103239"/>
                <a:gd name="connsiteX29" fmla="*/ 72641 w 103201"/>
                <a:gd name="connsiteY29" fmla="*/ 56176 h 103239"/>
                <a:gd name="connsiteX30" fmla="*/ 63642 w 103201"/>
                <a:gd name="connsiteY30" fmla="*/ 54368 h 103239"/>
                <a:gd name="connsiteX31" fmla="*/ 59736 w 103201"/>
                <a:gd name="connsiteY31" fmla="*/ 55258 h 103239"/>
                <a:gd name="connsiteX32" fmla="*/ 25242 w 103201"/>
                <a:gd name="connsiteY32" fmla="*/ 93195 h 103239"/>
                <a:gd name="connsiteX33" fmla="*/ 18197 w 103201"/>
                <a:gd name="connsiteY33" fmla="*/ 96421 h 103239"/>
                <a:gd name="connsiteX34" fmla="*/ 8125 w 103201"/>
                <a:gd name="connsiteY34" fmla="*/ 86810 h 103239"/>
                <a:gd name="connsiteX35" fmla="*/ 11347 w 103201"/>
                <a:gd name="connsiteY35" fmla="*/ 79293 h 103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3201" h="103239">
                  <a:moveTo>
                    <a:pt x="1113" y="86164"/>
                  </a:moveTo>
                  <a:cubicBezTo>
                    <a:pt x="877" y="95461"/>
                    <a:pt x="8222" y="103189"/>
                    <a:pt x="17519" y="103425"/>
                  </a:cubicBezTo>
                  <a:cubicBezTo>
                    <a:pt x="17658" y="103427"/>
                    <a:pt x="17797" y="103430"/>
                    <a:pt x="17937" y="103430"/>
                  </a:cubicBezTo>
                  <a:lnTo>
                    <a:pt x="18356" y="103430"/>
                  </a:lnTo>
                  <a:cubicBezTo>
                    <a:pt x="22966" y="103336"/>
                    <a:pt x="27332" y="101341"/>
                    <a:pt x="30421" y="97918"/>
                  </a:cubicBezTo>
                  <a:lnTo>
                    <a:pt x="63317" y="61710"/>
                  </a:lnTo>
                  <a:cubicBezTo>
                    <a:pt x="79900" y="66956"/>
                    <a:pt x="97595" y="57765"/>
                    <a:pt x="102841" y="41182"/>
                  </a:cubicBezTo>
                  <a:cubicBezTo>
                    <a:pt x="104650" y="35467"/>
                    <a:pt x="104789" y="29354"/>
                    <a:pt x="103243" y="23563"/>
                  </a:cubicBezTo>
                  <a:cubicBezTo>
                    <a:pt x="102740" y="21696"/>
                    <a:pt x="100819" y="20590"/>
                    <a:pt x="98952" y="21092"/>
                  </a:cubicBezTo>
                  <a:cubicBezTo>
                    <a:pt x="98362" y="21251"/>
                    <a:pt x="97824" y="21562"/>
                    <a:pt x="97391" y="21993"/>
                  </a:cubicBezTo>
                  <a:lnTo>
                    <a:pt x="85233" y="34130"/>
                  </a:lnTo>
                  <a:lnTo>
                    <a:pt x="70391" y="19288"/>
                  </a:lnTo>
                  <a:lnTo>
                    <a:pt x="82564" y="7115"/>
                  </a:lnTo>
                  <a:cubicBezTo>
                    <a:pt x="83929" y="5745"/>
                    <a:pt x="83925" y="3528"/>
                    <a:pt x="82555" y="2164"/>
                  </a:cubicBezTo>
                  <a:cubicBezTo>
                    <a:pt x="82122" y="1733"/>
                    <a:pt x="81584" y="1422"/>
                    <a:pt x="80994" y="1263"/>
                  </a:cubicBezTo>
                  <a:cubicBezTo>
                    <a:pt x="64190" y="-3222"/>
                    <a:pt x="46931" y="6765"/>
                    <a:pt x="42446" y="23570"/>
                  </a:cubicBezTo>
                  <a:cubicBezTo>
                    <a:pt x="40900" y="29361"/>
                    <a:pt x="41039" y="35474"/>
                    <a:pt x="42847" y="41189"/>
                  </a:cubicBezTo>
                  <a:lnTo>
                    <a:pt x="6639" y="74085"/>
                  </a:lnTo>
                  <a:cubicBezTo>
                    <a:pt x="3209" y="77176"/>
                    <a:pt x="1212" y="81548"/>
                    <a:pt x="1120" y="86164"/>
                  </a:cubicBezTo>
                  <a:close/>
                  <a:moveTo>
                    <a:pt x="11333" y="79286"/>
                  </a:moveTo>
                  <a:lnTo>
                    <a:pt x="49270" y="44799"/>
                  </a:lnTo>
                  <a:cubicBezTo>
                    <a:pt x="50356" y="43812"/>
                    <a:pt x="50711" y="42253"/>
                    <a:pt x="50160" y="40893"/>
                  </a:cubicBezTo>
                  <a:cubicBezTo>
                    <a:pt x="45058" y="28383"/>
                    <a:pt x="51063" y="14106"/>
                    <a:pt x="63573" y="9005"/>
                  </a:cubicBezTo>
                  <a:cubicBezTo>
                    <a:pt x="66435" y="7837"/>
                    <a:pt x="69491" y="7223"/>
                    <a:pt x="72582" y="7194"/>
                  </a:cubicBezTo>
                  <a:lnTo>
                    <a:pt x="62962" y="16814"/>
                  </a:lnTo>
                  <a:cubicBezTo>
                    <a:pt x="61597" y="18181"/>
                    <a:pt x="61597" y="20394"/>
                    <a:pt x="62962" y="21761"/>
                  </a:cubicBezTo>
                  <a:lnTo>
                    <a:pt x="82759" y="41558"/>
                  </a:lnTo>
                  <a:cubicBezTo>
                    <a:pt x="84126" y="42923"/>
                    <a:pt x="86339" y="42923"/>
                    <a:pt x="87706" y="41558"/>
                  </a:cubicBezTo>
                  <a:lnTo>
                    <a:pt x="97334" y="31946"/>
                  </a:lnTo>
                  <a:cubicBezTo>
                    <a:pt x="97206" y="45455"/>
                    <a:pt x="86151" y="56303"/>
                    <a:pt x="72641" y="56176"/>
                  </a:cubicBezTo>
                  <a:cubicBezTo>
                    <a:pt x="69554" y="56146"/>
                    <a:pt x="66501" y="55532"/>
                    <a:pt x="63642" y="54368"/>
                  </a:cubicBezTo>
                  <a:cubicBezTo>
                    <a:pt x="62282" y="53817"/>
                    <a:pt x="60723" y="54172"/>
                    <a:pt x="59736" y="55258"/>
                  </a:cubicBezTo>
                  <a:lnTo>
                    <a:pt x="25242" y="93195"/>
                  </a:lnTo>
                  <a:cubicBezTo>
                    <a:pt x="23439" y="95196"/>
                    <a:pt x="20890" y="96364"/>
                    <a:pt x="18197" y="96421"/>
                  </a:cubicBezTo>
                  <a:cubicBezTo>
                    <a:pt x="12761" y="96548"/>
                    <a:pt x="8252" y="92245"/>
                    <a:pt x="8125" y="86810"/>
                  </a:cubicBezTo>
                  <a:cubicBezTo>
                    <a:pt x="8058" y="83955"/>
                    <a:pt x="9234" y="81213"/>
                    <a:pt x="11347" y="79293"/>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50" name="Freeform: Shape 349">
              <a:extLst>
                <a:ext uri="{FF2B5EF4-FFF2-40B4-BE49-F238E27FC236}">
                  <a16:creationId xmlns:a16="http://schemas.microsoft.com/office/drawing/2014/main" id="{7ACA9EBB-9457-4694-A437-2C574D2B935F}"/>
                </a:ext>
              </a:extLst>
            </p:cNvPr>
            <p:cNvSpPr/>
            <p:nvPr/>
          </p:nvSpPr>
          <p:spPr>
            <a:xfrm>
              <a:off x="8617782" y="3792044"/>
              <a:ext cx="98208" cy="98222"/>
            </a:xfrm>
            <a:custGeom>
              <a:avLst/>
              <a:gdLst>
                <a:gd name="connsiteX0" fmla="*/ 50100 w 98208"/>
                <a:gd name="connsiteY0" fmla="*/ 7439 h 98222"/>
                <a:gd name="connsiteX1" fmla="*/ 92356 w 98208"/>
                <a:gd name="connsiteY1" fmla="*/ 49171 h 98222"/>
                <a:gd name="connsiteX2" fmla="*/ 50624 w 98208"/>
                <a:gd name="connsiteY2" fmla="*/ 91428 h 98222"/>
                <a:gd name="connsiteX3" fmla="*/ 40278 w 98208"/>
                <a:gd name="connsiteY3" fmla="*/ 90199 h 98222"/>
                <a:gd name="connsiteX4" fmla="*/ 34990 w 98208"/>
                <a:gd name="connsiteY4" fmla="*/ 95986 h 98222"/>
                <a:gd name="connsiteX5" fmla="*/ 96883 w 98208"/>
                <a:gd name="connsiteY5" fmla="*/ 64515 h 98222"/>
                <a:gd name="connsiteX6" fmla="*/ 65412 w 98208"/>
                <a:gd name="connsiteY6" fmla="*/ 2622 h 98222"/>
                <a:gd name="connsiteX7" fmla="*/ 3519 w 98208"/>
                <a:gd name="connsiteY7" fmla="*/ 34093 h 98222"/>
                <a:gd name="connsiteX8" fmla="*/ 3519 w 98208"/>
                <a:gd name="connsiteY8" fmla="*/ 64515 h 98222"/>
                <a:gd name="connsiteX9" fmla="*/ 9306 w 98208"/>
                <a:gd name="connsiteY9" fmla="*/ 59228 h 98222"/>
                <a:gd name="connsiteX10" fmla="*/ 39770 w 98208"/>
                <a:gd name="connsiteY10" fmla="*/ 8640 h 98222"/>
                <a:gd name="connsiteX11" fmla="*/ 50071 w 98208"/>
                <a:gd name="connsiteY11" fmla="*/ 7410 h 9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208" h="98222">
                  <a:moveTo>
                    <a:pt x="50100" y="7439"/>
                  </a:moveTo>
                  <a:cubicBezTo>
                    <a:pt x="73293" y="7294"/>
                    <a:pt x="92211" y="25979"/>
                    <a:pt x="92356" y="49171"/>
                  </a:cubicBezTo>
                  <a:cubicBezTo>
                    <a:pt x="92501" y="72364"/>
                    <a:pt x="73817" y="91283"/>
                    <a:pt x="50624" y="91428"/>
                  </a:cubicBezTo>
                  <a:cubicBezTo>
                    <a:pt x="47137" y="91449"/>
                    <a:pt x="43662" y="91037"/>
                    <a:pt x="40278" y="90199"/>
                  </a:cubicBezTo>
                  <a:lnTo>
                    <a:pt x="34990" y="95986"/>
                  </a:lnTo>
                  <a:cubicBezTo>
                    <a:pt x="60772" y="104387"/>
                    <a:pt x="88483" y="90297"/>
                    <a:pt x="96883" y="64515"/>
                  </a:cubicBezTo>
                  <a:cubicBezTo>
                    <a:pt x="105284" y="38733"/>
                    <a:pt x="91194" y="11022"/>
                    <a:pt x="65412" y="2622"/>
                  </a:cubicBezTo>
                  <a:cubicBezTo>
                    <a:pt x="39631" y="-5779"/>
                    <a:pt x="11921" y="8311"/>
                    <a:pt x="3519" y="34093"/>
                  </a:cubicBezTo>
                  <a:cubicBezTo>
                    <a:pt x="298" y="43977"/>
                    <a:pt x="298" y="54630"/>
                    <a:pt x="3519" y="64515"/>
                  </a:cubicBezTo>
                  <a:lnTo>
                    <a:pt x="9306" y="59228"/>
                  </a:lnTo>
                  <a:cubicBezTo>
                    <a:pt x="3749" y="36846"/>
                    <a:pt x="17388" y="14197"/>
                    <a:pt x="39770" y="8640"/>
                  </a:cubicBezTo>
                  <a:cubicBezTo>
                    <a:pt x="43139" y="7804"/>
                    <a:pt x="46599" y="7390"/>
                    <a:pt x="50071" y="7410"/>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51" name="Freeform: Shape 350">
              <a:extLst>
                <a:ext uri="{FF2B5EF4-FFF2-40B4-BE49-F238E27FC236}">
                  <a16:creationId xmlns:a16="http://schemas.microsoft.com/office/drawing/2014/main" id="{F9625339-FD4E-4114-845C-DAA42D73C7AA}"/>
                </a:ext>
              </a:extLst>
            </p:cNvPr>
            <p:cNvSpPr/>
            <p:nvPr/>
          </p:nvSpPr>
          <p:spPr>
            <a:xfrm>
              <a:off x="8608856" y="3892195"/>
              <a:ext cx="7001" cy="7001"/>
            </a:xfrm>
            <a:custGeom>
              <a:avLst/>
              <a:gdLst>
                <a:gd name="connsiteX0" fmla="*/ 7080 w 7001"/>
                <a:gd name="connsiteY0" fmla="*/ 6156 h 7001"/>
                <a:gd name="connsiteX1" fmla="*/ 7083 w 7001"/>
                <a:gd name="connsiteY1" fmla="*/ 1205 h 7001"/>
                <a:gd name="connsiteX2" fmla="*/ 2132 w 7001"/>
                <a:gd name="connsiteY2" fmla="*/ 1201 h 7001"/>
                <a:gd name="connsiteX3" fmla="*/ 2129 w 7001"/>
                <a:gd name="connsiteY3" fmla="*/ 6152 h 7001"/>
                <a:gd name="connsiteX4" fmla="*/ 2132 w 7001"/>
                <a:gd name="connsiteY4" fmla="*/ 6156 h 7001"/>
                <a:gd name="connsiteX5" fmla="*/ 7080 w 7001"/>
                <a:gd name="connsiteY5" fmla="*/ 6156 h 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01" h="7001">
                  <a:moveTo>
                    <a:pt x="7080" y="6156"/>
                  </a:moveTo>
                  <a:cubicBezTo>
                    <a:pt x="8447" y="4790"/>
                    <a:pt x="8449" y="2573"/>
                    <a:pt x="7083" y="1205"/>
                  </a:cubicBezTo>
                  <a:cubicBezTo>
                    <a:pt x="5717" y="-163"/>
                    <a:pt x="3500" y="-164"/>
                    <a:pt x="2132" y="1201"/>
                  </a:cubicBezTo>
                  <a:cubicBezTo>
                    <a:pt x="764" y="2568"/>
                    <a:pt x="762" y="4784"/>
                    <a:pt x="2129" y="6152"/>
                  </a:cubicBezTo>
                  <a:cubicBezTo>
                    <a:pt x="2130" y="6154"/>
                    <a:pt x="2131" y="6154"/>
                    <a:pt x="2132" y="6156"/>
                  </a:cubicBezTo>
                  <a:cubicBezTo>
                    <a:pt x="3499" y="7521"/>
                    <a:pt x="5712" y="7521"/>
                    <a:pt x="7080" y="6156"/>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52" name="Freeform: Shape 351">
              <a:extLst>
                <a:ext uri="{FF2B5EF4-FFF2-40B4-BE49-F238E27FC236}">
                  <a16:creationId xmlns:a16="http://schemas.microsoft.com/office/drawing/2014/main" id="{CF35BE1E-B5C6-423C-A7F8-92D6F90CE55B}"/>
                </a:ext>
              </a:extLst>
            </p:cNvPr>
            <p:cNvSpPr/>
            <p:nvPr/>
          </p:nvSpPr>
          <p:spPr>
            <a:xfrm>
              <a:off x="8593283" y="3767790"/>
              <a:ext cx="146996" cy="146989"/>
            </a:xfrm>
            <a:custGeom>
              <a:avLst/>
              <a:gdLst>
                <a:gd name="connsiteX0" fmla="*/ 135237 w 146996"/>
                <a:gd name="connsiteY0" fmla="*/ 92439 h 146989"/>
                <a:gd name="connsiteX1" fmla="*/ 138130 w 146996"/>
                <a:gd name="connsiteY1" fmla="*/ 90515 h 146989"/>
                <a:gd name="connsiteX2" fmla="*/ 148104 w 146996"/>
                <a:gd name="connsiteY2" fmla="*/ 80541 h 146989"/>
                <a:gd name="connsiteX3" fmla="*/ 148104 w 146996"/>
                <a:gd name="connsiteY3" fmla="*/ 66798 h 146989"/>
                <a:gd name="connsiteX4" fmla="*/ 138130 w 146996"/>
                <a:gd name="connsiteY4" fmla="*/ 56824 h 146989"/>
                <a:gd name="connsiteX5" fmla="*/ 135179 w 146996"/>
                <a:gd name="connsiteY5" fmla="*/ 54791 h 146989"/>
                <a:gd name="connsiteX6" fmla="*/ 130795 w 146996"/>
                <a:gd name="connsiteY6" fmla="*/ 44195 h 146989"/>
                <a:gd name="connsiteX7" fmla="*/ 131439 w 146996"/>
                <a:gd name="connsiteY7" fmla="*/ 40636 h 146989"/>
                <a:gd name="connsiteX8" fmla="*/ 131439 w 146996"/>
                <a:gd name="connsiteY8" fmla="*/ 26561 h 146989"/>
                <a:gd name="connsiteX9" fmla="*/ 121696 w 146996"/>
                <a:gd name="connsiteY9" fmla="*/ 16832 h 146989"/>
                <a:gd name="connsiteX10" fmla="*/ 107614 w 146996"/>
                <a:gd name="connsiteY10" fmla="*/ 16832 h 146989"/>
                <a:gd name="connsiteX11" fmla="*/ 104055 w 146996"/>
                <a:gd name="connsiteY11" fmla="*/ 17469 h 146989"/>
                <a:gd name="connsiteX12" fmla="*/ 93524 w 146996"/>
                <a:gd name="connsiteY12" fmla="*/ 13129 h 146989"/>
                <a:gd name="connsiteX13" fmla="*/ 91426 w 146996"/>
                <a:gd name="connsiteY13" fmla="*/ 10156 h 146989"/>
                <a:gd name="connsiteX14" fmla="*/ 81459 w 146996"/>
                <a:gd name="connsiteY14" fmla="*/ 196 h 146989"/>
                <a:gd name="connsiteX15" fmla="*/ 67716 w 146996"/>
                <a:gd name="connsiteY15" fmla="*/ 196 h 146989"/>
                <a:gd name="connsiteX16" fmla="*/ 57741 w 146996"/>
                <a:gd name="connsiteY16" fmla="*/ 10257 h 146989"/>
                <a:gd name="connsiteX17" fmla="*/ 57742 w 146996"/>
                <a:gd name="connsiteY17" fmla="*/ 10323 h 146989"/>
                <a:gd name="connsiteX18" fmla="*/ 55796 w 146996"/>
                <a:gd name="connsiteY18" fmla="*/ 13071 h 146989"/>
                <a:gd name="connsiteX19" fmla="*/ 45120 w 146996"/>
                <a:gd name="connsiteY19" fmla="*/ 17512 h 146989"/>
                <a:gd name="connsiteX20" fmla="*/ 41612 w 146996"/>
                <a:gd name="connsiteY20" fmla="*/ 16832 h 146989"/>
                <a:gd name="connsiteX21" fmla="*/ 27537 w 146996"/>
                <a:gd name="connsiteY21" fmla="*/ 16832 h 146989"/>
                <a:gd name="connsiteX22" fmla="*/ 17743 w 146996"/>
                <a:gd name="connsiteY22" fmla="*/ 26590 h 146989"/>
                <a:gd name="connsiteX23" fmla="*/ 17743 w 146996"/>
                <a:gd name="connsiteY23" fmla="*/ 40672 h 146989"/>
                <a:gd name="connsiteX24" fmla="*/ 18713 w 146996"/>
                <a:gd name="connsiteY24" fmla="*/ 42922 h 146989"/>
                <a:gd name="connsiteX25" fmla="*/ 18380 w 146996"/>
                <a:gd name="connsiteY25" fmla="*/ 44224 h 146989"/>
                <a:gd name="connsiteX26" fmla="*/ 14040 w 146996"/>
                <a:gd name="connsiteY26" fmla="*/ 54755 h 146989"/>
                <a:gd name="connsiteX27" fmla="*/ 11067 w 146996"/>
                <a:gd name="connsiteY27" fmla="*/ 56853 h 146989"/>
                <a:gd name="connsiteX28" fmla="*/ 1107 w 146996"/>
                <a:gd name="connsiteY28" fmla="*/ 66827 h 146989"/>
                <a:gd name="connsiteX29" fmla="*/ 1107 w 146996"/>
                <a:gd name="connsiteY29" fmla="*/ 80570 h 146989"/>
                <a:gd name="connsiteX30" fmla="*/ 11082 w 146996"/>
                <a:gd name="connsiteY30" fmla="*/ 90544 h 146989"/>
                <a:gd name="connsiteX31" fmla="*/ 14033 w 146996"/>
                <a:gd name="connsiteY31" fmla="*/ 92577 h 146989"/>
                <a:gd name="connsiteX32" fmla="*/ 16564 w 146996"/>
                <a:gd name="connsiteY32" fmla="*/ 99224 h 146989"/>
                <a:gd name="connsiteX33" fmla="*/ 22083 w 146996"/>
                <a:gd name="connsiteY33" fmla="*/ 94226 h 146989"/>
                <a:gd name="connsiteX34" fmla="*/ 20738 w 146996"/>
                <a:gd name="connsiteY34" fmla="*/ 90465 h 146989"/>
                <a:gd name="connsiteX35" fmla="*/ 11111 w 146996"/>
                <a:gd name="connsiteY35" fmla="*/ 83543 h 146989"/>
                <a:gd name="connsiteX36" fmla="*/ 8138 w 146996"/>
                <a:gd name="connsiteY36" fmla="*/ 80570 h 146989"/>
                <a:gd name="connsiteX37" fmla="*/ 8138 w 146996"/>
                <a:gd name="connsiteY37" fmla="*/ 66827 h 146989"/>
                <a:gd name="connsiteX38" fmla="*/ 11111 w 146996"/>
                <a:gd name="connsiteY38" fmla="*/ 63854 h 146989"/>
                <a:gd name="connsiteX39" fmla="*/ 20759 w 146996"/>
                <a:gd name="connsiteY39" fmla="*/ 56853 h 146989"/>
                <a:gd name="connsiteX40" fmla="*/ 24607 w 146996"/>
                <a:gd name="connsiteY40" fmla="*/ 47522 h 146989"/>
                <a:gd name="connsiteX41" fmla="*/ 25757 w 146996"/>
                <a:gd name="connsiteY41" fmla="*/ 42929 h 146989"/>
                <a:gd name="connsiteX42" fmla="*/ 22741 w 146996"/>
                <a:gd name="connsiteY42" fmla="*/ 35696 h 146989"/>
                <a:gd name="connsiteX43" fmla="*/ 22733 w 146996"/>
                <a:gd name="connsiteY43" fmla="*/ 31502 h 146989"/>
                <a:gd name="connsiteX44" fmla="*/ 22741 w 146996"/>
                <a:gd name="connsiteY44" fmla="*/ 31494 h 146989"/>
                <a:gd name="connsiteX45" fmla="*/ 32470 w 146996"/>
                <a:gd name="connsiteY45" fmla="*/ 21765 h 146989"/>
                <a:gd name="connsiteX46" fmla="*/ 36663 w 146996"/>
                <a:gd name="connsiteY46" fmla="*/ 21757 h 146989"/>
                <a:gd name="connsiteX47" fmla="*/ 36672 w 146996"/>
                <a:gd name="connsiteY47" fmla="*/ 21765 h 146989"/>
                <a:gd name="connsiteX48" fmla="*/ 48462 w 146996"/>
                <a:gd name="connsiteY48" fmla="*/ 23639 h 146989"/>
                <a:gd name="connsiteX49" fmla="*/ 57908 w 146996"/>
                <a:gd name="connsiteY49" fmla="*/ 19697 h 146989"/>
                <a:gd name="connsiteX50" fmla="*/ 64801 w 146996"/>
                <a:gd name="connsiteY50" fmla="*/ 10127 h 146989"/>
                <a:gd name="connsiteX51" fmla="*/ 67774 w 146996"/>
                <a:gd name="connsiteY51" fmla="*/ 7155 h 146989"/>
                <a:gd name="connsiteX52" fmla="*/ 81517 w 146996"/>
                <a:gd name="connsiteY52" fmla="*/ 7155 h 146989"/>
                <a:gd name="connsiteX53" fmla="*/ 84490 w 146996"/>
                <a:gd name="connsiteY53" fmla="*/ 10127 h 146989"/>
                <a:gd name="connsiteX54" fmla="*/ 91491 w 146996"/>
                <a:gd name="connsiteY54" fmla="*/ 19776 h 146989"/>
                <a:gd name="connsiteX55" fmla="*/ 100822 w 146996"/>
                <a:gd name="connsiteY55" fmla="*/ 23624 h 146989"/>
                <a:gd name="connsiteX56" fmla="*/ 112612 w 146996"/>
                <a:gd name="connsiteY56" fmla="*/ 21758 h 146989"/>
                <a:gd name="connsiteX57" fmla="*/ 116795 w 146996"/>
                <a:gd name="connsiteY57" fmla="*/ 21739 h 146989"/>
                <a:gd name="connsiteX58" fmla="*/ 116814 w 146996"/>
                <a:gd name="connsiteY58" fmla="*/ 21758 h 146989"/>
                <a:gd name="connsiteX59" fmla="*/ 126542 w 146996"/>
                <a:gd name="connsiteY59" fmla="*/ 31486 h 146989"/>
                <a:gd name="connsiteX60" fmla="*/ 126551 w 146996"/>
                <a:gd name="connsiteY60" fmla="*/ 35680 h 146989"/>
                <a:gd name="connsiteX61" fmla="*/ 126542 w 146996"/>
                <a:gd name="connsiteY61" fmla="*/ 35689 h 146989"/>
                <a:gd name="connsiteX62" fmla="*/ 124662 w 146996"/>
                <a:gd name="connsiteY62" fmla="*/ 47464 h 146989"/>
                <a:gd name="connsiteX63" fmla="*/ 128553 w 146996"/>
                <a:gd name="connsiteY63" fmla="*/ 56867 h 146989"/>
                <a:gd name="connsiteX64" fmla="*/ 138180 w 146996"/>
                <a:gd name="connsiteY64" fmla="*/ 63796 h 146989"/>
                <a:gd name="connsiteX65" fmla="*/ 141153 w 146996"/>
                <a:gd name="connsiteY65" fmla="*/ 66769 h 146989"/>
                <a:gd name="connsiteX66" fmla="*/ 141153 w 146996"/>
                <a:gd name="connsiteY66" fmla="*/ 80512 h 146989"/>
                <a:gd name="connsiteX67" fmla="*/ 138110 w 146996"/>
                <a:gd name="connsiteY67" fmla="*/ 83486 h 146989"/>
                <a:gd name="connsiteX68" fmla="*/ 138036 w 146996"/>
                <a:gd name="connsiteY68" fmla="*/ 83485 h 146989"/>
                <a:gd name="connsiteX69" fmla="*/ 128633 w 146996"/>
                <a:gd name="connsiteY69" fmla="*/ 90356 h 146989"/>
                <a:gd name="connsiteX70" fmla="*/ 124691 w 146996"/>
                <a:gd name="connsiteY70" fmla="*/ 99802 h 146989"/>
                <a:gd name="connsiteX71" fmla="*/ 123541 w 146996"/>
                <a:gd name="connsiteY71" fmla="*/ 104395 h 146989"/>
                <a:gd name="connsiteX72" fmla="*/ 126557 w 146996"/>
                <a:gd name="connsiteY72" fmla="*/ 111628 h 146989"/>
                <a:gd name="connsiteX73" fmla="*/ 126566 w 146996"/>
                <a:gd name="connsiteY73" fmla="*/ 115822 h 146989"/>
                <a:gd name="connsiteX74" fmla="*/ 126557 w 146996"/>
                <a:gd name="connsiteY74" fmla="*/ 115831 h 146989"/>
                <a:gd name="connsiteX75" fmla="*/ 116829 w 146996"/>
                <a:gd name="connsiteY75" fmla="*/ 125559 h 146989"/>
                <a:gd name="connsiteX76" fmla="*/ 112635 w 146996"/>
                <a:gd name="connsiteY76" fmla="*/ 125568 h 146989"/>
                <a:gd name="connsiteX77" fmla="*/ 112626 w 146996"/>
                <a:gd name="connsiteY77" fmla="*/ 125559 h 146989"/>
                <a:gd name="connsiteX78" fmla="*/ 100851 w 146996"/>
                <a:gd name="connsiteY78" fmla="*/ 123679 h 146989"/>
                <a:gd name="connsiteX79" fmla="*/ 91448 w 146996"/>
                <a:gd name="connsiteY79" fmla="*/ 127584 h 146989"/>
                <a:gd name="connsiteX80" fmla="*/ 84519 w 146996"/>
                <a:gd name="connsiteY80" fmla="*/ 137212 h 146989"/>
                <a:gd name="connsiteX81" fmla="*/ 81546 w 146996"/>
                <a:gd name="connsiteY81" fmla="*/ 140184 h 146989"/>
                <a:gd name="connsiteX82" fmla="*/ 67803 w 146996"/>
                <a:gd name="connsiteY82" fmla="*/ 140184 h 146989"/>
                <a:gd name="connsiteX83" fmla="*/ 64830 w 146996"/>
                <a:gd name="connsiteY83" fmla="*/ 137212 h 146989"/>
                <a:gd name="connsiteX84" fmla="*/ 57829 w 146996"/>
                <a:gd name="connsiteY84" fmla="*/ 127563 h 146989"/>
                <a:gd name="connsiteX85" fmla="*/ 54133 w 146996"/>
                <a:gd name="connsiteY85" fmla="*/ 126239 h 146989"/>
                <a:gd name="connsiteX86" fmla="*/ 49142 w 146996"/>
                <a:gd name="connsiteY86" fmla="*/ 131729 h 146989"/>
                <a:gd name="connsiteX87" fmla="*/ 55738 w 146996"/>
                <a:gd name="connsiteY87" fmla="*/ 134239 h 146989"/>
                <a:gd name="connsiteX88" fmla="*/ 57836 w 146996"/>
                <a:gd name="connsiteY88" fmla="*/ 137212 h 146989"/>
                <a:gd name="connsiteX89" fmla="*/ 67803 w 146996"/>
                <a:gd name="connsiteY89" fmla="*/ 147186 h 146989"/>
                <a:gd name="connsiteX90" fmla="*/ 81546 w 146996"/>
                <a:gd name="connsiteY90" fmla="*/ 147186 h 146989"/>
                <a:gd name="connsiteX91" fmla="*/ 91520 w 146996"/>
                <a:gd name="connsiteY91" fmla="*/ 137212 h 146989"/>
                <a:gd name="connsiteX92" fmla="*/ 93553 w 146996"/>
                <a:gd name="connsiteY92" fmla="*/ 134260 h 146989"/>
                <a:gd name="connsiteX93" fmla="*/ 104149 w 146996"/>
                <a:gd name="connsiteY93" fmla="*/ 129877 h 146989"/>
                <a:gd name="connsiteX94" fmla="*/ 107708 w 146996"/>
                <a:gd name="connsiteY94" fmla="*/ 130521 h 146989"/>
                <a:gd name="connsiteX95" fmla="*/ 121783 w 146996"/>
                <a:gd name="connsiteY95" fmla="*/ 130521 h 146989"/>
                <a:gd name="connsiteX96" fmla="*/ 131512 w 146996"/>
                <a:gd name="connsiteY96" fmla="*/ 120793 h 146989"/>
                <a:gd name="connsiteX97" fmla="*/ 131512 w 146996"/>
                <a:gd name="connsiteY97" fmla="*/ 106710 h 146989"/>
                <a:gd name="connsiteX98" fmla="*/ 130542 w 146996"/>
                <a:gd name="connsiteY98" fmla="*/ 104460 h 146989"/>
                <a:gd name="connsiteX99" fmla="*/ 130868 w 146996"/>
                <a:gd name="connsiteY99" fmla="*/ 103166 h 146989"/>
                <a:gd name="connsiteX100" fmla="*/ 135323 w 146996"/>
                <a:gd name="connsiteY100" fmla="*/ 92446 h 1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46996" h="146989">
                  <a:moveTo>
                    <a:pt x="135237" y="92439"/>
                  </a:moveTo>
                  <a:cubicBezTo>
                    <a:pt x="135665" y="91225"/>
                    <a:pt x="136844" y="90441"/>
                    <a:pt x="138130" y="90515"/>
                  </a:cubicBezTo>
                  <a:cubicBezTo>
                    <a:pt x="143637" y="90511"/>
                    <a:pt x="148100" y="86048"/>
                    <a:pt x="148104" y="80541"/>
                  </a:cubicBezTo>
                  <a:lnTo>
                    <a:pt x="148104" y="66798"/>
                  </a:lnTo>
                  <a:cubicBezTo>
                    <a:pt x="148100" y="61291"/>
                    <a:pt x="143637" y="56828"/>
                    <a:pt x="138130" y="56824"/>
                  </a:cubicBezTo>
                  <a:cubicBezTo>
                    <a:pt x="136816" y="56838"/>
                    <a:pt x="135634" y="56024"/>
                    <a:pt x="135179" y="54791"/>
                  </a:cubicBezTo>
                  <a:cubicBezTo>
                    <a:pt x="134058" y="51128"/>
                    <a:pt x="132590" y="47579"/>
                    <a:pt x="130795" y="44195"/>
                  </a:cubicBezTo>
                  <a:cubicBezTo>
                    <a:pt x="130213" y="42995"/>
                    <a:pt x="130474" y="41556"/>
                    <a:pt x="131439" y="40636"/>
                  </a:cubicBezTo>
                  <a:cubicBezTo>
                    <a:pt x="135322" y="36748"/>
                    <a:pt x="135322" y="30449"/>
                    <a:pt x="131439" y="26561"/>
                  </a:cubicBezTo>
                  <a:lnTo>
                    <a:pt x="121696" y="16832"/>
                  </a:lnTo>
                  <a:cubicBezTo>
                    <a:pt x="117806" y="12948"/>
                    <a:pt x="111504" y="12948"/>
                    <a:pt x="107614" y="16832"/>
                  </a:cubicBezTo>
                  <a:cubicBezTo>
                    <a:pt x="106696" y="17804"/>
                    <a:pt x="105252" y="18063"/>
                    <a:pt x="104055" y="17469"/>
                  </a:cubicBezTo>
                  <a:cubicBezTo>
                    <a:pt x="100690" y="15691"/>
                    <a:pt x="97164" y="14238"/>
                    <a:pt x="93524" y="13129"/>
                  </a:cubicBezTo>
                  <a:cubicBezTo>
                    <a:pt x="92260" y="12689"/>
                    <a:pt x="91417" y="11494"/>
                    <a:pt x="91426" y="10156"/>
                  </a:cubicBezTo>
                  <a:cubicBezTo>
                    <a:pt x="91414" y="4658"/>
                    <a:pt x="86958" y="204"/>
                    <a:pt x="81459" y="196"/>
                  </a:cubicBezTo>
                  <a:lnTo>
                    <a:pt x="67716" y="196"/>
                  </a:lnTo>
                  <a:cubicBezTo>
                    <a:pt x="62184" y="220"/>
                    <a:pt x="57718" y="4724"/>
                    <a:pt x="57741" y="10257"/>
                  </a:cubicBezTo>
                  <a:cubicBezTo>
                    <a:pt x="57741" y="10278"/>
                    <a:pt x="57742" y="10301"/>
                    <a:pt x="57742" y="10323"/>
                  </a:cubicBezTo>
                  <a:cubicBezTo>
                    <a:pt x="57769" y="11567"/>
                    <a:pt x="56979" y="12683"/>
                    <a:pt x="55796" y="13071"/>
                  </a:cubicBezTo>
                  <a:cubicBezTo>
                    <a:pt x="52107" y="14216"/>
                    <a:pt x="48533" y="15703"/>
                    <a:pt x="45120" y="17512"/>
                  </a:cubicBezTo>
                  <a:cubicBezTo>
                    <a:pt x="43925" y="18056"/>
                    <a:pt x="42517" y="17783"/>
                    <a:pt x="41612" y="16832"/>
                  </a:cubicBezTo>
                  <a:cubicBezTo>
                    <a:pt x="37671" y="13079"/>
                    <a:pt x="31478" y="13079"/>
                    <a:pt x="27537" y="16832"/>
                  </a:cubicBezTo>
                  <a:lnTo>
                    <a:pt x="17743" y="26590"/>
                  </a:lnTo>
                  <a:cubicBezTo>
                    <a:pt x="13859" y="30480"/>
                    <a:pt x="13859" y="36782"/>
                    <a:pt x="17743" y="40672"/>
                  </a:cubicBezTo>
                  <a:cubicBezTo>
                    <a:pt x="18347" y="41267"/>
                    <a:pt x="18695" y="42074"/>
                    <a:pt x="18713" y="42922"/>
                  </a:cubicBezTo>
                  <a:cubicBezTo>
                    <a:pt x="18713" y="43377"/>
                    <a:pt x="18599" y="43825"/>
                    <a:pt x="18380" y="44224"/>
                  </a:cubicBezTo>
                  <a:cubicBezTo>
                    <a:pt x="16602" y="47589"/>
                    <a:pt x="15149" y="51115"/>
                    <a:pt x="14040" y="54755"/>
                  </a:cubicBezTo>
                  <a:cubicBezTo>
                    <a:pt x="13600" y="56019"/>
                    <a:pt x="12405" y="56862"/>
                    <a:pt x="11067" y="56853"/>
                  </a:cubicBezTo>
                  <a:cubicBezTo>
                    <a:pt x="5566" y="56865"/>
                    <a:pt x="1111" y="61326"/>
                    <a:pt x="1107" y="66827"/>
                  </a:cubicBezTo>
                  <a:lnTo>
                    <a:pt x="1107" y="80570"/>
                  </a:lnTo>
                  <a:cubicBezTo>
                    <a:pt x="1112" y="86077"/>
                    <a:pt x="5574" y="90540"/>
                    <a:pt x="11082" y="90544"/>
                  </a:cubicBezTo>
                  <a:cubicBezTo>
                    <a:pt x="12396" y="90530"/>
                    <a:pt x="13577" y="91343"/>
                    <a:pt x="14033" y="92577"/>
                  </a:cubicBezTo>
                  <a:cubicBezTo>
                    <a:pt x="14741" y="94842"/>
                    <a:pt x="15586" y="97062"/>
                    <a:pt x="16564" y="99224"/>
                  </a:cubicBezTo>
                  <a:lnTo>
                    <a:pt x="22083" y="94226"/>
                  </a:lnTo>
                  <a:cubicBezTo>
                    <a:pt x="21598" y="92982"/>
                    <a:pt x="21121" y="91730"/>
                    <a:pt x="20738" y="90465"/>
                  </a:cubicBezTo>
                  <a:cubicBezTo>
                    <a:pt x="19337" y="86337"/>
                    <a:pt x="15469" y="83556"/>
                    <a:pt x="11111" y="83543"/>
                  </a:cubicBezTo>
                  <a:cubicBezTo>
                    <a:pt x="9470" y="83538"/>
                    <a:pt x="8141" y="82210"/>
                    <a:pt x="8138" y="80570"/>
                  </a:cubicBezTo>
                  <a:lnTo>
                    <a:pt x="8138" y="66827"/>
                  </a:lnTo>
                  <a:cubicBezTo>
                    <a:pt x="8141" y="65187"/>
                    <a:pt x="9470" y="63858"/>
                    <a:pt x="11111" y="63854"/>
                  </a:cubicBezTo>
                  <a:cubicBezTo>
                    <a:pt x="15497" y="63837"/>
                    <a:pt x="19382" y="61017"/>
                    <a:pt x="20759" y="56853"/>
                  </a:cubicBezTo>
                  <a:cubicBezTo>
                    <a:pt x="21744" y="53627"/>
                    <a:pt x="23033" y="50503"/>
                    <a:pt x="24607" y="47522"/>
                  </a:cubicBezTo>
                  <a:cubicBezTo>
                    <a:pt x="25363" y="46109"/>
                    <a:pt x="25758" y="44531"/>
                    <a:pt x="25757" y="42929"/>
                  </a:cubicBezTo>
                  <a:cubicBezTo>
                    <a:pt x="25747" y="40215"/>
                    <a:pt x="24662" y="37614"/>
                    <a:pt x="22741" y="35696"/>
                  </a:cubicBezTo>
                  <a:cubicBezTo>
                    <a:pt x="21581" y="34540"/>
                    <a:pt x="21577" y="32663"/>
                    <a:pt x="22733" y="31502"/>
                  </a:cubicBezTo>
                  <a:cubicBezTo>
                    <a:pt x="22736" y="31499"/>
                    <a:pt x="22738" y="31497"/>
                    <a:pt x="22741" y="31494"/>
                  </a:cubicBezTo>
                  <a:lnTo>
                    <a:pt x="32470" y="21765"/>
                  </a:lnTo>
                  <a:cubicBezTo>
                    <a:pt x="33626" y="20605"/>
                    <a:pt x="35503" y="20601"/>
                    <a:pt x="36663" y="21757"/>
                  </a:cubicBezTo>
                  <a:cubicBezTo>
                    <a:pt x="36666" y="21759"/>
                    <a:pt x="36669" y="21762"/>
                    <a:pt x="36672" y="21765"/>
                  </a:cubicBezTo>
                  <a:cubicBezTo>
                    <a:pt x="39759" y="24921"/>
                    <a:pt x="44549" y="25682"/>
                    <a:pt x="48462" y="23639"/>
                  </a:cubicBezTo>
                  <a:cubicBezTo>
                    <a:pt x="51480" y="22031"/>
                    <a:pt x="54643" y="20711"/>
                    <a:pt x="57908" y="19697"/>
                  </a:cubicBezTo>
                  <a:cubicBezTo>
                    <a:pt x="62061" y="18370"/>
                    <a:pt x="64858" y="14486"/>
                    <a:pt x="64801" y="10127"/>
                  </a:cubicBezTo>
                  <a:cubicBezTo>
                    <a:pt x="64805" y="8487"/>
                    <a:pt x="66134" y="7159"/>
                    <a:pt x="67774" y="7155"/>
                  </a:cubicBezTo>
                  <a:lnTo>
                    <a:pt x="81517" y="7155"/>
                  </a:lnTo>
                  <a:cubicBezTo>
                    <a:pt x="83157" y="7158"/>
                    <a:pt x="84486" y="8487"/>
                    <a:pt x="84490" y="10127"/>
                  </a:cubicBezTo>
                  <a:cubicBezTo>
                    <a:pt x="84507" y="14514"/>
                    <a:pt x="87326" y="18399"/>
                    <a:pt x="91491" y="19776"/>
                  </a:cubicBezTo>
                  <a:cubicBezTo>
                    <a:pt x="94716" y="20761"/>
                    <a:pt x="97840" y="22049"/>
                    <a:pt x="100822" y="23624"/>
                  </a:cubicBezTo>
                  <a:cubicBezTo>
                    <a:pt x="104747" y="25584"/>
                    <a:pt x="109483" y="24834"/>
                    <a:pt x="112612" y="21758"/>
                  </a:cubicBezTo>
                  <a:cubicBezTo>
                    <a:pt x="113762" y="20598"/>
                    <a:pt x="115635" y="20589"/>
                    <a:pt x="116795" y="21739"/>
                  </a:cubicBezTo>
                  <a:cubicBezTo>
                    <a:pt x="116802" y="21746"/>
                    <a:pt x="116808" y="21751"/>
                    <a:pt x="116814" y="21758"/>
                  </a:cubicBezTo>
                  <a:lnTo>
                    <a:pt x="126542" y="31486"/>
                  </a:lnTo>
                  <a:cubicBezTo>
                    <a:pt x="127703" y="32642"/>
                    <a:pt x="127707" y="34520"/>
                    <a:pt x="126551" y="35680"/>
                  </a:cubicBezTo>
                  <a:cubicBezTo>
                    <a:pt x="126548" y="35683"/>
                    <a:pt x="126545" y="35686"/>
                    <a:pt x="126542" y="35689"/>
                  </a:cubicBezTo>
                  <a:cubicBezTo>
                    <a:pt x="123387" y="38769"/>
                    <a:pt x="122623" y="43554"/>
                    <a:pt x="124662" y="47464"/>
                  </a:cubicBezTo>
                  <a:cubicBezTo>
                    <a:pt x="126257" y="50467"/>
                    <a:pt x="127560" y="53615"/>
                    <a:pt x="128553" y="56867"/>
                  </a:cubicBezTo>
                  <a:cubicBezTo>
                    <a:pt x="129951" y="60997"/>
                    <a:pt x="133820" y="63782"/>
                    <a:pt x="138180" y="63796"/>
                  </a:cubicBezTo>
                  <a:cubicBezTo>
                    <a:pt x="139821" y="63800"/>
                    <a:pt x="141149" y="65129"/>
                    <a:pt x="141153" y="66769"/>
                  </a:cubicBezTo>
                  <a:lnTo>
                    <a:pt x="141153" y="80512"/>
                  </a:lnTo>
                  <a:cubicBezTo>
                    <a:pt x="141134" y="82173"/>
                    <a:pt x="139772" y="83506"/>
                    <a:pt x="138110" y="83486"/>
                  </a:cubicBezTo>
                  <a:cubicBezTo>
                    <a:pt x="138086" y="83486"/>
                    <a:pt x="138060" y="83485"/>
                    <a:pt x="138036" y="83485"/>
                  </a:cubicBezTo>
                  <a:cubicBezTo>
                    <a:pt x="133739" y="83481"/>
                    <a:pt x="129935" y="86261"/>
                    <a:pt x="128633" y="90356"/>
                  </a:cubicBezTo>
                  <a:cubicBezTo>
                    <a:pt x="127617" y="93621"/>
                    <a:pt x="126298" y="96784"/>
                    <a:pt x="124691" y="99802"/>
                  </a:cubicBezTo>
                  <a:cubicBezTo>
                    <a:pt x="123936" y="101216"/>
                    <a:pt x="123540" y="102793"/>
                    <a:pt x="123541" y="104395"/>
                  </a:cubicBezTo>
                  <a:cubicBezTo>
                    <a:pt x="123552" y="107110"/>
                    <a:pt x="124636" y="109710"/>
                    <a:pt x="126557" y="111628"/>
                  </a:cubicBezTo>
                  <a:cubicBezTo>
                    <a:pt x="127717" y="112784"/>
                    <a:pt x="127721" y="114662"/>
                    <a:pt x="126566" y="115822"/>
                  </a:cubicBezTo>
                  <a:cubicBezTo>
                    <a:pt x="126563" y="115825"/>
                    <a:pt x="126560" y="115828"/>
                    <a:pt x="126557" y="115831"/>
                  </a:cubicBezTo>
                  <a:lnTo>
                    <a:pt x="116829" y="125559"/>
                  </a:lnTo>
                  <a:cubicBezTo>
                    <a:pt x="115673" y="126719"/>
                    <a:pt x="113795" y="126724"/>
                    <a:pt x="112635" y="125568"/>
                  </a:cubicBezTo>
                  <a:cubicBezTo>
                    <a:pt x="112632" y="125565"/>
                    <a:pt x="112629" y="125562"/>
                    <a:pt x="112626" y="125559"/>
                  </a:cubicBezTo>
                  <a:cubicBezTo>
                    <a:pt x="109544" y="122406"/>
                    <a:pt x="104762" y="121642"/>
                    <a:pt x="100851" y="123679"/>
                  </a:cubicBezTo>
                  <a:cubicBezTo>
                    <a:pt x="97849" y="125279"/>
                    <a:pt x="94700" y="126586"/>
                    <a:pt x="91448" y="127584"/>
                  </a:cubicBezTo>
                  <a:cubicBezTo>
                    <a:pt x="87318" y="128983"/>
                    <a:pt x="84533" y="132851"/>
                    <a:pt x="84519" y="137212"/>
                  </a:cubicBezTo>
                  <a:cubicBezTo>
                    <a:pt x="84515" y="138852"/>
                    <a:pt x="83186" y="140181"/>
                    <a:pt x="81546" y="140184"/>
                  </a:cubicBezTo>
                  <a:lnTo>
                    <a:pt x="67803" y="140184"/>
                  </a:lnTo>
                  <a:cubicBezTo>
                    <a:pt x="66163" y="140181"/>
                    <a:pt x="64835" y="138852"/>
                    <a:pt x="64830" y="137212"/>
                  </a:cubicBezTo>
                  <a:cubicBezTo>
                    <a:pt x="64813" y="132825"/>
                    <a:pt x="61993" y="128940"/>
                    <a:pt x="57829" y="127563"/>
                  </a:cubicBezTo>
                  <a:cubicBezTo>
                    <a:pt x="56599" y="127187"/>
                    <a:pt x="55362" y="126716"/>
                    <a:pt x="54133" y="126239"/>
                  </a:cubicBezTo>
                  <a:lnTo>
                    <a:pt x="49142" y="131729"/>
                  </a:lnTo>
                  <a:cubicBezTo>
                    <a:pt x="51287" y="132700"/>
                    <a:pt x="53490" y="133538"/>
                    <a:pt x="55738" y="134239"/>
                  </a:cubicBezTo>
                  <a:cubicBezTo>
                    <a:pt x="57002" y="134679"/>
                    <a:pt x="57845" y="135873"/>
                    <a:pt x="57836" y="137212"/>
                  </a:cubicBezTo>
                  <a:cubicBezTo>
                    <a:pt x="57840" y="142716"/>
                    <a:pt x="62299" y="147178"/>
                    <a:pt x="67803" y="147186"/>
                  </a:cubicBezTo>
                  <a:lnTo>
                    <a:pt x="81546" y="147186"/>
                  </a:lnTo>
                  <a:cubicBezTo>
                    <a:pt x="87053" y="147182"/>
                    <a:pt x="91516" y="142719"/>
                    <a:pt x="91520" y="137212"/>
                  </a:cubicBezTo>
                  <a:cubicBezTo>
                    <a:pt x="91506" y="135897"/>
                    <a:pt x="92319" y="134716"/>
                    <a:pt x="93553" y="134260"/>
                  </a:cubicBezTo>
                  <a:cubicBezTo>
                    <a:pt x="97216" y="133140"/>
                    <a:pt x="100765" y="131672"/>
                    <a:pt x="104149" y="129877"/>
                  </a:cubicBezTo>
                  <a:cubicBezTo>
                    <a:pt x="105350" y="129300"/>
                    <a:pt x="106785" y="129560"/>
                    <a:pt x="107708" y="130521"/>
                  </a:cubicBezTo>
                  <a:cubicBezTo>
                    <a:pt x="111647" y="134278"/>
                    <a:pt x="117843" y="134278"/>
                    <a:pt x="121783" y="130521"/>
                  </a:cubicBezTo>
                  <a:lnTo>
                    <a:pt x="131512" y="120793"/>
                  </a:lnTo>
                  <a:cubicBezTo>
                    <a:pt x="135396" y="116902"/>
                    <a:pt x="135396" y="110601"/>
                    <a:pt x="131512" y="106710"/>
                  </a:cubicBezTo>
                  <a:cubicBezTo>
                    <a:pt x="130908" y="106115"/>
                    <a:pt x="130560" y="105308"/>
                    <a:pt x="130542" y="104460"/>
                  </a:cubicBezTo>
                  <a:cubicBezTo>
                    <a:pt x="130540" y="104008"/>
                    <a:pt x="130652" y="103563"/>
                    <a:pt x="130868" y="103166"/>
                  </a:cubicBezTo>
                  <a:cubicBezTo>
                    <a:pt x="132685" y="99739"/>
                    <a:pt x="134176" y="96151"/>
                    <a:pt x="135323" y="92446"/>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grpSp>
      <p:sp>
        <p:nvSpPr>
          <p:cNvPr id="353" name="TextBox 352">
            <a:extLst>
              <a:ext uri="{FF2B5EF4-FFF2-40B4-BE49-F238E27FC236}">
                <a16:creationId xmlns:a16="http://schemas.microsoft.com/office/drawing/2014/main" id="{090E18F5-6BEF-4ADE-A3E9-A61CBBBBBA72}"/>
              </a:ext>
            </a:extLst>
          </p:cNvPr>
          <p:cNvSpPr txBox="1"/>
          <p:nvPr/>
        </p:nvSpPr>
        <p:spPr>
          <a:xfrm>
            <a:off x="8824950" y="4884263"/>
            <a:ext cx="1380186" cy="338554"/>
          </a:xfrm>
          <a:prstGeom prst="rect">
            <a:avLst/>
          </a:prstGeom>
          <a:noFill/>
        </p:spPr>
        <p:txBody>
          <a:bodyPr wrap="none" rtlCol="0">
            <a:spAutoFit/>
          </a:bodyPr>
          <a:lstStyle/>
          <a:p>
            <a:pPr algn="l"/>
            <a:r>
              <a:rPr lang="en-IN" sz="1600" b="1" spc="0" baseline="0" dirty="0">
                <a:solidFill>
                  <a:schemeClr val="bg1"/>
                </a:solidFill>
                <a:cs typeface="Arial" panose="020B0604020202020204" pitchFamily="34" charset="0"/>
                <a:sym typeface="Alexandria"/>
                <a:rtl val="0"/>
              </a:rPr>
              <a:t>Employee 360</a:t>
            </a:r>
          </a:p>
        </p:txBody>
      </p:sp>
      <p:sp>
        <p:nvSpPr>
          <p:cNvPr id="354" name="TextBox 353">
            <a:extLst>
              <a:ext uri="{FF2B5EF4-FFF2-40B4-BE49-F238E27FC236}">
                <a16:creationId xmlns:a16="http://schemas.microsoft.com/office/drawing/2014/main" id="{FAAA956C-A4F5-4812-8E10-92E26FA54999}"/>
              </a:ext>
            </a:extLst>
          </p:cNvPr>
          <p:cNvSpPr txBox="1"/>
          <p:nvPr/>
        </p:nvSpPr>
        <p:spPr>
          <a:xfrm>
            <a:off x="8824950" y="5180817"/>
            <a:ext cx="1651414" cy="261610"/>
          </a:xfrm>
          <a:prstGeom prst="rect">
            <a:avLst/>
          </a:prstGeom>
          <a:noFill/>
        </p:spPr>
        <p:txBody>
          <a:bodyPr wrap="none" rtlCol="0">
            <a:spAutoFit/>
          </a:bodyPr>
          <a:lstStyle/>
          <a:p>
            <a:pPr algn="l"/>
            <a:r>
              <a:rPr lang="en-IN" sz="1100" spc="0" baseline="0" dirty="0">
                <a:solidFill>
                  <a:schemeClr val="bg1"/>
                </a:solidFill>
                <a:ea typeface="Open Sans"/>
                <a:cs typeface="Arial" panose="020B0604020202020204" pitchFamily="34" charset="0"/>
                <a:sym typeface="Open Sans"/>
                <a:rtl val="0"/>
              </a:rPr>
              <a:t>AI-driven internal insights</a:t>
            </a:r>
          </a:p>
        </p:txBody>
      </p:sp>
      <p:grpSp>
        <p:nvGrpSpPr>
          <p:cNvPr id="355" name="Graphic 2">
            <a:extLst>
              <a:ext uri="{FF2B5EF4-FFF2-40B4-BE49-F238E27FC236}">
                <a16:creationId xmlns:a16="http://schemas.microsoft.com/office/drawing/2014/main" id="{BCB9E35B-C0F8-480E-9424-508E51C77166}"/>
              </a:ext>
            </a:extLst>
          </p:cNvPr>
          <p:cNvGrpSpPr/>
          <p:nvPr/>
        </p:nvGrpSpPr>
        <p:grpSpPr>
          <a:xfrm>
            <a:off x="8540272" y="4929982"/>
            <a:ext cx="216990" cy="249106"/>
            <a:chOff x="8540272" y="4416201"/>
            <a:chExt cx="216990" cy="249106"/>
          </a:xfrm>
          <a:solidFill>
            <a:schemeClr val="accent1"/>
          </a:solidFill>
        </p:grpSpPr>
        <p:sp>
          <p:nvSpPr>
            <p:cNvPr id="356" name="Freeform: Shape 355">
              <a:extLst>
                <a:ext uri="{FF2B5EF4-FFF2-40B4-BE49-F238E27FC236}">
                  <a16:creationId xmlns:a16="http://schemas.microsoft.com/office/drawing/2014/main" id="{7B6F58A2-79FC-4225-829C-08F9047D913E}"/>
                </a:ext>
              </a:extLst>
            </p:cNvPr>
            <p:cNvSpPr/>
            <p:nvPr/>
          </p:nvSpPr>
          <p:spPr>
            <a:xfrm>
              <a:off x="8558145" y="4592977"/>
              <a:ext cx="181230" cy="72330"/>
            </a:xfrm>
            <a:custGeom>
              <a:avLst/>
              <a:gdLst>
                <a:gd name="connsiteX0" fmla="*/ 27462 w 181230"/>
                <a:gd name="connsiteY0" fmla="*/ 45200 h 72330"/>
                <a:gd name="connsiteX1" fmla="*/ 30232 w 181230"/>
                <a:gd name="connsiteY1" fmla="*/ 49742 h 72330"/>
                <a:gd name="connsiteX2" fmla="*/ 44539 w 181230"/>
                <a:gd name="connsiteY2" fmla="*/ 60150 h 72330"/>
                <a:gd name="connsiteX3" fmla="*/ 49725 w 181230"/>
                <a:gd name="connsiteY3" fmla="*/ 61395 h 72330"/>
                <a:gd name="connsiteX4" fmla="*/ 54268 w 181230"/>
                <a:gd name="connsiteY4" fmla="*/ 58624 h 72330"/>
                <a:gd name="connsiteX5" fmla="*/ 58043 w 181230"/>
                <a:gd name="connsiteY5" fmla="*/ 53438 h 72330"/>
                <a:gd name="connsiteX6" fmla="*/ 75923 w 181230"/>
                <a:gd name="connsiteY6" fmla="*/ 59268 h 72330"/>
                <a:gd name="connsiteX7" fmla="*/ 75923 w 181230"/>
                <a:gd name="connsiteY7" fmla="*/ 65655 h 72330"/>
                <a:gd name="connsiteX8" fmla="*/ 82874 w 181230"/>
                <a:gd name="connsiteY8" fmla="*/ 72606 h 72330"/>
                <a:gd name="connsiteX9" fmla="*/ 100559 w 181230"/>
                <a:gd name="connsiteY9" fmla="*/ 72606 h 72330"/>
                <a:gd name="connsiteX10" fmla="*/ 107510 w 181230"/>
                <a:gd name="connsiteY10" fmla="*/ 65655 h 72330"/>
                <a:gd name="connsiteX11" fmla="*/ 107510 w 181230"/>
                <a:gd name="connsiteY11" fmla="*/ 59268 h 72330"/>
                <a:gd name="connsiteX12" fmla="*/ 125390 w 181230"/>
                <a:gd name="connsiteY12" fmla="*/ 53438 h 72330"/>
                <a:gd name="connsiteX13" fmla="*/ 129166 w 181230"/>
                <a:gd name="connsiteY13" fmla="*/ 58624 h 72330"/>
                <a:gd name="connsiteX14" fmla="*/ 133708 w 181230"/>
                <a:gd name="connsiteY14" fmla="*/ 61395 h 72330"/>
                <a:gd name="connsiteX15" fmla="*/ 138894 w 181230"/>
                <a:gd name="connsiteY15" fmla="*/ 60150 h 72330"/>
                <a:gd name="connsiteX16" fmla="*/ 153201 w 181230"/>
                <a:gd name="connsiteY16" fmla="*/ 49742 h 72330"/>
                <a:gd name="connsiteX17" fmla="*/ 155971 w 181230"/>
                <a:gd name="connsiteY17" fmla="*/ 45200 h 72330"/>
                <a:gd name="connsiteX18" fmla="*/ 154727 w 181230"/>
                <a:gd name="connsiteY18" fmla="*/ 40014 h 72330"/>
                <a:gd name="connsiteX19" fmla="*/ 150988 w 181230"/>
                <a:gd name="connsiteY19" fmla="*/ 34871 h 72330"/>
                <a:gd name="connsiteX20" fmla="*/ 162040 w 181230"/>
                <a:gd name="connsiteY20" fmla="*/ 19682 h 72330"/>
                <a:gd name="connsiteX21" fmla="*/ 168108 w 181230"/>
                <a:gd name="connsiteY21" fmla="*/ 21649 h 72330"/>
                <a:gd name="connsiteX22" fmla="*/ 173410 w 181230"/>
                <a:gd name="connsiteY22" fmla="*/ 21244 h 72330"/>
                <a:gd name="connsiteX23" fmla="*/ 176868 w 181230"/>
                <a:gd name="connsiteY23" fmla="*/ 17186 h 72330"/>
                <a:gd name="connsiteX24" fmla="*/ 182336 w 181230"/>
                <a:gd name="connsiteY24" fmla="*/ 348 h 72330"/>
                <a:gd name="connsiteX25" fmla="*/ 173931 w 181230"/>
                <a:gd name="connsiteY25" fmla="*/ 275 h 72330"/>
                <a:gd name="connsiteX26" fmla="*/ 169591 w 181230"/>
                <a:gd name="connsiteY26" fmla="*/ 13657 h 72330"/>
                <a:gd name="connsiteX27" fmla="*/ 163646 w 181230"/>
                <a:gd name="connsiteY27" fmla="*/ 11725 h 72330"/>
                <a:gd name="connsiteX28" fmla="*/ 155407 w 181230"/>
                <a:gd name="connsiteY28" fmla="*/ 15024 h 72330"/>
                <a:gd name="connsiteX29" fmla="*/ 144558 w 181230"/>
                <a:gd name="connsiteY29" fmla="*/ 29974 h 72330"/>
                <a:gd name="connsiteX30" fmla="*/ 143957 w 181230"/>
                <a:gd name="connsiteY30" fmla="*/ 38856 h 72330"/>
                <a:gd name="connsiteX31" fmla="*/ 147617 w 181230"/>
                <a:gd name="connsiteY31" fmla="*/ 43876 h 72330"/>
                <a:gd name="connsiteX32" fmla="*/ 135039 w 181230"/>
                <a:gd name="connsiteY32" fmla="*/ 53077 h 72330"/>
                <a:gd name="connsiteX33" fmla="*/ 131379 w 181230"/>
                <a:gd name="connsiteY33" fmla="*/ 48013 h 72330"/>
                <a:gd name="connsiteX34" fmla="*/ 122743 w 181230"/>
                <a:gd name="connsiteY34" fmla="*/ 45843 h 72330"/>
                <a:gd name="connsiteX35" fmla="*/ 105181 w 181230"/>
                <a:gd name="connsiteY35" fmla="*/ 51587 h 72330"/>
                <a:gd name="connsiteX36" fmla="*/ 99474 w 181230"/>
                <a:gd name="connsiteY36" fmla="*/ 58414 h 72330"/>
                <a:gd name="connsiteX37" fmla="*/ 99474 w 181230"/>
                <a:gd name="connsiteY37" fmla="*/ 64606 h 72330"/>
                <a:gd name="connsiteX38" fmla="*/ 83967 w 181230"/>
                <a:gd name="connsiteY38" fmla="*/ 64606 h 72330"/>
                <a:gd name="connsiteX39" fmla="*/ 83967 w 181230"/>
                <a:gd name="connsiteY39" fmla="*/ 58414 h 72330"/>
                <a:gd name="connsiteX40" fmla="*/ 78260 w 181230"/>
                <a:gd name="connsiteY40" fmla="*/ 51543 h 72330"/>
                <a:gd name="connsiteX41" fmla="*/ 60698 w 181230"/>
                <a:gd name="connsiteY41" fmla="*/ 45836 h 72330"/>
                <a:gd name="connsiteX42" fmla="*/ 52062 w 181230"/>
                <a:gd name="connsiteY42" fmla="*/ 48006 h 72330"/>
                <a:gd name="connsiteX43" fmla="*/ 48402 w 181230"/>
                <a:gd name="connsiteY43" fmla="*/ 53069 h 72330"/>
                <a:gd name="connsiteX44" fmla="*/ 35824 w 181230"/>
                <a:gd name="connsiteY44" fmla="*/ 43876 h 72330"/>
                <a:gd name="connsiteX45" fmla="*/ 39483 w 181230"/>
                <a:gd name="connsiteY45" fmla="*/ 38856 h 72330"/>
                <a:gd name="connsiteX46" fmla="*/ 38883 w 181230"/>
                <a:gd name="connsiteY46" fmla="*/ 29974 h 72330"/>
                <a:gd name="connsiteX47" fmla="*/ 28034 w 181230"/>
                <a:gd name="connsiteY47" fmla="*/ 15024 h 72330"/>
                <a:gd name="connsiteX48" fmla="*/ 19795 w 181230"/>
                <a:gd name="connsiteY48" fmla="*/ 11725 h 72330"/>
                <a:gd name="connsiteX49" fmla="*/ 13850 w 181230"/>
                <a:gd name="connsiteY49" fmla="*/ 13657 h 72330"/>
                <a:gd name="connsiteX50" fmla="*/ 9510 w 181230"/>
                <a:gd name="connsiteY50" fmla="*/ 275 h 72330"/>
                <a:gd name="connsiteX51" fmla="*/ 1105 w 181230"/>
                <a:gd name="connsiteY51" fmla="*/ 275 h 72330"/>
                <a:gd name="connsiteX52" fmla="*/ 1105 w 181230"/>
                <a:gd name="connsiteY52" fmla="*/ 355 h 72330"/>
                <a:gd name="connsiteX53" fmla="*/ 6573 w 181230"/>
                <a:gd name="connsiteY53" fmla="*/ 17150 h 72330"/>
                <a:gd name="connsiteX54" fmla="*/ 10031 w 181230"/>
                <a:gd name="connsiteY54" fmla="*/ 21208 h 72330"/>
                <a:gd name="connsiteX55" fmla="*/ 15332 w 181230"/>
                <a:gd name="connsiteY55" fmla="*/ 21613 h 72330"/>
                <a:gd name="connsiteX56" fmla="*/ 21401 w 181230"/>
                <a:gd name="connsiteY56" fmla="*/ 19645 h 72330"/>
                <a:gd name="connsiteX57" fmla="*/ 32453 w 181230"/>
                <a:gd name="connsiteY57" fmla="*/ 34835 h 72330"/>
                <a:gd name="connsiteX58" fmla="*/ 28713 w 181230"/>
                <a:gd name="connsiteY58" fmla="*/ 39978 h 72330"/>
                <a:gd name="connsiteX59" fmla="*/ 27462 w 181230"/>
                <a:gd name="connsiteY59" fmla="*/ 45164 h 72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1230" h="72330">
                  <a:moveTo>
                    <a:pt x="27462" y="45200"/>
                  </a:moveTo>
                  <a:cubicBezTo>
                    <a:pt x="27739" y="47024"/>
                    <a:pt x="28737" y="48661"/>
                    <a:pt x="30232" y="49742"/>
                  </a:cubicBezTo>
                  <a:lnTo>
                    <a:pt x="44539" y="60150"/>
                  </a:lnTo>
                  <a:cubicBezTo>
                    <a:pt x="46035" y="61236"/>
                    <a:pt x="47901" y="61683"/>
                    <a:pt x="49725" y="61395"/>
                  </a:cubicBezTo>
                  <a:cubicBezTo>
                    <a:pt x="51550" y="61117"/>
                    <a:pt x="53186" y="60119"/>
                    <a:pt x="54268" y="58624"/>
                  </a:cubicBezTo>
                  <a:lnTo>
                    <a:pt x="58043" y="53438"/>
                  </a:lnTo>
                  <a:cubicBezTo>
                    <a:pt x="63747" y="56093"/>
                    <a:pt x="69751" y="58051"/>
                    <a:pt x="75923" y="59268"/>
                  </a:cubicBezTo>
                  <a:lnTo>
                    <a:pt x="75923" y="65655"/>
                  </a:lnTo>
                  <a:cubicBezTo>
                    <a:pt x="75928" y="69492"/>
                    <a:pt x="79037" y="72602"/>
                    <a:pt x="82874" y="72606"/>
                  </a:cubicBezTo>
                  <a:lnTo>
                    <a:pt x="100559" y="72606"/>
                  </a:lnTo>
                  <a:cubicBezTo>
                    <a:pt x="104396" y="72602"/>
                    <a:pt x="107506" y="69492"/>
                    <a:pt x="107510" y="65655"/>
                  </a:cubicBezTo>
                  <a:lnTo>
                    <a:pt x="107510" y="59268"/>
                  </a:lnTo>
                  <a:cubicBezTo>
                    <a:pt x="113683" y="58051"/>
                    <a:pt x="119686" y="56093"/>
                    <a:pt x="125390" y="53438"/>
                  </a:cubicBezTo>
                  <a:lnTo>
                    <a:pt x="129166" y="58624"/>
                  </a:lnTo>
                  <a:cubicBezTo>
                    <a:pt x="130247" y="60119"/>
                    <a:pt x="131884" y="61117"/>
                    <a:pt x="133708" y="61395"/>
                  </a:cubicBezTo>
                  <a:cubicBezTo>
                    <a:pt x="135533" y="61679"/>
                    <a:pt x="137397" y="61232"/>
                    <a:pt x="138894" y="60150"/>
                  </a:cubicBezTo>
                  <a:lnTo>
                    <a:pt x="153201" y="49742"/>
                  </a:lnTo>
                  <a:cubicBezTo>
                    <a:pt x="154696" y="48661"/>
                    <a:pt x="155694" y="47024"/>
                    <a:pt x="155971" y="45200"/>
                  </a:cubicBezTo>
                  <a:cubicBezTo>
                    <a:pt x="156251" y="43375"/>
                    <a:pt x="155804" y="41513"/>
                    <a:pt x="154727" y="40014"/>
                  </a:cubicBezTo>
                  <a:lnTo>
                    <a:pt x="150988" y="34871"/>
                  </a:lnTo>
                  <a:cubicBezTo>
                    <a:pt x="155236" y="30243"/>
                    <a:pt x="158944" y="25148"/>
                    <a:pt x="162040" y="19682"/>
                  </a:cubicBezTo>
                  <a:lnTo>
                    <a:pt x="168108" y="21649"/>
                  </a:lnTo>
                  <a:cubicBezTo>
                    <a:pt x="169859" y="22223"/>
                    <a:pt x="171767" y="22077"/>
                    <a:pt x="173410" y="21244"/>
                  </a:cubicBezTo>
                  <a:cubicBezTo>
                    <a:pt x="175069" y="20420"/>
                    <a:pt x="176318" y="18954"/>
                    <a:pt x="176868" y="17186"/>
                  </a:cubicBezTo>
                  <a:lnTo>
                    <a:pt x="182336" y="348"/>
                  </a:lnTo>
                  <a:lnTo>
                    <a:pt x="173931" y="275"/>
                  </a:lnTo>
                  <a:lnTo>
                    <a:pt x="169591" y="13657"/>
                  </a:lnTo>
                  <a:lnTo>
                    <a:pt x="163646" y="11725"/>
                  </a:lnTo>
                  <a:cubicBezTo>
                    <a:pt x="160463" y="10695"/>
                    <a:pt x="156999" y="12082"/>
                    <a:pt x="155407" y="15024"/>
                  </a:cubicBezTo>
                  <a:cubicBezTo>
                    <a:pt x="152453" y="20456"/>
                    <a:pt x="148806" y="25481"/>
                    <a:pt x="144558" y="29974"/>
                  </a:cubicBezTo>
                  <a:cubicBezTo>
                    <a:pt x="142234" y="32399"/>
                    <a:pt x="141980" y="36141"/>
                    <a:pt x="143957" y="38856"/>
                  </a:cubicBezTo>
                  <a:lnTo>
                    <a:pt x="147617" y="43876"/>
                  </a:lnTo>
                  <a:lnTo>
                    <a:pt x="135039" y="53077"/>
                  </a:lnTo>
                  <a:lnTo>
                    <a:pt x="131379" y="48013"/>
                  </a:lnTo>
                  <a:cubicBezTo>
                    <a:pt x="129394" y="45312"/>
                    <a:pt x="125769" y="44401"/>
                    <a:pt x="122743" y="45843"/>
                  </a:cubicBezTo>
                  <a:cubicBezTo>
                    <a:pt x="117155" y="48493"/>
                    <a:pt x="111255" y="50423"/>
                    <a:pt x="105181" y="51587"/>
                  </a:cubicBezTo>
                  <a:cubicBezTo>
                    <a:pt x="101885" y="52195"/>
                    <a:pt x="99488" y="55063"/>
                    <a:pt x="99474" y="58414"/>
                  </a:cubicBezTo>
                  <a:lnTo>
                    <a:pt x="99474" y="64606"/>
                  </a:lnTo>
                  <a:lnTo>
                    <a:pt x="83967" y="64606"/>
                  </a:lnTo>
                  <a:lnTo>
                    <a:pt x="83967" y="58414"/>
                  </a:lnTo>
                  <a:cubicBezTo>
                    <a:pt x="83945" y="55057"/>
                    <a:pt x="81557" y="52181"/>
                    <a:pt x="78260" y="51543"/>
                  </a:cubicBezTo>
                  <a:cubicBezTo>
                    <a:pt x="72183" y="50410"/>
                    <a:pt x="66280" y="48492"/>
                    <a:pt x="60698" y="45836"/>
                  </a:cubicBezTo>
                  <a:cubicBezTo>
                    <a:pt x="57669" y="44412"/>
                    <a:pt x="54057" y="45320"/>
                    <a:pt x="52062" y="48006"/>
                  </a:cubicBezTo>
                  <a:lnTo>
                    <a:pt x="48402" y="53069"/>
                  </a:lnTo>
                  <a:lnTo>
                    <a:pt x="35824" y="43876"/>
                  </a:lnTo>
                  <a:lnTo>
                    <a:pt x="39483" y="38856"/>
                  </a:lnTo>
                  <a:cubicBezTo>
                    <a:pt x="41460" y="36141"/>
                    <a:pt x="41207" y="32399"/>
                    <a:pt x="38883" y="29974"/>
                  </a:cubicBezTo>
                  <a:cubicBezTo>
                    <a:pt x="34635" y="25481"/>
                    <a:pt x="30988" y="20456"/>
                    <a:pt x="28034" y="15024"/>
                  </a:cubicBezTo>
                  <a:cubicBezTo>
                    <a:pt x="26442" y="12082"/>
                    <a:pt x="22978" y="10695"/>
                    <a:pt x="19795" y="11725"/>
                  </a:cubicBezTo>
                  <a:lnTo>
                    <a:pt x="13850" y="13657"/>
                  </a:lnTo>
                  <a:lnTo>
                    <a:pt x="9510" y="275"/>
                  </a:lnTo>
                  <a:lnTo>
                    <a:pt x="1105" y="275"/>
                  </a:lnTo>
                  <a:lnTo>
                    <a:pt x="1105" y="355"/>
                  </a:lnTo>
                  <a:lnTo>
                    <a:pt x="6573" y="17150"/>
                  </a:lnTo>
                  <a:cubicBezTo>
                    <a:pt x="7123" y="18918"/>
                    <a:pt x="8372" y="20384"/>
                    <a:pt x="10031" y="21208"/>
                  </a:cubicBezTo>
                  <a:cubicBezTo>
                    <a:pt x="11675" y="22040"/>
                    <a:pt x="13581" y="22186"/>
                    <a:pt x="15332" y="21613"/>
                  </a:cubicBezTo>
                  <a:lnTo>
                    <a:pt x="21401" y="19645"/>
                  </a:lnTo>
                  <a:cubicBezTo>
                    <a:pt x="24497" y="25111"/>
                    <a:pt x="28205" y="30207"/>
                    <a:pt x="32453" y="34835"/>
                  </a:cubicBezTo>
                  <a:lnTo>
                    <a:pt x="28713" y="39978"/>
                  </a:lnTo>
                  <a:cubicBezTo>
                    <a:pt x="27634" y="41476"/>
                    <a:pt x="27185" y="43338"/>
                    <a:pt x="27462" y="45164"/>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57" name="Freeform: Shape 356">
              <a:extLst>
                <a:ext uri="{FF2B5EF4-FFF2-40B4-BE49-F238E27FC236}">
                  <a16:creationId xmlns:a16="http://schemas.microsoft.com/office/drawing/2014/main" id="{BBCFB188-57C1-4C06-9B99-D852FF96FDF0}"/>
                </a:ext>
              </a:extLst>
            </p:cNvPr>
            <p:cNvSpPr/>
            <p:nvPr/>
          </p:nvSpPr>
          <p:spPr>
            <a:xfrm>
              <a:off x="8596249" y="4592977"/>
              <a:ext cx="105037" cy="36165"/>
            </a:xfrm>
            <a:custGeom>
              <a:avLst/>
              <a:gdLst>
                <a:gd name="connsiteX0" fmla="*/ 53620 w 105037"/>
                <a:gd name="connsiteY0" fmla="*/ 36441 h 36165"/>
                <a:gd name="connsiteX1" fmla="*/ 106139 w 105037"/>
                <a:gd name="connsiteY1" fmla="*/ 275 h 36165"/>
                <a:gd name="connsiteX2" fmla="*/ 97459 w 105037"/>
                <a:gd name="connsiteY2" fmla="*/ 275 h 36165"/>
                <a:gd name="connsiteX3" fmla="*/ 33532 w 105037"/>
                <a:gd name="connsiteY3" fmla="*/ 24027 h 36165"/>
                <a:gd name="connsiteX4" fmla="*/ 9780 w 105037"/>
                <a:gd name="connsiteY4" fmla="*/ 275 h 36165"/>
                <a:gd name="connsiteX5" fmla="*/ 1101 w 105037"/>
                <a:gd name="connsiteY5" fmla="*/ 275 h 36165"/>
                <a:gd name="connsiteX6" fmla="*/ 53620 w 105037"/>
                <a:gd name="connsiteY6" fmla="*/ 36441 h 36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037" h="36165">
                  <a:moveTo>
                    <a:pt x="53620" y="36441"/>
                  </a:moveTo>
                  <a:cubicBezTo>
                    <a:pt x="76928" y="36428"/>
                    <a:pt x="97814" y="22046"/>
                    <a:pt x="106139" y="275"/>
                  </a:cubicBezTo>
                  <a:lnTo>
                    <a:pt x="97459" y="275"/>
                  </a:lnTo>
                  <a:cubicBezTo>
                    <a:pt x="86365" y="24487"/>
                    <a:pt x="57743" y="35121"/>
                    <a:pt x="33532" y="24027"/>
                  </a:cubicBezTo>
                  <a:cubicBezTo>
                    <a:pt x="23024" y="19212"/>
                    <a:pt x="14595" y="10783"/>
                    <a:pt x="9780" y="275"/>
                  </a:cubicBezTo>
                  <a:lnTo>
                    <a:pt x="1101" y="275"/>
                  </a:lnTo>
                  <a:cubicBezTo>
                    <a:pt x="9425" y="22046"/>
                    <a:pt x="30312" y="36428"/>
                    <a:pt x="53620" y="36441"/>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58" name="Freeform: Shape 357">
              <a:extLst>
                <a:ext uri="{FF2B5EF4-FFF2-40B4-BE49-F238E27FC236}">
                  <a16:creationId xmlns:a16="http://schemas.microsoft.com/office/drawing/2014/main" id="{3A2BCCAC-C358-4AB5-BB51-FE26DC5C6681}"/>
                </a:ext>
              </a:extLst>
            </p:cNvPr>
            <p:cNvSpPr/>
            <p:nvPr/>
          </p:nvSpPr>
          <p:spPr>
            <a:xfrm>
              <a:off x="8576437" y="4472340"/>
              <a:ext cx="144660" cy="96572"/>
            </a:xfrm>
            <a:custGeom>
              <a:avLst/>
              <a:gdLst>
                <a:gd name="connsiteX0" fmla="*/ 45304 w 144660"/>
                <a:gd name="connsiteY0" fmla="*/ 96861 h 96572"/>
                <a:gd name="connsiteX1" fmla="*/ 101562 w 144660"/>
                <a:gd name="connsiteY1" fmla="*/ 96861 h 96572"/>
                <a:gd name="connsiteX2" fmla="*/ 105584 w 144660"/>
                <a:gd name="connsiteY2" fmla="*/ 92840 h 96572"/>
                <a:gd name="connsiteX3" fmla="*/ 105584 w 144660"/>
                <a:gd name="connsiteY3" fmla="*/ 88818 h 96572"/>
                <a:gd name="connsiteX4" fmla="*/ 141749 w 144660"/>
                <a:gd name="connsiteY4" fmla="*/ 88818 h 96572"/>
                <a:gd name="connsiteX5" fmla="*/ 145764 w 144660"/>
                <a:gd name="connsiteY5" fmla="*/ 84804 h 96572"/>
                <a:gd name="connsiteX6" fmla="*/ 145764 w 144660"/>
                <a:gd name="connsiteY6" fmla="*/ 56674 h 96572"/>
                <a:gd name="connsiteX7" fmla="*/ 131898 w 144660"/>
                <a:gd name="connsiteY7" fmla="*/ 40827 h 96572"/>
                <a:gd name="connsiteX8" fmla="*/ 134035 w 144660"/>
                <a:gd name="connsiteY8" fmla="*/ 18198 h 96572"/>
                <a:gd name="connsiteX9" fmla="*/ 111407 w 144660"/>
                <a:gd name="connsiteY9" fmla="*/ 16062 h 96572"/>
                <a:gd name="connsiteX10" fmla="*/ 109269 w 144660"/>
                <a:gd name="connsiteY10" fmla="*/ 38689 h 96572"/>
                <a:gd name="connsiteX11" fmla="*/ 111407 w 144660"/>
                <a:gd name="connsiteY11" fmla="*/ 40827 h 96572"/>
                <a:gd name="connsiteX12" fmla="*/ 103638 w 144660"/>
                <a:gd name="connsiteY12" fmla="*/ 44176 h 96572"/>
                <a:gd name="connsiteX13" fmla="*/ 85491 w 144660"/>
                <a:gd name="connsiteY13" fmla="*/ 32559 h 96572"/>
                <a:gd name="connsiteX14" fmla="*/ 84666 w 144660"/>
                <a:gd name="connsiteY14" fmla="*/ 32559 h 96572"/>
                <a:gd name="connsiteX15" fmla="*/ 87643 w 144660"/>
                <a:gd name="connsiteY15" fmla="*/ 7161 h 96572"/>
                <a:gd name="connsiteX16" fmla="*/ 62244 w 144660"/>
                <a:gd name="connsiteY16" fmla="*/ 4184 h 96572"/>
                <a:gd name="connsiteX17" fmla="*/ 59267 w 144660"/>
                <a:gd name="connsiteY17" fmla="*/ 29583 h 96572"/>
                <a:gd name="connsiteX18" fmla="*/ 62244 w 144660"/>
                <a:gd name="connsiteY18" fmla="*/ 32559 h 96572"/>
                <a:gd name="connsiteX19" fmla="*/ 61419 w 144660"/>
                <a:gd name="connsiteY19" fmla="*/ 32559 h 96572"/>
                <a:gd name="connsiteX20" fmla="*/ 43272 w 144660"/>
                <a:gd name="connsiteY20" fmla="*/ 44176 h 96572"/>
                <a:gd name="connsiteX21" fmla="*/ 35503 w 144660"/>
                <a:gd name="connsiteY21" fmla="*/ 40827 h 96572"/>
                <a:gd name="connsiteX22" fmla="*/ 37641 w 144660"/>
                <a:gd name="connsiteY22" fmla="*/ 18198 h 96572"/>
                <a:gd name="connsiteX23" fmla="*/ 15012 w 144660"/>
                <a:gd name="connsiteY23" fmla="*/ 16062 h 96572"/>
                <a:gd name="connsiteX24" fmla="*/ 12875 w 144660"/>
                <a:gd name="connsiteY24" fmla="*/ 38689 h 96572"/>
                <a:gd name="connsiteX25" fmla="*/ 15012 w 144660"/>
                <a:gd name="connsiteY25" fmla="*/ 40827 h 96572"/>
                <a:gd name="connsiteX26" fmla="*/ 1103 w 144660"/>
                <a:gd name="connsiteY26" fmla="*/ 56674 h 96572"/>
                <a:gd name="connsiteX27" fmla="*/ 1103 w 144660"/>
                <a:gd name="connsiteY27" fmla="*/ 84804 h 96572"/>
                <a:gd name="connsiteX28" fmla="*/ 5125 w 144660"/>
                <a:gd name="connsiteY28" fmla="*/ 88825 h 96572"/>
                <a:gd name="connsiteX29" fmla="*/ 41290 w 144660"/>
                <a:gd name="connsiteY29" fmla="*/ 88825 h 96572"/>
                <a:gd name="connsiteX30" fmla="*/ 41290 w 144660"/>
                <a:gd name="connsiteY30" fmla="*/ 92847 h 96572"/>
                <a:gd name="connsiteX31" fmla="*/ 45304 w 144660"/>
                <a:gd name="connsiteY31" fmla="*/ 96861 h 96572"/>
                <a:gd name="connsiteX32" fmla="*/ 121656 w 144660"/>
                <a:gd name="connsiteY32" fmla="*/ 20517 h 96572"/>
                <a:gd name="connsiteX33" fmla="*/ 129692 w 144660"/>
                <a:gd name="connsiteY33" fmla="*/ 28552 h 96572"/>
                <a:gd name="connsiteX34" fmla="*/ 121656 w 144660"/>
                <a:gd name="connsiteY34" fmla="*/ 36588 h 96572"/>
                <a:gd name="connsiteX35" fmla="*/ 113620 w 144660"/>
                <a:gd name="connsiteY35" fmla="*/ 28552 h 96572"/>
                <a:gd name="connsiteX36" fmla="*/ 121656 w 144660"/>
                <a:gd name="connsiteY36" fmla="*/ 20517 h 96572"/>
                <a:gd name="connsiteX37" fmla="*/ 105584 w 144660"/>
                <a:gd name="connsiteY37" fmla="*/ 56682 h 96572"/>
                <a:gd name="connsiteX38" fmla="*/ 113620 w 144660"/>
                <a:gd name="connsiteY38" fmla="*/ 48646 h 96572"/>
                <a:gd name="connsiteX39" fmla="*/ 129692 w 144660"/>
                <a:gd name="connsiteY39" fmla="*/ 48646 h 96572"/>
                <a:gd name="connsiteX40" fmla="*/ 137728 w 144660"/>
                <a:gd name="connsiteY40" fmla="*/ 56682 h 96572"/>
                <a:gd name="connsiteX41" fmla="*/ 137728 w 144660"/>
                <a:gd name="connsiteY41" fmla="*/ 80789 h 96572"/>
                <a:gd name="connsiteX42" fmla="*/ 105577 w 144660"/>
                <a:gd name="connsiteY42" fmla="*/ 80789 h 96572"/>
                <a:gd name="connsiteX43" fmla="*/ 73433 w 144660"/>
                <a:gd name="connsiteY43" fmla="*/ 8459 h 96572"/>
                <a:gd name="connsiteX44" fmla="*/ 83480 w 144660"/>
                <a:gd name="connsiteY44" fmla="*/ 18506 h 96572"/>
                <a:gd name="connsiteX45" fmla="*/ 73433 w 144660"/>
                <a:gd name="connsiteY45" fmla="*/ 28552 h 96572"/>
                <a:gd name="connsiteX46" fmla="*/ 63387 w 144660"/>
                <a:gd name="connsiteY46" fmla="*/ 18506 h 96572"/>
                <a:gd name="connsiteX47" fmla="*/ 73433 w 144660"/>
                <a:gd name="connsiteY47" fmla="*/ 8459 h 96572"/>
                <a:gd name="connsiteX48" fmla="*/ 49326 w 144660"/>
                <a:gd name="connsiteY48" fmla="*/ 56682 h 96572"/>
                <a:gd name="connsiteX49" fmla="*/ 49326 w 144660"/>
                <a:gd name="connsiteY49" fmla="*/ 52660 h 96572"/>
                <a:gd name="connsiteX50" fmla="*/ 61383 w 144660"/>
                <a:gd name="connsiteY50" fmla="*/ 40603 h 96572"/>
                <a:gd name="connsiteX51" fmla="*/ 85491 w 144660"/>
                <a:gd name="connsiteY51" fmla="*/ 40603 h 96572"/>
                <a:gd name="connsiteX52" fmla="*/ 97548 w 144660"/>
                <a:gd name="connsiteY52" fmla="*/ 52660 h 96572"/>
                <a:gd name="connsiteX53" fmla="*/ 97548 w 144660"/>
                <a:gd name="connsiteY53" fmla="*/ 88825 h 96572"/>
                <a:gd name="connsiteX54" fmla="*/ 49326 w 144660"/>
                <a:gd name="connsiteY54" fmla="*/ 88825 h 96572"/>
                <a:gd name="connsiteX55" fmla="*/ 25218 w 144660"/>
                <a:gd name="connsiteY55" fmla="*/ 20517 h 96572"/>
                <a:gd name="connsiteX56" fmla="*/ 33254 w 144660"/>
                <a:gd name="connsiteY56" fmla="*/ 28552 h 96572"/>
                <a:gd name="connsiteX57" fmla="*/ 25218 w 144660"/>
                <a:gd name="connsiteY57" fmla="*/ 36588 h 96572"/>
                <a:gd name="connsiteX58" fmla="*/ 17182 w 144660"/>
                <a:gd name="connsiteY58" fmla="*/ 28552 h 96572"/>
                <a:gd name="connsiteX59" fmla="*/ 25218 w 144660"/>
                <a:gd name="connsiteY59" fmla="*/ 20517 h 96572"/>
                <a:gd name="connsiteX60" fmla="*/ 9146 w 144660"/>
                <a:gd name="connsiteY60" fmla="*/ 80789 h 96572"/>
                <a:gd name="connsiteX61" fmla="*/ 9146 w 144660"/>
                <a:gd name="connsiteY61" fmla="*/ 56674 h 96572"/>
                <a:gd name="connsiteX62" fmla="*/ 17182 w 144660"/>
                <a:gd name="connsiteY62" fmla="*/ 48639 h 96572"/>
                <a:gd name="connsiteX63" fmla="*/ 33254 w 144660"/>
                <a:gd name="connsiteY63" fmla="*/ 48639 h 96572"/>
                <a:gd name="connsiteX64" fmla="*/ 41290 w 144660"/>
                <a:gd name="connsiteY64" fmla="*/ 56674 h 96572"/>
                <a:gd name="connsiteX65" fmla="*/ 41290 w 144660"/>
                <a:gd name="connsiteY65" fmla="*/ 80782 h 9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44660" h="96572">
                  <a:moveTo>
                    <a:pt x="45304" y="96861"/>
                  </a:moveTo>
                  <a:lnTo>
                    <a:pt x="101562" y="96861"/>
                  </a:lnTo>
                  <a:cubicBezTo>
                    <a:pt x="103784" y="96861"/>
                    <a:pt x="105584" y="95061"/>
                    <a:pt x="105584" y="92840"/>
                  </a:cubicBezTo>
                  <a:lnTo>
                    <a:pt x="105584" y="88818"/>
                  </a:lnTo>
                  <a:lnTo>
                    <a:pt x="141749" y="88818"/>
                  </a:lnTo>
                  <a:cubicBezTo>
                    <a:pt x="143965" y="88814"/>
                    <a:pt x="145760" y="87019"/>
                    <a:pt x="145764" y="84804"/>
                  </a:cubicBezTo>
                  <a:lnTo>
                    <a:pt x="145764" y="56674"/>
                  </a:lnTo>
                  <a:cubicBezTo>
                    <a:pt x="145740" y="48673"/>
                    <a:pt x="139825" y="41913"/>
                    <a:pt x="131898" y="40827"/>
                  </a:cubicBezTo>
                  <a:cubicBezTo>
                    <a:pt x="138737" y="35168"/>
                    <a:pt x="139694" y="25037"/>
                    <a:pt x="134035" y="18198"/>
                  </a:cubicBezTo>
                  <a:cubicBezTo>
                    <a:pt x="128376" y="11359"/>
                    <a:pt x="118245" y="10403"/>
                    <a:pt x="111407" y="16062"/>
                  </a:cubicBezTo>
                  <a:cubicBezTo>
                    <a:pt x="104568" y="21720"/>
                    <a:pt x="103611" y="31851"/>
                    <a:pt x="109269" y="38689"/>
                  </a:cubicBezTo>
                  <a:cubicBezTo>
                    <a:pt x="109913" y="39468"/>
                    <a:pt x="110628" y="40183"/>
                    <a:pt x="111407" y="40827"/>
                  </a:cubicBezTo>
                  <a:cubicBezTo>
                    <a:pt x="108562" y="41219"/>
                    <a:pt x="105877" y="42376"/>
                    <a:pt x="103638" y="44176"/>
                  </a:cubicBezTo>
                  <a:cubicBezTo>
                    <a:pt x="100352" y="37113"/>
                    <a:pt x="93280" y="32587"/>
                    <a:pt x="85491" y="32559"/>
                  </a:cubicBezTo>
                  <a:lnTo>
                    <a:pt x="84666" y="32559"/>
                  </a:lnTo>
                  <a:cubicBezTo>
                    <a:pt x="92502" y="26368"/>
                    <a:pt x="93834" y="14996"/>
                    <a:pt x="87643" y="7161"/>
                  </a:cubicBezTo>
                  <a:cubicBezTo>
                    <a:pt x="81451" y="-675"/>
                    <a:pt x="70079" y="-2007"/>
                    <a:pt x="62244" y="4184"/>
                  </a:cubicBezTo>
                  <a:cubicBezTo>
                    <a:pt x="54408" y="10376"/>
                    <a:pt x="53076" y="21748"/>
                    <a:pt x="59267" y="29583"/>
                  </a:cubicBezTo>
                  <a:cubicBezTo>
                    <a:pt x="60140" y="30688"/>
                    <a:pt x="61139" y="31686"/>
                    <a:pt x="62244" y="32559"/>
                  </a:cubicBezTo>
                  <a:lnTo>
                    <a:pt x="61419" y="32559"/>
                  </a:lnTo>
                  <a:cubicBezTo>
                    <a:pt x="53630" y="32587"/>
                    <a:pt x="46557" y="37113"/>
                    <a:pt x="43272" y="44176"/>
                  </a:cubicBezTo>
                  <a:cubicBezTo>
                    <a:pt x="41033" y="42376"/>
                    <a:pt x="38348" y="41219"/>
                    <a:pt x="35503" y="40827"/>
                  </a:cubicBezTo>
                  <a:cubicBezTo>
                    <a:pt x="42342" y="35168"/>
                    <a:pt x="43299" y="25037"/>
                    <a:pt x="37641" y="18198"/>
                  </a:cubicBezTo>
                  <a:cubicBezTo>
                    <a:pt x="31982" y="11360"/>
                    <a:pt x="21851" y="10403"/>
                    <a:pt x="15012" y="16062"/>
                  </a:cubicBezTo>
                  <a:cubicBezTo>
                    <a:pt x="8173" y="21720"/>
                    <a:pt x="7216" y="31851"/>
                    <a:pt x="12875" y="38689"/>
                  </a:cubicBezTo>
                  <a:cubicBezTo>
                    <a:pt x="13518" y="39468"/>
                    <a:pt x="14235" y="40183"/>
                    <a:pt x="15012" y="40827"/>
                  </a:cubicBezTo>
                  <a:cubicBezTo>
                    <a:pt x="7068" y="41893"/>
                    <a:pt x="1129" y="48659"/>
                    <a:pt x="1103" y="56674"/>
                  </a:cubicBezTo>
                  <a:lnTo>
                    <a:pt x="1103" y="84804"/>
                  </a:lnTo>
                  <a:cubicBezTo>
                    <a:pt x="1103" y="87025"/>
                    <a:pt x="2903" y="88825"/>
                    <a:pt x="5125" y="88825"/>
                  </a:cubicBezTo>
                  <a:lnTo>
                    <a:pt x="41290" y="88825"/>
                  </a:lnTo>
                  <a:lnTo>
                    <a:pt x="41290" y="92847"/>
                  </a:lnTo>
                  <a:cubicBezTo>
                    <a:pt x="41294" y="95062"/>
                    <a:pt x="43089" y="96857"/>
                    <a:pt x="45304" y="96861"/>
                  </a:cubicBezTo>
                  <a:close/>
                  <a:moveTo>
                    <a:pt x="121656" y="20517"/>
                  </a:moveTo>
                  <a:cubicBezTo>
                    <a:pt x="126094" y="20517"/>
                    <a:pt x="129692" y="24114"/>
                    <a:pt x="129692" y="28552"/>
                  </a:cubicBezTo>
                  <a:cubicBezTo>
                    <a:pt x="129692" y="32991"/>
                    <a:pt x="126094" y="36588"/>
                    <a:pt x="121656" y="36588"/>
                  </a:cubicBezTo>
                  <a:cubicBezTo>
                    <a:pt x="117218" y="36588"/>
                    <a:pt x="113620" y="32991"/>
                    <a:pt x="113620" y="28552"/>
                  </a:cubicBezTo>
                  <a:cubicBezTo>
                    <a:pt x="113620" y="24114"/>
                    <a:pt x="117218" y="20517"/>
                    <a:pt x="121656" y="20517"/>
                  </a:cubicBezTo>
                  <a:close/>
                  <a:moveTo>
                    <a:pt x="105584" y="56682"/>
                  </a:moveTo>
                  <a:cubicBezTo>
                    <a:pt x="105584" y="52243"/>
                    <a:pt x="109182" y="48646"/>
                    <a:pt x="113620" y="48646"/>
                  </a:cubicBezTo>
                  <a:lnTo>
                    <a:pt x="129692" y="48646"/>
                  </a:lnTo>
                  <a:cubicBezTo>
                    <a:pt x="134130" y="48646"/>
                    <a:pt x="137728" y="52243"/>
                    <a:pt x="137728" y="56682"/>
                  </a:cubicBezTo>
                  <a:lnTo>
                    <a:pt x="137728" y="80789"/>
                  </a:lnTo>
                  <a:lnTo>
                    <a:pt x="105577" y="80789"/>
                  </a:lnTo>
                  <a:close/>
                  <a:moveTo>
                    <a:pt x="73433" y="8459"/>
                  </a:moveTo>
                  <a:cubicBezTo>
                    <a:pt x="78982" y="8459"/>
                    <a:pt x="83480" y="12957"/>
                    <a:pt x="83480" y="18506"/>
                  </a:cubicBezTo>
                  <a:cubicBezTo>
                    <a:pt x="83480" y="24054"/>
                    <a:pt x="78982" y="28552"/>
                    <a:pt x="73433" y="28552"/>
                  </a:cubicBezTo>
                  <a:cubicBezTo>
                    <a:pt x="67885" y="28552"/>
                    <a:pt x="63387" y="24054"/>
                    <a:pt x="63387" y="18506"/>
                  </a:cubicBezTo>
                  <a:cubicBezTo>
                    <a:pt x="63387" y="12957"/>
                    <a:pt x="67885" y="8459"/>
                    <a:pt x="73433" y="8459"/>
                  </a:cubicBezTo>
                  <a:close/>
                  <a:moveTo>
                    <a:pt x="49326" y="56682"/>
                  </a:moveTo>
                  <a:lnTo>
                    <a:pt x="49326" y="52660"/>
                  </a:lnTo>
                  <a:cubicBezTo>
                    <a:pt x="49326" y="46001"/>
                    <a:pt x="54724" y="40603"/>
                    <a:pt x="61383" y="40603"/>
                  </a:cubicBezTo>
                  <a:lnTo>
                    <a:pt x="85491" y="40603"/>
                  </a:lnTo>
                  <a:cubicBezTo>
                    <a:pt x="92150" y="40603"/>
                    <a:pt x="97548" y="46001"/>
                    <a:pt x="97548" y="52660"/>
                  </a:cubicBezTo>
                  <a:lnTo>
                    <a:pt x="97548" y="88825"/>
                  </a:lnTo>
                  <a:lnTo>
                    <a:pt x="49326" y="88825"/>
                  </a:lnTo>
                  <a:close/>
                  <a:moveTo>
                    <a:pt x="25218" y="20517"/>
                  </a:moveTo>
                  <a:cubicBezTo>
                    <a:pt x="29656" y="20517"/>
                    <a:pt x="33254" y="24114"/>
                    <a:pt x="33254" y="28552"/>
                  </a:cubicBezTo>
                  <a:cubicBezTo>
                    <a:pt x="33254" y="32991"/>
                    <a:pt x="29656" y="36588"/>
                    <a:pt x="25218" y="36588"/>
                  </a:cubicBezTo>
                  <a:cubicBezTo>
                    <a:pt x="20780" y="36588"/>
                    <a:pt x="17182" y="32991"/>
                    <a:pt x="17182" y="28552"/>
                  </a:cubicBezTo>
                  <a:cubicBezTo>
                    <a:pt x="17182" y="24114"/>
                    <a:pt x="20780" y="20517"/>
                    <a:pt x="25218" y="20517"/>
                  </a:cubicBezTo>
                  <a:close/>
                  <a:moveTo>
                    <a:pt x="9146" y="80789"/>
                  </a:moveTo>
                  <a:lnTo>
                    <a:pt x="9146" y="56674"/>
                  </a:lnTo>
                  <a:cubicBezTo>
                    <a:pt x="9146" y="52236"/>
                    <a:pt x="12744" y="48639"/>
                    <a:pt x="17182" y="48639"/>
                  </a:cubicBezTo>
                  <a:lnTo>
                    <a:pt x="33254" y="48639"/>
                  </a:lnTo>
                  <a:cubicBezTo>
                    <a:pt x="37692" y="48639"/>
                    <a:pt x="41290" y="52236"/>
                    <a:pt x="41290" y="56674"/>
                  </a:cubicBezTo>
                  <a:lnTo>
                    <a:pt x="41290" y="80782"/>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59" name="Freeform: Shape 358">
              <a:extLst>
                <a:ext uri="{FF2B5EF4-FFF2-40B4-BE49-F238E27FC236}">
                  <a16:creationId xmlns:a16="http://schemas.microsoft.com/office/drawing/2014/main" id="{56CA8B5F-658F-40EA-A3A0-24B9DBF97310}"/>
                </a:ext>
              </a:extLst>
            </p:cNvPr>
            <p:cNvSpPr/>
            <p:nvPr/>
          </p:nvSpPr>
          <p:spPr>
            <a:xfrm>
              <a:off x="8540272" y="4576920"/>
              <a:ext cx="216990" cy="8035"/>
            </a:xfrm>
            <a:custGeom>
              <a:avLst/>
              <a:gdLst>
                <a:gd name="connsiteX0" fmla="*/ 1107 w 216990"/>
                <a:gd name="connsiteY0" fmla="*/ 277 h 8035"/>
                <a:gd name="connsiteX1" fmla="*/ 218098 w 216990"/>
                <a:gd name="connsiteY1" fmla="*/ 277 h 8035"/>
                <a:gd name="connsiteX2" fmla="*/ 218098 w 216990"/>
                <a:gd name="connsiteY2" fmla="*/ 8313 h 8035"/>
                <a:gd name="connsiteX3" fmla="*/ 1107 w 216990"/>
                <a:gd name="connsiteY3" fmla="*/ 8313 h 8035"/>
              </a:gdLst>
              <a:ahLst/>
              <a:cxnLst>
                <a:cxn ang="0">
                  <a:pos x="connsiteX0" y="connsiteY0"/>
                </a:cxn>
                <a:cxn ang="0">
                  <a:pos x="connsiteX1" y="connsiteY1"/>
                </a:cxn>
                <a:cxn ang="0">
                  <a:pos x="connsiteX2" y="connsiteY2"/>
                </a:cxn>
                <a:cxn ang="0">
                  <a:pos x="connsiteX3" y="connsiteY3"/>
                </a:cxn>
              </a:cxnLst>
              <a:rect l="l" t="t" r="r" b="b"/>
              <a:pathLst>
                <a:path w="216990" h="8035">
                  <a:moveTo>
                    <a:pt x="1107" y="277"/>
                  </a:moveTo>
                  <a:lnTo>
                    <a:pt x="218098" y="277"/>
                  </a:lnTo>
                  <a:lnTo>
                    <a:pt x="218098" y="8313"/>
                  </a:lnTo>
                  <a:lnTo>
                    <a:pt x="1107" y="8313"/>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60" name="Freeform: Shape 359">
              <a:extLst>
                <a:ext uri="{FF2B5EF4-FFF2-40B4-BE49-F238E27FC236}">
                  <a16:creationId xmlns:a16="http://schemas.microsoft.com/office/drawing/2014/main" id="{BECB8652-EB86-45FF-8E63-F7BB8A27CABA}"/>
                </a:ext>
              </a:extLst>
            </p:cNvPr>
            <p:cNvSpPr/>
            <p:nvPr/>
          </p:nvSpPr>
          <p:spPr>
            <a:xfrm>
              <a:off x="8550608" y="4416201"/>
              <a:ext cx="197998" cy="55145"/>
            </a:xfrm>
            <a:custGeom>
              <a:avLst/>
              <a:gdLst>
                <a:gd name="connsiteX0" fmla="*/ 71346 w 197998"/>
                <a:gd name="connsiteY0" fmla="*/ 24035 h 55145"/>
                <a:gd name="connsiteX1" fmla="*/ 126042 w 197998"/>
                <a:gd name="connsiteY1" fmla="*/ 43564 h 55145"/>
                <a:gd name="connsiteX2" fmla="*/ 129188 w 197998"/>
                <a:gd name="connsiteY2" fmla="*/ 43369 h 55145"/>
                <a:gd name="connsiteX3" fmla="*/ 175754 w 197998"/>
                <a:gd name="connsiteY3" fmla="*/ 20064 h 55145"/>
                <a:gd name="connsiteX4" fmla="*/ 179776 w 197998"/>
                <a:gd name="connsiteY4" fmla="*/ 27362 h 55145"/>
                <a:gd name="connsiteX5" fmla="*/ 183241 w 197998"/>
                <a:gd name="connsiteY5" fmla="*/ 29445 h 55145"/>
                <a:gd name="connsiteX6" fmla="*/ 183291 w 197998"/>
                <a:gd name="connsiteY6" fmla="*/ 29445 h 55145"/>
                <a:gd name="connsiteX7" fmla="*/ 186763 w 197998"/>
                <a:gd name="connsiteY7" fmla="*/ 27435 h 55145"/>
                <a:gd name="connsiteX8" fmla="*/ 198567 w 197998"/>
                <a:gd name="connsiteY8" fmla="*/ 7182 h 55145"/>
                <a:gd name="connsiteX9" fmla="*/ 197090 w 197998"/>
                <a:gd name="connsiteY9" fmla="*/ 1690 h 55145"/>
                <a:gd name="connsiteX10" fmla="*/ 195247 w 197998"/>
                <a:gd name="connsiteY10" fmla="*/ 1157 h 55145"/>
                <a:gd name="connsiteX11" fmla="*/ 171834 w 197998"/>
                <a:gd name="connsiteY11" fmla="*/ 296 h 55145"/>
                <a:gd name="connsiteX12" fmla="*/ 168261 w 197998"/>
                <a:gd name="connsiteY12" fmla="*/ 2206 h 55145"/>
                <a:gd name="connsiteX13" fmla="*/ 168160 w 197998"/>
                <a:gd name="connsiteY13" fmla="*/ 6249 h 55145"/>
                <a:gd name="connsiteX14" fmla="*/ 171885 w 197998"/>
                <a:gd name="connsiteY14" fmla="*/ 13034 h 55145"/>
                <a:gd name="connsiteX15" fmla="*/ 127156 w 197998"/>
                <a:gd name="connsiteY15" fmla="*/ 35420 h 55145"/>
                <a:gd name="connsiteX16" fmla="*/ 72503 w 197998"/>
                <a:gd name="connsiteY16" fmla="*/ 15891 h 55145"/>
                <a:gd name="connsiteX17" fmla="*/ 69443 w 197998"/>
                <a:gd name="connsiteY17" fmla="*/ 16043 h 55145"/>
                <a:gd name="connsiteX18" fmla="*/ 1106 w 197998"/>
                <a:gd name="connsiteY18" fmla="*/ 48208 h 55145"/>
                <a:gd name="connsiteX19" fmla="*/ 4527 w 197998"/>
                <a:gd name="connsiteY19" fmla="*/ 55441 h 55145"/>
                <a:gd name="connsiteX20" fmla="*/ 188246 w 197998"/>
                <a:gd name="connsiteY20" fmla="*/ 8976 h 55145"/>
                <a:gd name="connsiteX21" fmla="*/ 183393 w 197998"/>
                <a:gd name="connsiteY21" fmla="*/ 17301 h 55145"/>
                <a:gd name="connsiteX22" fmla="*/ 178612 w 197998"/>
                <a:gd name="connsiteY22" fmla="*/ 8621 h 5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7998" h="55145">
                  <a:moveTo>
                    <a:pt x="71346" y="24035"/>
                  </a:moveTo>
                  <a:lnTo>
                    <a:pt x="126042" y="43564"/>
                  </a:lnTo>
                  <a:cubicBezTo>
                    <a:pt x="127073" y="43930"/>
                    <a:pt x="128210" y="43859"/>
                    <a:pt x="129188" y="43369"/>
                  </a:cubicBezTo>
                  <a:lnTo>
                    <a:pt x="175754" y="20064"/>
                  </a:lnTo>
                  <a:lnTo>
                    <a:pt x="179776" y="27362"/>
                  </a:lnTo>
                  <a:cubicBezTo>
                    <a:pt x="180473" y="28629"/>
                    <a:pt x="181796" y="29424"/>
                    <a:pt x="183241" y="29445"/>
                  </a:cubicBezTo>
                  <a:lnTo>
                    <a:pt x="183291" y="29445"/>
                  </a:lnTo>
                  <a:cubicBezTo>
                    <a:pt x="184724" y="29441"/>
                    <a:pt x="186047" y="28675"/>
                    <a:pt x="186763" y="27435"/>
                  </a:cubicBezTo>
                  <a:lnTo>
                    <a:pt x="198567" y="7182"/>
                  </a:lnTo>
                  <a:cubicBezTo>
                    <a:pt x="199676" y="5257"/>
                    <a:pt x="199014" y="2799"/>
                    <a:pt x="197090" y="1690"/>
                  </a:cubicBezTo>
                  <a:cubicBezTo>
                    <a:pt x="196528" y="1367"/>
                    <a:pt x="195896" y="1184"/>
                    <a:pt x="195247" y="1157"/>
                  </a:cubicBezTo>
                  <a:lnTo>
                    <a:pt x="171834" y="296"/>
                  </a:lnTo>
                  <a:cubicBezTo>
                    <a:pt x="170390" y="260"/>
                    <a:pt x="169034" y="985"/>
                    <a:pt x="168261" y="2206"/>
                  </a:cubicBezTo>
                  <a:cubicBezTo>
                    <a:pt x="167503" y="3437"/>
                    <a:pt x="167464" y="4981"/>
                    <a:pt x="168160" y="6249"/>
                  </a:cubicBezTo>
                  <a:lnTo>
                    <a:pt x="171885" y="13034"/>
                  </a:lnTo>
                  <a:lnTo>
                    <a:pt x="127156" y="35420"/>
                  </a:lnTo>
                  <a:lnTo>
                    <a:pt x="72503" y="15891"/>
                  </a:lnTo>
                  <a:cubicBezTo>
                    <a:pt x="71503" y="15536"/>
                    <a:pt x="70403" y="15590"/>
                    <a:pt x="69443" y="16043"/>
                  </a:cubicBezTo>
                  <a:lnTo>
                    <a:pt x="1106" y="48208"/>
                  </a:lnTo>
                  <a:lnTo>
                    <a:pt x="4527" y="55441"/>
                  </a:lnTo>
                  <a:close/>
                  <a:moveTo>
                    <a:pt x="188246" y="8976"/>
                  </a:moveTo>
                  <a:lnTo>
                    <a:pt x="183393" y="17301"/>
                  </a:lnTo>
                  <a:lnTo>
                    <a:pt x="178612" y="8621"/>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grpSp>
      <p:sp>
        <p:nvSpPr>
          <p:cNvPr id="361" name="TextBox 360">
            <a:extLst>
              <a:ext uri="{FF2B5EF4-FFF2-40B4-BE49-F238E27FC236}">
                <a16:creationId xmlns:a16="http://schemas.microsoft.com/office/drawing/2014/main" id="{66EF2FAB-6005-4192-A68C-A04F6A014746}"/>
              </a:ext>
            </a:extLst>
          </p:cNvPr>
          <p:cNvSpPr txBox="1"/>
          <p:nvPr/>
        </p:nvSpPr>
        <p:spPr>
          <a:xfrm>
            <a:off x="767360" y="2743288"/>
            <a:ext cx="757451" cy="338554"/>
          </a:xfrm>
          <a:prstGeom prst="rect">
            <a:avLst/>
          </a:prstGeom>
          <a:noFill/>
        </p:spPr>
        <p:txBody>
          <a:bodyPr wrap="none" rtlCol="0">
            <a:spAutoFit/>
          </a:bodyPr>
          <a:lstStyle/>
          <a:p>
            <a:pPr algn="l"/>
            <a:r>
              <a:rPr lang="en-IN" sz="1600" b="1" spc="0" baseline="0" dirty="0">
                <a:solidFill>
                  <a:schemeClr val="bg1"/>
                </a:solidFill>
                <a:cs typeface="Arial" panose="020B0604020202020204" pitchFamily="34" charset="0"/>
                <a:sym typeface="Alexandria"/>
                <a:rtl val="0"/>
              </a:rPr>
              <a:t>Info.AI</a:t>
            </a:r>
          </a:p>
        </p:txBody>
      </p:sp>
      <p:sp>
        <p:nvSpPr>
          <p:cNvPr id="362" name="TextBox 361">
            <a:extLst>
              <a:ext uri="{FF2B5EF4-FFF2-40B4-BE49-F238E27FC236}">
                <a16:creationId xmlns:a16="http://schemas.microsoft.com/office/drawing/2014/main" id="{CE1C2B07-69B1-4B00-835E-7BA3756B7A88}"/>
              </a:ext>
            </a:extLst>
          </p:cNvPr>
          <p:cNvSpPr txBox="1"/>
          <p:nvPr/>
        </p:nvSpPr>
        <p:spPr>
          <a:xfrm>
            <a:off x="767360" y="3039842"/>
            <a:ext cx="2143536" cy="261610"/>
          </a:xfrm>
          <a:prstGeom prst="rect">
            <a:avLst/>
          </a:prstGeom>
          <a:noFill/>
        </p:spPr>
        <p:txBody>
          <a:bodyPr wrap="none" rtlCol="0">
            <a:spAutoFit/>
          </a:bodyPr>
          <a:lstStyle/>
          <a:p>
            <a:pPr algn="l"/>
            <a:r>
              <a:rPr lang="en-IN" sz="1100" spc="0" baseline="0" dirty="0">
                <a:solidFill>
                  <a:schemeClr val="bg1"/>
                </a:solidFill>
                <a:ea typeface="Open Sans"/>
                <a:cs typeface="Arial" panose="020B0604020202020204" pitchFamily="34" charset="0"/>
                <a:sym typeface="Open Sans"/>
                <a:rtl val="0"/>
              </a:rPr>
              <a:t>Grow your Insights, not your team</a:t>
            </a:r>
          </a:p>
        </p:txBody>
      </p:sp>
      <p:grpSp>
        <p:nvGrpSpPr>
          <p:cNvPr id="363" name="Graphic 2">
            <a:extLst>
              <a:ext uri="{FF2B5EF4-FFF2-40B4-BE49-F238E27FC236}">
                <a16:creationId xmlns:a16="http://schemas.microsoft.com/office/drawing/2014/main" id="{2BAED193-FDD7-498C-8673-F57BF18753FE}"/>
              </a:ext>
            </a:extLst>
          </p:cNvPr>
          <p:cNvGrpSpPr/>
          <p:nvPr/>
        </p:nvGrpSpPr>
        <p:grpSpPr>
          <a:xfrm>
            <a:off x="497156" y="2846799"/>
            <a:ext cx="216957" cy="224426"/>
            <a:chOff x="497156" y="2333018"/>
            <a:chExt cx="216957" cy="224426"/>
          </a:xfrm>
          <a:solidFill>
            <a:schemeClr val="accent1"/>
          </a:solidFill>
        </p:grpSpPr>
        <p:sp>
          <p:nvSpPr>
            <p:cNvPr id="364" name="Freeform: Shape 363">
              <a:extLst>
                <a:ext uri="{FF2B5EF4-FFF2-40B4-BE49-F238E27FC236}">
                  <a16:creationId xmlns:a16="http://schemas.microsoft.com/office/drawing/2014/main" id="{1311DDD2-779B-4DE3-9F2D-454A4AF151B4}"/>
                </a:ext>
              </a:extLst>
            </p:cNvPr>
            <p:cNvSpPr/>
            <p:nvPr/>
          </p:nvSpPr>
          <p:spPr>
            <a:xfrm>
              <a:off x="564503" y="2419084"/>
              <a:ext cx="44874" cy="52337"/>
            </a:xfrm>
            <a:custGeom>
              <a:avLst/>
              <a:gdLst>
                <a:gd name="connsiteX0" fmla="*/ 2108 w 44874"/>
                <a:gd name="connsiteY0" fmla="*/ 51835 h 52337"/>
                <a:gd name="connsiteX1" fmla="*/ 6997 w 44874"/>
                <a:gd name="connsiteY1" fmla="*/ 49824 h 52337"/>
                <a:gd name="connsiteX2" fmla="*/ 12270 w 44874"/>
                <a:gd name="connsiteY2" fmla="*/ 37166 h 52337"/>
                <a:gd name="connsiteX3" fmla="*/ 32219 w 44874"/>
                <a:gd name="connsiteY3" fmla="*/ 37166 h 52337"/>
                <a:gd name="connsiteX4" fmla="*/ 37492 w 44874"/>
                <a:gd name="connsiteY4" fmla="*/ 49824 h 52337"/>
                <a:gd name="connsiteX5" fmla="*/ 42396 w 44874"/>
                <a:gd name="connsiteY5" fmla="*/ 51828 h 52337"/>
                <a:gd name="connsiteX6" fmla="*/ 44399 w 44874"/>
                <a:gd name="connsiteY6" fmla="*/ 46931 h 52337"/>
                <a:gd name="connsiteX7" fmla="*/ 25702 w 44874"/>
                <a:gd name="connsiteY7" fmla="*/ 2086 h 52337"/>
                <a:gd name="connsiteX8" fmla="*/ 20812 w 44874"/>
                <a:gd name="connsiteY8" fmla="*/ 75 h 52337"/>
                <a:gd name="connsiteX9" fmla="*/ 18802 w 44874"/>
                <a:gd name="connsiteY9" fmla="*/ 2086 h 52337"/>
                <a:gd name="connsiteX10" fmla="*/ 104 w 44874"/>
                <a:gd name="connsiteY10" fmla="*/ 46931 h 52337"/>
                <a:gd name="connsiteX11" fmla="*/ 2115 w 44874"/>
                <a:gd name="connsiteY11" fmla="*/ 51820 h 52337"/>
                <a:gd name="connsiteX12" fmla="*/ 22245 w 44874"/>
                <a:gd name="connsiteY12" fmla="*/ 13225 h 52337"/>
                <a:gd name="connsiteX13" fmla="*/ 29101 w 44874"/>
                <a:gd name="connsiteY13" fmla="*/ 29680 h 52337"/>
                <a:gd name="connsiteX14" fmla="*/ 15359 w 44874"/>
                <a:gd name="connsiteY14" fmla="*/ 29680 h 5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874" h="52337">
                  <a:moveTo>
                    <a:pt x="2108" y="51835"/>
                  </a:moveTo>
                  <a:cubicBezTo>
                    <a:pt x="4010" y="52630"/>
                    <a:pt x="6202" y="51726"/>
                    <a:pt x="6997" y="49824"/>
                  </a:cubicBezTo>
                  <a:lnTo>
                    <a:pt x="12270" y="37166"/>
                  </a:lnTo>
                  <a:lnTo>
                    <a:pt x="32219" y="37166"/>
                  </a:lnTo>
                  <a:lnTo>
                    <a:pt x="37492" y="49824"/>
                  </a:lnTo>
                  <a:cubicBezTo>
                    <a:pt x="38287" y="51733"/>
                    <a:pt x="40486" y="52630"/>
                    <a:pt x="42396" y="51828"/>
                  </a:cubicBezTo>
                  <a:cubicBezTo>
                    <a:pt x="44298" y="51032"/>
                    <a:pt x="45195" y="48840"/>
                    <a:pt x="44399" y="46931"/>
                  </a:cubicBezTo>
                  <a:lnTo>
                    <a:pt x="25702" y="2086"/>
                  </a:lnTo>
                  <a:cubicBezTo>
                    <a:pt x="24906" y="184"/>
                    <a:pt x="22715" y="-720"/>
                    <a:pt x="20812" y="75"/>
                  </a:cubicBezTo>
                  <a:cubicBezTo>
                    <a:pt x="19901" y="459"/>
                    <a:pt x="19178" y="1182"/>
                    <a:pt x="18802" y="2086"/>
                  </a:cubicBezTo>
                  <a:lnTo>
                    <a:pt x="104" y="46931"/>
                  </a:lnTo>
                  <a:cubicBezTo>
                    <a:pt x="-691" y="48833"/>
                    <a:pt x="213" y="51025"/>
                    <a:pt x="2115" y="51820"/>
                  </a:cubicBezTo>
                  <a:close/>
                  <a:moveTo>
                    <a:pt x="22245" y="13225"/>
                  </a:moveTo>
                  <a:lnTo>
                    <a:pt x="29101" y="29680"/>
                  </a:lnTo>
                  <a:lnTo>
                    <a:pt x="15359" y="29680"/>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65" name="Freeform: Shape 364">
              <a:extLst>
                <a:ext uri="{FF2B5EF4-FFF2-40B4-BE49-F238E27FC236}">
                  <a16:creationId xmlns:a16="http://schemas.microsoft.com/office/drawing/2014/main" id="{F70915C7-0AB0-4C4D-BDEA-9B740117DE58}"/>
                </a:ext>
              </a:extLst>
            </p:cNvPr>
            <p:cNvSpPr/>
            <p:nvPr/>
          </p:nvSpPr>
          <p:spPr>
            <a:xfrm>
              <a:off x="613116" y="2419012"/>
              <a:ext cx="29901" cy="52359"/>
            </a:xfrm>
            <a:custGeom>
              <a:avLst/>
              <a:gdLst>
                <a:gd name="connsiteX0" fmla="*/ 3429 w 29901"/>
                <a:gd name="connsiteY0" fmla="*/ 44667 h 52359"/>
                <a:gd name="connsiteX1" fmla="*/ -310 w 29901"/>
                <a:gd name="connsiteY1" fmla="*/ 48407 h 52359"/>
                <a:gd name="connsiteX2" fmla="*/ 3429 w 29901"/>
                <a:gd name="connsiteY2" fmla="*/ 52146 h 52359"/>
                <a:gd name="connsiteX3" fmla="*/ 25852 w 29901"/>
                <a:gd name="connsiteY3" fmla="*/ 52146 h 52359"/>
                <a:gd name="connsiteX4" fmla="*/ 29591 w 29901"/>
                <a:gd name="connsiteY4" fmla="*/ 48407 h 52359"/>
                <a:gd name="connsiteX5" fmla="*/ 25852 w 29901"/>
                <a:gd name="connsiteY5" fmla="*/ 44667 h 52359"/>
                <a:gd name="connsiteX6" fmla="*/ 18373 w 29901"/>
                <a:gd name="connsiteY6" fmla="*/ 44667 h 52359"/>
                <a:gd name="connsiteX7" fmla="*/ 18373 w 29901"/>
                <a:gd name="connsiteY7" fmla="*/ 7265 h 52359"/>
                <a:gd name="connsiteX8" fmla="*/ 25852 w 29901"/>
                <a:gd name="connsiteY8" fmla="*/ 7265 h 52359"/>
                <a:gd name="connsiteX9" fmla="*/ 29591 w 29901"/>
                <a:gd name="connsiteY9" fmla="*/ 3526 h 52359"/>
                <a:gd name="connsiteX10" fmla="*/ 25852 w 29901"/>
                <a:gd name="connsiteY10" fmla="*/ -214 h 52359"/>
                <a:gd name="connsiteX11" fmla="*/ 3429 w 29901"/>
                <a:gd name="connsiteY11" fmla="*/ -214 h 52359"/>
                <a:gd name="connsiteX12" fmla="*/ -310 w 29901"/>
                <a:gd name="connsiteY12" fmla="*/ 3526 h 52359"/>
                <a:gd name="connsiteX13" fmla="*/ 3429 w 29901"/>
                <a:gd name="connsiteY13" fmla="*/ 7265 h 52359"/>
                <a:gd name="connsiteX14" fmla="*/ 10908 w 29901"/>
                <a:gd name="connsiteY14" fmla="*/ 7265 h 52359"/>
                <a:gd name="connsiteX15" fmla="*/ 10908 w 29901"/>
                <a:gd name="connsiteY15" fmla="*/ 44667 h 5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901" h="52359">
                  <a:moveTo>
                    <a:pt x="3429" y="44667"/>
                  </a:moveTo>
                  <a:cubicBezTo>
                    <a:pt x="1361" y="44667"/>
                    <a:pt x="-310" y="46338"/>
                    <a:pt x="-310" y="48407"/>
                  </a:cubicBezTo>
                  <a:cubicBezTo>
                    <a:pt x="-310" y="50475"/>
                    <a:pt x="1361" y="52146"/>
                    <a:pt x="3429" y="52146"/>
                  </a:cubicBezTo>
                  <a:lnTo>
                    <a:pt x="25852" y="52146"/>
                  </a:lnTo>
                  <a:cubicBezTo>
                    <a:pt x="27921" y="52146"/>
                    <a:pt x="29591" y="50475"/>
                    <a:pt x="29591" y="48407"/>
                  </a:cubicBezTo>
                  <a:cubicBezTo>
                    <a:pt x="29591" y="46338"/>
                    <a:pt x="27921" y="44667"/>
                    <a:pt x="25852" y="44667"/>
                  </a:cubicBezTo>
                  <a:lnTo>
                    <a:pt x="18373" y="44667"/>
                  </a:lnTo>
                  <a:lnTo>
                    <a:pt x="18373" y="7265"/>
                  </a:lnTo>
                  <a:lnTo>
                    <a:pt x="25852" y="7265"/>
                  </a:lnTo>
                  <a:cubicBezTo>
                    <a:pt x="27921" y="7265"/>
                    <a:pt x="29591" y="5594"/>
                    <a:pt x="29591" y="3526"/>
                  </a:cubicBezTo>
                  <a:cubicBezTo>
                    <a:pt x="29591" y="1457"/>
                    <a:pt x="27921" y="-214"/>
                    <a:pt x="25852" y="-214"/>
                  </a:cubicBezTo>
                  <a:lnTo>
                    <a:pt x="3429" y="-214"/>
                  </a:lnTo>
                  <a:cubicBezTo>
                    <a:pt x="1361" y="-214"/>
                    <a:pt x="-310" y="1457"/>
                    <a:pt x="-310" y="3526"/>
                  </a:cubicBezTo>
                  <a:cubicBezTo>
                    <a:pt x="-310" y="5594"/>
                    <a:pt x="1361" y="7265"/>
                    <a:pt x="3429" y="7265"/>
                  </a:cubicBezTo>
                  <a:lnTo>
                    <a:pt x="10908" y="7265"/>
                  </a:lnTo>
                  <a:lnTo>
                    <a:pt x="10908" y="44667"/>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66" name="Freeform: Shape 365">
              <a:extLst>
                <a:ext uri="{FF2B5EF4-FFF2-40B4-BE49-F238E27FC236}">
                  <a16:creationId xmlns:a16="http://schemas.microsoft.com/office/drawing/2014/main" id="{227755BC-5E19-43F4-BB56-FDB8D2B48F7B}"/>
                </a:ext>
              </a:extLst>
            </p:cNvPr>
            <p:cNvSpPr/>
            <p:nvPr/>
          </p:nvSpPr>
          <p:spPr>
            <a:xfrm>
              <a:off x="497156" y="2333018"/>
              <a:ext cx="216957" cy="224426"/>
            </a:xfrm>
            <a:custGeom>
              <a:avLst/>
              <a:gdLst>
                <a:gd name="connsiteX0" fmla="*/ 3 w 216957"/>
                <a:gd name="connsiteY0" fmla="*/ 164567 h 224426"/>
                <a:gd name="connsiteX1" fmla="*/ 14961 w 216957"/>
                <a:gd name="connsiteY1" fmla="*/ 179524 h 224426"/>
                <a:gd name="connsiteX2" fmla="*/ 20429 w 216957"/>
                <a:gd name="connsiteY2" fmla="*/ 178454 h 224426"/>
                <a:gd name="connsiteX3" fmla="*/ 57086 w 216957"/>
                <a:gd name="connsiteY3" fmla="*/ 188790 h 224426"/>
                <a:gd name="connsiteX4" fmla="*/ 64233 w 216957"/>
                <a:gd name="connsiteY4" fmla="*/ 188522 h 224426"/>
                <a:gd name="connsiteX5" fmla="*/ 108463 w 216957"/>
                <a:gd name="connsiteY5" fmla="*/ 224434 h 224426"/>
                <a:gd name="connsiteX6" fmla="*/ 152700 w 216957"/>
                <a:gd name="connsiteY6" fmla="*/ 188530 h 224426"/>
                <a:gd name="connsiteX7" fmla="*/ 159846 w 216957"/>
                <a:gd name="connsiteY7" fmla="*/ 188797 h 224426"/>
                <a:gd name="connsiteX8" fmla="*/ 196496 w 216957"/>
                <a:gd name="connsiteY8" fmla="*/ 178497 h 224426"/>
                <a:gd name="connsiteX9" fmla="*/ 201957 w 216957"/>
                <a:gd name="connsiteY9" fmla="*/ 179553 h 224426"/>
                <a:gd name="connsiteX10" fmla="*/ 216915 w 216957"/>
                <a:gd name="connsiteY10" fmla="*/ 164595 h 224426"/>
                <a:gd name="connsiteX11" fmla="*/ 210130 w 216957"/>
                <a:gd name="connsiteY11" fmla="*/ 152068 h 224426"/>
                <a:gd name="connsiteX12" fmla="*/ 196517 w 216957"/>
                <a:gd name="connsiteY12" fmla="*/ 112214 h 224426"/>
                <a:gd name="connsiteX13" fmla="*/ 210137 w 216957"/>
                <a:gd name="connsiteY13" fmla="*/ 72338 h 224426"/>
                <a:gd name="connsiteX14" fmla="*/ 214543 w 216957"/>
                <a:gd name="connsiteY14" fmla="*/ 51690 h 224426"/>
                <a:gd name="connsiteX15" fmla="*/ 196467 w 216957"/>
                <a:gd name="connsiteY15" fmla="*/ 45952 h 224426"/>
                <a:gd name="connsiteX16" fmla="*/ 152707 w 216957"/>
                <a:gd name="connsiteY16" fmla="*/ 35942 h 224426"/>
                <a:gd name="connsiteX17" fmla="*/ 108463 w 216957"/>
                <a:gd name="connsiteY17" fmla="*/ 8 h 224426"/>
                <a:gd name="connsiteX18" fmla="*/ 64211 w 216957"/>
                <a:gd name="connsiteY18" fmla="*/ 35956 h 224426"/>
                <a:gd name="connsiteX19" fmla="*/ 20451 w 216957"/>
                <a:gd name="connsiteY19" fmla="*/ 45967 h 224426"/>
                <a:gd name="connsiteX20" fmla="*/ 1066 w 216957"/>
                <a:gd name="connsiteY20" fmla="*/ 54331 h 224426"/>
                <a:gd name="connsiteX21" fmla="*/ 6774 w 216957"/>
                <a:gd name="connsiteY21" fmla="*/ 72338 h 224426"/>
                <a:gd name="connsiteX22" fmla="*/ 20393 w 216957"/>
                <a:gd name="connsiteY22" fmla="*/ 112192 h 224426"/>
                <a:gd name="connsiteX23" fmla="*/ 6774 w 216957"/>
                <a:gd name="connsiteY23" fmla="*/ 152061 h 224426"/>
                <a:gd name="connsiteX24" fmla="*/ -11 w 216957"/>
                <a:gd name="connsiteY24" fmla="*/ 164567 h 224426"/>
                <a:gd name="connsiteX25" fmla="*/ 7482 w 216957"/>
                <a:gd name="connsiteY25" fmla="*/ 164567 h 224426"/>
                <a:gd name="connsiteX26" fmla="*/ 14981 w 216957"/>
                <a:gd name="connsiteY26" fmla="*/ 157107 h 224426"/>
                <a:gd name="connsiteX27" fmla="*/ 22440 w 216957"/>
                <a:gd name="connsiteY27" fmla="*/ 164606 h 224426"/>
                <a:gd name="connsiteX28" fmla="*/ 14942 w 216957"/>
                <a:gd name="connsiteY28" fmla="*/ 172065 h 224426"/>
                <a:gd name="connsiteX29" fmla="*/ 9652 w 216957"/>
                <a:gd name="connsiteY29" fmla="*/ 169854 h 224426"/>
                <a:gd name="connsiteX30" fmla="*/ 7497 w 216957"/>
                <a:gd name="connsiteY30" fmla="*/ 164567 h 224426"/>
                <a:gd name="connsiteX31" fmla="*/ 68855 w 216957"/>
                <a:gd name="connsiteY31" fmla="*/ 43840 h 224426"/>
                <a:gd name="connsiteX32" fmla="*/ 98134 w 216957"/>
                <a:gd name="connsiteY32" fmla="*/ 50415 h 224426"/>
                <a:gd name="connsiteX33" fmla="*/ 78547 w 216957"/>
                <a:gd name="connsiteY33" fmla="*/ 60389 h 224426"/>
                <a:gd name="connsiteX34" fmla="*/ 60045 w 216957"/>
                <a:gd name="connsiteY34" fmla="*/ 72418 h 224426"/>
                <a:gd name="connsiteX35" fmla="*/ 68855 w 216957"/>
                <a:gd name="connsiteY35" fmla="*/ 43840 h 224426"/>
                <a:gd name="connsiteX36" fmla="*/ 156888 w 216957"/>
                <a:gd name="connsiteY36" fmla="*/ 72411 h 224426"/>
                <a:gd name="connsiteX37" fmla="*/ 138415 w 216957"/>
                <a:gd name="connsiteY37" fmla="*/ 60382 h 224426"/>
                <a:gd name="connsiteX38" fmla="*/ 118885 w 216957"/>
                <a:gd name="connsiteY38" fmla="*/ 50408 h 224426"/>
                <a:gd name="connsiteX39" fmla="*/ 148129 w 216957"/>
                <a:gd name="connsiteY39" fmla="*/ 43833 h 224426"/>
                <a:gd name="connsiteX40" fmla="*/ 156888 w 216957"/>
                <a:gd name="connsiteY40" fmla="*/ 72411 h 224426"/>
                <a:gd name="connsiteX41" fmla="*/ 148078 w 216957"/>
                <a:gd name="connsiteY41" fmla="*/ 180573 h 224426"/>
                <a:gd name="connsiteX42" fmla="*/ 118799 w 216957"/>
                <a:gd name="connsiteY42" fmla="*/ 173998 h 224426"/>
                <a:gd name="connsiteX43" fmla="*/ 138415 w 216957"/>
                <a:gd name="connsiteY43" fmla="*/ 164031 h 224426"/>
                <a:gd name="connsiteX44" fmla="*/ 156917 w 216957"/>
                <a:gd name="connsiteY44" fmla="*/ 152003 h 224426"/>
                <a:gd name="connsiteX45" fmla="*/ 148078 w 216957"/>
                <a:gd name="connsiteY45" fmla="*/ 180573 h 224426"/>
                <a:gd name="connsiteX46" fmla="*/ 134646 w 216957"/>
                <a:gd name="connsiteY46" fmla="*/ 66863 h 224426"/>
                <a:gd name="connsiteX47" fmla="*/ 158768 w 216957"/>
                <a:gd name="connsiteY47" fmla="*/ 83231 h 224426"/>
                <a:gd name="connsiteX48" fmla="*/ 158768 w 216957"/>
                <a:gd name="connsiteY48" fmla="*/ 141175 h 224426"/>
                <a:gd name="connsiteX49" fmla="*/ 134639 w 216957"/>
                <a:gd name="connsiteY49" fmla="*/ 157543 h 224426"/>
                <a:gd name="connsiteX50" fmla="*/ 108463 w 216957"/>
                <a:gd name="connsiteY50" fmla="*/ 170252 h 224426"/>
                <a:gd name="connsiteX51" fmla="*/ 82286 w 216957"/>
                <a:gd name="connsiteY51" fmla="*/ 157543 h 224426"/>
                <a:gd name="connsiteX52" fmla="*/ 58128 w 216957"/>
                <a:gd name="connsiteY52" fmla="*/ 141175 h 224426"/>
                <a:gd name="connsiteX53" fmla="*/ 58128 w 216957"/>
                <a:gd name="connsiteY53" fmla="*/ 83231 h 224426"/>
                <a:gd name="connsiteX54" fmla="*/ 82286 w 216957"/>
                <a:gd name="connsiteY54" fmla="*/ 66863 h 224426"/>
                <a:gd name="connsiteX55" fmla="*/ 108492 w 216957"/>
                <a:gd name="connsiteY55" fmla="*/ 54147 h 224426"/>
                <a:gd name="connsiteX56" fmla="*/ 134646 w 216957"/>
                <a:gd name="connsiteY56" fmla="*/ 66863 h 224426"/>
                <a:gd name="connsiteX57" fmla="*/ 167195 w 216957"/>
                <a:gd name="connsiteY57" fmla="*/ 90298 h 224426"/>
                <a:gd name="connsiteX58" fmla="*/ 187447 w 216957"/>
                <a:gd name="connsiteY58" fmla="*/ 112199 h 224426"/>
                <a:gd name="connsiteX59" fmla="*/ 167253 w 216957"/>
                <a:gd name="connsiteY59" fmla="*/ 134101 h 224426"/>
                <a:gd name="connsiteX60" fmla="*/ 167253 w 216957"/>
                <a:gd name="connsiteY60" fmla="*/ 90291 h 224426"/>
                <a:gd name="connsiteX61" fmla="*/ 49745 w 216957"/>
                <a:gd name="connsiteY61" fmla="*/ 134108 h 224426"/>
                <a:gd name="connsiteX62" fmla="*/ 29492 w 216957"/>
                <a:gd name="connsiteY62" fmla="*/ 112207 h 224426"/>
                <a:gd name="connsiteX63" fmla="*/ 49687 w 216957"/>
                <a:gd name="connsiteY63" fmla="*/ 90305 h 224426"/>
                <a:gd name="connsiteX64" fmla="*/ 49687 w 216957"/>
                <a:gd name="connsiteY64" fmla="*/ 134116 h 224426"/>
                <a:gd name="connsiteX65" fmla="*/ 78569 w 216957"/>
                <a:gd name="connsiteY65" fmla="*/ 164031 h 224426"/>
                <a:gd name="connsiteX66" fmla="*/ 98098 w 216957"/>
                <a:gd name="connsiteY66" fmla="*/ 174006 h 224426"/>
                <a:gd name="connsiteX67" fmla="*/ 68855 w 216957"/>
                <a:gd name="connsiteY67" fmla="*/ 180580 h 224426"/>
                <a:gd name="connsiteX68" fmla="*/ 60045 w 216957"/>
                <a:gd name="connsiteY68" fmla="*/ 152010 h 224426"/>
                <a:gd name="connsiteX69" fmla="*/ 78525 w 216957"/>
                <a:gd name="connsiteY69" fmla="*/ 164039 h 224426"/>
                <a:gd name="connsiteX70" fmla="*/ 108463 w 216957"/>
                <a:gd name="connsiteY70" fmla="*/ 216926 h 224426"/>
                <a:gd name="connsiteX71" fmla="*/ 72240 w 216957"/>
                <a:gd name="connsiteY71" fmla="*/ 187712 h 224426"/>
                <a:gd name="connsiteX72" fmla="*/ 108463 w 216957"/>
                <a:gd name="connsiteY72" fmla="*/ 178273 h 224426"/>
                <a:gd name="connsiteX73" fmla="*/ 144700 w 216957"/>
                <a:gd name="connsiteY73" fmla="*/ 187712 h 224426"/>
                <a:gd name="connsiteX74" fmla="*/ 108463 w 216957"/>
                <a:gd name="connsiteY74" fmla="*/ 216926 h 224426"/>
                <a:gd name="connsiteX75" fmla="*/ 201964 w 216957"/>
                <a:gd name="connsiteY75" fmla="*/ 172082 h 224426"/>
                <a:gd name="connsiteX76" fmla="*/ 194485 w 216957"/>
                <a:gd name="connsiteY76" fmla="*/ 164603 h 224426"/>
                <a:gd name="connsiteX77" fmla="*/ 201964 w 216957"/>
                <a:gd name="connsiteY77" fmla="*/ 157124 h 224426"/>
                <a:gd name="connsiteX78" fmla="*/ 209443 w 216957"/>
                <a:gd name="connsiteY78" fmla="*/ 164603 h 224426"/>
                <a:gd name="connsiteX79" fmla="*/ 201964 w 216957"/>
                <a:gd name="connsiteY79" fmla="*/ 172045 h 224426"/>
                <a:gd name="connsiteX80" fmla="*/ 202752 w 216957"/>
                <a:gd name="connsiteY80" fmla="*/ 149717 h 224426"/>
                <a:gd name="connsiteX81" fmla="*/ 201964 w 216957"/>
                <a:gd name="connsiteY81" fmla="*/ 149638 h 224426"/>
                <a:gd name="connsiteX82" fmla="*/ 187005 w 216957"/>
                <a:gd name="connsiteY82" fmla="*/ 164435 h 224426"/>
                <a:gd name="connsiteX83" fmla="*/ 190254 w 216957"/>
                <a:gd name="connsiteY83" fmla="*/ 173796 h 224426"/>
                <a:gd name="connsiteX84" fmla="*/ 155976 w 216957"/>
                <a:gd name="connsiteY84" fmla="*/ 181188 h 224426"/>
                <a:gd name="connsiteX85" fmla="*/ 165770 w 216957"/>
                <a:gd name="connsiteY85" fmla="*/ 145189 h 224426"/>
                <a:gd name="connsiteX86" fmla="*/ 191867 w 216957"/>
                <a:gd name="connsiteY86" fmla="*/ 118760 h 224426"/>
                <a:gd name="connsiteX87" fmla="*/ 202752 w 216957"/>
                <a:gd name="connsiteY87" fmla="*/ 149681 h 224426"/>
                <a:gd name="connsiteX88" fmla="*/ 209450 w 216957"/>
                <a:gd name="connsiteY88" fmla="*/ 59883 h 224426"/>
                <a:gd name="connsiteX89" fmla="*/ 201971 w 216957"/>
                <a:gd name="connsiteY89" fmla="*/ 67362 h 224426"/>
                <a:gd name="connsiteX90" fmla="*/ 194492 w 216957"/>
                <a:gd name="connsiteY90" fmla="*/ 59883 h 224426"/>
                <a:gd name="connsiteX91" fmla="*/ 201971 w 216957"/>
                <a:gd name="connsiteY91" fmla="*/ 52404 h 224426"/>
                <a:gd name="connsiteX92" fmla="*/ 209443 w 216957"/>
                <a:gd name="connsiteY92" fmla="*/ 59847 h 224426"/>
                <a:gd name="connsiteX93" fmla="*/ 190254 w 216957"/>
                <a:gd name="connsiteY93" fmla="*/ 50639 h 224426"/>
                <a:gd name="connsiteX94" fmla="*/ 192603 w 216957"/>
                <a:gd name="connsiteY94" fmla="*/ 71549 h 224426"/>
                <a:gd name="connsiteX95" fmla="*/ 201964 w 216957"/>
                <a:gd name="connsiteY95" fmla="*/ 74797 h 224426"/>
                <a:gd name="connsiteX96" fmla="*/ 202752 w 216957"/>
                <a:gd name="connsiteY96" fmla="*/ 74718 h 224426"/>
                <a:gd name="connsiteX97" fmla="*/ 191903 w 216957"/>
                <a:gd name="connsiteY97" fmla="*/ 105675 h 224426"/>
                <a:gd name="connsiteX98" fmla="*/ 165806 w 216957"/>
                <a:gd name="connsiteY98" fmla="*/ 79246 h 224426"/>
                <a:gd name="connsiteX99" fmla="*/ 155998 w 216957"/>
                <a:gd name="connsiteY99" fmla="*/ 43247 h 224426"/>
                <a:gd name="connsiteX100" fmla="*/ 190254 w 216957"/>
                <a:gd name="connsiteY100" fmla="*/ 50639 h 224426"/>
                <a:gd name="connsiteX101" fmla="*/ 108463 w 216957"/>
                <a:gd name="connsiteY101" fmla="*/ 7487 h 224426"/>
                <a:gd name="connsiteX102" fmla="*/ 144686 w 216957"/>
                <a:gd name="connsiteY102" fmla="*/ 36701 h 224426"/>
                <a:gd name="connsiteX103" fmla="*/ 108477 w 216957"/>
                <a:gd name="connsiteY103" fmla="*/ 46140 h 224426"/>
                <a:gd name="connsiteX104" fmla="*/ 72240 w 216957"/>
                <a:gd name="connsiteY104" fmla="*/ 36701 h 224426"/>
                <a:gd name="connsiteX105" fmla="*/ 108463 w 216957"/>
                <a:gd name="connsiteY105" fmla="*/ 7487 h 224426"/>
                <a:gd name="connsiteX106" fmla="*/ 14961 w 216957"/>
                <a:gd name="connsiteY106" fmla="*/ 52332 h 224426"/>
                <a:gd name="connsiteX107" fmla="*/ 22455 w 216957"/>
                <a:gd name="connsiteY107" fmla="*/ 59796 h 224426"/>
                <a:gd name="connsiteX108" fmla="*/ 14990 w 216957"/>
                <a:gd name="connsiteY108" fmla="*/ 67290 h 224426"/>
                <a:gd name="connsiteX109" fmla="*/ 7497 w 216957"/>
                <a:gd name="connsiteY109" fmla="*/ 59847 h 224426"/>
                <a:gd name="connsiteX110" fmla="*/ 14969 w 216957"/>
                <a:gd name="connsiteY110" fmla="*/ 52368 h 224426"/>
                <a:gd name="connsiteX111" fmla="*/ 14173 w 216957"/>
                <a:gd name="connsiteY111" fmla="*/ 74696 h 224426"/>
                <a:gd name="connsiteX112" fmla="*/ 14961 w 216957"/>
                <a:gd name="connsiteY112" fmla="*/ 74776 h 224426"/>
                <a:gd name="connsiteX113" fmla="*/ 29911 w 216957"/>
                <a:gd name="connsiteY113" fmla="*/ 59968 h 224426"/>
                <a:gd name="connsiteX114" fmla="*/ 26679 w 216957"/>
                <a:gd name="connsiteY114" fmla="*/ 50639 h 224426"/>
                <a:gd name="connsiteX115" fmla="*/ 60949 w 216957"/>
                <a:gd name="connsiteY115" fmla="*/ 43254 h 224426"/>
                <a:gd name="connsiteX116" fmla="*/ 51155 w 216957"/>
                <a:gd name="connsiteY116" fmla="*/ 79253 h 224426"/>
                <a:gd name="connsiteX117" fmla="*/ 25059 w 216957"/>
                <a:gd name="connsiteY117" fmla="*/ 105675 h 224426"/>
                <a:gd name="connsiteX118" fmla="*/ 14209 w 216957"/>
                <a:gd name="connsiteY118" fmla="*/ 74725 h 224426"/>
                <a:gd name="connsiteX119" fmla="*/ 25022 w 216957"/>
                <a:gd name="connsiteY119" fmla="*/ 118702 h 224426"/>
                <a:gd name="connsiteX120" fmla="*/ 51126 w 216957"/>
                <a:gd name="connsiteY120" fmla="*/ 145124 h 224426"/>
                <a:gd name="connsiteX121" fmla="*/ 60927 w 216957"/>
                <a:gd name="connsiteY121" fmla="*/ 181130 h 224426"/>
                <a:gd name="connsiteX122" fmla="*/ 26650 w 216957"/>
                <a:gd name="connsiteY122" fmla="*/ 173731 h 224426"/>
                <a:gd name="connsiteX123" fmla="*/ 24256 w 216957"/>
                <a:gd name="connsiteY123" fmla="*/ 152806 h 224426"/>
                <a:gd name="connsiteX124" fmla="*/ 14925 w 216957"/>
                <a:gd name="connsiteY124" fmla="*/ 149572 h 224426"/>
                <a:gd name="connsiteX125" fmla="*/ 14137 w 216957"/>
                <a:gd name="connsiteY125" fmla="*/ 149652 h 224426"/>
                <a:gd name="connsiteX126" fmla="*/ 25066 w 216957"/>
                <a:gd name="connsiteY126" fmla="*/ 118731 h 224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216957" h="224426">
                  <a:moveTo>
                    <a:pt x="3" y="164567"/>
                  </a:moveTo>
                  <a:cubicBezTo>
                    <a:pt x="3" y="172827"/>
                    <a:pt x="6700" y="179524"/>
                    <a:pt x="14961" y="179524"/>
                  </a:cubicBezTo>
                  <a:cubicBezTo>
                    <a:pt x="16835" y="179517"/>
                    <a:pt x="18691" y="179154"/>
                    <a:pt x="20429" y="178454"/>
                  </a:cubicBezTo>
                  <a:cubicBezTo>
                    <a:pt x="31187" y="185821"/>
                    <a:pt x="44066" y="189452"/>
                    <a:pt x="57086" y="188790"/>
                  </a:cubicBezTo>
                  <a:cubicBezTo>
                    <a:pt x="59401" y="188790"/>
                    <a:pt x="61802" y="188681"/>
                    <a:pt x="64233" y="188522"/>
                  </a:cubicBezTo>
                  <a:cubicBezTo>
                    <a:pt x="75082" y="210713"/>
                    <a:pt x="90763" y="224434"/>
                    <a:pt x="108463" y="224434"/>
                  </a:cubicBezTo>
                  <a:cubicBezTo>
                    <a:pt x="126162" y="224434"/>
                    <a:pt x="141836" y="210692"/>
                    <a:pt x="152700" y="188530"/>
                  </a:cubicBezTo>
                  <a:cubicBezTo>
                    <a:pt x="155137" y="188689"/>
                    <a:pt x="157539" y="188797"/>
                    <a:pt x="159846" y="188797"/>
                  </a:cubicBezTo>
                  <a:cubicBezTo>
                    <a:pt x="172860" y="189468"/>
                    <a:pt x="185736" y="185850"/>
                    <a:pt x="196496" y="178497"/>
                  </a:cubicBezTo>
                  <a:cubicBezTo>
                    <a:pt x="198233" y="179191"/>
                    <a:pt x="200086" y="179550"/>
                    <a:pt x="201957" y="179553"/>
                  </a:cubicBezTo>
                  <a:cubicBezTo>
                    <a:pt x="210218" y="179553"/>
                    <a:pt x="216915" y="172857"/>
                    <a:pt x="216915" y="164595"/>
                  </a:cubicBezTo>
                  <a:cubicBezTo>
                    <a:pt x="216915" y="159542"/>
                    <a:pt x="214363" y="154829"/>
                    <a:pt x="210130" y="152068"/>
                  </a:cubicBezTo>
                  <a:cubicBezTo>
                    <a:pt x="209896" y="137682"/>
                    <a:pt x="205133" y="123737"/>
                    <a:pt x="196517" y="112214"/>
                  </a:cubicBezTo>
                  <a:cubicBezTo>
                    <a:pt x="205141" y="100687"/>
                    <a:pt x="209907" y="86733"/>
                    <a:pt x="210137" y="72338"/>
                  </a:cubicBezTo>
                  <a:cubicBezTo>
                    <a:pt x="217056" y="67853"/>
                    <a:pt x="219028" y="58609"/>
                    <a:pt x="214543" y="51690"/>
                  </a:cubicBezTo>
                  <a:cubicBezTo>
                    <a:pt x="210662" y="45705"/>
                    <a:pt x="203089" y="43301"/>
                    <a:pt x="196467" y="45952"/>
                  </a:cubicBezTo>
                  <a:cubicBezTo>
                    <a:pt x="183550" y="37481"/>
                    <a:pt x="168022" y="33929"/>
                    <a:pt x="152707" y="35942"/>
                  </a:cubicBezTo>
                  <a:cubicBezTo>
                    <a:pt x="141850" y="13751"/>
                    <a:pt x="126176" y="8"/>
                    <a:pt x="108463" y="8"/>
                  </a:cubicBezTo>
                  <a:cubicBezTo>
                    <a:pt x="90749" y="8"/>
                    <a:pt x="75075" y="13751"/>
                    <a:pt x="64211" y="35956"/>
                  </a:cubicBezTo>
                  <a:cubicBezTo>
                    <a:pt x="48896" y="33956"/>
                    <a:pt x="33372" y="37507"/>
                    <a:pt x="20451" y="45967"/>
                  </a:cubicBezTo>
                  <a:cubicBezTo>
                    <a:pt x="12788" y="42923"/>
                    <a:pt x="4110" y="46668"/>
                    <a:pt x="1066" y="54331"/>
                  </a:cubicBezTo>
                  <a:cubicBezTo>
                    <a:pt x="-1554" y="60927"/>
                    <a:pt x="832" y="68456"/>
                    <a:pt x="6774" y="72338"/>
                  </a:cubicBezTo>
                  <a:cubicBezTo>
                    <a:pt x="7015" y="86723"/>
                    <a:pt x="11780" y="100668"/>
                    <a:pt x="20393" y="112192"/>
                  </a:cubicBezTo>
                  <a:cubicBezTo>
                    <a:pt x="11770" y="123717"/>
                    <a:pt x="7004" y="137669"/>
                    <a:pt x="6774" y="152061"/>
                  </a:cubicBezTo>
                  <a:cubicBezTo>
                    <a:pt x="2544" y="154815"/>
                    <a:pt x="-7" y="159519"/>
                    <a:pt x="-11" y="164567"/>
                  </a:cubicBezTo>
                  <a:close/>
                  <a:moveTo>
                    <a:pt x="7482" y="164567"/>
                  </a:moveTo>
                  <a:cubicBezTo>
                    <a:pt x="7493" y="160436"/>
                    <a:pt x="10850" y="157096"/>
                    <a:pt x="14981" y="157107"/>
                  </a:cubicBezTo>
                  <a:cubicBezTo>
                    <a:pt x="19112" y="157118"/>
                    <a:pt x="22451" y="160476"/>
                    <a:pt x="22440" y="164606"/>
                  </a:cubicBezTo>
                  <a:cubicBezTo>
                    <a:pt x="22429" y="168736"/>
                    <a:pt x="19072" y="172076"/>
                    <a:pt x="14942" y="172065"/>
                  </a:cubicBezTo>
                  <a:cubicBezTo>
                    <a:pt x="12955" y="172060"/>
                    <a:pt x="11052" y="171264"/>
                    <a:pt x="9652" y="169854"/>
                  </a:cubicBezTo>
                  <a:cubicBezTo>
                    <a:pt x="8263" y="168446"/>
                    <a:pt x="7487" y="166545"/>
                    <a:pt x="7497" y="164567"/>
                  </a:cubicBezTo>
                  <a:close/>
                  <a:moveTo>
                    <a:pt x="68855" y="43840"/>
                  </a:moveTo>
                  <a:cubicBezTo>
                    <a:pt x="78812" y="45033"/>
                    <a:pt x="88622" y="47236"/>
                    <a:pt x="98134" y="50415"/>
                  </a:cubicBezTo>
                  <a:cubicBezTo>
                    <a:pt x="91439" y="53404"/>
                    <a:pt x="84902" y="56733"/>
                    <a:pt x="78547" y="60389"/>
                  </a:cubicBezTo>
                  <a:cubicBezTo>
                    <a:pt x="72171" y="64069"/>
                    <a:pt x="65995" y="68084"/>
                    <a:pt x="60045" y="72418"/>
                  </a:cubicBezTo>
                  <a:cubicBezTo>
                    <a:pt x="62003" y="62618"/>
                    <a:pt x="64955" y="53042"/>
                    <a:pt x="68855" y="43840"/>
                  </a:cubicBezTo>
                  <a:close/>
                  <a:moveTo>
                    <a:pt x="156888" y="72411"/>
                  </a:moveTo>
                  <a:cubicBezTo>
                    <a:pt x="150947" y="68077"/>
                    <a:pt x="144781" y="64062"/>
                    <a:pt x="138415" y="60382"/>
                  </a:cubicBezTo>
                  <a:cubicBezTo>
                    <a:pt x="132077" y="56731"/>
                    <a:pt x="125559" y="53402"/>
                    <a:pt x="118885" y="50408"/>
                  </a:cubicBezTo>
                  <a:cubicBezTo>
                    <a:pt x="128385" y="47231"/>
                    <a:pt x="138183" y="45028"/>
                    <a:pt x="148129" y="43833"/>
                  </a:cubicBezTo>
                  <a:cubicBezTo>
                    <a:pt x="152010" y="53037"/>
                    <a:pt x="154946" y="62612"/>
                    <a:pt x="156888" y="72411"/>
                  </a:cubicBezTo>
                  <a:close/>
                  <a:moveTo>
                    <a:pt x="148078" y="180573"/>
                  </a:moveTo>
                  <a:cubicBezTo>
                    <a:pt x="138120" y="179380"/>
                    <a:pt x="128310" y="177177"/>
                    <a:pt x="118799" y="173998"/>
                  </a:cubicBezTo>
                  <a:cubicBezTo>
                    <a:pt x="125503" y="171013"/>
                    <a:pt x="132050" y="167686"/>
                    <a:pt x="138415" y="164031"/>
                  </a:cubicBezTo>
                  <a:cubicBezTo>
                    <a:pt x="144790" y="160352"/>
                    <a:pt x="150966" y="156337"/>
                    <a:pt x="156917" y="152003"/>
                  </a:cubicBezTo>
                  <a:cubicBezTo>
                    <a:pt x="154948" y="161801"/>
                    <a:pt x="151987" y="171374"/>
                    <a:pt x="148078" y="180573"/>
                  </a:cubicBezTo>
                  <a:close/>
                  <a:moveTo>
                    <a:pt x="134646" y="66863"/>
                  </a:moveTo>
                  <a:cubicBezTo>
                    <a:pt x="143080" y="71716"/>
                    <a:pt x="151143" y="77187"/>
                    <a:pt x="158768" y="83231"/>
                  </a:cubicBezTo>
                  <a:cubicBezTo>
                    <a:pt x="161508" y="102449"/>
                    <a:pt x="161508" y="121958"/>
                    <a:pt x="158768" y="141175"/>
                  </a:cubicBezTo>
                  <a:cubicBezTo>
                    <a:pt x="151140" y="147219"/>
                    <a:pt x="143075" y="152690"/>
                    <a:pt x="134639" y="157543"/>
                  </a:cubicBezTo>
                  <a:cubicBezTo>
                    <a:pt x="126232" y="162406"/>
                    <a:pt x="117484" y="166653"/>
                    <a:pt x="108463" y="170252"/>
                  </a:cubicBezTo>
                  <a:cubicBezTo>
                    <a:pt x="99442" y="166654"/>
                    <a:pt x="90693" y="162407"/>
                    <a:pt x="82286" y="157543"/>
                  </a:cubicBezTo>
                  <a:cubicBezTo>
                    <a:pt x="73840" y="152691"/>
                    <a:pt x="65765" y="147220"/>
                    <a:pt x="58128" y="141175"/>
                  </a:cubicBezTo>
                  <a:cubicBezTo>
                    <a:pt x="55390" y="121958"/>
                    <a:pt x="55390" y="102449"/>
                    <a:pt x="58128" y="83231"/>
                  </a:cubicBezTo>
                  <a:cubicBezTo>
                    <a:pt x="65765" y="77186"/>
                    <a:pt x="73840" y="71715"/>
                    <a:pt x="82286" y="66863"/>
                  </a:cubicBezTo>
                  <a:cubicBezTo>
                    <a:pt x="90703" y="61996"/>
                    <a:pt x="99460" y="57746"/>
                    <a:pt x="108492" y="54147"/>
                  </a:cubicBezTo>
                  <a:cubicBezTo>
                    <a:pt x="117505" y="57748"/>
                    <a:pt x="126246" y="61998"/>
                    <a:pt x="134646" y="66863"/>
                  </a:cubicBezTo>
                  <a:close/>
                  <a:moveTo>
                    <a:pt x="167195" y="90298"/>
                  </a:moveTo>
                  <a:cubicBezTo>
                    <a:pt x="174664" y="96899"/>
                    <a:pt x="181450" y="104237"/>
                    <a:pt x="187447" y="112199"/>
                  </a:cubicBezTo>
                  <a:cubicBezTo>
                    <a:pt x="181468" y="120159"/>
                    <a:pt x="174703" y="127497"/>
                    <a:pt x="167253" y="134101"/>
                  </a:cubicBezTo>
                  <a:cubicBezTo>
                    <a:pt x="168719" y="119534"/>
                    <a:pt x="168719" y="104857"/>
                    <a:pt x="167253" y="90291"/>
                  </a:cubicBezTo>
                  <a:close/>
                  <a:moveTo>
                    <a:pt x="49745" y="134108"/>
                  </a:moveTo>
                  <a:cubicBezTo>
                    <a:pt x="42273" y="127509"/>
                    <a:pt x="35488" y="120171"/>
                    <a:pt x="29492" y="112207"/>
                  </a:cubicBezTo>
                  <a:cubicBezTo>
                    <a:pt x="35472" y="104247"/>
                    <a:pt x="42237" y="96909"/>
                    <a:pt x="49687" y="90305"/>
                  </a:cubicBezTo>
                  <a:cubicBezTo>
                    <a:pt x="48216" y="104872"/>
                    <a:pt x="48216" y="119549"/>
                    <a:pt x="49687" y="134116"/>
                  </a:cubicBezTo>
                  <a:close/>
                  <a:moveTo>
                    <a:pt x="78569" y="164031"/>
                  </a:moveTo>
                  <a:cubicBezTo>
                    <a:pt x="84906" y="167683"/>
                    <a:pt x="91425" y="171012"/>
                    <a:pt x="98098" y="174006"/>
                  </a:cubicBezTo>
                  <a:cubicBezTo>
                    <a:pt x="88598" y="177182"/>
                    <a:pt x="78800" y="179385"/>
                    <a:pt x="68855" y="180580"/>
                  </a:cubicBezTo>
                  <a:cubicBezTo>
                    <a:pt x="64956" y="171381"/>
                    <a:pt x="62004" y="161808"/>
                    <a:pt x="60045" y="152010"/>
                  </a:cubicBezTo>
                  <a:cubicBezTo>
                    <a:pt x="65987" y="156344"/>
                    <a:pt x="72156" y="160359"/>
                    <a:pt x="78525" y="164039"/>
                  </a:cubicBezTo>
                  <a:close/>
                  <a:moveTo>
                    <a:pt x="108463" y="216926"/>
                  </a:moveTo>
                  <a:cubicBezTo>
                    <a:pt x="94416" y="216926"/>
                    <a:pt x="81650" y="205788"/>
                    <a:pt x="72240" y="187712"/>
                  </a:cubicBezTo>
                  <a:cubicBezTo>
                    <a:pt x="84634" y="185955"/>
                    <a:pt x="96787" y="182788"/>
                    <a:pt x="108463" y="178273"/>
                  </a:cubicBezTo>
                  <a:cubicBezTo>
                    <a:pt x="120143" y="182790"/>
                    <a:pt x="132301" y="185957"/>
                    <a:pt x="144700" y="187712"/>
                  </a:cubicBezTo>
                  <a:cubicBezTo>
                    <a:pt x="135275" y="205788"/>
                    <a:pt x="122502" y="216926"/>
                    <a:pt x="108463" y="216926"/>
                  </a:cubicBezTo>
                  <a:close/>
                  <a:moveTo>
                    <a:pt x="201964" y="172082"/>
                  </a:moveTo>
                  <a:cubicBezTo>
                    <a:pt x="197833" y="172082"/>
                    <a:pt x="194485" y="168733"/>
                    <a:pt x="194485" y="164603"/>
                  </a:cubicBezTo>
                  <a:cubicBezTo>
                    <a:pt x="194485" y="160472"/>
                    <a:pt x="197833" y="157124"/>
                    <a:pt x="201964" y="157124"/>
                  </a:cubicBezTo>
                  <a:cubicBezTo>
                    <a:pt x="206095" y="157124"/>
                    <a:pt x="209443" y="160472"/>
                    <a:pt x="209443" y="164603"/>
                  </a:cubicBezTo>
                  <a:cubicBezTo>
                    <a:pt x="209423" y="168719"/>
                    <a:pt x="206080" y="172045"/>
                    <a:pt x="201964" y="172045"/>
                  </a:cubicBezTo>
                  <a:close/>
                  <a:moveTo>
                    <a:pt x="202752" y="149717"/>
                  </a:moveTo>
                  <a:cubicBezTo>
                    <a:pt x="202485" y="149717"/>
                    <a:pt x="202239" y="149638"/>
                    <a:pt x="201964" y="149638"/>
                  </a:cubicBezTo>
                  <a:cubicBezTo>
                    <a:pt x="193747" y="149593"/>
                    <a:pt x="187049" y="156218"/>
                    <a:pt x="187005" y="164435"/>
                  </a:cubicBezTo>
                  <a:cubicBezTo>
                    <a:pt x="186986" y="167834"/>
                    <a:pt x="188133" y="171138"/>
                    <a:pt x="190254" y="173796"/>
                  </a:cubicBezTo>
                  <a:cubicBezTo>
                    <a:pt x="179846" y="179689"/>
                    <a:pt x="167888" y="182268"/>
                    <a:pt x="155976" y="181188"/>
                  </a:cubicBezTo>
                  <a:cubicBezTo>
                    <a:pt x="160613" y="169604"/>
                    <a:pt x="163899" y="157525"/>
                    <a:pt x="165770" y="145189"/>
                  </a:cubicBezTo>
                  <a:cubicBezTo>
                    <a:pt x="175445" y="137399"/>
                    <a:pt x="184200" y="128532"/>
                    <a:pt x="191867" y="118760"/>
                  </a:cubicBezTo>
                  <a:cubicBezTo>
                    <a:pt x="198177" y="127918"/>
                    <a:pt x="201934" y="138590"/>
                    <a:pt x="202752" y="149681"/>
                  </a:cubicBezTo>
                  <a:close/>
                  <a:moveTo>
                    <a:pt x="209450" y="59883"/>
                  </a:moveTo>
                  <a:cubicBezTo>
                    <a:pt x="209450" y="64013"/>
                    <a:pt x="206102" y="67362"/>
                    <a:pt x="201971" y="67362"/>
                  </a:cubicBezTo>
                  <a:cubicBezTo>
                    <a:pt x="197840" y="67362"/>
                    <a:pt x="194492" y="64013"/>
                    <a:pt x="194492" y="59883"/>
                  </a:cubicBezTo>
                  <a:cubicBezTo>
                    <a:pt x="194492" y="55752"/>
                    <a:pt x="197840" y="52404"/>
                    <a:pt x="201971" y="52404"/>
                  </a:cubicBezTo>
                  <a:cubicBezTo>
                    <a:pt x="206085" y="52408"/>
                    <a:pt x="209423" y="55733"/>
                    <a:pt x="209443" y="59847"/>
                  </a:cubicBezTo>
                  <a:close/>
                  <a:moveTo>
                    <a:pt x="190254" y="50639"/>
                  </a:moveTo>
                  <a:cubicBezTo>
                    <a:pt x="185128" y="57062"/>
                    <a:pt x="186180" y="66423"/>
                    <a:pt x="192603" y="71549"/>
                  </a:cubicBezTo>
                  <a:cubicBezTo>
                    <a:pt x="195260" y="73669"/>
                    <a:pt x="198564" y="74816"/>
                    <a:pt x="201964" y="74797"/>
                  </a:cubicBezTo>
                  <a:cubicBezTo>
                    <a:pt x="202232" y="74797"/>
                    <a:pt x="202485" y="74732"/>
                    <a:pt x="202752" y="74718"/>
                  </a:cubicBezTo>
                  <a:cubicBezTo>
                    <a:pt x="201952" y="85818"/>
                    <a:pt x="198206" y="96504"/>
                    <a:pt x="191903" y="105675"/>
                  </a:cubicBezTo>
                  <a:cubicBezTo>
                    <a:pt x="184236" y="95903"/>
                    <a:pt x="175480" y="87036"/>
                    <a:pt x="165806" y="79246"/>
                  </a:cubicBezTo>
                  <a:cubicBezTo>
                    <a:pt x="163931" y="66909"/>
                    <a:pt x="160640" y="54830"/>
                    <a:pt x="155998" y="43247"/>
                  </a:cubicBezTo>
                  <a:cubicBezTo>
                    <a:pt x="167903" y="42164"/>
                    <a:pt x="179855" y="44744"/>
                    <a:pt x="190254" y="50639"/>
                  </a:cubicBezTo>
                  <a:close/>
                  <a:moveTo>
                    <a:pt x="108463" y="7487"/>
                  </a:moveTo>
                  <a:cubicBezTo>
                    <a:pt x="122509" y="7487"/>
                    <a:pt x="135275" y="18626"/>
                    <a:pt x="144686" y="36701"/>
                  </a:cubicBezTo>
                  <a:cubicBezTo>
                    <a:pt x="132296" y="38459"/>
                    <a:pt x="120148" y="41626"/>
                    <a:pt x="108477" y="46140"/>
                  </a:cubicBezTo>
                  <a:cubicBezTo>
                    <a:pt x="96797" y="41623"/>
                    <a:pt x="84639" y="38456"/>
                    <a:pt x="72240" y="36701"/>
                  </a:cubicBezTo>
                  <a:cubicBezTo>
                    <a:pt x="81643" y="18619"/>
                    <a:pt x="94416" y="7487"/>
                    <a:pt x="108463" y="7487"/>
                  </a:cubicBezTo>
                  <a:close/>
                  <a:moveTo>
                    <a:pt x="14961" y="52332"/>
                  </a:moveTo>
                  <a:cubicBezTo>
                    <a:pt x="19092" y="52324"/>
                    <a:pt x="22447" y="55666"/>
                    <a:pt x="22455" y="59796"/>
                  </a:cubicBezTo>
                  <a:cubicBezTo>
                    <a:pt x="22463" y="63927"/>
                    <a:pt x="19120" y="67282"/>
                    <a:pt x="14990" y="67290"/>
                  </a:cubicBezTo>
                  <a:cubicBezTo>
                    <a:pt x="10868" y="67297"/>
                    <a:pt x="7517" y="63969"/>
                    <a:pt x="7497" y="59847"/>
                  </a:cubicBezTo>
                  <a:cubicBezTo>
                    <a:pt x="7497" y="55719"/>
                    <a:pt x="10841" y="52372"/>
                    <a:pt x="14969" y="52368"/>
                  </a:cubicBezTo>
                  <a:close/>
                  <a:moveTo>
                    <a:pt x="14173" y="74696"/>
                  </a:moveTo>
                  <a:cubicBezTo>
                    <a:pt x="14441" y="74696"/>
                    <a:pt x="14686" y="74776"/>
                    <a:pt x="14961" y="74776"/>
                  </a:cubicBezTo>
                  <a:cubicBezTo>
                    <a:pt x="23178" y="74815"/>
                    <a:pt x="29871" y="68185"/>
                    <a:pt x="29911" y="59968"/>
                  </a:cubicBezTo>
                  <a:cubicBezTo>
                    <a:pt x="29926" y="56581"/>
                    <a:pt x="28787" y="53290"/>
                    <a:pt x="26679" y="50639"/>
                  </a:cubicBezTo>
                  <a:cubicBezTo>
                    <a:pt x="37086" y="44751"/>
                    <a:pt x="49040" y="42175"/>
                    <a:pt x="60949" y="43254"/>
                  </a:cubicBezTo>
                  <a:cubicBezTo>
                    <a:pt x="56313" y="54838"/>
                    <a:pt x="53027" y="66917"/>
                    <a:pt x="51155" y="79253"/>
                  </a:cubicBezTo>
                  <a:cubicBezTo>
                    <a:pt x="41482" y="87042"/>
                    <a:pt x="32726" y="95906"/>
                    <a:pt x="25059" y="105675"/>
                  </a:cubicBezTo>
                  <a:cubicBezTo>
                    <a:pt x="18754" y="96507"/>
                    <a:pt x="15009" y="85823"/>
                    <a:pt x="14209" y="74725"/>
                  </a:cubicBezTo>
                  <a:close/>
                  <a:moveTo>
                    <a:pt x="25022" y="118702"/>
                  </a:moveTo>
                  <a:cubicBezTo>
                    <a:pt x="32694" y="128470"/>
                    <a:pt x="41452" y="137335"/>
                    <a:pt x="51126" y="145124"/>
                  </a:cubicBezTo>
                  <a:cubicBezTo>
                    <a:pt x="52999" y="157463"/>
                    <a:pt x="56288" y="169544"/>
                    <a:pt x="60927" y="181130"/>
                  </a:cubicBezTo>
                  <a:cubicBezTo>
                    <a:pt x="49014" y="182209"/>
                    <a:pt x="37057" y="179627"/>
                    <a:pt x="26650" y="173731"/>
                  </a:cubicBezTo>
                  <a:cubicBezTo>
                    <a:pt x="31767" y="167291"/>
                    <a:pt x="30695" y="157923"/>
                    <a:pt x="24256" y="152806"/>
                  </a:cubicBezTo>
                  <a:cubicBezTo>
                    <a:pt x="21604" y="150698"/>
                    <a:pt x="18312" y="149557"/>
                    <a:pt x="14925" y="149572"/>
                  </a:cubicBezTo>
                  <a:cubicBezTo>
                    <a:pt x="14658" y="149572"/>
                    <a:pt x="14404" y="149638"/>
                    <a:pt x="14137" y="149652"/>
                  </a:cubicBezTo>
                  <a:cubicBezTo>
                    <a:pt x="14966" y="138557"/>
                    <a:pt x="18739" y="127884"/>
                    <a:pt x="25066" y="118731"/>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grpSp>
      <p:sp>
        <p:nvSpPr>
          <p:cNvPr id="367" name="TextBox 366">
            <a:extLst>
              <a:ext uri="{FF2B5EF4-FFF2-40B4-BE49-F238E27FC236}">
                <a16:creationId xmlns:a16="http://schemas.microsoft.com/office/drawing/2014/main" id="{72D6482D-A084-4EBB-85B1-D81EBC71A0B5}"/>
              </a:ext>
            </a:extLst>
          </p:cNvPr>
          <p:cNvSpPr txBox="1"/>
          <p:nvPr/>
        </p:nvSpPr>
        <p:spPr>
          <a:xfrm>
            <a:off x="8810484" y="3444891"/>
            <a:ext cx="2242409" cy="338554"/>
          </a:xfrm>
          <a:prstGeom prst="rect">
            <a:avLst/>
          </a:prstGeom>
          <a:noFill/>
        </p:spPr>
        <p:txBody>
          <a:bodyPr wrap="none" rtlCol="0">
            <a:spAutoFit/>
          </a:bodyPr>
          <a:lstStyle/>
          <a:p>
            <a:pPr algn="l"/>
            <a:r>
              <a:rPr lang="en-IN" sz="1600" b="1" spc="0" baseline="0" dirty="0">
                <a:solidFill>
                  <a:schemeClr val="bg1"/>
                </a:solidFill>
                <a:cs typeface="Arial" panose="020B0604020202020204" pitchFamily="34" charset="0"/>
                <a:sym typeface="Alexandria"/>
                <a:rtl val="0"/>
              </a:rPr>
              <a:t>Automation as a Service</a:t>
            </a:r>
          </a:p>
        </p:txBody>
      </p:sp>
      <p:sp>
        <p:nvSpPr>
          <p:cNvPr id="368" name="TextBox 367">
            <a:extLst>
              <a:ext uri="{FF2B5EF4-FFF2-40B4-BE49-F238E27FC236}">
                <a16:creationId xmlns:a16="http://schemas.microsoft.com/office/drawing/2014/main" id="{14E11313-D434-4AAC-880D-A690DE144F73}"/>
              </a:ext>
            </a:extLst>
          </p:cNvPr>
          <p:cNvSpPr txBox="1"/>
          <p:nvPr/>
        </p:nvSpPr>
        <p:spPr>
          <a:xfrm>
            <a:off x="8810484" y="3734212"/>
            <a:ext cx="2398413" cy="261610"/>
          </a:xfrm>
          <a:prstGeom prst="rect">
            <a:avLst/>
          </a:prstGeom>
          <a:noFill/>
        </p:spPr>
        <p:txBody>
          <a:bodyPr wrap="none" rtlCol="0">
            <a:spAutoFit/>
          </a:bodyPr>
          <a:lstStyle/>
          <a:p>
            <a:pPr algn="l"/>
            <a:r>
              <a:rPr lang="en-IN" sz="1100" spc="0" baseline="0" dirty="0">
                <a:solidFill>
                  <a:schemeClr val="bg1"/>
                </a:solidFill>
                <a:ea typeface="Open Sans"/>
                <a:cs typeface="Arial" panose="020B0604020202020204" pitchFamily="34" charset="0"/>
                <a:sym typeface="Open Sans"/>
                <a:rtl val="0"/>
              </a:rPr>
              <a:t> Scalable business automation strategy</a:t>
            </a:r>
          </a:p>
        </p:txBody>
      </p:sp>
      <p:grpSp>
        <p:nvGrpSpPr>
          <p:cNvPr id="369" name="Graphic 2">
            <a:extLst>
              <a:ext uri="{FF2B5EF4-FFF2-40B4-BE49-F238E27FC236}">
                <a16:creationId xmlns:a16="http://schemas.microsoft.com/office/drawing/2014/main" id="{2E95E2A6-7DC1-49A5-BDA6-B148A0D36513}"/>
              </a:ext>
            </a:extLst>
          </p:cNvPr>
          <p:cNvGrpSpPr/>
          <p:nvPr/>
        </p:nvGrpSpPr>
        <p:grpSpPr>
          <a:xfrm>
            <a:off x="8540255" y="3541150"/>
            <a:ext cx="217006" cy="217035"/>
            <a:chOff x="8540255" y="3027369"/>
            <a:chExt cx="217006" cy="217035"/>
          </a:xfrm>
          <a:solidFill>
            <a:schemeClr val="accent1"/>
          </a:solidFill>
        </p:grpSpPr>
        <p:sp>
          <p:nvSpPr>
            <p:cNvPr id="370" name="Freeform: Shape 369">
              <a:extLst>
                <a:ext uri="{FF2B5EF4-FFF2-40B4-BE49-F238E27FC236}">
                  <a16:creationId xmlns:a16="http://schemas.microsoft.com/office/drawing/2014/main" id="{1E2C2801-7106-4796-9F2B-5372102344D8}"/>
                </a:ext>
              </a:extLst>
            </p:cNvPr>
            <p:cNvSpPr/>
            <p:nvPr/>
          </p:nvSpPr>
          <p:spPr>
            <a:xfrm>
              <a:off x="8576383" y="3062389"/>
              <a:ext cx="144768" cy="146953"/>
            </a:xfrm>
            <a:custGeom>
              <a:avLst/>
              <a:gdLst>
                <a:gd name="connsiteX0" fmla="*/ 24616 w 144768"/>
                <a:gd name="connsiteY0" fmla="*/ 128933 h 146953"/>
                <a:gd name="connsiteX1" fmla="*/ 35936 w 144768"/>
                <a:gd name="connsiteY1" fmla="*/ 137156 h 146953"/>
                <a:gd name="connsiteX2" fmla="*/ 44081 w 144768"/>
                <a:gd name="connsiteY2" fmla="*/ 135883 h 146953"/>
                <a:gd name="connsiteX3" fmla="*/ 46880 w 144768"/>
                <a:gd name="connsiteY3" fmla="*/ 132007 h 146953"/>
                <a:gd name="connsiteX4" fmla="*/ 60622 w 144768"/>
                <a:gd name="connsiteY4" fmla="*/ 136477 h 146953"/>
                <a:gd name="connsiteX5" fmla="*/ 60622 w 144768"/>
                <a:gd name="connsiteY5" fmla="*/ 141265 h 146953"/>
                <a:gd name="connsiteX6" fmla="*/ 66481 w 144768"/>
                <a:gd name="connsiteY6" fmla="*/ 147051 h 146953"/>
                <a:gd name="connsiteX7" fmla="*/ 80513 w 144768"/>
                <a:gd name="connsiteY7" fmla="*/ 147051 h 146953"/>
                <a:gd name="connsiteX8" fmla="*/ 86350 w 144768"/>
                <a:gd name="connsiteY8" fmla="*/ 141214 h 146953"/>
                <a:gd name="connsiteX9" fmla="*/ 86350 w 144768"/>
                <a:gd name="connsiteY9" fmla="*/ 136426 h 146953"/>
                <a:gd name="connsiteX10" fmla="*/ 100093 w 144768"/>
                <a:gd name="connsiteY10" fmla="*/ 131956 h 146953"/>
                <a:gd name="connsiteX11" fmla="*/ 102892 w 144768"/>
                <a:gd name="connsiteY11" fmla="*/ 135840 h 146953"/>
                <a:gd name="connsiteX12" fmla="*/ 111044 w 144768"/>
                <a:gd name="connsiteY12" fmla="*/ 137128 h 146953"/>
                <a:gd name="connsiteX13" fmla="*/ 122371 w 144768"/>
                <a:gd name="connsiteY13" fmla="*/ 128896 h 146953"/>
                <a:gd name="connsiteX14" fmla="*/ 123658 w 144768"/>
                <a:gd name="connsiteY14" fmla="*/ 120752 h 146953"/>
                <a:gd name="connsiteX15" fmla="*/ 120837 w 144768"/>
                <a:gd name="connsiteY15" fmla="*/ 116868 h 146953"/>
                <a:gd name="connsiteX16" fmla="*/ 129322 w 144768"/>
                <a:gd name="connsiteY16" fmla="*/ 105187 h 146953"/>
                <a:gd name="connsiteX17" fmla="*/ 133893 w 144768"/>
                <a:gd name="connsiteY17" fmla="*/ 106669 h 146953"/>
                <a:gd name="connsiteX18" fmla="*/ 141242 w 144768"/>
                <a:gd name="connsiteY18" fmla="*/ 102923 h 146953"/>
                <a:gd name="connsiteX19" fmla="*/ 145582 w 144768"/>
                <a:gd name="connsiteY19" fmla="*/ 89599 h 146953"/>
                <a:gd name="connsiteX20" fmla="*/ 141835 w 144768"/>
                <a:gd name="connsiteY20" fmla="*/ 82251 h 146953"/>
                <a:gd name="connsiteX21" fmla="*/ 137285 w 144768"/>
                <a:gd name="connsiteY21" fmla="*/ 80768 h 146953"/>
                <a:gd name="connsiteX22" fmla="*/ 137285 w 144768"/>
                <a:gd name="connsiteY22" fmla="*/ 66302 h 146953"/>
                <a:gd name="connsiteX23" fmla="*/ 141835 w 144768"/>
                <a:gd name="connsiteY23" fmla="*/ 64819 h 146953"/>
                <a:gd name="connsiteX24" fmla="*/ 145589 w 144768"/>
                <a:gd name="connsiteY24" fmla="*/ 57470 h 146953"/>
                <a:gd name="connsiteX25" fmla="*/ 141249 w 144768"/>
                <a:gd name="connsiteY25" fmla="*/ 44169 h 146953"/>
                <a:gd name="connsiteX26" fmla="*/ 133900 w 144768"/>
                <a:gd name="connsiteY26" fmla="*/ 40422 h 146953"/>
                <a:gd name="connsiteX27" fmla="*/ 129329 w 144768"/>
                <a:gd name="connsiteY27" fmla="*/ 41905 h 146953"/>
                <a:gd name="connsiteX28" fmla="*/ 120845 w 144768"/>
                <a:gd name="connsiteY28" fmla="*/ 30223 h 146953"/>
                <a:gd name="connsiteX29" fmla="*/ 123673 w 144768"/>
                <a:gd name="connsiteY29" fmla="*/ 26339 h 146953"/>
                <a:gd name="connsiteX30" fmla="*/ 122378 w 144768"/>
                <a:gd name="connsiteY30" fmla="*/ 18195 h 146953"/>
                <a:gd name="connsiteX31" fmla="*/ 111058 w 144768"/>
                <a:gd name="connsiteY31" fmla="*/ 9971 h 146953"/>
                <a:gd name="connsiteX32" fmla="*/ 102928 w 144768"/>
                <a:gd name="connsiteY32" fmla="*/ 11230 h 146953"/>
                <a:gd name="connsiteX33" fmla="*/ 100129 w 144768"/>
                <a:gd name="connsiteY33" fmla="*/ 15106 h 146953"/>
                <a:gd name="connsiteX34" fmla="*/ 86387 w 144768"/>
                <a:gd name="connsiteY34" fmla="*/ 10636 h 146953"/>
                <a:gd name="connsiteX35" fmla="*/ 86387 w 144768"/>
                <a:gd name="connsiteY35" fmla="*/ 5863 h 146953"/>
                <a:gd name="connsiteX36" fmla="*/ 80513 w 144768"/>
                <a:gd name="connsiteY36" fmla="*/ 98 h 146953"/>
                <a:gd name="connsiteX37" fmla="*/ 66481 w 144768"/>
                <a:gd name="connsiteY37" fmla="*/ 98 h 146953"/>
                <a:gd name="connsiteX38" fmla="*/ 60644 w 144768"/>
                <a:gd name="connsiteY38" fmla="*/ 5935 h 146953"/>
                <a:gd name="connsiteX39" fmla="*/ 60644 w 144768"/>
                <a:gd name="connsiteY39" fmla="*/ 10723 h 146953"/>
                <a:gd name="connsiteX40" fmla="*/ 46901 w 144768"/>
                <a:gd name="connsiteY40" fmla="*/ 15193 h 146953"/>
                <a:gd name="connsiteX41" fmla="*/ 44073 w 144768"/>
                <a:gd name="connsiteY41" fmla="*/ 11302 h 146953"/>
                <a:gd name="connsiteX42" fmla="*/ 35922 w 144768"/>
                <a:gd name="connsiteY42" fmla="*/ 10014 h 146953"/>
                <a:gd name="connsiteX43" fmla="*/ 24602 w 144768"/>
                <a:gd name="connsiteY43" fmla="*/ 18238 h 146953"/>
                <a:gd name="connsiteX44" fmla="*/ 23315 w 144768"/>
                <a:gd name="connsiteY44" fmla="*/ 26383 h 146953"/>
                <a:gd name="connsiteX45" fmla="*/ 26135 w 144768"/>
                <a:gd name="connsiteY45" fmla="*/ 30267 h 146953"/>
                <a:gd name="connsiteX46" fmla="*/ 17651 w 144768"/>
                <a:gd name="connsiteY46" fmla="*/ 41948 h 146953"/>
                <a:gd name="connsiteX47" fmla="*/ 13080 w 144768"/>
                <a:gd name="connsiteY47" fmla="*/ 40465 h 146953"/>
                <a:gd name="connsiteX48" fmla="*/ 5731 w 144768"/>
                <a:gd name="connsiteY48" fmla="*/ 44212 h 146953"/>
                <a:gd name="connsiteX49" fmla="*/ 1391 w 144768"/>
                <a:gd name="connsiteY49" fmla="*/ 57535 h 146953"/>
                <a:gd name="connsiteX50" fmla="*/ 5138 w 144768"/>
                <a:gd name="connsiteY50" fmla="*/ 64884 h 146953"/>
                <a:gd name="connsiteX51" fmla="*/ 9702 w 144768"/>
                <a:gd name="connsiteY51" fmla="*/ 66367 h 146953"/>
                <a:gd name="connsiteX52" fmla="*/ 9702 w 144768"/>
                <a:gd name="connsiteY52" fmla="*/ 80833 h 146953"/>
                <a:gd name="connsiteX53" fmla="*/ 5152 w 144768"/>
                <a:gd name="connsiteY53" fmla="*/ 82316 h 146953"/>
                <a:gd name="connsiteX54" fmla="*/ 1398 w 144768"/>
                <a:gd name="connsiteY54" fmla="*/ 89664 h 146953"/>
                <a:gd name="connsiteX55" fmla="*/ 5738 w 144768"/>
                <a:gd name="connsiteY55" fmla="*/ 102966 h 146953"/>
                <a:gd name="connsiteX56" fmla="*/ 13087 w 144768"/>
                <a:gd name="connsiteY56" fmla="*/ 106713 h 146953"/>
                <a:gd name="connsiteX57" fmla="*/ 17658 w 144768"/>
                <a:gd name="connsiteY57" fmla="*/ 105230 h 146953"/>
                <a:gd name="connsiteX58" fmla="*/ 26143 w 144768"/>
                <a:gd name="connsiteY58" fmla="*/ 116911 h 146953"/>
                <a:gd name="connsiteX59" fmla="*/ 23315 w 144768"/>
                <a:gd name="connsiteY59" fmla="*/ 120795 h 146953"/>
                <a:gd name="connsiteX60" fmla="*/ 24616 w 144768"/>
                <a:gd name="connsiteY60" fmla="*/ 128933 h 146953"/>
                <a:gd name="connsiteX61" fmla="*/ 23372 w 144768"/>
                <a:gd name="connsiteY61" fmla="*/ 101028 h 146953"/>
                <a:gd name="connsiteX62" fmla="*/ 16465 w 144768"/>
                <a:gd name="connsiteY62" fmla="*/ 98265 h 146953"/>
                <a:gd name="connsiteX63" fmla="*/ 12082 w 144768"/>
                <a:gd name="connsiteY63" fmla="*/ 99711 h 146953"/>
                <a:gd name="connsiteX64" fmla="*/ 8465 w 144768"/>
                <a:gd name="connsiteY64" fmla="*/ 88616 h 146953"/>
                <a:gd name="connsiteX65" fmla="*/ 12805 w 144768"/>
                <a:gd name="connsiteY65" fmla="*/ 87169 h 146953"/>
                <a:gd name="connsiteX66" fmla="*/ 16783 w 144768"/>
                <a:gd name="connsiteY66" fmla="*/ 80869 h 146953"/>
                <a:gd name="connsiteX67" fmla="*/ 16783 w 144768"/>
                <a:gd name="connsiteY67" fmla="*/ 66338 h 146953"/>
                <a:gd name="connsiteX68" fmla="*/ 12812 w 144768"/>
                <a:gd name="connsiteY68" fmla="*/ 60038 h 146953"/>
                <a:gd name="connsiteX69" fmla="*/ 8436 w 144768"/>
                <a:gd name="connsiteY69" fmla="*/ 58591 h 146953"/>
                <a:gd name="connsiteX70" fmla="*/ 12053 w 144768"/>
                <a:gd name="connsiteY70" fmla="*/ 47496 h 146953"/>
                <a:gd name="connsiteX71" fmla="*/ 16393 w 144768"/>
                <a:gd name="connsiteY71" fmla="*/ 48943 h 146953"/>
                <a:gd name="connsiteX72" fmla="*/ 23322 w 144768"/>
                <a:gd name="connsiteY72" fmla="*/ 46180 h 146953"/>
                <a:gd name="connsiteX73" fmla="*/ 31864 w 144768"/>
                <a:gd name="connsiteY73" fmla="*/ 34397 h 146953"/>
                <a:gd name="connsiteX74" fmla="*/ 32356 w 144768"/>
                <a:gd name="connsiteY74" fmla="*/ 26969 h 146953"/>
                <a:gd name="connsiteX75" fmla="*/ 29643 w 144768"/>
                <a:gd name="connsiteY75" fmla="*/ 23244 h 146953"/>
                <a:gd name="connsiteX76" fmla="*/ 39090 w 144768"/>
                <a:gd name="connsiteY76" fmla="*/ 16387 h 146953"/>
                <a:gd name="connsiteX77" fmla="*/ 41795 w 144768"/>
                <a:gd name="connsiteY77" fmla="*/ 20112 h 146953"/>
                <a:gd name="connsiteX78" fmla="*/ 49028 w 144768"/>
                <a:gd name="connsiteY78" fmla="*/ 21927 h 146953"/>
                <a:gd name="connsiteX79" fmla="*/ 62836 w 144768"/>
                <a:gd name="connsiteY79" fmla="*/ 17428 h 146953"/>
                <a:gd name="connsiteX80" fmla="*/ 67617 w 144768"/>
                <a:gd name="connsiteY80" fmla="*/ 11707 h 146953"/>
                <a:gd name="connsiteX81" fmla="*/ 67617 w 144768"/>
                <a:gd name="connsiteY81" fmla="*/ 7099 h 146953"/>
                <a:gd name="connsiteX82" fmla="*/ 79284 w 144768"/>
                <a:gd name="connsiteY82" fmla="*/ 7099 h 146953"/>
                <a:gd name="connsiteX83" fmla="*/ 79284 w 144768"/>
                <a:gd name="connsiteY83" fmla="*/ 11671 h 146953"/>
                <a:gd name="connsiteX84" fmla="*/ 84065 w 144768"/>
                <a:gd name="connsiteY84" fmla="*/ 17392 h 146953"/>
                <a:gd name="connsiteX85" fmla="*/ 97873 w 144768"/>
                <a:gd name="connsiteY85" fmla="*/ 21891 h 146953"/>
                <a:gd name="connsiteX86" fmla="*/ 105106 w 144768"/>
                <a:gd name="connsiteY86" fmla="*/ 20076 h 146953"/>
                <a:gd name="connsiteX87" fmla="*/ 107811 w 144768"/>
                <a:gd name="connsiteY87" fmla="*/ 16351 h 146953"/>
                <a:gd name="connsiteX88" fmla="*/ 117257 w 144768"/>
                <a:gd name="connsiteY88" fmla="*/ 23207 h 146953"/>
                <a:gd name="connsiteX89" fmla="*/ 114545 w 144768"/>
                <a:gd name="connsiteY89" fmla="*/ 26940 h 146953"/>
                <a:gd name="connsiteX90" fmla="*/ 115044 w 144768"/>
                <a:gd name="connsiteY90" fmla="*/ 34368 h 146953"/>
                <a:gd name="connsiteX91" fmla="*/ 123586 w 144768"/>
                <a:gd name="connsiteY91" fmla="*/ 46129 h 146953"/>
                <a:gd name="connsiteX92" fmla="*/ 130501 w 144768"/>
                <a:gd name="connsiteY92" fmla="*/ 48899 h 146953"/>
                <a:gd name="connsiteX93" fmla="*/ 134884 w 144768"/>
                <a:gd name="connsiteY93" fmla="*/ 47453 h 146953"/>
                <a:gd name="connsiteX94" fmla="*/ 138500 w 144768"/>
                <a:gd name="connsiteY94" fmla="*/ 58548 h 146953"/>
                <a:gd name="connsiteX95" fmla="*/ 134161 w 144768"/>
                <a:gd name="connsiteY95" fmla="*/ 59995 h 146953"/>
                <a:gd name="connsiteX96" fmla="*/ 130183 w 144768"/>
                <a:gd name="connsiteY96" fmla="*/ 66295 h 146953"/>
                <a:gd name="connsiteX97" fmla="*/ 130183 w 144768"/>
                <a:gd name="connsiteY97" fmla="*/ 80826 h 146953"/>
                <a:gd name="connsiteX98" fmla="*/ 134153 w 144768"/>
                <a:gd name="connsiteY98" fmla="*/ 87126 h 146953"/>
                <a:gd name="connsiteX99" fmla="*/ 138529 w 144768"/>
                <a:gd name="connsiteY99" fmla="*/ 88572 h 146953"/>
                <a:gd name="connsiteX100" fmla="*/ 134913 w 144768"/>
                <a:gd name="connsiteY100" fmla="*/ 99668 h 146953"/>
                <a:gd name="connsiteX101" fmla="*/ 130573 w 144768"/>
                <a:gd name="connsiteY101" fmla="*/ 98221 h 146953"/>
                <a:gd name="connsiteX102" fmla="*/ 123644 w 144768"/>
                <a:gd name="connsiteY102" fmla="*/ 100984 h 146953"/>
                <a:gd name="connsiteX103" fmla="*/ 115080 w 144768"/>
                <a:gd name="connsiteY103" fmla="*/ 112767 h 146953"/>
                <a:gd name="connsiteX104" fmla="*/ 114588 w 144768"/>
                <a:gd name="connsiteY104" fmla="*/ 120195 h 146953"/>
                <a:gd name="connsiteX105" fmla="*/ 117293 w 144768"/>
                <a:gd name="connsiteY105" fmla="*/ 123920 h 146953"/>
                <a:gd name="connsiteX106" fmla="*/ 107847 w 144768"/>
                <a:gd name="connsiteY106" fmla="*/ 130777 h 146953"/>
                <a:gd name="connsiteX107" fmla="*/ 105142 w 144768"/>
                <a:gd name="connsiteY107" fmla="*/ 127052 h 146953"/>
                <a:gd name="connsiteX108" fmla="*/ 97909 w 144768"/>
                <a:gd name="connsiteY108" fmla="*/ 125236 h 146953"/>
                <a:gd name="connsiteX109" fmla="*/ 84101 w 144768"/>
                <a:gd name="connsiteY109" fmla="*/ 129735 h 146953"/>
                <a:gd name="connsiteX110" fmla="*/ 79320 w 144768"/>
                <a:gd name="connsiteY110" fmla="*/ 135457 h 146953"/>
                <a:gd name="connsiteX111" fmla="*/ 79320 w 144768"/>
                <a:gd name="connsiteY111" fmla="*/ 140064 h 146953"/>
                <a:gd name="connsiteX112" fmla="*/ 67646 w 144768"/>
                <a:gd name="connsiteY112" fmla="*/ 140064 h 146953"/>
                <a:gd name="connsiteX113" fmla="*/ 67646 w 144768"/>
                <a:gd name="connsiteY113" fmla="*/ 135471 h 146953"/>
                <a:gd name="connsiteX114" fmla="*/ 62865 w 144768"/>
                <a:gd name="connsiteY114" fmla="*/ 129750 h 146953"/>
                <a:gd name="connsiteX115" fmla="*/ 49057 w 144768"/>
                <a:gd name="connsiteY115" fmla="*/ 125251 h 146953"/>
                <a:gd name="connsiteX116" fmla="*/ 41824 w 144768"/>
                <a:gd name="connsiteY116" fmla="*/ 127066 h 146953"/>
                <a:gd name="connsiteX117" fmla="*/ 39119 w 144768"/>
                <a:gd name="connsiteY117" fmla="*/ 130791 h 146953"/>
                <a:gd name="connsiteX118" fmla="*/ 29672 w 144768"/>
                <a:gd name="connsiteY118" fmla="*/ 123935 h 146953"/>
                <a:gd name="connsiteX119" fmla="*/ 32385 w 144768"/>
                <a:gd name="connsiteY119" fmla="*/ 120202 h 146953"/>
                <a:gd name="connsiteX120" fmla="*/ 31886 w 144768"/>
                <a:gd name="connsiteY120" fmla="*/ 112774 h 146953"/>
                <a:gd name="connsiteX121" fmla="*/ 23372 w 144768"/>
                <a:gd name="connsiteY121" fmla="*/ 101028 h 146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44768" h="146953">
                  <a:moveTo>
                    <a:pt x="24616" y="128933"/>
                  </a:moveTo>
                  <a:lnTo>
                    <a:pt x="35936" y="137156"/>
                  </a:lnTo>
                  <a:cubicBezTo>
                    <a:pt x="38540" y="139041"/>
                    <a:pt x="42176" y="138472"/>
                    <a:pt x="44081" y="135883"/>
                  </a:cubicBezTo>
                  <a:lnTo>
                    <a:pt x="46880" y="132007"/>
                  </a:lnTo>
                  <a:cubicBezTo>
                    <a:pt x="51277" y="134012"/>
                    <a:pt x="55887" y="135512"/>
                    <a:pt x="60622" y="136477"/>
                  </a:cubicBezTo>
                  <a:lnTo>
                    <a:pt x="60622" y="141265"/>
                  </a:lnTo>
                  <a:cubicBezTo>
                    <a:pt x="60654" y="144476"/>
                    <a:pt x="63271" y="147059"/>
                    <a:pt x="66481" y="147051"/>
                  </a:cubicBezTo>
                  <a:lnTo>
                    <a:pt x="80513" y="147051"/>
                  </a:lnTo>
                  <a:cubicBezTo>
                    <a:pt x="83736" y="147047"/>
                    <a:pt x="86346" y="144437"/>
                    <a:pt x="86350" y="141214"/>
                  </a:cubicBezTo>
                  <a:lnTo>
                    <a:pt x="86350" y="136426"/>
                  </a:lnTo>
                  <a:cubicBezTo>
                    <a:pt x="91086" y="135461"/>
                    <a:pt x="95696" y="133961"/>
                    <a:pt x="100093" y="131956"/>
                  </a:cubicBezTo>
                  <a:lnTo>
                    <a:pt x="102892" y="135840"/>
                  </a:lnTo>
                  <a:cubicBezTo>
                    <a:pt x="104792" y="138438"/>
                    <a:pt x="108435" y="139014"/>
                    <a:pt x="111044" y="137128"/>
                  </a:cubicBezTo>
                  <a:lnTo>
                    <a:pt x="122371" y="128896"/>
                  </a:lnTo>
                  <a:cubicBezTo>
                    <a:pt x="124965" y="126996"/>
                    <a:pt x="125540" y="123360"/>
                    <a:pt x="123658" y="120752"/>
                  </a:cubicBezTo>
                  <a:lnTo>
                    <a:pt x="120837" y="116868"/>
                  </a:lnTo>
                  <a:cubicBezTo>
                    <a:pt x="124096" y="113306"/>
                    <a:pt x="126941" y="109387"/>
                    <a:pt x="129322" y="105187"/>
                  </a:cubicBezTo>
                  <a:lnTo>
                    <a:pt x="133893" y="106669"/>
                  </a:lnTo>
                  <a:cubicBezTo>
                    <a:pt x="136956" y="107657"/>
                    <a:pt x="140242" y="105982"/>
                    <a:pt x="141242" y="102923"/>
                  </a:cubicBezTo>
                  <a:lnTo>
                    <a:pt x="145582" y="89599"/>
                  </a:lnTo>
                  <a:cubicBezTo>
                    <a:pt x="146574" y="86535"/>
                    <a:pt x="144897" y="83247"/>
                    <a:pt x="141835" y="82251"/>
                  </a:cubicBezTo>
                  <a:lnTo>
                    <a:pt x="137285" y="80768"/>
                  </a:lnTo>
                  <a:cubicBezTo>
                    <a:pt x="137834" y="75961"/>
                    <a:pt x="137834" y="71108"/>
                    <a:pt x="137285" y="66302"/>
                  </a:cubicBezTo>
                  <a:lnTo>
                    <a:pt x="141835" y="64819"/>
                  </a:lnTo>
                  <a:cubicBezTo>
                    <a:pt x="144900" y="63825"/>
                    <a:pt x="146580" y="60536"/>
                    <a:pt x="145589" y="57470"/>
                  </a:cubicBezTo>
                  <a:lnTo>
                    <a:pt x="141249" y="44169"/>
                  </a:lnTo>
                  <a:cubicBezTo>
                    <a:pt x="140249" y="41109"/>
                    <a:pt x="136963" y="39434"/>
                    <a:pt x="133900" y="40422"/>
                  </a:cubicBezTo>
                  <a:lnTo>
                    <a:pt x="129329" y="41905"/>
                  </a:lnTo>
                  <a:cubicBezTo>
                    <a:pt x="126949" y="37704"/>
                    <a:pt x="124103" y="33786"/>
                    <a:pt x="120845" y="30223"/>
                  </a:cubicBezTo>
                  <a:lnTo>
                    <a:pt x="123673" y="26339"/>
                  </a:lnTo>
                  <a:cubicBezTo>
                    <a:pt x="125553" y="23730"/>
                    <a:pt x="124974" y="20093"/>
                    <a:pt x="122378" y="18195"/>
                  </a:cubicBezTo>
                  <a:lnTo>
                    <a:pt x="111058" y="9971"/>
                  </a:lnTo>
                  <a:cubicBezTo>
                    <a:pt x="108461" y="8093"/>
                    <a:pt x="104837" y="8655"/>
                    <a:pt x="102928" y="11230"/>
                  </a:cubicBezTo>
                  <a:lnTo>
                    <a:pt x="100129" y="15106"/>
                  </a:lnTo>
                  <a:cubicBezTo>
                    <a:pt x="95732" y="13101"/>
                    <a:pt x="91122" y="11601"/>
                    <a:pt x="86387" y="10636"/>
                  </a:cubicBezTo>
                  <a:lnTo>
                    <a:pt x="86387" y="5863"/>
                  </a:lnTo>
                  <a:cubicBezTo>
                    <a:pt x="86343" y="2655"/>
                    <a:pt x="83721" y="82"/>
                    <a:pt x="80513" y="98"/>
                  </a:cubicBezTo>
                  <a:lnTo>
                    <a:pt x="66481" y="98"/>
                  </a:lnTo>
                  <a:cubicBezTo>
                    <a:pt x="63259" y="102"/>
                    <a:pt x="60649" y="2713"/>
                    <a:pt x="60644" y="5935"/>
                  </a:cubicBezTo>
                  <a:lnTo>
                    <a:pt x="60644" y="10723"/>
                  </a:lnTo>
                  <a:cubicBezTo>
                    <a:pt x="55909" y="11688"/>
                    <a:pt x="51298" y="13188"/>
                    <a:pt x="46901" y="15193"/>
                  </a:cubicBezTo>
                  <a:lnTo>
                    <a:pt x="44073" y="11302"/>
                  </a:lnTo>
                  <a:cubicBezTo>
                    <a:pt x="42173" y="8704"/>
                    <a:pt x="38531" y="8128"/>
                    <a:pt x="35922" y="10014"/>
                  </a:cubicBezTo>
                  <a:lnTo>
                    <a:pt x="24602" y="18238"/>
                  </a:lnTo>
                  <a:cubicBezTo>
                    <a:pt x="22008" y="20138"/>
                    <a:pt x="21433" y="23775"/>
                    <a:pt x="23315" y="26383"/>
                  </a:cubicBezTo>
                  <a:lnTo>
                    <a:pt x="26135" y="30267"/>
                  </a:lnTo>
                  <a:cubicBezTo>
                    <a:pt x="22878" y="33830"/>
                    <a:pt x="20032" y="37749"/>
                    <a:pt x="17651" y="41948"/>
                  </a:cubicBezTo>
                  <a:lnTo>
                    <a:pt x="13080" y="40465"/>
                  </a:lnTo>
                  <a:cubicBezTo>
                    <a:pt x="10017" y="39477"/>
                    <a:pt x="6731" y="41153"/>
                    <a:pt x="5731" y="44212"/>
                  </a:cubicBezTo>
                  <a:lnTo>
                    <a:pt x="1391" y="57535"/>
                  </a:lnTo>
                  <a:cubicBezTo>
                    <a:pt x="399" y="60599"/>
                    <a:pt x="2076" y="63887"/>
                    <a:pt x="5138" y="64884"/>
                  </a:cubicBezTo>
                  <a:lnTo>
                    <a:pt x="9702" y="66367"/>
                  </a:lnTo>
                  <a:cubicBezTo>
                    <a:pt x="9154" y="71173"/>
                    <a:pt x="9154" y="76027"/>
                    <a:pt x="9702" y="80833"/>
                  </a:cubicBezTo>
                  <a:lnTo>
                    <a:pt x="5152" y="82316"/>
                  </a:lnTo>
                  <a:cubicBezTo>
                    <a:pt x="2087" y="83310"/>
                    <a:pt x="407" y="86598"/>
                    <a:pt x="1398" y="89664"/>
                  </a:cubicBezTo>
                  <a:lnTo>
                    <a:pt x="5738" y="102966"/>
                  </a:lnTo>
                  <a:cubicBezTo>
                    <a:pt x="6738" y="106026"/>
                    <a:pt x="10024" y="107701"/>
                    <a:pt x="13087" y="106713"/>
                  </a:cubicBezTo>
                  <a:lnTo>
                    <a:pt x="17658" y="105230"/>
                  </a:lnTo>
                  <a:cubicBezTo>
                    <a:pt x="20038" y="109431"/>
                    <a:pt x="22884" y="113349"/>
                    <a:pt x="26143" y="116911"/>
                  </a:cubicBezTo>
                  <a:lnTo>
                    <a:pt x="23315" y="120795"/>
                  </a:lnTo>
                  <a:cubicBezTo>
                    <a:pt x="21441" y="123405"/>
                    <a:pt x="22022" y="127037"/>
                    <a:pt x="24616" y="128933"/>
                  </a:cubicBezTo>
                  <a:close/>
                  <a:moveTo>
                    <a:pt x="23372" y="101028"/>
                  </a:moveTo>
                  <a:cubicBezTo>
                    <a:pt x="22027" y="98573"/>
                    <a:pt x="19132" y="97415"/>
                    <a:pt x="16465" y="98265"/>
                  </a:cubicBezTo>
                  <a:lnTo>
                    <a:pt x="12082" y="99711"/>
                  </a:lnTo>
                  <a:lnTo>
                    <a:pt x="8465" y="88616"/>
                  </a:lnTo>
                  <a:lnTo>
                    <a:pt x="12805" y="87169"/>
                  </a:lnTo>
                  <a:cubicBezTo>
                    <a:pt x="15470" y="86294"/>
                    <a:pt x="17138" y="83651"/>
                    <a:pt x="16783" y="80869"/>
                  </a:cubicBezTo>
                  <a:cubicBezTo>
                    <a:pt x="16163" y="76045"/>
                    <a:pt x="16163" y="71162"/>
                    <a:pt x="16783" y="66338"/>
                  </a:cubicBezTo>
                  <a:cubicBezTo>
                    <a:pt x="17139" y="63558"/>
                    <a:pt x="15474" y="60916"/>
                    <a:pt x="12812" y="60038"/>
                  </a:cubicBezTo>
                  <a:lnTo>
                    <a:pt x="8436" y="58591"/>
                  </a:lnTo>
                  <a:lnTo>
                    <a:pt x="12053" y="47496"/>
                  </a:lnTo>
                  <a:lnTo>
                    <a:pt x="16393" y="48943"/>
                  </a:lnTo>
                  <a:cubicBezTo>
                    <a:pt x="19066" y="49804"/>
                    <a:pt x="21974" y="48645"/>
                    <a:pt x="23322" y="46180"/>
                  </a:cubicBezTo>
                  <a:cubicBezTo>
                    <a:pt x="25660" y="41906"/>
                    <a:pt x="28530" y="37947"/>
                    <a:pt x="31864" y="34397"/>
                  </a:cubicBezTo>
                  <a:cubicBezTo>
                    <a:pt x="33785" y="32358"/>
                    <a:pt x="33991" y="29243"/>
                    <a:pt x="32356" y="26969"/>
                  </a:cubicBezTo>
                  <a:lnTo>
                    <a:pt x="29643" y="23244"/>
                  </a:lnTo>
                  <a:lnTo>
                    <a:pt x="39090" y="16387"/>
                  </a:lnTo>
                  <a:lnTo>
                    <a:pt x="41795" y="20112"/>
                  </a:lnTo>
                  <a:cubicBezTo>
                    <a:pt x="43456" y="22376"/>
                    <a:pt x="46494" y="23139"/>
                    <a:pt x="49028" y="21927"/>
                  </a:cubicBezTo>
                  <a:cubicBezTo>
                    <a:pt x="53420" y="19844"/>
                    <a:pt x="58060" y="18332"/>
                    <a:pt x="62836" y="17428"/>
                  </a:cubicBezTo>
                  <a:cubicBezTo>
                    <a:pt x="65599" y="16920"/>
                    <a:pt x="67607" y="14516"/>
                    <a:pt x="67617" y="11707"/>
                  </a:cubicBezTo>
                  <a:lnTo>
                    <a:pt x="67617" y="7099"/>
                  </a:lnTo>
                  <a:lnTo>
                    <a:pt x="79284" y="7099"/>
                  </a:lnTo>
                  <a:lnTo>
                    <a:pt x="79284" y="11671"/>
                  </a:lnTo>
                  <a:cubicBezTo>
                    <a:pt x="79293" y="14480"/>
                    <a:pt x="81302" y="16884"/>
                    <a:pt x="84065" y="17392"/>
                  </a:cubicBezTo>
                  <a:cubicBezTo>
                    <a:pt x="88841" y="18296"/>
                    <a:pt x="93481" y="19808"/>
                    <a:pt x="97873" y="21891"/>
                  </a:cubicBezTo>
                  <a:cubicBezTo>
                    <a:pt x="100406" y="23103"/>
                    <a:pt x="103444" y="22340"/>
                    <a:pt x="105106" y="20076"/>
                  </a:cubicBezTo>
                  <a:lnTo>
                    <a:pt x="107811" y="16351"/>
                  </a:lnTo>
                  <a:lnTo>
                    <a:pt x="117257" y="23207"/>
                  </a:lnTo>
                  <a:lnTo>
                    <a:pt x="114545" y="26940"/>
                  </a:lnTo>
                  <a:cubicBezTo>
                    <a:pt x="112911" y="29216"/>
                    <a:pt x="113121" y="32330"/>
                    <a:pt x="115044" y="34368"/>
                  </a:cubicBezTo>
                  <a:cubicBezTo>
                    <a:pt x="118377" y="37911"/>
                    <a:pt x="121247" y="41864"/>
                    <a:pt x="123586" y="46129"/>
                  </a:cubicBezTo>
                  <a:cubicBezTo>
                    <a:pt x="124930" y="48590"/>
                    <a:pt x="127830" y="49751"/>
                    <a:pt x="130501" y="48899"/>
                  </a:cubicBezTo>
                  <a:lnTo>
                    <a:pt x="134884" y="47453"/>
                  </a:lnTo>
                  <a:lnTo>
                    <a:pt x="138500" y="58548"/>
                  </a:lnTo>
                  <a:lnTo>
                    <a:pt x="134161" y="59995"/>
                  </a:lnTo>
                  <a:cubicBezTo>
                    <a:pt x="131496" y="60870"/>
                    <a:pt x="129827" y="63513"/>
                    <a:pt x="130183" y="66295"/>
                  </a:cubicBezTo>
                  <a:cubicBezTo>
                    <a:pt x="130803" y="71118"/>
                    <a:pt x="130803" y="76002"/>
                    <a:pt x="130183" y="80826"/>
                  </a:cubicBezTo>
                  <a:cubicBezTo>
                    <a:pt x="129827" y="83605"/>
                    <a:pt x="131492" y="86248"/>
                    <a:pt x="134153" y="87126"/>
                  </a:cubicBezTo>
                  <a:lnTo>
                    <a:pt x="138529" y="88572"/>
                  </a:lnTo>
                  <a:lnTo>
                    <a:pt x="134913" y="99668"/>
                  </a:lnTo>
                  <a:lnTo>
                    <a:pt x="130573" y="98221"/>
                  </a:lnTo>
                  <a:cubicBezTo>
                    <a:pt x="127899" y="97353"/>
                    <a:pt x="124987" y="98515"/>
                    <a:pt x="123644" y="100984"/>
                  </a:cubicBezTo>
                  <a:cubicBezTo>
                    <a:pt x="121300" y="105258"/>
                    <a:pt x="118422" y="109217"/>
                    <a:pt x="115080" y="112767"/>
                  </a:cubicBezTo>
                  <a:cubicBezTo>
                    <a:pt x="113159" y="114806"/>
                    <a:pt x="112953" y="117920"/>
                    <a:pt x="114588" y="120195"/>
                  </a:cubicBezTo>
                  <a:lnTo>
                    <a:pt x="117293" y="123920"/>
                  </a:lnTo>
                  <a:lnTo>
                    <a:pt x="107847" y="130777"/>
                  </a:lnTo>
                  <a:lnTo>
                    <a:pt x="105142" y="127052"/>
                  </a:lnTo>
                  <a:cubicBezTo>
                    <a:pt x="103482" y="124785"/>
                    <a:pt x="100442" y="124022"/>
                    <a:pt x="97909" y="125236"/>
                  </a:cubicBezTo>
                  <a:cubicBezTo>
                    <a:pt x="93517" y="127320"/>
                    <a:pt x="88877" y="128831"/>
                    <a:pt x="84101" y="129735"/>
                  </a:cubicBezTo>
                  <a:cubicBezTo>
                    <a:pt x="81338" y="130244"/>
                    <a:pt x="79329" y="132647"/>
                    <a:pt x="79320" y="135457"/>
                  </a:cubicBezTo>
                  <a:lnTo>
                    <a:pt x="79320" y="140064"/>
                  </a:lnTo>
                  <a:lnTo>
                    <a:pt x="67646" y="140064"/>
                  </a:lnTo>
                  <a:lnTo>
                    <a:pt x="67646" y="135471"/>
                  </a:lnTo>
                  <a:cubicBezTo>
                    <a:pt x="67636" y="132662"/>
                    <a:pt x="65628" y="130258"/>
                    <a:pt x="62865" y="129750"/>
                  </a:cubicBezTo>
                  <a:cubicBezTo>
                    <a:pt x="58089" y="128846"/>
                    <a:pt x="53449" y="127334"/>
                    <a:pt x="49057" y="125251"/>
                  </a:cubicBezTo>
                  <a:cubicBezTo>
                    <a:pt x="46523" y="124039"/>
                    <a:pt x="43485" y="124802"/>
                    <a:pt x="41824" y="127066"/>
                  </a:cubicBezTo>
                  <a:lnTo>
                    <a:pt x="39119" y="130791"/>
                  </a:lnTo>
                  <a:lnTo>
                    <a:pt x="29672" y="123935"/>
                  </a:lnTo>
                  <a:lnTo>
                    <a:pt x="32385" y="120202"/>
                  </a:lnTo>
                  <a:cubicBezTo>
                    <a:pt x="34018" y="117926"/>
                    <a:pt x="33809" y="114812"/>
                    <a:pt x="31886" y="112774"/>
                  </a:cubicBezTo>
                  <a:cubicBezTo>
                    <a:pt x="28564" y="109233"/>
                    <a:pt x="25704" y="105286"/>
                    <a:pt x="23372" y="101028"/>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71" name="Freeform: Shape 370">
              <a:extLst>
                <a:ext uri="{FF2B5EF4-FFF2-40B4-BE49-F238E27FC236}">
                  <a16:creationId xmlns:a16="http://schemas.microsoft.com/office/drawing/2014/main" id="{3405B5BA-060B-4297-8916-A917EB15DFAE}"/>
                </a:ext>
              </a:extLst>
            </p:cNvPr>
            <p:cNvSpPr/>
            <p:nvPr/>
          </p:nvSpPr>
          <p:spPr>
            <a:xfrm>
              <a:off x="8603265" y="3090388"/>
              <a:ext cx="90991" cy="90991"/>
            </a:xfrm>
            <a:custGeom>
              <a:avLst/>
              <a:gdLst>
                <a:gd name="connsiteX0" fmla="*/ 46597 w 90991"/>
                <a:gd name="connsiteY0" fmla="*/ 91085 h 90991"/>
                <a:gd name="connsiteX1" fmla="*/ 92093 w 90991"/>
                <a:gd name="connsiteY1" fmla="*/ 45589 h 90991"/>
                <a:gd name="connsiteX2" fmla="*/ 46597 w 90991"/>
                <a:gd name="connsiteY2" fmla="*/ 94 h 90991"/>
                <a:gd name="connsiteX3" fmla="*/ 1102 w 90991"/>
                <a:gd name="connsiteY3" fmla="*/ 45589 h 90991"/>
                <a:gd name="connsiteX4" fmla="*/ 46597 w 90991"/>
                <a:gd name="connsiteY4" fmla="*/ 91085 h 90991"/>
                <a:gd name="connsiteX5" fmla="*/ 46597 w 90991"/>
                <a:gd name="connsiteY5" fmla="*/ 7095 h 90991"/>
                <a:gd name="connsiteX6" fmla="*/ 85092 w 90991"/>
                <a:gd name="connsiteY6" fmla="*/ 45589 h 90991"/>
                <a:gd name="connsiteX7" fmla="*/ 46597 w 90991"/>
                <a:gd name="connsiteY7" fmla="*/ 84084 h 90991"/>
                <a:gd name="connsiteX8" fmla="*/ 8103 w 90991"/>
                <a:gd name="connsiteY8" fmla="*/ 45589 h 90991"/>
                <a:gd name="connsiteX9" fmla="*/ 46597 w 90991"/>
                <a:gd name="connsiteY9" fmla="*/ 7095 h 9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991" h="90991">
                  <a:moveTo>
                    <a:pt x="46597" y="91085"/>
                  </a:moveTo>
                  <a:cubicBezTo>
                    <a:pt x="71724" y="91085"/>
                    <a:pt x="92093" y="70716"/>
                    <a:pt x="92093" y="45589"/>
                  </a:cubicBezTo>
                  <a:cubicBezTo>
                    <a:pt x="92093" y="20463"/>
                    <a:pt x="71724" y="94"/>
                    <a:pt x="46597" y="94"/>
                  </a:cubicBezTo>
                  <a:cubicBezTo>
                    <a:pt x="21471" y="94"/>
                    <a:pt x="1102" y="20463"/>
                    <a:pt x="1102" y="45589"/>
                  </a:cubicBezTo>
                  <a:cubicBezTo>
                    <a:pt x="1102" y="70716"/>
                    <a:pt x="21471" y="91085"/>
                    <a:pt x="46597" y="91085"/>
                  </a:cubicBezTo>
                  <a:close/>
                  <a:moveTo>
                    <a:pt x="46597" y="7095"/>
                  </a:moveTo>
                  <a:cubicBezTo>
                    <a:pt x="67857" y="7095"/>
                    <a:pt x="85092" y="24329"/>
                    <a:pt x="85092" y="45589"/>
                  </a:cubicBezTo>
                  <a:cubicBezTo>
                    <a:pt x="85092" y="66849"/>
                    <a:pt x="67857" y="84084"/>
                    <a:pt x="46597" y="84084"/>
                  </a:cubicBezTo>
                  <a:cubicBezTo>
                    <a:pt x="25337" y="84084"/>
                    <a:pt x="8103" y="66849"/>
                    <a:pt x="8103" y="45589"/>
                  </a:cubicBezTo>
                  <a:cubicBezTo>
                    <a:pt x="8103" y="24329"/>
                    <a:pt x="25337" y="7095"/>
                    <a:pt x="46597" y="7095"/>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72" name="Freeform: Shape 371">
              <a:extLst>
                <a:ext uri="{FF2B5EF4-FFF2-40B4-BE49-F238E27FC236}">
                  <a16:creationId xmlns:a16="http://schemas.microsoft.com/office/drawing/2014/main" id="{E9F76B07-8F20-4265-B778-F9376F6F5568}"/>
                </a:ext>
              </a:extLst>
            </p:cNvPr>
            <p:cNvSpPr/>
            <p:nvPr/>
          </p:nvSpPr>
          <p:spPr>
            <a:xfrm>
              <a:off x="8633007" y="3114894"/>
              <a:ext cx="38500" cy="41993"/>
            </a:xfrm>
            <a:custGeom>
              <a:avLst/>
              <a:gdLst>
                <a:gd name="connsiteX0" fmla="*/ 2826 w 38500"/>
                <a:gd name="connsiteY0" fmla="*/ 41600 h 41993"/>
                <a:gd name="connsiteX1" fmla="*/ 6298 w 38500"/>
                <a:gd name="connsiteY1" fmla="*/ 41644 h 41993"/>
                <a:gd name="connsiteX2" fmla="*/ 37798 w 38500"/>
                <a:gd name="connsiteY2" fmla="*/ 24147 h 41993"/>
                <a:gd name="connsiteX3" fmla="*/ 39156 w 38500"/>
                <a:gd name="connsiteY3" fmla="*/ 19386 h 41993"/>
                <a:gd name="connsiteX4" fmla="*/ 37798 w 38500"/>
                <a:gd name="connsiteY4" fmla="*/ 18028 h 41993"/>
                <a:gd name="connsiteX5" fmla="*/ 6298 w 38500"/>
                <a:gd name="connsiteY5" fmla="*/ 531 h 41993"/>
                <a:gd name="connsiteX6" fmla="*/ 1538 w 38500"/>
                <a:gd name="connsiteY6" fmla="*/ 1892 h 41993"/>
                <a:gd name="connsiteX7" fmla="*/ 1097 w 38500"/>
                <a:gd name="connsiteY7" fmla="*/ 3591 h 41993"/>
                <a:gd name="connsiteX8" fmla="*/ 1097 w 38500"/>
                <a:gd name="connsiteY8" fmla="*/ 38584 h 41993"/>
                <a:gd name="connsiteX9" fmla="*/ 2826 w 38500"/>
                <a:gd name="connsiteY9" fmla="*/ 41600 h 41993"/>
                <a:gd name="connsiteX10" fmla="*/ 8099 w 38500"/>
                <a:gd name="connsiteY10" fmla="*/ 9536 h 41993"/>
                <a:gd name="connsiteX11" fmla="*/ 28887 w 38500"/>
                <a:gd name="connsiteY11" fmla="*/ 21109 h 41993"/>
                <a:gd name="connsiteX12" fmla="*/ 8099 w 38500"/>
                <a:gd name="connsiteY12" fmla="*/ 32682 h 41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500" h="41993">
                  <a:moveTo>
                    <a:pt x="2826" y="41600"/>
                  </a:moveTo>
                  <a:cubicBezTo>
                    <a:pt x="3894" y="42228"/>
                    <a:pt x="5214" y="42245"/>
                    <a:pt x="6298" y="41644"/>
                  </a:cubicBezTo>
                  <a:lnTo>
                    <a:pt x="37798" y="24147"/>
                  </a:lnTo>
                  <a:cubicBezTo>
                    <a:pt x="39487" y="23207"/>
                    <a:pt x="40096" y="21076"/>
                    <a:pt x="39156" y="19386"/>
                  </a:cubicBezTo>
                  <a:cubicBezTo>
                    <a:pt x="38839" y="18816"/>
                    <a:pt x="38368" y="18345"/>
                    <a:pt x="37798" y="18028"/>
                  </a:cubicBezTo>
                  <a:lnTo>
                    <a:pt x="6298" y="531"/>
                  </a:lnTo>
                  <a:cubicBezTo>
                    <a:pt x="4608" y="-408"/>
                    <a:pt x="2477" y="201"/>
                    <a:pt x="1538" y="1892"/>
                  </a:cubicBezTo>
                  <a:cubicBezTo>
                    <a:pt x="1249" y="2412"/>
                    <a:pt x="1097" y="2996"/>
                    <a:pt x="1097" y="3591"/>
                  </a:cubicBezTo>
                  <a:lnTo>
                    <a:pt x="1097" y="38584"/>
                  </a:lnTo>
                  <a:cubicBezTo>
                    <a:pt x="1098" y="39825"/>
                    <a:pt x="1756" y="40972"/>
                    <a:pt x="2826" y="41600"/>
                  </a:cubicBezTo>
                  <a:close/>
                  <a:moveTo>
                    <a:pt x="8099" y="9536"/>
                  </a:moveTo>
                  <a:lnTo>
                    <a:pt x="28887" y="21109"/>
                  </a:lnTo>
                  <a:lnTo>
                    <a:pt x="8099" y="32682"/>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73" name="Freeform: Shape 372">
              <a:extLst>
                <a:ext uri="{FF2B5EF4-FFF2-40B4-BE49-F238E27FC236}">
                  <a16:creationId xmlns:a16="http://schemas.microsoft.com/office/drawing/2014/main" id="{1F076849-44BE-437B-A54E-1844144B256B}"/>
                </a:ext>
              </a:extLst>
            </p:cNvPr>
            <p:cNvSpPr/>
            <p:nvPr/>
          </p:nvSpPr>
          <p:spPr>
            <a:xfrm>
              <a:off x="8540255" y="3027369"/>
              <a:ext cx="159143" cy="159146"/>
            </a:xfrm>
            <a:custGeom>
              <a:avLst/>
              <a:gdLst>
                <a:gd name="connsiteX0" fmla="*/ 109624 w 159143"/>
                <a:gd name="connsiteY0" fmla="*/ 7132 h 159146"/>
                <a:gd name="connsiteX1" fmla="*/ 156964 w 159143"/>
                <a:gd name="connsiteY1" fmla="*/ 18849 h 159146"/>
                <a:gd name="connsiteX2" fmla="*/ 160255 w 159143"/>
                <a:gd name="connsiteY2" fmla="*/ 12672 h 159146"/>
                <a:gd name="connsiteX3" fmla="*/ 13658 w 159143"/>
                <a:gd name="connsiteY3" fmla="*/ 57972 h 159146"/>
                <a:gd name="connsiteX4" fmla="*/ 13649 w 159143"/>
                <a:gd name="connsiteY4" fmla="*/ 159250 h 159146"/>
                <a:gd name="connsiteX5" fmla="*/ 19833 w 159143"/>
                <a:gd name="connsiteY5" fmla="*/ 155973 h 159146"/>
                <a:gd name="connsiteX6" fmla="*/ 62316 w 159143"/>
                <a:gd name="connsiteY6" fmla="*/ 18838 h 159146"/>
                <a:gd name="connsiteX7" fmla="*/ 109624 w 159143"/>
                <a:gd name="connsiteY7" fmla="*/ 7132 h 15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143" h="159146">
                  <a:moveTo>
                    <a:pt x="109624" y="7132"/>
                  </a:moveTo>
                  <a:cubicBezTo>
                    <a:pt x="126121" y="7134"/>
                    <a:pt x="142370" y="11156"/>
                    <a:pt x="156964" y="18849"/>
                  </a:cubicBezTo>
                  <a:lnTo>
                    <a:pt x="160255" y="12672"/>
                  </a:lnTo>
                  <a:cubicBezTo>
                    <a:pt x="107264" y="-15300"/>
                    <a:pt x="41631" y="4981"/>
                    <a:pt x="13658" y="57972"/>
                  </a:cubicBezTo>
                  <a:cubicBezTo>
                    <a:pt x="-3068" y="89658"/>
                    <a:pt x="-3072" y="127560"/>
                    <a:pt x="13649" y="159250"/>
                  </a:cubicBezTo>
                  <a:lnTo>
                    <a:pt x="19833" y="155973"/>
                  </a:lnTo>
                  <a:cubicBezTo>
                    <a:pt x="-6305" y="106373"/>
                    <a:pt x="12716" y="44975"/>
                    <a:pt x="62316" y="18838"/>
                  </a:cubicBezTo>
                  <a:cubicBezTo>
                    <a:pt x="76901" y="11153"/>
                    <a:pt x="93138" y="7135"/>
                    <a:pt x="109624" y="7132"/>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74" name="Freeform: Shape 373">
              <a:extLst>
                <a:ext uri="{FF2B5EF4-FFF2-40B4-BE49-F238E27FC236}">
                  <a16:creationId xmlns:a16="http://schemas.microsoft.com/office/drawing/2014/main" id="{4CA47F36-3C11-4A4F-AAC3-C1241784CC7F}"/>
                </a:ext>
              </a:extLst>
            </p:cNvPr>
            <p:cNvSpPr/>
            <p:nvPr/>
          </p:nvSpPr>
          <p:spPr>
            <a:xfrm>
              <a:off x="8598122" y="3085253"/>
              <a:ext cx="159139" cy="159151"/>
            </a:xfrm>
            <a:custGeom>
              <a:avLst/>
              <a:gdLst>
                <a:gd name="connsiteX0" fmla="*/ 141517 w 159139"/>
                <a:gd name="connsiteY0" fmla="*/ 3371 h 159151"/>
                <a:gd name="connsiteX1" fmla="*/ 99118 w 159139"/>
                <a:gd name="connsiteY1" fmla="*/ 140500 h 159151"/>
                <a:gd name="connsiteX2" fmla="*/ 4379 w 159139"/>
                <a:gd name="connsiteY2" fmla="*/ 140495 h 159151"/>
                <a:gd name="connsiteX3" fmla="*/ 1102 w 159139"/>
                <a:gd name="connsiteY3" fmla="*/ 146679 h 159151"/>
                <a:gd name="connsiteX4" fmla="*/ 147696 w 159139"/>
                <a:gd name="connsiteY4" fmla="*/ 101372 h 159151"/>
                <a:gd name="connsiteX5" fmla="*/ 147701 w 159139"/>
                <a:gd name="connsiteY5" fmla="*/ 94 h 159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139" h="159151">
                  <a:moveTo>
                    <a:pt x="141517" y="3371"/>
                  </a:moveTo>
                  <a:cubicBezTo>
                    <a:pt x="167676" y="52946"/>
                    <a:pt x="148693" y="114341"/>
                    <a:pt x="99118" y="140500"/>
                  </a:cubicBezTo>
                  <a:cubicBezTo>
                    <a:pt x="69475" y="156141"/>
                    <a:pt x="34021" y="156139"/>
                    <a:pt x="4379" y="140495"/>
                  </a:cubicBezTo>
                  <a:lnTo>
                    <a:pt x="1102" y="146679"/>
                  </a:lnTo>
                  <a:cubicBezTo>
                    <a:pt x="54095" y="174648"/>
                    <a:pt x="119727" y="154364"/>
                    <a:pt x="147696" y="101372"/>
                  </a:cubicBezTo>
                  <a:cubicBezTo>
                    <a:pt x="164421" y="69685"/>
                    <a:pt x="164423" y="31784"/>
                    <a:pt x="147701" y="94"/>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75" name="Freeform: Shape 374">
              <a:extLst>
                <a:ext uri="{FF2B5EF4-FFF2-40B4-BE49-F238E27FC236}">
                  <a16:creationId xmlns:a16="http://schemas.microsoft.com/office/drawing/2014/main" id="{8DD62C82-DF42-4FEC-87B4-2E2425585917}"/>
                </a:ext>
              </a:extLst>
            </p:cNvPr>
            <p:cNvSpPr/>
            <p:nvPr/>
          </p:nvSpPr>
          <p:spPr>
            <a:xfrm>
              <a:off x="8710024" y="3048393"/>
              <a:ext cx="27955" cy="27999"/>
            </a:xfrm>
            <a:custGeom>
              <a:avLst/>
              <a:gdLst>
                <a:gd name="connsiteX0" fmla="*/ 4565 w 27955"/>
                <a:gd name="connsiteY0" fmla="*/ 28099 h 27999"/>
                <a:gd name="connsiteX1" fmla="*/ 25541 w 27955"/>
                <a:gd name="connsiteY1" fmla="*/ 28099 h 27999"/>
                <a:gd name="connsiteX2" fmla="*/ 29042 w 27955"/>
                <a:gd name="connsiteY2" fmla="*/ 24598 h 27999"/>
                <a:gd name="connsiteX3" fmla="*/ 29042 w 27955"/>
                <a:gd name="connsiteY3" fmla="*/ 3622 h 27999"/>
                <a:gd name="connsiteX4" fmla="*/ 25563 w 27955"/>
                <a:gd name="connsiteY4" fmla="*/ 100 h 27999"/>
                <a:gd name="connsiteX5" fmla="*/ 25563 w 27955"/>
                <a:gd name="connsiteY5" fmla="*/ 100 h 27999"/>
                <a:gd name="connsiteX6" fmla="*/ 4587 w 27955"/>
                <a:gd name="connsiteY6" fmla="*/ 100 h 27999"/>
                <a:gd name="connsiteX7" fmla="*/ 1086 w 27955"/>
                <a:gd name="connsiteY7" fmla="*/ 3601 h 27999"/>
                <a:gd name="connsiteX8" fmla="*/ 1086 w 27955"/>
                <a:gd name="connsiteY8" fmla="*/ 24576 h 27999"/>
                <a:gd name="connsiteX9" fmla="*/ 4565 w 27955"/>
                <a:gd name="connsiteY9" fmla="*/ 28099 h 27999"/>
                <a:gd name="connsiteX10" fmla="*/ 4565 w 27955"/>
                <a:gd name="connsiteY10" fmla="*/ 28099 h 27999"/>
                <a:gd name="connsiteX11" fmla="*/ 8066 w 27955"/>
                <a:gd name="connsiteY11" fmla="*/ 7123 h 27999"/>
                <a:gd name="connsiteX12" fmla="*/ 22040 w 27955"/>
                <a:gd name="connsiteY12" fmla="*/ 7123 h 27999"/>
                <a:gd name="connsiteX13" fmla="*/ 22040 w 27955"/>
                <a:gd name="connsiteY13" fmla="*/ 21076 h 27999"/>
                <a:gd name="connsiteX14" fmla="*/ 8066 w 27955"/>
                <a:gd name="connsiteY14" fmla="*/ 21076 h 2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955" h="27999">
                  <a:moveTo>
                    <a:pt x="4565" y="28099"/>
                  </a:moveTo>
                  <a:lnTo>
                    <a:pt x="25541" y="28099"/>
                  </a:lnTo>
                  <a:cubicBezTo>
                    <a:pt x="27474" y="28099"/>
                    <a:pt x="29042" y="26532"/>
                    <a:pt x="29042" y="24598"/>
                  </a:cubicBezTo>
                  <a:lnTo>
                    <a:pt x="29042" y="3622"/>
                  </a:lnTo>
                  <a:cubicBezTo>
                    <a:pt x="29054" y="1689"/>
                    <a:pt x="27496" y="112"/>
                    <a:pt x="25563" y="100"/>
                  </a:cubicBezTo>
                  <a:cubicBezTo>
                    <a:pt x="25563" y="100"/>
                    <a:pt x="25563" y="100"/>
                    <a:pt x="25563" y="100"/>
                  </a:cubicBezTo>
                  <a:lnTo>
                    <a:pt x="4587" y="100"/>
                  </a:lnTo>
                  <a:cubicBezTo>
                    <a:pt x="2653" y="100"/>
                    <a:pt x="1086" y="1667"/>
                    <a:pt x="1086" y="3601"/>
                  </a:cubicBezTo>
                  <a:lnTo>
                    <a:pt x="1086" y="24576"/>
                  </a:lnTo>
                  <a:cubicBezTo>
                    <a:pt x="1074" y="26510"/>
                    <a:pt x="2632" y="28087"/>
                    <a:pt x="4565" y="28099"/>
                  </a:cubicBezTo>
                  <a:cubicBezTo>
                    <a:pt x="4565" y="28099"/>
                    <a:pt x="4565" y="28099"/>
                    <a:pt x="4565" y="28099"/>
                  </a:cubicBezTo>
                  <a:close/>
                  <a:moveTo>
                    <a:pt x="8066" y="7123"/>
                  </a:moveTo>
                  <a:lnTo>
                    <a:pt x="22040" y="7123"/>
                  </a:lnTo>
                  <a:lnTo>
                    <a:pt x="22040" y="21076"/>
                  </a:lnTo>
                  <a:lnTo>
                    <a:pt x="8066" y="21076"/>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76" name="Freeform: Shape 375">
              <a:extLst>
                <a:ext uri="{FF2B5EF4-FFF2-40B4-BE49-F238E27FC236}">
                  <a16:creationId xmlns:a16="http://schemas.microsoft.com/office/drawing/2014/main" id="{8B4BDA6E-9F0D-4CD8-AF1B-1F805802269E}"/>
                </a:ext>
              </a:extLst>
            </p:cNvPr>
            <p:cNvSpPr/>
            <p:nvPr/>
          </p:nvSpPr>
          <p:spPr>
            <a:xfrm>
              <a:off x="8559534" y="3195383"/>
              <a:ext cx="27977" cy="27977"/>
            </a:xfrm>
            <a:custGeom>
              <a:avLst/>
              <a:gdLst>
                <a:gd name="connsiteX0" fmla="*/ 25585 w 27977"/>
                <a:gd name="connsiteY0" fmla="*/ 78 h 27977"/>
                <a:gd name="connsiteX1" fmla="*/ 4609 w 27977"/>
                <a:gd name="connsiteY1" fmla="*/ 78 h 27977"/>
                <a:gd name="connsiteX2" fmla="*/ 1108 w 27977"/>
                <a:gd name="connsiteY2" fmla="*/ 3579 h 27977"/>
                <a:gd name="connsiteX3" fmla="*/ 1108 w 27977"/>
                <a:gd name="connsiteY3" fmla="*/ 24555 h 27977"/>
                <a:gd name="connsiteX4" fmla="*/ 4609 w 27977"/>
                <a:gd name="connsiteY4" fmla="*/ 28056 h 27977"/>
                <a:gd name="connsiteX5" fmla="*/ 25585 w 27977"/>
                <a:gd name="connsiteY5" fmla="*/ 28056 h 27977"/>
                <a:gd name="connsiteX6" fmla="*/ 29086 w 27977"/>
                <a:gd name="connsiteY6" fmla="*/ 24555 h 27977"/>
                <a:gd name="connsiteX7" fmla="*/ 29086 w 27977"/>
                <a:gd name="connsiteY7" fmla="*/ 3579 h 27977"/>
                <a:gd name="connsiteX8" fmla="*/ 25585 w 27977"/>
                <a:gd name="connsiteY8" fmla="*/ 78 h 27977"/>
                <a:gd name="connsiteX9" fmla="*/ 22062 w 27977"/>
                <a:gd name="connsiteY9" fmla="*/ 21054 h 27977"/>
                <a:gd name="connsiteX10" fmla="*/ 8088 w 27977"/>
                <a:gd name="connsiteY10" fmla="*/ 21054 h 27977"/>
                <a:gd name="connsiteX11" fmla="*/ 8088 w 27977"/>
                <a:gd name="connsiteY11" fmla="*/ 7080 h 27977"/>
                <a:gd name="connsiteX12" fmla="*/ 22062 w 27977"/>
                <a:gd name="connsiteY12" fmla="*/ 7080 h 2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77" h="27977">
                  <a:moveTo>
                    <a:pt x="25585" y="78"/>
                  </a:moveTo>
                  <a:lnTo>
                    <a:pt x="4609" y="78"/>
                  </a:lnTo>
                  <a:cubicBezTo>
                    <a:pt x="2675" y="78"/>
                    <a:pt x="1108" y="1646"/>
                    <a:pt x="1108" y="3579"/>
                  </a:cubicBezTo>
                  <a:lnTo>
                    <a:pt x="1108" y="24555"/>
                  </a:lnTo>
                  <a:cubicBezTo>
                    <a:pt x="1108" y="26488"/>
                    <a:pt x="2675" y="28056"/>
                    <a:pt x="4609" y="28056"/>
                  </a:cubicBezTo>
                  <a:lnTo>
                    <a:pt x="25585" y="28056"/>
                  </a:lnTo>
                  <a:cubicBezTo>
                    <a:pt x="27518" y="28056"/>
                    <a:pt x="29086" y="26488"/>
                    <a:pt x="29086" y="24555"/>
                  </a:cubicBezTo>
                  <a:lnTo>
                    <a:pt x="29086" y="3579"/>
                  </a:lnTo>
                  <a:cubicBezTo>
                    <a:pt x="29086" y="1646"/>
                    <a:pt x="27518" y="78"/>
                    <a:pt x="25585" y="78"/>
                  </a:cubicBezTo>
                  <a:close/>
                  <a:moveTo>
                    <a:pt x="22062" y="21054"/>
                  </a:moveTo>
                  <a:lnTo>
                    <a:pt x="8088" y="21054"/>
                  </a:lnTo>
                  <a:lnTo>
                    <a:pt x="8088" y="7080"/>
                  </a:lnTo>
                  <a:lnTo>
                    <a:pt x="22062" y="7080"/>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grpSp>
      <p:sp>
        <p:nvSpPr>
          <p:cNvPr id="377" name="TextBox 376">
            <a:extLst>
              <a:ext uri="{FF2B5EF4-FFF2-40B4-BE49-F238E27FC236}">
                <a16:creationId xmlns:a16="http://schemas.microsoft.com/office/drawing/2014/main" id="{D5A6F24C-0391-4396-8D41-8AA7112A4F33}"/>
              </a:ext>
            </a:extLst>
          </p:cNvPr>
          <p:cNvSpPr txBox="1"/>
          <p:nvPr/>
        </p:nvSpPr>
        <p:spPr>
          <a:xfrm>
            <a:off x="8810484" y="2743288"/>
            <a:ext cx="2463238" cy="338554"/>
          </a:xfrm>
          <a:prstGeom prst="rect">
            <a:avLst/>
          </a:prstGeom>
          <a:noFill/>
        </p:spPr>
        <p:txBody>
          <a:bodyPr wrap="none" rtlCol="0">
            <a:spAutoFit/>
          </a:bodyPr>
          <a:lstStyle/>
          <a:p>
            <a:pPr algn="l"/>
            <a:r>
              <a:rPr lang="en-IN" sz="1600" b="1" spc="0" baseline="0" dirty="0">
                <a:solidFill>
                  <a:schemeClr val="bg1"/>
                </a:solidFill>
                <a:cs typeface="Arial" panose="020B0604020202020204" pitchFamily="34" charset="0"/>
                <a:sym typeface="Alexandria"/>
                <a:rtl val="0"/>
              </a:rPr>
              <a:t>Enhanced Product Support</a:t>
            </a:r>
          </a:p>
        </p:txBody>
      </p:sp>
      <p:sp>
        <p:nvSpPr>
          <p:cNvPr id="378" name="TextBox 377">
            <a:extLst>
              <a:ext uri="{FF2B5EF4-FFF2-40B4-BE49-F238E27FC236}">
                <a16:creationId xmlns:a16="http://schemas.microsoft.com/office/drawing/2014/main" id="{2F3B3772-C94D-454D-967A-D2AAD6F09B39}"/>
              </a:ext>
            </a:extLst>
          </p:cNvPr>
          <p:cNvSpPr txBox="1"/>
          <p:nvPr/>
        </p:nvSpPr>
        <p:spPr>
          <a:xfrm>
            <a:off x="8810484" y="3039842"/>
            <a:ext cx="2736647" cy="261610"/>
          </a:xfrm>
          <a:prstGeom prst="rect">
            <a:avLst/>
          </a:prstGeom>
          <a:noFill/>
        </p:spPr>
        <p:txBody>
          <a:bodyPr wrap="none" rtlCol="0">
            <a:spAutoFit/>
          </a:bodyPr>
          <a:lstStyle/>
          <a:p>
            <a:pPr algn="l"/>
            <a:r>
              <a:rPr lang="en-IN" sz="1100" spc="0" baseline="0" dirty="0">
                <a:solidFill>
                  <a:schemeClr val="bg1"/>
                </a:solidFill>
                <a:ea typeface="Open Sans"/>
                <a:cs typeface="Arial" panose="020B0604020202020204" pitchFamily="34" charset="0"/>
                <a:sym typeface="Open Sans"/>
                <a:rtl val="0"/>
              </a:rPr>
              <a:t>Invest in your future, not spend on your past</a:t>
            </a:r>
          </a:p>
        </p:txBody>
      </p:sp>
      <p:grpSp>
        <p:nvGrpSpPr>
          <p:cNvPr id="379" name="Graphic 2">
            <a:extLst>
              <a:ext uri="{FF2B5EF4-FFF2-40B4-BE49-F238E27FC236}">
                <a16:creationId xmlns:a16="http://schemas.microsoft.com/office/drawing/2014/main" id="{7E3FDE90-B713-4550-A773-086516EB4E15}"/>
              </a:ext>
            </a:extLst>
          </p:cNvPr>
          <p:cNvGrpSpPr/>
          <p:nvPr/>
        </p:nvGrpSpPr>
        <p:grpSpPr>
          <a:xfrm>
            <a:off x="8540272" y="2846872"/>
            <a:ext cx="217033" cy="217008"/>
            <a:chOff x="8540272" y="2333091"/>
            <a:chExt cx="217033" cy="217008"/>
          </a:xfrm>
          <a:solidFill>
            <a:schemeClr val="accent1"/>
          </a:solidFill>
        </p:grpSpPr>
        <p:sp>
          <p:nvSpPr>
            <p:cNvPr id="380" name="Freeform: Shape 379">
              <a:extLst>
                <a:ext uri="{FF2B5EF4-FFF2-40B4-BE49-F238E27FC236}">
                  <a16:creationId xmlns:a16="http://schemas.microsoft.com/office/drawing/2014/main" id="{C2E223E0-6E12-48BC-A808-7A060C619DB7}"/>
                </a:ext>
              </a:extLst>
            </p:cNvPr>
            <p:cNvSpPr/>
            <p:nvPr/>
          </p:nvSpPr>
          <p:spPr>
            <a:xfrm>
              <a:off x="8540272" y="2333091"/>
              <a:ext cx="217033" cy="217008"/>
            </a:xfrm>
            <a:custGeom>
              <a:avLst/>
              <a:gdLst>
                <a:gd name="connsiteX0" fmla="*/ 182985 w 217033"/>
                <a:gd name="connsiteY0" fmla="*/ 103287 h 217008"/>
                <a:gd name="connsiteX1" fmla="*/ 182985 w 217033"/>
                <a:gd name="connsiteY1" fmla="*/ 3508 h 217008"/>
                <a:gd name="connsiteX2" fmla="*/ 179485 w 217033"/>
                <a:gd name="connsiteY2" fmla="*/ 7 h 217008"/>
                <a:gd name="connsiteX3" fmla="*/ 4612 w 217033"/>
                <a:gd name="connsiteY3" fmla="*/ 7 h 217008"/>
                <a:gd name="connsiteX4" fmla="*/ 1111 w 217033"/>
                <a:gd name="connsiteY4" fmla="*/ 3508 h 217008"/>
                <a:gd name="connsiteX5" fmla="*/ 1111 w 217033"/>
                <a:gd name="connsiteY5" fmla="*/ 178381 h 217008"/>
                <a:gd name="connsiteX6" fmla="*/ 4612 w 217033"/>
                <a:gd name="connsiteY6" fmla="*/ 181881 h 217008"/>
                <a:gd name="connsiteX7" fmla="*/ 104428 w 217033"/>
                <a:gd name="connsiteY7" fmla="*/ 181881 h 217008"/>
                <a:gd name="connsiteX8" fmla="*/ 183011 w 217033"/>
                <a:gd name="connsiteY8" fmla="*/ 211792 h 217008"/>
                <a:gd name="connsiteX9" fmla="*/ 212921 w 217033"/>
                <a:gd name="connsiteY9" fmla="*/ 133209 h 217008"/>
                <a:gd name="connsiteX10" fmla="*/ 182985 w 217033"/>
                <a:gd name="connsiteY10" fmla="*/ 103287 h 217008"/>
                <a:gd name="connsiteX11" fmla="*/ 71062 w 217033"/>
                <a:gd name="connsiteY11" fmla="*/ 7001 h 217008"/>
                <a:gd name="connsiteX12" fmla="*/ 113013 w 217033"/>
                <a:gd name="connsiteY12" fmla="*/ 7001 h 217008"/>
                <a:gd name="connsiteX13" fmla="*/ 113013 w 217033"/>
                <a:gd name="connsiteY13" fmla="*/ 49951 h 217008"/>
                <a:gd name="connsiteX14" fmla="*/ 93773 w 217033"/>
                <a:gd name="connsiteY14" fmla="*/ 38935 h 217008"/>
                <a:gd name="connsiteX15" fmla="*/ 90273 w 217033"/>
                <a:gd name="connsiteY15" fmla="*/ 38935 h 217008"/>
                <a:gd name="connsiteX16" fmla="*/ 71033 w 217033"/>
                <a:gd name="connsiteY16" fmla="*/ 49951 h 217008"/>
                <a:gd name="connsiteX17" fmla="*/ 101650 w 217033"/>
                <a:gd name="connsiteY17" fmla="*/ 174887 h 217008"/>
                <a:gd name="connsiteX18" fmla="*/ 8105 w 217033"/>
                <a:gd name="connsiteY18" fmla="*/ 174887 h 217008"/>
                <a:gd name="connsiteX19" fmla="*/ 8105 w 217033"/>
                <a:gd name="connsiteY19" fmla="*/ 7001 h 217008"/>
                <a:gd name="connsiteX20" fmla="*/ 64038 w 217033"/>
                <a:gd name="connsiteY20" fmla="*/ 7001 h 217008"/>
                <a:gd name="connsiteX21" fmla="*/ 64038 w 217033"/>
                <a:gd name="connsiteY21" fmla="*/ 55969 h 217008"/>
                <a:gd name="connsiteX22" fmla="*/ 67566 w 217033"/>
                <a:gd name="connsiteY22" fmla="*/ 59443 h 217008"/>
                <a:gd name="connsiteX23" fmla="*/ 69282 w 217033"/>
                <a:gd name="connsiteY23" fmla="*/ 58978 h 217008"/>
                <a:gd name="connsiteX24" fmla="*/ 92016 w 217033"/>
                <a:gd name="connsiteY24" fmla="*/ 46002 h 217008"/>
                <a:gd name="connsiteX25" fmla="*/ 114749 w 217033"/>
                <a:gd name="connsiteY25" fmla="*/ 59021 h 217008"/>
                <a:gd name="connsiteX26" fmla="*/ 116499 w 217033"/>
                <a:gd name="connsiteY26" fmla="*/ 59477 h 217008"/>
                <a:gd name="connsiteX27" fmla="*/ 118250 w 217033"/>
                <a:gd name="connsiteY27" fmla="*/ 58985 h 217008"/>
                <a:gd name="connsiteX28" fmla="*/ 120000 w 217033"/>
                <a:gd name="connsiteY28" fmla="*/ 55976 h 217008"/>
                <a:gd name="connsiteX29" fmla="*/ 120000 w 217033"/>
                <a:gd name="connsiteY29" fmla="*/ 7001 h 217008"/>
                <a:gd name="connsiteX30" fmla="*/ 175962 w 217033"/>
                <a:gd name="connsiteY30" fmla="*/ 7001 h 217008"/>
                <a:gd name="connsiteX31" fmla="*/ 175962 w 217033"/>
                <a:gd name="connsiteY31" fmla="*/ 100546 h 217008"/>
                <a:gd name="connsiteX32" fmla="*/ 101644 w 217033"/>
                <a:gd name="connsiteY32" fmla="*/ 139873 h 217008"/>
                <a:gd name="connsiteX33" fmla="*/ 101650 w 217033"/>
                <a:gd name="connsiteY33" fmla="*/ 174887 h 217008"/>
                <a:gd name="connsiteX34" fmla="*/ 158487 w 217033"/>
                <a:gd name="connsiteY34" fmla="*/ 209866 h 217008"/>
                <a:gd name="connsiteX35" fmla="*/ 106026 w 217033"/>
                <a:gd name="connsiteY35" fmla="*/ 157405 h 217008"/>
                <a:gd name="connsiteX36" fmla="*/ 158487 w 217033"/>
                <a:gd name="connsiteY36" fmla="*/ 104944 h 217008"/>
                <a:gd name="connsiteX37" fmla="*/ 210948 w 217033"/>
                <a:gd name="connsiteY37" fmla="*/ 157405 h 217008"/>
                <a:gd name="connsiteX38" fmla="*/ 158487 w 217033"/>
                <a:gd name="connsiteY38" fmla="*/ 209866 h 21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7033" h="217008">
                  <a:moveTo>
                    <a:pt x="182985" y="103287"/>
                  </a:moveTo>
                  <a:lnTo>
                    <a:pt x="182985" y="3508"/>
                  </a:lnTo>
                  <a:cubicBezTo>
                    <a:pt x="182985" y="1574"/>
                    <a:pt x="181418" y="7"/>
                    <a:pt x="179485" y="7"/>
                  </a:cubicBezTo>
                  <a:lnTo>
                    <a:pt x="4612" y="7"/>
                  </a:lnTo>
                  <a:cubicBezTo>
                    <a:pt x="2678" y="7"/>
                    <a:pt x="1111" y="1574"/>
                    <a:pt x="1111" y="3508"/>
                  </a:cubicBezTo>
                  <a:lnTo>
                    <a:pt x="1111" y="178381"/>
                  </a:lnTo>
                  <a:cubicBezTo>
                    <a:pt x="1111" y="180314"/>
                    <a:pt x="2678" y="181881"/>
                    <a:pt x="4612" y="181881"/>
                  </a:cubicBezTo>
                  <a:lnTo>
                    <a:pt x="104428" y="181881"/>
                  </a:lnTo>
                  <a:cubicBezTo>
                    <a:pt x="117868" y="211841"/>
                    <a:pt x="153051" y="225233"/>
                    <a:pt x="183011" y="211792"/>
                  </a:cubicBezTo>
                  <a:cubicBezTo>
                    <a:pt x="212970" y="198352"/>
                    <a:pt x="226361" y="163169"/>
                    <a:pt x="212921" y="133209"/>
                  </a:cubicBezTo>
                  <a:cubicBezTo>
                    <a:pt x="206951" y="119901"/>
                    <a:pt x="196296" y="109252"/>
                    <a:pt x="182985" y="103287"/>
                  </a:cubicBezTo>
                  <a:close/>
                  <a:moveTo>
                    <a:pt x="71062" y="7001"/>
                  </a:moveTo>
                  <a:lnTo>
                    <a:pt x="113013" y="7001"/>
                  </a:lnTo>
                  <a:lnTo>
                    <a:pt x="113013" y="49951"/>
                  </a:lnTo>
                  <a:lnTo>
                    <a:pt x="93773" y="38935"/>
                  </a:lnTo>
                  <a:cubicBezTo>
                    <a:pt x="92691" y="38310"/>
                    <a:pt x="91356" y="38310"/>
                    <a:pt x="90273" y="38935"/>
                  </a:cubicBezTo>
                  <a:lnTo>
                    <a:pt x="71033" y="49951"/>
                  </a:lnTo>
                  <a:close/>
                  <a:moveTo>
                    <a:pt x="101650" y="174887"/>
                  </a:moveTo>
                  <a:lnTo>
                    <a:pt x="8105" y="174887"/>
                  </a:lnTo>
                  <a:lnTo>
                    <a:pt x="8105" y="7001"/>
                  </a:lnTo>
                  <a:lnTo>
                    <a:pt x="64038" y="7001"/>
                  </a:lnTo>
                  <a:lnTo>
                    <a:pt x="64038" y="55969"/>
                  </a:lnTo>
                  <a:cubicBezTo>
                    <a:pt x="64053" y="57902"/>
                    <a:pt x="65633" y="59458"/>
                    <a:pt x="67566" y="59443"/>
                  </a:cubicBezTo>
                  <a:cubicBezTo>
                    <a:pt x="68168" y="59438"/>
                    <a:pt x="68760" y="59278"/>
                    <a:pt x="69282" y="58978"/>
                  </a:cubicBezTo>
                  <a:lnTo>
                    <a:pt x="92016" y="46002"/>
                  </a:lnTo>
                  <a:lnTo>
                    <a:pt x="114749" y="59021"/>
                  </a:lnTo>
                  <a:cubicBezTo>
                    <a:pt x="115283" y="59324"/>
                    <a:pt x="115886" y="59481"/>
                    <a:pt x="116499" y="59477"/>
                  </a:cubicBezTo>
                  <a:cubicBezTo>
                    <a:pt x="117119" y="59489"/>
                    <a:pt x="117728" y="59318"/>
                    <a:pt x="118250" y="58985"/>
                  </a:cubicBezTo>
                  <a:cubicBezTo>
                    <a:pt x="119326" y="58364"/>
                    <a:pt x="119992" y="57219"/>
                    <a:pt x="120000" y="55976"/>
                  </a:cubicBezTo>
                  <a:lnTo>
                    <a:pt x="120000" y="7001"/>
                  </a:lnTo>
                  <a:lnTo>
                    <a:pt x="175962" y="7001"/>
                  </a:lnTo>
                  <a:lnTo>
                    <a:pt x="175962" y="100546"/>
                  </a:lnTo>
                  <a:cubicBezTo>
                    <a:pt x="144580" y="90883"/>
                    <a:pt x="111306" y="108491"/>
                    <a:pt x="101644" y="139873"/>
                  </a:cubicBezTo>
                  <a:cubicBezTo>
                    <a:pt x="98131" y="151281"/>
                    <a:pt x="98133" y="163481"/>
                    <a:pt x="101650" y="174887"/>
                  </a:cubicBezTo>
                  <a:close/>
                  <a:moveTo>
                    <a:pt x="158487" y="209866"/>
                  </a:moveTo>
                  <a:cubicBezTo>
                    <a:pt x="129514" y="209866"/>
                    <a:pt x="106026" y="186378"/>
                    <a:pt x="106026" y="157405"/>
                  </a:cubicBezTo>
                  <a:cubicBezTo>
                    <a:pt x="106026" y="128432"/>
                    <a:pt x="129514" y="104944"/>
                    <a:pt x="158487" y="104944"/>
                  </a:cubicBezTo>
                  <a:cubicBezTo>
                    <a:pt x="187460" y="104944"/>
                    <a:pt x="210948" y="128432"/>
                    <a:pt x="210948" y="157405"/>
                  </a:cubicBezTo>
                  <a:cubicBezTo>
                    <a:pt x="210948" y="186378"/>
                    <a:pt x="187460" y="209866"/>
                    <a:pt x="158487" y="209866"/>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81" name="Freeform: Shape 380">
              <a:extLst>
                <a:ext uri="{FF2B5EF4-FFF2-40B4-BE49-F238E27FC236}">
                  <a16:creationId xmlns:a16="http://schemas.microsoft.com/office/drawing/2014/main" id="{F3D07CA5-ABD1-4F2E-B1E5-C61486C438DA}"/>
                </a:ext>
              </a:extLst>
            </p:cNvPr>
            <p:cNvSpPr/>
            <p:nvPr/>
          </p:nvSpPr>
          <p:spPr>
            <a:xfrm>
              <a:off x="8662684" y="2453695"/>
              <a:ext cx="72705" cy="61270"/>
            </a:xfrm>
            <a:custGeom>
              <a:avLst/>
              <a:gdLst>
                <a:gd name="connsiteX0" fmla="*/ 63246 w 72705"/>
                <a:gd name="connsiteY0" fmla="*/ 22780 h 61270"/>
                <a:gd name="connsiteX1" fmla="*/ 57337 w 72705"/>
                <a:gd name="connsiteY1" fmla="*/ 22780 h 61270"/>
                <a:gd name="connsiteX2" fmla="*/ 60028 w 72705"/>
                <a:gd name="connsiteY2" fmla="*/ 12039 h 61270"/>
                <a:gd name="connsiteX3" fmla="*/ 54133 w 72705"/>
                <a:gd name="connsiteY3" fmla="*/ 444 h 61270"/>
                <a:gd name="connsiteX4" fmla="*/ 42538 w 72705"/>
                <a:gd name="connsiteY4" fmla="*/ 6339 h 61270"/>
                <a:gd name="connsiteX5" fmla="*/ 38061 w 72705"/>
                <a:gd name="connsiteY5" fmla="*/ 18230 h 61270"/>
                <a:gd name="connsiteX6" fmla="*/ 31587 w 72705"/>
                <a:gd name="connsiteY6" fmla="*/ 22780 h 61270"/>
                <a:gd name="connsiteX7" fmla="*/ 25569 w 72705"/>
                <a:gd name="connsiteY7" fmla="*/ 22780 h 61270"/>
                <a:gd name="connsiteX8" fmla="*/ 22069 w 72705"/>
                <a:gd name="connsiteY8" fmla="*/ 19279 h 61270"/>
                <a:gd name="connsiteX9" fmla="*/ 4594 w 72705"/>
                <a:gd name="connsiteY9" fmla="*/ 19279 h 61270"/>
                <a:gd name="connsiteX10" fmla="*/ 1093 w 72705"/>
                <a:gd name="connsiteY10" fmla="*/ 22780 h 61270"/>
                <a:gd name="connsiteX11" fmla="*/ 1093 w 72705"/>
                <a:gd name="connsiteY11" fmla="*/ 57759 h 61270"/>
                <a:gd name="connsiteX12" fmla="*/ 4594 w 72705"/>
                <a:gd name="connsiteY12" fmla="*/ 61260 h 61270"/>
                <a:gd name="connsiteX13" fmla="*/ 22069 w 72705"/>
                <a:gd name="connsiteY13" fmla="*/ 61260 h 61270"/>
                <a:gd name="connsiteX14" fmla="*/ 25569 w 72705"/>
                <a:gd name="connsiteY14" fmla="*/ 57759 h 61270"/>
                <a:gd name="connsiteX15" fmla="*/ 26199 w 72705"/>
                <a:gd name="connsiteY15" fmla="*/ 57759 h 61270"/>
                <a:gd name="connsiteX16" fmla="*/ 30640 w 72705"/>
                <a:gd name="connsiteY16" fmla="*/ 60652 h 61270"/>
                <a:gd name="connsiteX17" fmla="*/ 32564 w 72705"/>
                <a:gd name="connsiteY17" fmla="*/ 61245 h 61270"/>
                <a:gd name="connsiteX18" fmla="*/ 61279 w 72705"/>
                <a:gd name="connsiteY18" fmla="*/ 61245 h 61270"/>
                <a:gd name="connsiteX19" fmla="*/ 71774 w 72705"/>
                <a:gd name="connsiteY19" fmla="*/ 51907 h 61270"/>
                <a:gd name="connsiteX20" fmla="*/ 73734 w 72705"/>
                <a:gd name="connsiteY20" fmla="*/ 34418 h 61270"/>
                <a:gd name="connsiteX21" fmla="*/ 64453 w 72705"/>
                <a:gd name="connsiteY21" fmla="*/ 22836 h 61270"/>
                <a:gd name="connsiteX22" fmla="*/ 63239 w 72705"/>
                <a:gd name="connsiteY22" fmla="*/ 22773 h 61270"/>
                <a:gd name="connsiteX23" fmla="*/ 18582 w 72705"/>
                <a:gd name="connsiteY23" fmla="*/ 54258 h 61270"/>
                <a:gd name="connsiteX24" fmla="*/ 8087 w 72705"/>
                <a:gd name="connsiteY24" fmla="*/ 54258 h 61270"/>
                <a:gd name="connsiteX25" fmla="*/ 8087 w 72705"/>
                <a:gd name="connsiteY25" fmla="*/ 26281 h 61270"/>
                <a:gd name="connsiteX26" fmla="*/ 18582 w 72705"/>
                <a:gd name="connsiteY26" fmla="*/ 26281 h 61270"/>
                <a:gd name="connsiteX27" fmla="*/ 64751 w 72705"/>
                <a:gd name="connsiteY27" fmla="*/ 51148 h 61270"/>
                <a:gd name="connsiteX28" fmla="*/ 61250 w 72705"/>
                <a:gd name="connsiteY28" fmla="*/ 54258 h 61270"/>
                <a:gd name="connsiteX29" fmla="*/ 33642 w 72705"/>
                <a:gd name="connsiteY29" fmla="*/ 54258 h 61270"/>
                <a:gd name="connsiteX30" fmla="*/ 29092 w 72705"/>
                <a:gd name="connsiteY30" fmla="*/ 51365 h 61270"/>
                <a:gd name="connsiteX31" fmla="*/ 27132 w 72705"/>
                <a:gd name="connsiteY31" fmla="*/ 50736 h 61270"/>
                <a:gd name="connsiteX32" fmla="*/ 25555 w 72705"/>
                <a:gd name="connsiteY32" fmla="*/ 50736 h 61270"/>
                <a:gd name="connsiteX33" fmla="*/ 25555 w 72705"/>
                <a:gd name="connsiteY33" fmla="*/ 29760 h 61270"/>
                <a:gd name="connsiteX34" fmla="*/ 31573 w 72705"/>
                <a:gd name="connsiteY34" fmla="*/ 29760 h 61270"/>
                <a:gd name="connsiteX35" fmla="*/ 44686 w 72705"/>
                <a:gd name="connsiteY35" fmla="*/ 20668 h 61270"/>
                <a:gd name="connsiteX36" fmla="*/ 49127 w 72705"/>
                <a:gd name="connsiteY36" fmla="*/ 8777 h 61270"/>
                <a:gd name="connsiteX37" fmla="*/ 51890 w 72705"/>
                <a:gd name="connsiteY37" fmla="*/ 7482 h 61270"/>
                <a:gd name="connsiteX38" fmla="*/ 53221 w 72705"/>
                <a:gd name="connsiteY38" fmla="*/ 10375 h 61270"/>
                <a:gd name="connsiteX39" fmla="*/ 49467 w 72705"/>
                <a:gd name="connsiteY39" fmla="*/ 25420 h 61270"/>
                <a:gd name="connsiteX40" fmla="*/ 51961 w 72705"/>
                <a:gd name="connsiteY40" fmla="*/ 29650 h 61270"/>
                <a:gd name="connsiteX41" fmla="*/ 52860 w 72705"/>
                <a:gd name="connsiteY41" fmla="*/ 29760 h 61270"/>
                <a:gd name="connsiteX42" fmla="*/ 63355 w 72705"/>
                <a:gd name="connsiteY42" fmla="*/ 29760 h 61270"/>
                <a:gd name="connsiteX43" fmla="*/ 66842 w 72705"/>
                <a:gd name="connsiteY43" fmla="*/ 33245 h 61270"/>
                <a:gd name="connsiteX44" fmla="*/ 66819 w 72705"/>
                <a:gd name="connsiteY44" fmla="*/ 33644 h 6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2705" h="61270">
                  <a:moveTo>
                    <a:pt x="63246" y="22780"/>
                  </a:moveTo>
                  <a:lnTo>
                    <a:pt x="57337" y="22780"/>
                  </a:lnTo>
                  <a:lnTo>
                    <a:pt x="60028" y="12039"/>
                  </a:lnTo>
                  <a:cubicBezTo>
                    <a:pt x="61602" y="7209"/>
                    <a:pt x="58962" y="2018"/>
                    <a:pt x="54133" y="444"/>
                  </a:cubicBezTo>
                  <a:cubicBezTo>
                    <a:pt x="49303" y="-1130"/>
                    <a:pt x="44112" y="1510"/>
                    <a:pt x="42538" y="6339"/>
                  </a:cubicBezTo>
                  <a:lnTo>
                    <a:pt x="38061" y="18230"/>
                  </a:lnTo>
                  <a:cubicBezTo>
                    <a:pt x="37050" y="20939"/>
                    <a:pt x="34478" y="22747"/>
                    <a:pt x="31587" y="22780"/>
                  </a:cubicBezTo>
                  <a:lnTo>
                    <a:pt x="25569" y="22780"/>
                  </a:lnTo>
                  <a:cubicBezTo>
                    <a:pt x="25569" y="20846"/>
                    <a:pt x="24002" y="19279"/>
                    <a:pt x="22069" y="19279"/>
                  </a:cubicBezTo>
                  <a:lnTo>
                    <a:pt x="4594" y="19279"/>
                  </a:lnTo>
                  <a:cubicBezTo>
                    <a:pt x="2660" y="19279"/>
                    <a:pt x="1093" y="20846"/>
                    <a:pt x="1093" y="22780"/>
                  </a:cubicBezTo>
                  <a:lnTo>
                    <a:pt x="1093" y="57759"/>
                  </a:lnTo>
                  <a:cubicBezTo>
                    <a:pt x="1093" y="59692"/>
                    <a:pt x="2660" y="61260"/>
                    <a:pt x="4594" y="61260"/>
                  </a:cubicBezTo>
                  <a:lnTo>
                    <a:pt x="22069" y="61260"/>
                  </a:lnTo>
                  <a:cubicBezTo>
                    <a:pt x="24002" y="61260"/>
                    <a:pt x="25569" y="59692"/>
                    <a:pt x="25569" y="57759"/>
                  </a:cubicBezTo>
                  <a:lnTo>
                    <a:pt x="26199" y="57759"/>
                  </a:lnTo>
                  <a:lnTo>
                    <a:pt x="30640" y="60652"/>
                  </a:lnTo>
                  <a:cubicBezTo>
                    <a:pt x="31209" y="61034"/>
                    <a:pt x="31878" y="61240"/>
                    <a:pt x="32564" y="61245"/>
                  </a:cubicBezTo>
                  <a:lnTo>
                    <a:pt x="61279" y="61245"/>
                  </a:lnTo>
                  <a:cubicBezTo>
                    <a:pt x="66652" y="61278"/>
                    <a:pt x="71182" y="57247"/>
                    <a:pt x="71774" y="51907"/>
                  </a:cubicBezTo>
                  <a:lnTo>
                    <a:pt x="73734" y="34418"/>
                  </a:lnTo>
                  <a:cubicBezTo>
                    <a:pt x="74369" y="28657"/>
                    <a:pt x="70214" y="23471"/>
                    <a:pt x="64453" y="22836"/>
                  </a:cubicBezTo>
                  <a:cubicBezTo>
                    <a:pt x="64050" y="22791"/>
                    <a:pt x="63644" y="22770"/>
                    <a:pt x="63239" y="22773"/>
                  </a:cubicBezTo>
                  <a:close/>
                  <a:moveTo>
                    <a:pt x="18582" y="54258"/>
                  </a:moveTo>
                  <a:lnTo>
                    <a:pt x="8087" y="54258"/>
                  </a:lnTo>
                  <a:lnTo>
                    <a:pt x="8087" y="26281"/>
                  </a:lnTo>
                  <a:lnTo>
                    <a:pt x="18582" y="26281"/>
                  </a:lnTo>
                  <a:close/>
                  <a:moveTo>
                    <a:pt x="64751" y="51148"/>
                  </a:moveTo>
                  <a:cubicBezTo>
                    <a:pt x="64551" y="52927"/>
                    <a:pt x="63041" y="54269"/>
                    <a:pt x="61250" y="54258"/>
                  </a:cubicBezTo>
                  <a:lnTo>
                    <a:pt x="33642" y="54258"/>
                  </a:lnTo>
                  <a:lnTo>
                    <a:pt x="29092" y="51365"/>
                  </a:lnTo>
                  <a:cubicBezTo>
                    <a:pt x="28516" y="50963"/>
                    <a:pt x="27833" y="50744"/>
                    <a:pt x="27132" y="50736"/>
                  </a:cubicBezTo>
                  <a:lnTo>
                    <a:pt x="25555" y="50736"/>
                  </a:lnTo>
                  <a:lnTo>
                    <a:pt x="25555" y="29760"/>
                  </a:lnTo>
                  <a:lnTo>
                    <a:pt x="31573" y="29760"/>
                  </a:lnTo>
                  <a:cubicBezTo>
                    <a:pt x="37414" y="29764"/>
                    <a:pt x="42642" y="26139"/>
                    <a:pt x="44686" y="20668"/>
                  </a:cubicBezTo>
                  <a:lnTo>
                    <a:pt x="49127" y="8777"/>
                  </a:lnTo>
                  <a:cubicBezTo>
                    <a:pt x="49578" y="7698"/>
                    <a:pt x="50774" y="7138"/>
                    <a:pt x="51890" y="7482"/>
                  </a:cubicBezTo>
                  <a:cubicBezTo>
                    <a:pt x="53009" y="7964"/>
                    <a:pt x="53584" y="9212"/>
                    <a:pt x="53221" y="10375"/>
                  </a:cubicBezTo>
                  <a:lnTo>
                    <a:pt x="49467" y="25420"/>
                  </a:lnTo>
                  <a:cubicBezTo>
                    <a:pt x="48988" y="27277"/>
                    <a:pt x="50105" y="29170"/>
                    <a:pt x="51961" y="29650"/>
                  </a:cubicBezTo>
                  <a:cubicBezTo>
                    <a:pt x="52254" y="29725"/>
                    <a:pt x="52557" y="29763"/>
                    <a:pt x="52860" y="29760"/>
                  </a:cubicBezTo>
                  <a:lnTo>
                    <a:pt x="63355" y="29760"/>
                  </a:lnTo>
                  <a:cubicBezTo>
                    <a:pt x="65280" y="29759"/>
                    <a:pt x="66842" y="31319"/>
                    <a:pt x="66842" y="33245"/>
                  </a:cubicBezTo>
                  <a:cubicBezTo>
                    <a:pt x="66843" y="33378"/>
                    <a:pt x="66835" y="33512"/>
                    <a:pt x="66819" y="33644"/>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grpSp>
      <p:sp>
        <p:nvSpPr>
          <p:cNvPr id="382" name="TextBox 381">
            <a:extLst>
              <a:ext uri="{FF2B5EF4-FFF2-40B4-BE49-F238E27FC236}">
                <a16:creationId xmlns:a16="http://schemas.microsoft.com/office/drawing/2014/main" id="{1B1261DA-CBFA-4913-A1DF-195265675F62}"/>
              </a:ext>
            </a:extLst>
          </p:cNvPr>
          <p:cNvSpPr txBox="1"/>
          <p:nvPr/>
        </p:nvSpPr>
        <p:spPr>
          <a:xfrm>
            <a:off x="767360" y="4146494"/>
            <a:ext cx="1493614" cy="338554"/>
          </a:xfrm>
          <a:prstGeom prst="rect">
            <a:avLst/>
          </a:prstGeom>
          <a:noFill/>
        </p:spPr>
        <p:txBody>
          <a:bodyPr wrap="none" rtlCol="0">
            <a:spAutoFit/>
          </a:bodyPr>
          <a:lstStyle/>
          <a:p>
            <a:pPr algn="l"/>
            <a:r>
              <a:rPr lang="en-IN" sz="1600" b="1" spc="0" baseline="0" dirty="0">
                <a:solidFill>
                  <a:schemeClr val="bg1"/>
                </a:solidFill>
                <a:cs typeface="Arial" panose="020B0604020202020204" pitchFamily="34" charset="0"/>
                <a:sym typeface="Alexandria"/>
                <a:rtl val="0"/>
              </a:rPr>
              <a:t>Elastic Capacity</a:t>
            </a:r>
          </a:p>
        </p:txBody>
      </p:sp>
      <p:sp>
        <p:nvSpPr>
          <p:cNvPr id="383" name="TextBox 382">
            <a:extLst>
              <a:ext uri="{FF2B5EF4-FFF2-40B4-BE49-F238E27FC236}">
                <a16:creationId xmlns:a16="http://schemas.microsoft.com/office/drawing/2014/main" id="{F08ADAAF-72FE-4B8D-9100-F103CB2D8F3F}"/>
              </a:ext>
            </a:extLst>
          </p:cNvPr>
          <p:cNvSpPr txBox="1"/>
          <p:nvPr/>
        </p:nvSpPr>
        <p:spPr>
          <a:xfrm>
            <a:off x="767360" y="4443048"/>
            <a:ext cx="2087431" cy="261610"/>
          </a:xfrm>
          <a:prstGeom prst="rect">
            <a:avLst/>
          </a:prstGeom>
          <a:noFill/>
        </p:spPr>
        <p:txBody>
          <a:bodyPr wrap="none" rtlCol="0">
            <a:spAutoFit/>
          </a:bodyPr>
          <a:lstStyle/>
          <a:p>
            <a:pPr algn="l"/>
            <a:r>
              <a:rPr lang="en-IN" sz="1100" spc="0" baseline="0" dirty="0">
                <a:solidFill>
                  <a:schemeClr val="bg1"/>
                </a:solidFill>
                <a:ea typeface="Open Sans"/>
                <a:cs typeface="Arial" panose="020B0604020202020204" pitchFamily="34" charset="0"/>
                <a:sym typeface="Open Sans"/>
                <a:rtl val="0"/>
              </a:rPr>
              <a:t>Right talent. Right time. Anytime.</a:t>
            </a:r>
          </a:p>
        </p:txBody>
      </p:sp>
      <p:grpSp>
        <p:nvGrpSpPr>
          <p:cNvPr id="384" name="Graphic 2">
            <a:extLst>
              <a:ext uri="{FF2B5EF4-FFF2-40B4-BE49-F238E27FC236}">
                <a16:creationId xmlns:a16="http://schemas.microsoft.com/office/drawing/2014/main" id="{C99D9A12-434A-41EC-87AC-D5D2C22C97C1}"/>
              </a:ext>
            </a:extLst>
          </p:cNvPr>
          <p:cNvGrpSpPr/>
          <p:nvPr/>
        </p:nvGrpSpPr>
        <p:grpSpPr>
          <a:xfrm>
            <a:off x="497120" y="4250078"/>
            <a:ext cx="217062" cy="217492"/>
            <a:chOff x="497120" y="3736297"/>
            <a:chExt cx="217062" cy="217492"/>
          </a:xfrm>
          <a:solidFill>
            <a:schemeClr val="accent1"/>
          </a:solidFill>
        </p:grpSpPr>
        <p:sp>
          <p:nvSpPr>
            <p:cNvPr id="385" name="Freeform: Shape 384">
              <a:extLst>
                <a:ext uri="{FF2B5EF4-FFF2-40B4-BE49-F238E27FC236}">
                  <a16:creationId xmlns:a16="http://schemas.microsoft.com/office/drawing/2014/main" id="{5BADE2D9-3407-4CAF-9E27-4C60D7617DF3}"/>
                </a:ext>
              </a:extLst>
            </p:cNvPr>
            <p:cNvSpPr/>
            <p:nvPr/>
          </p:nvSpPr>
          <p:spPr>
            <a:xfrm>
              <a:off x="497150" y="3771342"/>
              <a:ext cx="176245" cy="182447"/>
            </a:xfrm>
            <a:custGeom>
              <a:avLst/>
              <a:gdLst>
                <a:gd name="connsiteX0" fmla="*/ 176245 w 176245"/>
                <a:gd name="connsiteY0" fmla="*/ 154516 h 182447"/>
                <a:gd name="connsiteX1" fmla="*/ 168122 w 176245"/>
                <a:gd name="connsiteY1" fmla="*/ 130148 h 182447"/>
                <a:gd name="connsiteX2" fmla="*/ 149222 w 176245"/>
                <a:gd name="connsiteY2" fmla="*/ 113721 h 182447"/>
                <a:gd name="connsiteX3" fmla="*/ 125780 w 176245"/>
                <a:gd name="connsiteY3" fmla="*/ 109454 h 182447"/>
                <a:gd name="connsiteX4" fmla="*/ 125780 w 176245"/>
                <a:gd name="connsiteY4" fmla="*/ 107639 h 182447"/>
                <a:gd name="connsiteX5" fmla="*/ 136239 w 176245"/>
                <a:gd name="connsiteY5" fmla="*/ 98351 h 182447"/>
                <a:gd name="connsiteX6" fmla="*/ 143320 w 176245"/>
                <a:gd name="connsiteY6" fmla="*/ 98351 h 182447"/>
                <a:gd name="connsiteX7" fmla="*/ 153844 w 176245"/>
                <a:gd name="connsiteY7" fmla="*/ 87827 h 182447"/>
                <a:gd name="connsiteX8" fmla="*/ 153844 w 176245"/>
                <a:gd name="connsiteY8" fmla="*/ 45731 h 182447"/>
                <a:gd name="connsiteX9" fmla="*/ 108240 w 176245"/>
                <a:gd name="connsiteY9" fmla="*/ 127 h 182447"/>
                <a:gd name="connsiteX10" fmla="*/ 62636 w 176245"/>
                <a:gd name="connsiteY10" fmla="*/ 45731 h 182447"/>
                <a:gd name="connsiteX11" fmla="*/ 62636 w 176245"/>
                <a:gd name="connsiteY11" fmla="*/ 70323 h 182447"/>
                <a:gd name="connsiteX12" fmla="*/ 73825 w 176245"/>
                <a:gd name="connsiteY12" fmla="*/ 84066 h 182447"/>
                <a:gd name="connsiteX13" fmla="*/ 90700 w 176245"/>
                <a:gd name="connsiteY13" fmla="*/ 107675 h 182447"/>
                <a:gd name="connsiteX14" fmla="*/ 90700 w 176245"/>
                <a:gd name="connsiteY14" fmla="*/ 109490 h 182447"/>
                <a:gd name="connsiteX15" fmla="*/ 67250 w 176245"/>
                <a:gd name="connsiteY15" fmla="*/ 113758 h 182447"/>
                <a:gd name="connsiteX16" fmla="*/ 48350 w 176245"/>
                <a:gd name="connsiteY16" fmla="*/ 130148 h 182447"/>
                <a:gd name="connsiteX17" fmla="*/ 46947 w 176245"/>
                <a:gd name="connsiteY17" fmla="*/ 134357 h 182447"/>
                <a:gd name="connsiteX18" fmla="*/ 34998 w 176245"/>
                <a:gd name="connsiteY18" fmla="*/ 122401 h 182447"/>
                <a:gd name="connsiteX19" fmla="*/ 34998 w 176245"/>
                <a:gd name="connsiteY19" fmla="*/ 117439 h 182447"/>
                <a:gd name="connsiteX20" fmla="*/ 48857 w 176245"/>
                <a:gd name="connsiteY20" fmla="*/ 103595 h 182447"/>
                <a:gd name="connsiteX21" fmla="*/ 22818 w 176245"/>
                <a:gd name="connsiteY21" fmla="*/ 77556 h 182447"/>
                <a:gd name="connsiteX22" fmla="*/ 7187 w 176245"/>
                <a:gd name="connsiteY22" fmla="*/ 93245 h 182447"/>
                <a:gd name="connsiteX23" fmla="*/ 7187 w 176245"/>
                <a:gd name="connsiteY23" fmla="*/ 127963 h 182447"/>
                <a:gd name="connsiteX24" fmla="*/ 54600 w 176245"/>
                <a:gd name="connsiteY24" fmla="*/ 175376 h 182447"/>
                <a:gd name="connsiteX25" fmla="*/ 89217 w 176245"/>
                <a:gd name="connsiteY25" fmla="*/ 175484 h 182447"/>
                <a:gd name="connsiteX26" fmla="*/ 106301 w 176245"/>
                <a:gd name="connsiteY26" fmla="*/ 159825 h 182447"/>
                <a:gd name="connsiteX27" fmla="*/ 100971 w 176245"/>
                <a:gd name="connsiteY27" fmla="*/ 154508 h 182447"/>
                <a:gd name="connsiteX28" fmla="*/ 146828 w 176245"/>
                <a:gd name="connsiteY28" fmla="*/ 87863 h 182447"/>
                <a:gd name="connsiteX29" fmla="*/ 143320 w 176245"/>
                <a:gd name="connsiteY29" fmla="*/ 91371 h 182447"/>
                <a:gd name="connsiteX30" fmla="*/ 140369 w 176245"/>
                <a:gd name="connsiteY30" fmla="*/ 91371 h 182447"/>
                <a:gd name="connsiteX31" fmla="*/ 142633 w 176245"/>
                <a:gd name="connsiteY31" fmla="*/ 84066 h 182447"/>
                <a:gd name="connsiteX32" fmla="*/ 146806 w 176245"/>
                <a:gd name="connsiteY32" fmla="*/ 82410 h 182447"/>
                <a:gd name="connsiteX33" fmla="*/ 143320 w 176245"/>
                <a:gd name="connsiteY33" fmla="*/ 76363 h 182447"/>
                <a:gd name="connsiteX34" fmla="*/ 143320 w 176245"/>
                <a:gd name="connsiteY34" fmla="*/ 64284 h 182447"/>
                <a:gd name="connsiteX35" fmla="*/ 145904 w 176245"/>
                <a:gd name="connsiteY35" fmla="*/ 73779 h 182447"/>
                <a:gd name="connsiteX36" fmla="*/ 143320 w 176245"/>
                <a:gd name="connsiteY36" fmla="*/ 76363 h 182447"/>
                <a:gd name="connsiteX37" fmla="*/ 73160 w 176245"/>
                <a:gd name="connsiteY37" fmla="*/ 76363 h 182447"/>
                <a:gd name="connsiteX38" fmla="*/ 70575 w 176245"/>
                <a:gd name="connsiteY38" fmla="*/ 66868 h 182447"/>
                <a:gd name="connsiteX39" fmla="*/ 73160 w 176245"/>
                <a:gd name="connsiteY39" fmla="*/ 64284 h 182447"/>
                <a:gd name="connsiteX40" fmla="*/ 73160 w 176245"/>
                <a:gd name="connsiteY40" fmla="*/ 52783 h 182447"/>
                <a:gd name="connsiteX41" fmla="*/ 73160 w 176245"/>
                <a:gd name="connsiteY41" fmla="*/ 56790 h 182447"/>
                <a:gd name="connsiteX42" fmla="*/ 69652 w 176245"/>
                <a:gd name="connsiteY42" fmla="*/ 58237 h 182447"/>
                <a:gd name="connsiteX43" fmla="*/ 69652 w 176245"/>
                <a:gd name="connsiteY43" fmla="*/ 45731 h 182447"/>
                <a:gd name="connsiteX44" fmla="*/ 108240 w 176245"/>
                <a:gd name="connsiteY44" fmla="*/ 7143 h 182447"/>
                <a:gd name="connsiteX45" fmla="*/ 146828 w 176245"/>
                <a:gd name="connsiteY45" fmla="*/ 45731 h 182447"/>
                <a:gd name="connsiteX46" fmla="*/ 146828 w 176245"/>
                <a:gd name="connsiteY46" fmla="*/ 58208 h 182447"/>
                <a:gd name="connsiteX47" fmla="*/ 143320 w 176245"/>
                <a:gd name="connsiteY47" fmla="*/ 56761 h 182447"/>
                <a:gd name="connsiteX48" fmla="*/ 143320 w 176245"/>
                <a:gd name="connsiteY48" fmla="*/ 52754 h 182447"/>
                <a:gd name="connsiteX49" fmla="*/ 139812 w 176245"/>
                <a:gd name="connsiteY49" fmla="*/ 52754 h 182447"/>
                <a:gd name="connsiteX50" fmla="*/ 112326 w 176245"/>
                <a:gd name="connsiteY50" fmla="*/ 41377 h 182447"/>
                <a:gd name="connsiteX51" fmla="*/ 108218 w 176245"/>
                <a:gd name="connsiteY51" fmla="*/ 37268 h 182447"/>
                <a:gd name="connsiteX52" fmla="*/ 104110 w 176245"/>
                <a:gd name="connsiteY52" fmla="*/ 41377 h 182447"/>
                <a:gd name="connsiteX53" fmla="*/ 76624 w 176245"/>
                <a:gd name="connsiteY53" fmla="*/ 52754 h 182447"/>
                <a:gd name="connsiteX54" fmla="*/ 80176 w 176245"/>
                <a:gd name="connsiteY54" fmla="*/ 77339 h 182447"/>
                <a:gd name="connsiteX55" fmla="*/ 80176 w 176245"/>
                <a:gd name="connsiteY55" fmla="*/ 59662 h 182447"/>
                <a:gd name="connsiteX56" fmla="*/ 108240 w 176245"/>
                <a:gd name="connsiteY56" fmla="*/ 47192 h 182447"/>
                <a:gd name="connsiteX57" fmla="*/ 136304 w 176245"/>
                <a:gd name="connsiteY57" fmla="*/ 59662 h 182447"/>
                <a:gd name="connsiteX58" fmla="*/ 136304 w 176245"/>
                <a:gd name="connsiteY58" fmla="*/ 77339 h 182447"/>
                <a:gd name="connsiteX59" fmla="*/ 132507 w 176245"/>
                <a:gd name="connsiteY59" fmla="*/ 91371 h 182447"/>
                <a:gd name="connsiteX60" fmla="*/ 108240 w 176245"/>
                <a:gd name="connsiteY60" fmla="*/ 91371 h 182447"/>
                <a:gd name="connsiteX61" fmla="*/ 108240 w 176245"/>
                <a:gd name="connsiteY61" fmla="*/ 98387 h 182447"/>
                <a:gd name="connsiteX62" fmla="*/ 126720 w 176245"/>
                <a:gd name="connsiteY62" fmla="*/ 98387 h 182447"/>
                <a:gd name="connsiteX63" fmla="*/ 87169 w 176245"/>
                <a:gd name="connsiteY63" fmla="*/ 95928 h 182447"/>
                <a:gd name="connsiteX64" fmla="*/ 80154 w 176245"/>
                <a:gd name="connsiteY64" fmla="*/ 77339 h 182447"/>
                <a:gd name="connsiteX65" fmla="*/ 118764 w 176245"/>
                <a:gd name="connsiteY65" fmla="*/ 110828 h 182447"/>
                <a:gd name="connsiteX66" fmla="*/ 118764 w 176245"/>
                <a:gd name="connsiteY66" fmla="*/ 110995 h 182447"/>
                <a:gd name="connsiteX67" fmla="*/ 108240 w 176245"/>
                <a:gd name="connsiteY67" fmla="*/ 121519 h 182447"/>
                <a:gd name="connsiteX68" fmla="*/ 97716 w 176245"/>
                <a:gd name="connsiteY68" fmla="*/ 110966 h 182447"/>
                <a:gd name="connsiteX69" fmla="*/ 97716 w 176245"/>
                <a:gd name="connsiteY69" fmla="*/ 110828 h 182447"/>
                <a:gd name="connsiteX70" fmla="*/ 118764 w 176245"/>
                <a:gd name="connsiteY70" fmla="*/ 110828 h 182447"/>
                <a:gd name="connsiteX71" fmla="*/ 55005 w 176245"/>
                <a:gd name="connsiteY71" fmla="*/ 132361 h 182447"/>
                <a:gd name="connsiteX72" fmla="*/ 68509 w 176245"/>
                <a:gd name="connsiteY72" fmla="*/ 120651 h 182447"/>
                <a:gd name="connsiteX73" fmla="*/ 93029 w 176245"/>
                <a:gd name="connsiteY73" fmla="*/ 116195 h 182447"/>
                <a:gd name="connsiteX74" fmla="*/ 108218 w 176245"/>
                <a:gd name="connsiteY74" fmla="*/ 131385 h 182447"/>
                <a:gd name="connsiteX75" fmla="*/ 123407 w 176245"/>
                <a:gd name="connsiteY75" fmla="*/ 116195 h 182447"/>
                <a:gd name="connsiteX76" fmla="*/ 147927 w 176245"/>
                <a:gd name="connsiteY76" fmla="*/ 120651 h 182447"/>
                <a:gd name="connsiteX77" fmla="*/ 161439 w 176245"/>
                <a:gd name="connsiteY77" fmla="*/ 132368 h 182447"/>
                <a:gd name="connsiteX78" fmla="*/ 166502 w 176245"/>
                <a:gd name="connsiteY78" fmla="*/ 147500 h 182447"/>
                <a:gd name="connsiteX79" fmla="*/ 93955 w 176245"/>
                <a:gd name="connsiteY79" fmla="*/ 147500 h 182447"/>
                <a:gd name="connsiteX80" fmla="*/ 80291 w 176245"/>
                <a:gd name="connsiteY80" fmla="*/ 133837 h 182447"/>
                <a:gd name="connsiteX81" fmla="*/ 65102 w 176245"/>
                <a:gd name="connsiteY81" fmla="*/ 147579 h 182447"/>
                <a:gd name="connsiteX82" fmla="*/ 60140 w 176245"/>
                <a:gd name="connsiteY82" fmla="*/ 147579 h 182447"/>
                <a:gd name="connsiteX83" fmla="*/ 52488 w 176245"/>
                <a:gd name="connsiteY83" fmla="*/ 139905 h 182447"/>
                <a:gd name="connsiteX84" fmla="*/ 22847 w 176245"/>
                <a:gd name="connsiteY84" fmla="*/ 87516 h 182447"/>
                <a:gd name="connsiteX85" fmla="*/ 38933 w 176245"/>
                <a:gd name="connsiteY85" fmla="*/ 103595 h 182447"/>
                <a:gd name="connsiteX86" fmla="*/ 35121 w 176245"/>
                <a:gd name="connsiteY86" fmla="*/ 107407 h 182447"/>
                <a:gd name="connsiteX87" fmla="*/ 19035 w 176245"/>
                <a:gd name="connsiteY87" fmla="*/ 91299 h 182447"/>
                <a:gd name="connsiteX88" fmla="*/ 84327 w 176245"/>
                <a:gd name="connsiteY88" fmla="*/ 170436 h 182447"/>
                <a:gd name="connsiteX89" fmla="*/ 59525 w 176245"/>
                <a:gd name="connsiteY89" fmla="*/ 170436 h 182447"/>
                <a:gd name="connsiteX90" fmla="*/ 12142 w 176245"/>
                <a:gd name="connsiteY90" fmla="*/ 123016 h 182447"/>
                <a:gd name="connsiteX91" fmla="*/ 12142 w 176245"/>
                <a:gd name="connsiteY91" fmla="*/ 98214 h 182447"/>
                <a:gd name="connsiteX92" fmla="*/ 14073 w 176245"/>
                <a:gd name="connsiteY92" fmla="*/ 96283 h 182447"/>
                <a:gd name="connsiteX93" fmla="*/ 30159 w 176245"/>
                <a:gd name="connsiteY93" fmla="*/ 112369 h 182447"/>
                <a:gd name="connsiteX94" fmla="*/ 30036 w 176245"/>
                <a:gd name="connsiteY94" fmla="*/ 112492 h 182447"/>
                <a:gd name="connsiteX95" fmla="*/ 30036 w 176245"/>
                <a:gd name="connsiteY95" fmla="*/ 127377 h 182447"/>
                <a:gd name="connsiteX96" fmla="*/ 55193 w 176245"/>
                <a:gd name="connsiteY96" fmla="*/ 152534 h 182447"/>
                <a:gd name="connsiteX97" fmla="*/ 62636 w 176245"/>
                <a:gd name="connsiteY97" fmla="*/ 155615 h 182447"/>
                <a:gd name="connsiteX98" fmla="*/ 69948 w 176245"/>
                <a:gd name="connsiteY98" fmla="*/ 152657 h 182447"/>
                <a:gd name="connsiteX99" fmla="*/ 70209 w 176245"/>
                <a:gd name="connsiteY99" fmla="*/ 152425 h 182447"/>
                <a:gd name="connsiteX100" fmla="*/ 86367 w 176245"/>
                <a:gd name="connsiteY100" fmla="*/ 168584 h 182447"/>
                <a:gd name="connsiteX101" fmla="*/ 91517 w 176245"/>
                <a:gd name="connsiteY101" fmla="*/ 163839 h 182447"/>
                <a:gd name="connsiteX102" fmla="*/ 75424 w 176245"/>
                <a:gd name="connsiteY102" fmla="*/ 147717 h 182447"/>
                <a:gd name="connsiteX103" fmla="*/ 80060 w 176245"/>
                <a:gd name="connsiteY103" fmla="*/ 143529 h 182447"/>
                <a:gd name="connsiteX104" fmla="*/ 96161 w 176245"/>
                <a:gd name="connsiteY104" fmla="*/ 159629 h 18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76245" h="182447">
                  <a:moveTo>
                    <a:pt x="176245" y="154516"/>
                  </a:moveTo>
                  <a:lnTo>
                    <a:pt x="168122" y="130148"/>
                  </a:lnTo>
                  <a:cubicBezTo>
                    <a:pt x="165290" y="121634"/>
                    <a:pt x="158046" y="115340"/>
                    <a:pt x="149222" y="113721"/>
                  </a:cubicBezTo>
                  <a:lnTo>
                    <a:pt x="125780" y="109454"/>
                  </a:lnTo>
                  <a:lnTo>
                    <a:pt x="125780" y="107639"/>
                  </a:lnTo>
                  <a:cubicBezTo>
                    <a:pt x="129851" y="105271"/>
                    <a:pt x="133407" y="102114"/>
                    <a:pt x="136239" y="98351"/>
                  </a:cubicBezTo>
                  <a:lnTo>
                    <a:pt x="143320" y="98351"/>
                  </a:lnTo>
                  <a:cubicBezTo>
                    <a:pt x="149129" y="98343"/>
                    <a:pt x="153836" y="93636"/>
                    <a:pt x="153844" y="87827"/>
                  </a:cubicBezTo>
                  <a:lnTo>
                    <a:pt x="153844" y="45731"/>
                  </a:lnTo>
                  <a:cubicBezTo>
                    <a:pt x="153844" y="20544"/>
                    <a:pt x="133427" y="127"/>
                    <a:pt x="108240" y="127"/>
                  </a:cubicBezTo>
                  <a:cubicBezTo>
                    <a:pt x="83053" y="127"/>
                    <a:pt x="62636" y="20544"/>
                    <a:pt x="62636" y="45731"/>
                  </a:cubicBezTo>
                  <a:lnTo>
                    <a:pt x="62636" y="70323"/>
                  </a:lnTo>
                  <a:cubicBezTo>
                    <a:pt x="62643" y="76975"/>
                    <a:pt x="67313" y="82711"/>
                    <a:pt x="73825" y="84066"/>
                  </a:cubicBezTo>
                  <a:cubicBezTo>
                    <a:pt x="75787" y="93999"/>
                    <a:pt x="81937" y="102603"/>
                    <a:pt x="90700" y="107675"/>
                  </a:cubicBezTo>
                  <a:lnTo>
                    <a:pt x="90700" y="109490"/>
                  </a:lnTo>
                  <a:lnTo>
                    <a:pt x="67250" y="113758"/>
                  </a:lnTo>
                  <a:cubicBezTo>
                    <a:pt x="58430" y="115360"/>
                    <a:pt x="51185" y="121643"/>
                    <a:pt x="48350" y="130148"/>
                  </a:cubicBezTo>
                  <a:lnTo>
                    <a:pt x="46947" y="134357"/>
                  </a:lnTo>
                  <a:lnTo>
                    <a:pt x="34998" y="122401"/>
                  </a:lnTo>
                  <a:cubicBezTo>
                    <a:pt x="33632" y="121030"/>
                    <a:pt x="33632" y="118811"/>
                    <a:pt x="34998" y="117439"/>
                  </a:cubicBezTo>
                  <a:lnTo>
                    <a:pt x="48857" y="103595"/>
                  </a:lnTo>
                  <a:lnTo>
                    <a:pt x="22818" y="77556"/>
                  </a:lnTo>
                  <a:lnTo>
                    <a:pt x="7187" y="93245"/>
                  </a:lnTo>
                  <a:cubicBezTo>
                    <a:pt x="-2397" y="102834"/>
                    <a:pt x="-2397" y="118374"/>
                    <a:pt x="7187" y="127963"/>
                  </a:cubicBezTo>
                  <a:lnTo>
                    <a:pt x="54600" y="175376"/>
                  </a:lnTo>
                  <a:cubicBezTo>
                    <a:pt x="64144" y="184931"/>
                    <a:pt x="79614" y="184981"/>
                    <a:pt x="89217" y="175484"/>
                  </a:cubicBezTo>
                  <a:lnTo>
                    <a:pt x="106301" y="159825"/>
                  </a:lnTo>
                  <a:lnTo>
                    <a:pt x="100971" y="154508"/>
                  </a:lnTo>
                  <a:close/>
                  <a:moveTo>
                    <a:pt x="146828" y="87863"/>
                  </a:moveTo>
                  <a:cubicBezTo>
                    <a:pt x="146828" y="89801"/>
                    <a:pt x="145258" y="91371"/>
                    <a:pt x="143320" y="91371"/>
                  </a:cubicBezTo>
                  <a:lnTo>
                    <a:pt x="140369" y="91371"/>
                  </a:lnTo>
                  <a:cubicBezTo>
                    <a:pt x="141389" y="89026"/>
                    <a:pt x="142148" y="86577"/>
                    <a:pt x="142633" y="84066"/>
                  </a:cubicBezTo>
                  <a:cubicBezTo>
                    <a:pt x="144105" y="83744"/>
                    <a:pt x="145514" y="83184"/>
                    <a:pt x="146806" y="82410"/>
                  </a:cubicBezTo>
                  <a:close/>
                  <a:moveTo>
                    <a:pt x="143320" y="76363"/>
                  </a:moveTo>
                  <a:lnTo>
                    <a:pt x="143320" y="64284"/>
                  </a:lnTo>
                  <a:cubicBezTo>
                    <a:pt x="146656" y="66192"/>
                    <a:pt x="147812" y="70443"/>
                    <a:pt x="145904" y="73779"/>
                  </a:cubicBezTo>
                  <a:cubicBezTo>
                    <a:pt x="145288" y="74855"/>
                    <a:pt x="144396" y="75747"/>
                    <a:pt x="143320" y="76363"/>
                  </a:cubicBezTo>
                  <a:close/>
                  <a:moveTo>
                    <a:pt x="73160" y="76363"/>
                  </a:moveTo>
                  <a:cubicBezTo>
                    <a:pt x="69824" y="74455"/>
                    <a:pt x="68667" y="70203"/>
                    <a:pt x="70575" y="66868"/>
                  </a:cubicBezTo>
                  <a:cubicBezTo>
                    <a:pt x="71192" y="65792"/>
                    <a:pt x="72083" y="64899"/>
                    <a:pt x="73160" y="64284"/>
                  </a:cubicBezTo>
                  <a:close/>
                  <a:moveTo>
                    <a:pt x="73160" y="52783"/>
                  </a:moveTo>
                  <a:lnTo>
                    <a:pt x="73160" y="56790"/>
                  </a:lnTo>
                  <a:cubicBezTo>
                    <a:pt x="71930" y="57110"/>
                    <a:pt x="70750" y="57597"/>
                    <a:pt x="69652" y="58237"/>
                  </a:cubicBezTo>
                  <a:lnTo>
                    <a:pt x="69652" y="45731"/>
                  </a:lnTo>
                  <a:cubicBezTo>
                    <a:pt x="69652" y="24420"/>
                    <a:pt x="86928" y="7143"/>
                    <a:pt x="108240" y="7143"/>
                  </a:cubicBezTo>
                  <a:cubicBezTo>
                    <a:pt x="129551" y="7143"/>
                    <a:pt x="146828" y="24420"/>
                    <a:pt x="146828" y="45731"/>
                  </a:cubicBezTo>
                  <a:lnTo>
                    <a:pt x="146828" y="58208"/>
                  </a:lnTo>
                  <a:cubicBezTo>
                    <a:pt x="145731" y="57566"/>
                    <a:pt x="144550" y="57080"/>
                    <a:pt x="143320" y="56761"/>
                  </a:cubicBezTo>
                  <a:lnTo>
                    <a:pt x="143320" y="52754"/>
                  </a:lnTo>
                  <a:lnTo>
                    <a:pt x="139812" y="52754"/>
                  </a:lnTo>
                  <a:cubicBezTo>
                    <a:pt x="129498" y="52787"/>
                    <a:pt x="119600" y="48689"/>
                    <a:pt x="112326" y="41377"/>
                  </a:cubicBezTo>
                  <a:lnTo>
                    <a:pt x="108218" y="37268"/>
                  </a:lnTo>
                  <a:lnTo>
                    <a:pt x="104110" y="41377"/>
                  </a:lnTo>
                  <a:cubicBezTo>
                    <a:pt x="96836" y="48689"/>
                    <a:pt x="86939" y="52787"/>
                    <a:pt x="76624" y="52754"/>
                  </a:cubicBezTo>
                  <a:close/>
                  <a:moveTo>
                    <a:pt x="80176" y="77339"/>
                  </a:moveTo>
                  <a:lnTo>
                    <a:pt x="80176" y="59662"/>
                  </a:lnTo>
                  <a:cubicBezTo>
                    <a:pt x="90693" y="58885"/>
                    <a:pt x="100614" y="54477"/>
                    <a:pt x="108240" y="47192"/>
                  </a:cubicBezTo>
                  <a:cubicBezTo>
                    <a:pt x="115865" y="54478"/>
                    <a:pt x="125786" y="58886"/>
                    <a:pt x="136304" y="59662"/>
                  </a:cubicBezTo>
                  <a:lnTo>
                    <a:pt x="136304" y="77339"/>
                  </a:lnTo>
                  <a:cubicBezTo>
                    <a:pt x="136302" y="82270"/>
                    <a:pt x="134992" y="87113"/>
                    <a:pt x="132507" y="91371"/>
                  </a:cubicBezTo>
                  <a:lnTo>
                    <a:pt x="108240" y="91371"/>
                  </a:lnTo>
                  <a:lnTo>
                    <a:pt x="108240" y="98387"/>
                  </a:lnTo>
                  <a:lnTo>
                    <a:pt x="126720" y="98387"/>
                  </a:lnTo>
                  <a:cubicBezTo>
                    <a:pt x="115119" y="108630"/>
                    <a:pt x="97412" y="107529"/>
                    <a:pt x="87169" y="95928"/>
                  </a:cubicBezTo>
                  <a:cubicBezTo>
                    <a:pt x="82639" y="90796"/>
                    <a:pt x="80144" y="84184"/>
                    <a:pt x="80154" y="77339"/>
                  </a:cubicBezTo>
                  <a:close/>
                  <a:moveTo>
                    <a:pt x="118764" y="110828"/>
                  </a:moveTo>
                  <a:lnTo>
                    <a:pt x="118764" y="110995"/>
                  </a:lnTo>
                  <a:lnTo>
                    <a:pt x="108240" y="121519"/>
                  </a:lnTo>
                  <a:lnTo>
                    <a:pt x="97716" y="110966"/>
                  </a:lnTo>
                  <a:lnTo>
                    <a:pt x="97716" y="110828"/>
                  </a:lnTo>
                  <a:cubicBezTo>
                    <a:pt x="104566" y="112984"/>
                    <a:pt x="111913" y="112984"/>
                    <a:pt x="118764" y="110828"/>
                  </a:cubicBezTo>
                  <a:close/>
                  <a:moveTo>
                    <a:pt x="55005" y="132361"/>
                  </a:moveTo>
                  <a:cubicBezTo>
                    <a:pt x="57032" y="126286"/>
                    <a:pt x="62208" y="121797"/>
                    <a:pt x="68509" y="120651"/>
                  </a:cubicBezTo>
                  <a:lnTo>
                    <a:pt x="93029" y="116195"/>
                  </a:lnTo>
                  <a:lnTo>
                    <a:pt x="108218" y="131385"/>
                  </a:lnTo>
                  <a:lnTo>
                    <a:pt x="123407" y="116195"/>
                  </a:lnTo>
                  <a:lnTo>
                    <a:pt x="147927" y="120651"/>
                  </a:lnTo>
                  <a:cubicBezTo>
                    <a:pt x="154234" y="121795"/>
                    <a:pt x="159414" y="126287"/>
                    <a:pt x="161439" y="132368"/>
                  </a:cubicBezTo>
                  <a:lnTo>
                    <a:pt x="166502" y="147500"/>
                  </a:lnTo>
                  <a:lnTo>
                    <a:pt x="93955" y="147500"/>
                  </a:lnTo>
                  <a:lnTo>
                    <a:pt x="80291" y="133837"/>
                  </a:lnTo>
                  <a:lnTo>
                    <a:pt x="65102" y="147579"/>
                  </a:lnTo>
                  <a:cubicBezTo>
                    <a:pt x="63709" y="148896"/>
                    <a:pt x="61533" y="148896"/>
                    <a:pt x="60140" y="147579"/>
                  </a:cubicBezTo>
                  <a:lnTo>
                    <a:pt x="52488" y="139905"/>
                  </a:lnTo>
                  <a:close/>
                  <a:moveTo>
                    <a:pt x="22847" y="87516"/>
                  </a:moveTo>
                  <a:lnTo>
                    <a:pt x="38933" y="103595"/>
                  </a:lnTo>
                  <a:lnTo>
                    <a:pt x="35121" y="107407"/>
                  </a:lnTo>
                  <a:lnTo>
                    <a:pt x="19035" y="91299"/>
                  </a:lnTo>
                  <a:close/>
                  <a:moveTo>
                    <a:pt x="84327" y="170436"/>
                  </a:moveTo>
                  <a:cubicBezTo>
                    <a:pt x="77478" y="177285"/>
                    <a:pt x="66375" y="177285"/>
                    <a:pt x="59525" y="170436"/>
                  </a:cubicBezTo>
                  <a:lnTo>
                    <a:pt x="12142" y="123016"/>
                  </a:lnTo>
                  <a:cubicBezTo>
                    <a:pt x="5294" y="116166"/>
                    <a:pt x="5294" y="105064"/>
                    <a:pt x="12142" y="98214"/>
                  </a:cubicBezTo>
                  <a:lnTo>
                    <a:pt x="14073" y="96283"/>
                  </a:lnTo>
                  <a:lnTo>
                    <a:pt x="30159" y="112369"/>
                  </a:lnTo>
                  <a:lnTo>
                    <a:pt x="30036" y="112492"/>
                  </a:lnTo>
                  <a:cubicBezTo>
                    <a:pt x="25933" y="116605"/>
                    <a:pt x="25933" y="123264"/>
                    <a:pt x="30036" y="127377"/>
                  </a:cubicBezTo>
                  <a:lnTo>
                    <a:pt x="55193" y="152534"/>
                  </a:lnTo>
                  <a:cubicBezTo>
                    <a:pt x="57163" y="154516"/>
                    <a:pt x="59843" y="155622"/>
                    <a:pt x="62636" y="155615"/>
                  </a:cubicBezTo>
                  <a:cubicBezTo>
                    <a:pt x="65368" y="155637"/>
                    <a:pt x="67998" y="154574"/>
                    <a:pt x="69948" y="152657"/>
                  </a:cubicBezTo>
                  <a:lnTo>
                    <a:pt x="70209" y="152425"/>
                  </a:lnTo>
                  <a:lnTo>
                    <a:pt x="86367" y="168584"/>
                  </a:lnTo>
                  <a:close/>
                  <a:moveTo>
                    <a:pt x="91517" y="163839"/>
                  </a:moveTo>
                  <a:lnTo>
                    <a:pt x="75424" y="147717"/>
                  </a:lnTo>
                  <a:lnTo>
                    <a:pt x="80060" y="143529"/>
                  </a:lnTo>
                  <a:lnTo>
                    <a:pt x="96161" y="159629"/>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86" name="Freeform: Shape 385">
              <a:extLst>
                <a:ext uri="{FF2B5EF4-FFF2-40B4-BE49-F238E27FC236}">
                  <a16:creationId xmlns:a16="http://schemas.microsoft.com/office/drawing/2014/main" id="{72BA1238-9C20-41A0-A96A-9EE5CE11B2EB}"/>
                </a:ext>
              </a:extLst>
            </p:cNvPr>
            <p:cNvSpPr/>
            <p:nvPr/>
          </p:nvSpPr>
          <p:spPr>
            <a:xfrm>
              <a:off x="643979" y="3736297"/>
              <a:ext cx="70203" cy="70268"/>
            </a:xfrm>
            <a:custGeom>
              <a:avLst/>
              <a:gdLst>
                <a:gd name="connsiteX0" fmla="*/ 59321 w 70203"/>
                <a:gd name="connsiteY0" fmla="*/ 202 h 70268"/>
                <a:gd name="connsiteX1" fmla="*/ 10209 w 70203"/>
                <a:gd name="connsiteY1" fmla="*/ 202 h 70268"/>
                <a:gd name="connsiteX2" fmla="*/ -315 w 70203"/>
                <a:gd name="connsiteY2" fmla="*/ 10726 h 70268"/>
                <a:gd name="connsiteX3" fmla="*/ -315 w 70203"/>
                <a:gd name="connsiteY3" fmla="*/ 38790 h 70268"/>
                <a:gd name="connsiteX4" fmla="*/ 10209 w 70203"/>
                <a:gd name="connsiteY4" fmla="*/ 49314 h 70268"/>
                <a:gd name="connsiteX5" fmla="*/ 19612 w 70203"/>
                <a:gd name="connsiteY5" fmla="*/ 49314 h 70268"/>
                <a:gd name="connsiteX6" fmla="*/ 15995 w 70203"/>
                <a:gd name="connsiteY6" fmla="*/ 70471 h 70268"/>
                <a:gd name="connsiteX7" fmla="*/ 49846 w 70203"/>
                <a:gd name="connsiteY7" fmla="*/ 49314 h 70268"/>
                <a:gd name="connsiteX8" fmla="*/ 59364 w 70203"/>
                <a:gd name="connsiteY8" fmla="*/ 49314 h 70268"/>
                <a:gd name="connsiteX9" fmla="*/ 69889 w 70203"/>
                <a:gd name="connsiteY9" fmla="*/ 38790 h 70268"/>
                <a:gd name="connsiteX10" fmla="*/ 69889 w 70203"/>
                <a:gd name="connsiteY10" fmla="*/ 10726 h 70268"/>
                <a:gd name="connsiteX11" fmla="*/ 59335 w 70203"/>
                <a:gd name="connsiteY11" fmla="*/ 202 h 70268"/>
                <a:gd name="connsiteX12" fmla="*/ 59321 w 70203"/>
                <a:gd name="connsiteY12" fmla="*/ 202 h 70268"/>
                <a:gd name="connsiteX13" fmla="*/ 62829 w 70203"/>
                <a:gd name="connsiteY13" fmla="*/ 38790 h 70268"/>
                <a:gd name="connsiteX14" fmla="*/ 59321 w 70203"/>
                <a:gd name="connsiteY14" fmla="*/ 42298 h 70268"/>
                <a:gd name="connsiteX15" fmla="*/ 47792 w 70203"/>
                <a:gd name="connsiteY15" fmla="*/ 42298 h 70268"/>
                <a:gd name="connsiteX16" fmla="*/ 25521 w 70203"/>
                <a:gd name="connsiteY16" fmla="*/ 56222 h 70268"/>
                <a:gd name="connsiteX17" fmla="*/ 27908 w 70203"/>
                <a:gd name="connsiteY17" fmla="*/ 42298 h 70268"/>
                <a:gd name="connsiteX18" fmla="*/ 10216 w 70203"/>
                <a:gd name="connsiteY18" fmla="*/ 42298 h 70268"/>
                <a:gd name="connsiteX19" fmla="*/ 6708 w 70203"/>
                <a:gd name="connsiteY19" fmla="*/ 38790 h 70268"/>
                <a:gd name="connsiteX20" fmla="*/ 6708 w 70203"/>
                <a:gd name="connsiteY20" fmla="*/ 10726 h 70268"/>
                <a:gd name="connsiteX21" fmla="*/ 10216 w 70203"/>
                <a:gd name="connsiteY21" fmla="*/ 7218 h 70268"/>
                <a:gd name="connsiteX22" fmla="*/ 59328 w 70203"/>
                <a:gd name="connsiteY22" fmla="*/ 7218 h 70268"/>
                <a:gd name="connsiteX23" fmla="*/ 62836 w 70203"/>
                <a:gd name="connsiteY23" fmla="*/ 10726 h 7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203" h="70268">
                  <a:moveTo>
                    <a:pt x="59321" y="202"/>
                  </a:moveTo>
                  <a:lnTo>
                    <a:pt x="10209" y="202"/>
                  </a:lnTo>
                  <a:cubicBezTo>
                    <a:pt x="4401" y="210"/>
                    <a:pt x="-308" y="4917"/>
                    <a:pt x="-315" y="10726"/>
                  </a:cubicBezTo>
                  <a:lnTo>
                    <a:pt x="-315" y="38790"/>
                  </a:lnTo>
                  <a:cubicBezTo>
                    <a:pt x="-308" y="44599"/>
                    <a:pt x="4401" y="49306"/>
                    <a:pt x="10209" y="49314"/>
                  </a:cubicBezTo>
                  <a:lnTo>
                    <a:pt x="19612" y="49314"/>
                  </a:lnTo>
                  <a:lnTo>
                    <a:pt x="15995" y="70471"/>
                  </a:lnTo>
                  <a:lnTo>
                    <a:pt x="49846" y="49314"/>
                  </a:lnTo>
                  <a:lnTo>
                    <a:pt x="59364" y="49314"/>
                  </a:lnTo>
                  <a:cubicBezTo>
                    <a:pt x="65173" y="49306"/>
                    <a:pt x="69881" y="44599"/>
                    <a:pt x="69889" y="38790"/>
                  </a:cubicBezTo>
                  <a:lnTo>
                    <a:pt x="69889" y="10726"/>
                  </a:lnTo>
                  <a:cubicBezTo>
                    <a:pt x="69881" y="4906"/>
                    <a:pt x="65158" y="194"/>
                    <a:pt x="59335" y="202"/>
                  </a:cubicBezTo>
                  <a:cubicBezTo>
                    <a:pt x="59328" y="202"/>
                    <a:pt x="59328" y="202"/>
                    <a:pt x="59321" y="202"/>
                  </a:cubicBezTo>
                  <a:close/>
                  <a:moveTo>
                    <a:pt x="62829" y="38790"/>
                  </a:moveTo>
                  <a:cubicBezTo>
                    <a:pt x="62822" y="40726"/>
                    <a:pt x="61260" y="42294"/>
                    <a:pt x="59321" y="42298"/>
                  </a:cubicBezTo>
                  <a:lnTo>
                    <a:pt x="47792" y="42298"/>
                  </a:lnTo>
                  <a:lnTo>
                    <a:pt x="25521" y="56222"/>
                  </a:lnTo>
                  <a:lnTo>
                    <a:pt x="27908" y="42298"/>
                  </a:lnTo>
                  <a:lnTo>
                    <a:pt x="10216" y="42298"/>
                  </a:lnTo>
                  <a:cubicBezTo>
                    <a:pt x="8278" y="42294"/>
                    <a:pt x="6715" y="40726"/>
                    <a:pt x="6708" y="38790"/>
                  </a:cubicBezTo>
                  <a:lnTo>
                    <a:pt x="6708" y="10726"/>
                  </a:lnTo>
                  <a:cubicBezTo>
                    <a:pt x="6715" y="8790"/>
                    <a:pt x="8278" y="7222"/>
                    <a:pt x="10216" y="7218"/>
                  </a:cubicBezTo>
                  <a:lnTo>
                    <a:pt x="59328" y="7218"/>
                  </a:lnTo>
                  <a:cubicBezTo>
                    <a:pt x="61267" y="7222"/>
                    <a:pt x="62829" y="8790"/>
                    <a:pt x="62836" y="10726"/>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87" name="Freeform: Shape 386">
              <a:extLst>
                <a:ext uri="{FF2B5EF4-FFF2-40B4-BE49-F238E27FC236}">
                  <a16:creationId xmlns:a16="http://schemas.microsoft.com/office/drawing/2014/main" id="{2D34E227-3A3C-4370-BB02-78D1C601197F}"/>
                </a:ext>
              </a:extLst>
            </p:cNvPr>
            <p:cNvSpPr/>
            <p:nvPr/>
          </p:nvSpPr>
          <p:spPr>
            <a:xfrm>
              <a:off x="658011" y="3750330"/>
              <a:ext cx="42096" cy="7016"/>
            </a:xfrm>
            <a:custGeom>
              <a:avLst/>
              <a:gdLst>
                <a:gd name="connsiteX0" fmla="*/ 22 w 42096"/>
                <a:gd name="connsiteY0" fmla="*/ 204 h 7016"/>
                <a:gd name="connsiteX1" fmla="*/ 42118 w 42096"/>
                <a:gd name="connsiteY1" fmla="*/ 204 h 7016"/>
                <a:gd name="connsiteX2" fmla="*/ 42118 w 42096"/>
                <a:gd name="connsiteY2" fmla="*/ 7220 h 7016"/>
                <a:gd name="connsiteX3" fmla="*/ 22 w 42096"/>
                <a:gd name="connsiteY3" fmla="*/ 7220 h 7016"/>
              </a:gdLst>
              <a:ahLst/>
              <a:cxnLst>
                <a:cxn ang="0">
                  <a:pos x="connsiteX0" y="connsiteY0"/>
                </a:cxn>
                <a:cxn ang="0">
                  <a:pos x="connsiteX1" y="connsiteY1"/>
                </a:cxn>
                <a:cxn ang="0">
                  <a:pos x="connsiteX2" y="connsiteY2"/>
                </a:cxn>
                <a:cxn ang="0">
                  <a:pos x="connsiteX3" y="connsiteY3"/>
                </a:cxn>
              </a:cxnLst>
              <a:rect l="l" t="t" r="r" b="b"/>
              <a:pathLst>
                <a:path w="42096" h="7016">
                  <a:moveTo>
                    <a:pt x="22" y="204"/>
                  </a:moveTo>
                  <a:lnTo>
                    <a:pt x="42118" y="204"/>
                  </a:lnTo>
                  <a:lnTo>
                    <a:pt x="42118" y="7220"/>
                  </a:lnTo>
                  <a:lnTo>
                    <a:pt x="22" y="7220"/>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88" name="Freeform: Shape 387">
              <a:extLst>
                <a:ext uri="{FF2B5EF4-FFF2-40B4-BE49-F238E27FC236}">
                  <a16:creationId xmlns:a16="http://schemas.microsoft.com/office/drawing/2014/main" id="{8003ABD6-983A-4BCB-804E-8E7A500377B3}"/>
                </a:ext>
              </a:extLst>
            </p:cNvPr>
            <p:cNvSpPr/>
            <p:nvPr/>
          </p:nvSpPr>
          <p:spPr>
            <a:xfrm>
              <a:off x="658011" y="3764362"/>
              <a:ext cx="28064" cy="7016"/>
            </a:xfrm>
            <a:custGeom>
              <a:avLst/>
              <a:gdLst>
                <a:gd name="connsiteX0" fmla="*/ 22 w 28064"/>
                <a:gd name="connsiteY0" fmla="*/ 206 h 7016"/>
                <a:gd name="connsiteX1" fmla="*/ 28086 w 28064"/>
                <a:gd name="connsiteY1" fmla="*/ 206 h 7016"/>
                <a:gd name="connsiteX2" fmla="*/ 28086 w 28064"/>
                <a:gd name="connsiteY2" fmla="*/ 7222 h 7016"/>
                <a:gd name="connsiteX3" fmla="*/ 22 w 28064"/>
                <a:gd name="connsiteY3" fmla="*/ 7222 h 7016"/>
              </a:gdLst>
              <a:ahLst/>
              <a:cxnLst>
                <a:cxn ang="0">
                  <a:pos x="connsiteX0" y="connsiteY0"/>
                </a:cxn>
                <a:cxn ang="0">
                  <a:pos x="connsiteX1" y="connsiteY1"/>
                </a:cxn>
                <a:cxn ang="0">
                  <a:pos x="connsiteX2" y="connsiteY2"/>
                </a:cxn>
                <a:cxn ang="0">
                  <a:pos x="connsiteX3" y="connsiteY3"/>
                </a:cxn>
              </a:cxnLst>
              <a:rect l="l" t="t" r="r" b="b"/>
              <a:pathLst>
                <a:path w="28064" h="7016">
                  <a:moveTo>
                    <a:pt x="22" y="206"/>
                  </a:moveTo>
                  <a:lnTo>
                    <a:pt x="28086" y="206"/>
                  </a:lnTo>
                  <a:lnTo>
                    <a:pt x="28086" y="7222"/>
                  </a:lnTo>
                  <a:lnTo>
                    <a:pt x="22" y="7222"/>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89" name="Freeform: Shape 388">
              <a:extLst>
                <a:ext uri="{FF2B5EF4-FFF2-40B4-BE49-F238E27FC236}">
                  <a16:creationId xmlns:a16="http://schemas.microsoft.com/office/drawing/2014/main" id="{A8C56D0E-0E8E-454C-AD74-91556C24C126}"/>
                </a:ext>
              </a:extLst>
            </p:cNvPr>
            <p:cNvSpPr/>
            <p:nvPr/>
          </p:nvSpPr>
          <p:spPr>
            <a:xfrm>
              <a:off x="693091" y="3764362"/>
              <a:ext cx="7016" cy="7016"/>
            </a:xfrm>
            <a:custGeom>
              <a:avLst/>
              <a:gdLst>
                <a:gd name="connsiteX0" fmla="*/ 27 w 7016"/>
                <a:gd name="connsiteY0" fmla="*/ 206 h 7016"/>
                <a:gd name="connsiteX1" fmla="*/ 7043 w 7016"/>
                <a:gd name="connsiteY1" fmla="*/ 206 h 7016"/>
                <a:gd name="connsiteX2" fmla="*/ 7043 w 7016"/>
                <a:gd name="connsiteY2" fmla="*/ 7222 h 7016"/>
                <a:gd name="connsiteX3" fmla="*/ 27 w 7016"/>
                <a:gd name="connsiteY3" fmla="*/ 7222 h 7016"/>
              </a:gdLst>
              <a:ahLst/>
              <a:cxnLst>
                <a:cxn ang="0">
                  <a:pos x="connsiteX0" y="connsiteY0"/>
                </a:cxn>
                <a:cxn ang="0">
                  <a:pos x="connsiteX1" y="connsiteY1"/>
                </a:cxn>
                <a:cxn ang="0">
                  <a:pos x="connsiteX2" y="connsiteY2"/>
                </a:cxn>
                <a:cxn ang="0">
                  <a:pos x="connsiteX3" y="connsiteY3"/>
                </a:cxn>
              </a:cxnLst>
              <a:rect l="l" t="t" r="r" b="b"/>
              <a:pathLst>
                <a:path w="7016" h="7016">
                  <a:moveTo>
                    <a:pt x="27" y="206"/>
                  </a:moveTo>
                  <a:lnTo>
                    <a:pt x="7043" y="206"/>
                  </a:lnTo>
                  <a:lnTo>
                    <a:pt x="7043" y="7222"/>
                  </a:lnTo>
                  <a:lnTo>
                    <a:pt x="27" y="7222"/>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90" name="Freeform: Shape 389">
              <a:extLst>
                <a:ext uri="{FF2B5EF4-FFF2-40B4-BE49-F238E27FC236}">
                  <a16:creationId xmlns:a16="http://schemas.microsoft.com/office/drawing/2014/main" id="{EC5B9B03-CD40-47AF-832E-2465F47591CA}"/>
                </a:ext>
              </a:extLst>
            </p:cNvPr>
            <p:cNvSpPr/>
            <p:nvPr/>
          </p:nvSpPr>
          <p:spPr>
            <a:xfrm>
              <a:off x="497120" y="3746822"/>
              <a:ext cx="137347" cy="89016"/>
            </a:xfrm>
            <a:custGeom>
              <a:avLst/>
              <a:gdLst>
                <a:gd name="connsiteX0" fmla="*/ 108271 w 137347"/>
                <a:gd name="connsiteY0" fmla="*/ 179 h 89016"/>
                <a:gd name="connsiteX1" fmla="*/ 12693 w 137347"/>
                <a:gd name="connsiteY1" fmla="*/ 76126 h 89016"/>
                <a:gd name="connsiteX2" fmla="*/ 6017 w 137347"/>
                <a:gd name="connsiteY2" fmla="*/ 65031 h 89016"/>
                <a:gd name="connsiteX3" fmla="*/ -1 w 137347"/>
                <a:gd name="connsiteY3" fmla="*/ 68647 h 89016"/>
                <a:gd name="connsiteX4" fmla="*/ 12296 w 137347"/>
                <a:gd name="connsiteY4" fmla="*/ 89196 h 89016"/>
                <a:gd name="connsiteX5" fmla="*/ 32845 w 137347"/>
                <a:gd name="connsiteY5" fmla="*/ 76900 h 89016"/>
                <a:gd name="connsiteX6" fmla="*/ 29228 w 137347"/>
                <a:gd name="connsiteY6" fmla="*/ 70882 h 89016"/>
                <a:gd name="connsiteX7" fmla="*/ 19760 w 137347"/>
                <a:gd name="connsiteY7" fmla="*/ 76539 h 89016"/>
                <a:gd name="connsiteX8" fmla="*/ 130209 w 137347"/>
                <a:gd name="connsiteY8" fmla="*/ 9854 h 89016"/>
                <a:gd name="connsiteX9" fmla="*/ 135271 w 137347"/>
                <a:gd name="connsiteY9" fmla="*/ 11260 h 89016"/>
                <a:gd name="connsiteX10" fmla="*/ 137347 w 137347"/>
                <a:gd name="connsiteY10" fmla="*/ 4563 h 89016"/>
                <a:gd name="connsiteX11" fmla="*/ 108271 w 137347"/>
                <a:gd name="connsiteY11" fmla="*/ 179 h 89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347" h="89016">
                  <a:moveTo>
                    <a:pt x="108271" y="179"/>
                  </a:moveTo>
                  <a:cubicBezTo>
                    <a:pt x="62629" y="196"/>
                    <a:pt x="23022" y="31669"/>
                    <a:pt x="12693" y="76126"/>
                  </a:cubicBezTo>
                  <a:lnTo>
                    <a:pt x="6017" y="65031"/>
                  </a:lnTo>
                  <a:lnTo>
                    <a:pt x="-1" y="68647"/>
                  </a:lnTo>
                  <a:lnTo>
                    <a:pt x="12296" y="89196"/>
                  </a:lnTo>
                  <a:lnTo>
                    <a:pt x="32845" y="76900"/>
                  </a:lnTo>
                  <a:lnTo>
                    <a:pt x="29228" y="70882"/>
                  </a:lnTo>
                  <a:lnTo>
                    <a:pt x="19760" y="76539"/>
                  </a:lnTo>
                  <a:cubicBezTo>
                    <a:pt x="31845" y="27624"/>
                    <a:pt x="81295" y="-2231"/>
                    <a:pt x="130209" y="9854"/>
                  </a:cubicBezTo>
                  <a:cubicBezTo>
                    <a:pt x="131910" y="10274"/>
                    <a:pt x="133598" y="10743"/>
                    <a:pt x="135271" y="11260"/>
                  </a:cubicBezTo>
                  <a:lnTo>
                    <a:pt x="137347" y="4563"/>
                  </a:lnTo>
                  <a:cubicBezTo>
                    <a:pt x="127930" y="1650"/>
                    <a:pt x="118128" y="172"/>
                    <a:pt x="108271" y="179"/>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91" name="Freeform: Shape 390">
              <a:extLst>
                <a:ext uri="{FF2B5EF4-FFF2-40B4-BE49-F238E27FC236}">
                  <a16:creationId xmlns:a16="http://schemas.microsoft.com/office/drawing/2014/main" id="{A58DB691-7E18-4185-93FB-7C5DE872D6F3}"/>
                </a:ext>
              </a:extLst>
            </p:cNvPr>
            <p:cNvSpPr/>
            <p:nvPr/>
          </p:nvSpPr>
          <p:spPr>
            <a:xfrm>
              <a:off x="676296" y="3801677"/>
              <a:ext cx="36143" cy="105254"/>
            </a:xfrm>
            <a:custGeom>
              <a:avLst/>
              <a:gdLst>
                <a:gd name="connsiteX0" fmla="*/ 35759 w 36143"/>
                <a:gd name="connsiteY0" fmla="*/ 12358 h 105254"/>
                <a:gd name="connsiteX1" fmla="*/ 15210 w 36143"/>
                <a:gd name="connsiteY1" fmla="*/ 62 h 105254"/>
                <a:gd name="connsiteX2" fmla="*/ 2914 w 36143"/>
                <a:gd name="connsiteY2" fmla="*/ 20611 h 105254"/>
                <a:gd name="connsiteX3" fmla="*/ 8932 w 36143"/>
                <a:gd name="connsiteY3" fmla="*/ 24228 h 105254"/>
                <a:gd name="connsiteX4" fmla="*/ 15073 w 36143"/>
                <a:gd name="connsiteY4" fmla="*/ 13993 h 105254"/>
                <a:gd name="connsiteX5" fmla="*/ -384 w 36143"/>
                <a:gd name="connsiteY5" fmla="*/ 100898 h 105254"/>
                <a:gd name="connsiteX6" fmla="*/ 5062 w 36143"/>
                <a:gd name="connsiteY6" fmla="*/ 105317 h 105254"/>
                <a:gd name="connsiteX7" fmla="*/ 21872 w 36143"/>
                <a:gd name="connsiteY7" fmla="*/ 12228 h 105254"/>
                <a:gd name="connsiteX8" fmla="*/ 32179 w 36143"/>
                <a:gd name="connsiteY8" fmla="*/ 18412 h 10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43" h="105254">
                  <a:moveTo>
                    <a:pt x="35759" y="12358"/>
                  </a:moveTo>
                  <a:lnTo>
                    <a:pt x="15210" y="62"/>
                  </a:lnTo>
                  <a:lnTo>
                    <a:pt x="2914" y="20611"/>
                  </a:lnTo>
                  <a:lnTo>
                    <a:pt x="8932" y="24228"/>
                  </a:lnTo>
                  <a:lnTo>
                    <a:pt x="15073" y="13993"/>
                  </a:lnTo>
                  <a:cubicBezTo>
                    <a:pt x="25199" y="43692"/>
                    <a:pt x="19362" y="76515"/>
                    <a:pt x="-384" y="100898"/>
                  </a:cubicBezTo>
                  <a:lnTo>
                    <a:pt x="5062" y="105317"/>
                  </a:lnTo>
                  <a:cubicBezTo>
                    <a:pt x="26219" y="79206"/>
                    <a:pt x="32562" y="44089"/>
                    <a:pt x="21872" y="12228"/>
                  </a:cubicBezTo>
                  <a:lnTo>
                    <a:pt x="32179" y="18412"/>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grpSp>
      <p:sp>
        <p:nvSpPr>
          <p:cNvPr id="392" name="TextBox 391">
            <a:extLst>
              <a:ext uri="{FF2B5EF4-FFF2-40B4-BE49-F238E27FC236}">
                <a16:creationId xmlns:a16="http://schemas.microsoft.com/office/drawing/2014/main" id="{5789884C-E568-4F87-A200-6BEE455AB92C}"/>
              </a:ext>
            </a:extLst>
          </p:cNvPr>
          <p:cNvSpPr txBox="1"/>
          <p:nvPr/>
        </p:nvSpPr>
        <p:spPr>
          <a:xfrm>
            <a:off x="767360" y="4891496"/>
            <a:ext cx="758541" cy="338554"/>
          </a:xfrm>
          <a:prstGeom prst="rect">
            <a:avLst/>
          </a:prstGeom>
          <a:noFill/>
        </p:spPr>
        <p:txBody>
          <a:bodyPr wrap="none" rtlCol="0">
            <a:spAutoFit/>
          </a:bodyPr>
          <a:lstStyle/>
          <a:p>
            <a:pPr algn="l"/>
            <a:r>
              <a:rPr lang="en-IN" sz="1600" b="1" spc="0" baseline="0" dirty="0">
                <a:solidFill>
                  <a:schemeClr val="bg1"/>
                </a:solidFill>
                <a:cs typeface="Arial" panose="020B0604020202020204" pitchFamily="34" charset="0"/>
                <a:sym typeface="Alexandria"/>
                <a:rtl val="0"/>
              </a:rPr>
              <a:t>Agile +</a:t>
            </a:r>
          </a:p>
        </p:txBody>
      </p:sp>
      <p:sp>
        <p:nvSpPr>
          <p:cNvPr id="393" name="TextBox 392">
            <a:extLst>
              <a:ext uri="{FF2B5EF4-FFF2-40B4-BE49-F238E27FC236}">
                <a16:creationId xmlns:a16="http://schemas.microsoft.com/office/drawing/2014/main" id="{0FCF82B1-50E8-4DA4-A06C-5F1619823684}"/>
              </a:ext>
            </a:extLst>
          </p:cNvPr>
          <p:cNvSpPr txBox="1"/>
          <p:nvPr/>
        </p:nvSpPr>
        <p:spPr>
          <a:xfrm>
            <a:off x="767360" y="5188050"/>
            <a:ext cx="2642070" cy="261610"/>
          </a:xfrm>
          <a:prstGeom prst="rect">
            <a:avLst/>
          </a:prstGeom>
          <a:noFill/>
        </p:spPr>
        <p:txBody>
          <a:bodyPr wrap="none" rtlCol="0">
            <a:spAutoFit/>
          </a:bodyPr>
          <a:lstStyle/>
          <a:p>
            <a:pPr algn="l"/>
            <a:r>
              <a:rPr lang="en-IN" sz="1100" spc="0" baseline="0" dirty="0">
                <a:solidFill>
                  <a:schemeClr val="bg1"/>
                </a:solidFill>
                <a:ea typeface="Open Sans"/>
                <a:cs typeface="Arial" panose="020B0604020202020204" pitchFamily="34" charset="0"/>
                <a:sym typeface="Open Sans"/>
                <a:rtl val="0"/>
              </a:rPr>
              <a:t>The power of Agile, without the headaches</a:t>
            </a:r>
          </a:p>
        </p:txBody>
      </p:sp>
      <p:grpSp>
        <p:nvGrpSpPr>
          <p:cNvPr id="394" name="Graphic 2">
            <a:extLst>
              <a:ext uri="{FF2B5EF4-FFF2-40B4-BE49-F238E27FC236}">
                <a16:creationId xmlns:a16="http://schemas.microsoft.com/office/drawing/2014/main" id="{02046A55-BE9A-4C95-900C-F7A9856EC5E5}"/>
              </a:ext>
            </a:extLst>
          </p:cNvPr>
          <p:cNvGrpSpPr/>
          <p:nvPr/>
        </p:nvGrpSpPr>
        <p:grpSpPr>
          <a:xfrm>
            <a:off x="497153" y="4995079"/>
            <a:ext cx="216992" cy="216969"/>
            <a:chOff x="497153" y="4481298"/>
            <a:chExt cx="216992" cy="216969"/>
          </a:xfrm>
          <a:solidFill>
            <a:schemeClr val="accent1"/>
          </a:solidFill>
        </p:grpSpPr>
        <p:sp>
          <p:nvSpPr>
            <p:cNvPr id="395" name="Freeform: Shape 394">
              <a:extLst>
                <a:ext uri="{FF2B5EF4-FFF2-40B4-BE49-F238E27FC236}">
                  <a16:creationId xmlns:a16="http://schemas.microsoft.com/office/drawing/2014/main" id="{57CB7FC4-F73B-4AB2-A416-197C1E497122}"/>
                </a:ext>
              </a:extLst>
            </p:cNvPr>
            <p:cNvSpPr/>
            <p:nvPr/>
          </p:nvSpPr>
          <p:spPr>
            <a:xfrm>
              <a:off x="544170" y="4513848"/>
              <a:ext cx="115728" cy="137434"/>
            </a:xfrm>
            <a:custGeom>
              <a:avLst/>
              <a:gdLst>
                <a:gd name="connsiteX0" fmla="*/ -6 w 115728"/>
                <a:gd name="connsiteY0" fmla="*/ 108803 h 137434"/>
                <a:gd name="connsiteX1" fmla="*/ -6 w 115728"/>
                <a:gd name="connsiteY1" fmla="*/ 130502 h 137434"/>
                <a:gd name="connsiteX2" fmla="*/ 7227 w 115728"/>
                <a:gd name="connsiteY2" fmla="*/ 137735 h 137434"/>
                <a:gd name="connsiteX3" fmla="*/ 36159 w 115728"/>
                <a:gd name="connsiteY3" fmla="*/ 137735 h 137434"/>
                <a:gd name="connsiteX4" fmla="*/ 39775 w 115728"/>
                <a:gd name="connsiteY4" fmla="*/ 136729 h 137434"/>
                <a:gd name="connsiteX5" fmla="*/ 43392 w 115728"/>
                <a:gd name="connsiteY5" fmla="*/ 137735 h 137434"/>
                <a:gd name="connsiteX6" fmla="*/ 72324 w 115728"/>
                <a:gd name="connsiteY6" fmla="*/ 137735 h 137434"/>
                <a:gd name="connsiteX7" fmla="*/ 75940 w 115728"/>
                <a:gd name="connsiteY7" fmla="*/ 136729 h 137434"/>
                <a:gd name="connsiteX8" fmla="*/ 79557 w 115728"/>
                <a:gd name="connsiteY8" fmla="*/ 137735 h 137434"/>
                <a:gd name="connsiteX9" fmla="*/ 108489 w 115728"/>
                <a:gd name="connsiteY9" fmla="*/ 137735 h 137434"/>
                <a:gd name="connsiteX10" fmla="*/ 115722 w 115728"/>
                <a:gd name="connsiteY10" fmla="*/ 130502 h 137434"/>
                <a:gd name="connsiteX11" fmla="*/ 115722 w 115728"/>
                <a:gd name="connsiteY11" fmla="*/ 108803 h 137434"/>
                <a:gd name="connsiteX12" fmla="*/ 106008 w 115728"/>
                <a:gd name="connsiteY12" fmla="*/ 95204 h 137434"/>
                <a:gd name="connsiteX13" fmla="*/ 102187 w 115728"/>
                <a:gd name="connsiteY13" fmla="*/ 75190 h 137434"/>
                <a:gd name="connsiteX14" fmla="*/ 97639 w 115728"/>
                <a:gd name="connsiteY14" fmla="*/ 73144 h 137434"/>
                <a:gd name="connsiteX15" fmla="*/ 97639 w 115728"/>
                <a:gd name="connsiteY15" fmla="*/ 72637 h 137434"/>
                <a:gd name="connsiteX16" fmla="*/ 87925 w 115728"/>
                <a:gd name="connsiteY16" fmla="*/ 59039 h 137434"/>
                <a:gd name="connsiteX17" fmla="*/ 84104 w 115728"/>
                <a:gd name="connsiteY17" fmla="*/ 39025 h 137434"/>
                <a:gd name="connsiteX18" fmla="*/ 79557 w 115728"/>
                <a:gd name="connsiteY18" fmla="*/ 36979 h 137434"/>
                <a:gd name="connsiteX19" fmla="*/ 79557 w 115728"/>
                <a:gd name="connsiteY19" fmla="*/ 36472 h 137434"/>
                <a:gd name="connsiteX20" fmla="*/ 69843 w 115728"/>
                <a:gd name="connsiteY20" fmla="*/ 22874 h 137434"/>
                <a:gd name="connsiteX21" fmla="*/ 65967 w 115728"/>
                <a:gd name="connsiteY21" fmla="*/ 2786 h 137434"/>
                <a:gd name="connsiteX22" fmla="*/ 45880 w 115728"/>
                <a:gd name="connsiteY22" fmla="*/ 6662 h 137434"/>
                <a:gd name="connsiteX23" fmla="*/ 45880 w 115728"/>
                <a:gd name="connsiteY23" fmla="*/ 22874 h 137434"/>
                <a:gd name="connsiteX24" fmla="*/ 36159 w 115728"/>
                <a:gd name="connsiteY24" fmla="*/ 36472 h 137434"/>
                <a:gd name="connsiteX25" fmla="*/ 36253 w 115728"/>
                <a:gd name="connsiteY25" fmla="*/ 36957 h 137434"/>
                <a:gd name="connsiteX26" fmla="*/ 25727 w 115728"/>
                <a:gd name="connsiteY26" fmla="*/ 54404 h 137434"/>
                <a:gd name="connsiteX27" fmla="*/ 27790 w 115728"/>
                <a:gd name="connsiteY27" fmla="*/ 59032 h 137434"/>
                <a:gd name="connsiteX28" fmla="*/ 18076 w 115728"/>
                <a:gd name="connsiteY28" fmla="*/ 72637 h 137434"/>
                <a:gd name="connsiteX29" fmla="*/ 18076 w 115728"/>
                <a:gd name="connsiteY29" fmla="*/ 73151 h 137434"/>
                <a:gd name="connsiteX30" fmla="*/ 7669 w 115728"/>
                <a:gd name="connsiteY30" fmla="*/ 90669 h 137434"/>
                <a:gd name="connsiteX31" fmla="*/ 9715 w 115728"/>
                <a:gd name="connsiteY31" fmla="*/ 95212 h 137434"/>
                <a:gd name="connsiteX32" fmla="*/ -6 w 115728"/>
                <a:gd name="connsiteY32" fmla="*/ 108803 h 137434"/>
                <a:gd name="connsiteX33" fmla="*/ 43392 w 115728"/>
                <a:gd name="connsiteY33" fmla="*/ 130502 h 137434"/>
                <a:gd name="connsiteX34" fmla="*/ 43392 w 115728"/>
                <a:gd name="connsiteY34" fmla="*/ 108803 h 137434"/>
                <a:gd name="connsiteX35" fmla="*/ 50625 w 115728"/>
                <a:gd name="connsiteY35" fmla="*/ 101569 h 137434"/>
                <a:gd name="connsiteX36" fmla="*/ 65091 w 115728"/>
                <a:gd name="connsiteY36" fmla="*/ 101569 h 137434"/>
                <a:gd name="connsiteX37" fmla="*/ 72324 w 115728"/>
                <a:gd name="connsiteY37" fmla="*/ 108803 h 137434"/>
                <a:gd name="connsiteX38" fmla="*/ 72324 w 115728"/>
                <a:gd name="connsiteY38" fmla="*/ 130502 h 137434"/>
                <a:gd name="connsiteX39" fmla="*/ 50625 w 115728"/>
                <a:gd name="connsiteY39" fmla="*/ 87103 h 137434"/>
                <a:gd name="connsiteX40" fmla="*/ 57858 w 115728"/>
                <a:gd name="connsiteY40" fmla="*/ 79870 h 137434"/>
                <a:gd name="connsiteX41" fmla="*/ 65091 w 115728"/>
                <a:gd name="connsiteY41" fmla="*/ 87103 h 137434"/>
                <a:gd name="connsiteX42" fmla="*/ 57858 w 115728"/>
                <a:gd name="connsiteY42" fmla="*/ 94336 h 137434"/>
                <a:gd name="connsiteX43" fmla="*/ 50625 w 115728"/>
                <a:gd name="connsiteY43" fmla="*/ 87103 h 137434"/>
                <a:gd name="connsiteX44" fmla="*/ 108489 w 115728"/>
                <a:gd name="connsiteY44" fmla="*/ 108803 h 137434"/>
                <a:gd name="connsiteX45" fmla="*/ 108489 w 115728"/>
                <a:gd name="connsiteY45" fmla="*/ 130502 h 137434"/>
                <a:gd name="connsiteX46" fmla="*/ 79557 w 115728"/>
                <a:gd name="connsiteY46" fmla="*/ 130502 h 137434"/>
                <a:gd name="connsiteX47" fmla="*/ 79557 w 115728"/>
                <a:gd name="connsiteY47" fmla="*/ 108803 h 137434"/>
                <a:gd name="connsiteX48" fmla="*/ 86790 w 115728"/>
                <a:gd name="connsiteY48" fmla="*/ 101569 h 137434"/>
                <a:gd name="connsiteX49" fmla="*/ 101256 w 115728"/>
                <a:gd name="connsiteY49" fmla="*/ 101569 h 137434"/>
                <a:gd name="connsiteX50" fmla="*/ 108489 w 115728"/>
                <a:gd name="connsiteY50" fmla="*/ 108803 h 137434"/>
                <a:gd name="connsiteX51" fmla="*/ 101256 w 115728"/>
                <a:gd name="connsiteY51" fmla="*/ 87103 h 137434"/>
                <a:gd name="connsiteX52" fmla="*/ 94023 w 115728"/>
                <a:gd name="connsiteY52" fmla="*/ 94336 h 137434"/>
                <a:gd name="connsiteX53" fmla="*/ 86790 w 115728"/>
                <a:gd name="connsiteY53" fmla="*/ 87103 h 137434"/>
                <a:gd name="connsiteX54" fmla="*/ 94023 w 115728"/>
                <a:gd name="connsiteY54" fmla="*/ 79870 h 137434"/>
                <a:gd name="connsiteX55" fmla="*/ 101256 w 115728"/>
                <a:gd name="connsiteY55" fmla="*/ 87103 h 137434"/>
                <a:gd name="connsiteX56" fmla="*/ 90406 w 115728"/>
                <a:gd name="connsiteY56" fmla="*/ 72637 h 137434"/>
                <a:gd name="connsiteX57" fmla="*/ 90406 w 115728"/>
                <a:gd name="connsiteY57" fmla="*/ 73151 h 137434"/>
                <a:gd name="connsiteX58" fmla="*/ 79999 w 115728"/>
                <a:gd name="connsiteY58" fmla="*/ 90669 h 137434"/>
                <a:gd name="connsiteX59" fmla="*/ 82045 w 115728"/>
                <a:gd name="connsiteY59" fmla="*/ 95212 h 137434"/>
                <a:gd name="connsiteX60" fmla="*/ 75947 w 115728"/>
                <a:gd name="connsiteY60" fmla="*/ 99334 h 137434"/>
                <a:gd name="connsiteX61" fmla="*/ 69850 w 115728"/>
                <a:gd name="connsiteY61" fmla="*/ 95204 h 137434"/>
                <a:gd name="connsiteX62" fmla="*/ 66026 w 115728"/>
                <a:gd name="connsiteY62" fmla="*/ 75190 h 137434"/>
                <a:gd name="connsiteX63" fmla="*/ 61474 w 115728"/>
                <a:gd name="connsiteY63" fmla="*/ 73144 h 137434"/>
                <a:gd name="connsiteX64" fmla="*/ 61474 w 115728"/>
                <a:gd name="connsiteY64" fmla="*/ 72637 h 137434"/>
                <a:gd name="connsiteX65" fmla="*/ 68707 w 115728"/>
                <a:gd name="connsiteY65" fmla="*/ 65404 h 137434"/>
                <a:gd name="connsiteX66" fmla="*/ 83173 w 115728"/>
                <a:gd name="connsiteY66" fmla="*/ 65404 h 137434"/>
                <a:gd name="connsiteX67" fmla="*/ 90406 w 115728"/>
                <a:gd name="connsiteY67" fmla="*/ 72637 h 137434"/>
                <a:gd name="connsiteX68" fmla="*/ 83173 w 115728"/>
                <a:gd name="connsiteY68" fmla="*/ 50938 h 137434"/>
                <a:gd name="connsiteX69" fmla="*/ 75940 w 115728"/>
                <a:gd name="connsiteY69" fmla="*/ 58171 h 137434"/>
                <a:gd name="connsiteX70" fmla="*/ 68707 w 115728"/>
                <a:gd name="connsiteY70" fmla="*/ 50938 h 137434"/>
                <a:gd name="connsiteX71" fmla="*/ 75940 w 115728"/>
                <a:gd name="connsiteY71" fmla="*/ 43705 h 137434"/>
                <a:gd name="connsiteX72" fmla="*/ 83173 w 115728"/>
                <a:gd name="connsiteY72" fmla="*/ 50938 h 137434"/>
                <a:gd name="connsiteX73" fmla="*/ 57858 w 115728"/>
                <a:gd name="connsiteY73" fmla="*/ 7540 h 137434"/>
                <a:gd name="connsiteX74" fmla="*/ 65091 w 115728"/>
                <a:gd name="connsiteY74" fmla="*/ 14773 h 137434"/>
                <a:gd name="connsiteX75" fmla="*/ 57858 w 115728"/>
                <a:gd name="connsiteY75" fmla="*/ 22006 h 137434"/>
                <a:gd name="connsiteX76" fmla="*/ 50625 w 115728"/>
                <a:gd name="connsiteY76" fmla="*/ 14773 h 137434"/>
                <a:gd name="connsiteX77" fmla="*/ 57858 w 115728"/>
                <a:gd name="connsiteY77" fmla="*/ 7540 h 137434"/>
                <a:gd name="connsiteX78" fmla="*/ 50625 w 115728"/>
                <a:gd name="connsiteY78" fmla="*/ 29239 h 137434"/>
                <a:gd name="connsiteX79" fmla="*/ 65091 w 115728"/>
                <a:gd name="connsiteY79" fmla="*/ 29239 h 137434"/>
                <a:gd name="connsiteX80" fmla="*/ 72324 w 115728"/>
                <a:gd name="connsiteY80" fmla="*/ 36472 h 137434"/>
                <a:gd name="connsiteX81" fmla="*/ 72324 w 115728"/>
                <a:gd name="connsiteY81" fmla="*/ 36986 h 137434"/>
                <a:gd name="connsiteX82" fmla="*/ 61917 w 115728"/>
                <a:gd name="connsiteY82" fmla="*/ 54504 h 137434"/>
                <a:gd name="connsiteX83" fmla="*/ 63962 w 115728"/>
                <a:gd name="connsiteY83" fmla="*/ 59047 h 137434"/>
                <a:gd name="connsiteX84" fmla="*/ 57865 w 115728"/>
                <a:gd name="connsiteY84" fmla="*/ 63169 h 137434"/>
                <a:gd name="connsiteX85" fmla="*/ 51768 w 115728"/>
                <a:gd name="connsiteY85" fmla="*/ 59039 h 137434"/>
                <a:gd name="connsiteX86" fmla="*/ 47912 w 115728"/>
                <a:gd name="connsiteY86" fmla="*/ 39031 h 137434"/>
                <a:gd name="connsiteX87" fmla="*/ 43305 w 115728"/>
                <a:gd name="connsiteY87" fmla="*/ 36979 h 137434"/>
                <a:gd name="connsiteX88" fmla="*/ 43392 w 115728"/>
                <a:gd name="connsiteY88" fmla="*/ 36472 h 137434"/>
                <a:gd name="connsiteX89" fmla="*/ 50625 w 115728"/>
                <a:gd name="connsiteY89" fmla="*/ 29239 h 137434"/>
                <a:gd name="connsiteX90" fmla="*/ 39775 w 115728"/>
                <a:gd name="connsiteY90" fmla="*/ 43705 h 137434"/>
                <a:gd name="connsiteX91" fmla="*/ 47008 w 115728"/>
                <a:gd name="connsiteY91" fmla="*/ 50938 h 137434"/>
                <a:gd name="connsiteX92" fmla="*/ 39775 w 115728"/>
                <a:gd name="connsiteY92" fmla="*/ 58171 h 137434"/>
                <a:gd name="connsiteX93" fmla="*/ 32542 w 115728"/>
                <a:gd name="connsiteY93" fmla="*/ 50938 h 137434"/>
                <a:gd name="connsiteX94" fmla="*/ 39775 w 115728"/>
                <a:gd name="connsiteY94" fmla="*/ 43705 h 137434"/>
                <a:gd name="connsiteX95" fmla="*/ 32542 w 115728"/>
                <a:gd name="connsiteY95" fmla="*/ 65404 h 137434"/>
                <a:gd name="connsiteX96" fmla="*/ 47008 w 115728"/>
                <a:gd name="connsiteY96" fmla="*/ 65404 h 137434"/>
                <a:gd name="connsiteX97" fmla="*/ 54241 w 115728"/>
                <a:gd name="connsiteY97" fmla="*/ 72637 h 137434"/>
                <a:gd name="connsiteX98" fmla="*/ 54241 w 115728"/>
                <a:gd name="connsiteY98" fmla="*/ 73151 h 137434"/>
                <a:gd name="connsiteX99" fmla="*/ 43834 w 115728"/>
                <a:gd name="connsiteY99" fmla="*/ 90669 h 137434"/>
                <a:gd name="connsiteX100" fmla="*/ 45880 w 115728"/>
                <a:gd name="connsiteY100" fmla="*/ 95212 h 137434"/>
                <a:gd name="connsiteX101" fmla="*/ 39782 w 115728"/>
                <a:gd name="connsiteY101" fmla="*/ 99334 h 137434"/>
                <a:gd name="connsiteX102" fmla="*/ 33685 w 115728"/>
                <a:gd name="connsiteY102" fmla="*/ 95204 h 137434"/>
                <a:gd name="connsiteX103" fmla="*/ 29861 w 115728"/>
                <a:gd name="connsiteY103" fmla="*/ 75190 h 137434"/>
                <a:gd name="connsiteX104" fmla="*/ 25309 w 115728"/>
                <a:gd name="connsiteY104" fmla="*/ 73144 h 137434"/>
                <a:gd name="connsiteX105" fmla="*/ 25309 w 115728"/>
                <a:gd name="connsiteY105" fmla="*/ 72637 h 137434"/>
                <a:gd name="connsiteX106" fmla="*/ 32542 w 115728"/>
                <a:gd name="connsiteY106" fmla="*/ 65404 h 137434"/>
                <a:gd name="connsiteX107" fmla="*/ 21693 w 115728"/>
                <a:gd name="connsiteY107" fmla="*/ 79870 h 137434"/>
                <a:gd name="connsiteX108" fmla="*/ 28926 w 115728"/>
                <a:gd name="connsiteY108" fmla="*/ 87103 h 137434"/>
                <a:gd name="connsiteX109" fmla="*/ 21693 w 115728"/>
                <a:gd name="connsiteY109" fmla="*/ 94336 h 137434"/>
                <a:gd name="connsiteX110" fmla="*/ 14460 w 115728"/>
                <a:gd name="connsiteY110" fmla="*/ 87103 h 137434"/>
                <a:gd name="connsiteX111" fmla="*/ 21693 w 115728"/>
                <a:gd name="connsiteY111" fmla="*/ 79870 h 137434"/>
                <a:gd name="connsiteX112" fmla="*/ 7227 w 115728"/>
                <a:gd name="connsiteY112" fmla="*/ 108803 h 137434"/>
                <a:gd name="connsiteX113" fmla="*/ 14460 w 115728"/>
                <a:gd name="connsiteY113" fmla="*/ 101569 h 137434"/>
                <a:gd name="connsiteX114" fmla="*/ 28926 w 115728"/>
                <a:gd name="connsiteY114" fmla="*/ 101569 h 137434"/>
                <a:gd name="connsiteX115" fmla="*/ 36159 w 115728"/>
                <a:gd name="connsiteY115" fmla="*/ 108803 h 137434"/>
                <a:gd name="connsiteX116" fmla="*/ 36159 w 115728"/>
                <a:gd name="connsiteY116" fmla="*/ 130502 h 137434"/>
                <a:gd name="connsiteX117" fmla="*/ 7227 w 115728"/>
                <a:gd name="connsiteY117" fmla="*/ 130502 h 137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15728" h="137434">
                  <a:moveTo>
                    <a:pt x="-6" y="108803"/>
                  </a:moveTo>
                  <a:lnTo>
                    <a:pt x="-6" y="130502"/>
                  </a:lnTo>
                  <a:cubicBezTo>
                    <a:pt x="-6" y="134496"/>
                    <a:pt x="3232" y="137735"/>
                    <a:pt x="7227" y="137735"/>
                  </a:cubicBezTo>
                  <a:lnTo>
                    <a:pt x="36159" y="137735"/>
                  </a:lnTo>
                  <a:cubicBezTo>
                    <a:pt x="37432" y="137727"/>
                    <a:pt x="38681" y="137380"/>
                    <a:pt x="39775" y="136729"/>
                  </a:cubicBezTo>
                  <a:cubicBezTo>
                    <a:pt x="40870" y="137380"/>
                    <a:pt x="42118" y="137727"/>
                    <a:pt x="43392" y="137735"/>
                  </a:cubicBezTo>
                  <a:lnTo>
                    <a:pt x="72324" y="137735"/>
                  </a:lnTo>
                  <a:cubicBezTo>
                    <a:pt x="73597" y="137727"/>
                    <a:pt x="74846" y="137380"/>
                    <a:pt x="75940" y="136729"/>
                  </a:cubicBezTo>
                  <a:cubicBezTo>
                    <a:pt x="77035" y="137380"/>
                    <a:pt x="78283" y="137727"/>
                    <a:pt x="79557" y="137735"/>
                  </a:cubicBezTo>
                  <a:lnTo>
                    <a:pt x="108489" y="137735"/>
                  </a:lnTo>
                  <a:cubicBezTo>
                    <a:pt x="112484" y="137735"/>
                    <a:pt x="115722" y="134496"/>
                    <a:pt x="115722" y="130502"/>
                  </a:cubicBezTo>
                  <a:lnTo>
                    <a:pt x="115722" y="108803"/>
                  </a:lnTo>
                  <a:cubicBezTo>
                    <a:pt x="115694" y="102669"/>
                    <a:pt x="111802" y="97220"/>
                    <a:pt x="106008" y="95204"/>
                  </a:cubicBezTo>
                  <a:cubicBezTo>
                    <a:pt x="110479" y="88622"/>
                    <a:pt x="108769" y="79661"/>
                    <a:pt x="102187" y="75190"/>
                  </a:cubicBezTo>
                  <a:cubicBezTo>
                    <a:pt x="100801" y="74249"/>
                    <a:pt x="99262" y="73556"/>
                    <a:pt x="97639" y="73144"/>
                  </a:cubicBezTo>
                  <a:lnTo>
                    <a:pt x="97639" y="72637"/>
                  </a:lnTo>
                  <a:cubicBezTo>
                    <a:pt x="97612" y="66504"/>
                    <a:pt x="93719" y="61054"/>
                    <a:pt x="87925" y="59039"/>
                  </a:cubicBezTo>
                  <a:cubicBezTo>
                    <a:pt x="92397" y="52457"/>
                    <a:pt x="90686" y="43496"/>
                    <a:pt x="84104" y="39025"/>
                  </a:cubicBezTo>
                  <a:cubicBezTo>
                    <a:pt x="82718" y="38084"/>
                    <a:pt x="81180" y="37391"/>
                    <a:pt x="79557" y="36979"/>
                  </a:cubicBezTo>
                  <a:lnTo>
                    <a:pt x="79557" y="36472"/>
                  </a:lnTo>
                  <a:cubicBezTo>
                    <a:pt x="79529" y="30339"/>
                    <a:pt x="75636" y="24889"/>
                    <a:pt x="69843" y="22874"/>
                  </a:cubicBezTo>
                  <a:cubicBezTo>
                    <a:pt x="74320" y="16257"/>
                    <a:pt x="72585" y="7263"/>
                    <a:pt x="65967" y="2786"/>
                  </a:cubicBezTo>
                  <a:cubicBezTo>
                    <a:pt x="59351" y="-1690"/>
                    <a:pt x="50357" y="45"/>
                    <a:pt x="45880" y="6662"/>
                  </a:cubicBezTo>
                  <a:cubicBezTo>
                    <a:pt x="42567" y="11558"/>
                    <a:pt x="42567" y="17977"/>
                    <a:pt x="45880" y="22874"/>
                  </a:cubicBezTo>
                  <a:cubicBezTo>
                    <a:pt x="40083" y="24886"/>
                    <a:pt x="36188" y="30336"/>
                    <a:pt x="36159" y="36472"/>
                  </a:cubicBezTo>
                  <a:cubicBezTo>
                    <a:pt x="36179" y="36636"/>
                    <a:pt x="36211" y="36798"/>
                    <a:pt x="36253" y="36957"/>
                  </a:cubicBezTo>
                  <a:cubicBezTo>
                    <a:pt x="28529" y="38868"/>
                    <a:pt x="23815" y="46679"/>
                    <a:pt x="25727" y="54404"/>
                  </a:cubicBezTo>
                  <a:cubicBezTo>
                    <a:pt x="26136" y="56056"/>
                    <a:pt x="26835" y="57623"/>
                    <a:pt x="27790" y="59032"/>
                  </a:cubicBezTo>
                  <a:cubicBezTo>
                    <a:pt x="21994" y="61048"/>
                    <a:pt x="18101" y="66501"/>
                    <a:pt x="18076" y="72637"/>
                  </a:cubicBezTo>
                  <a:lnTo>
                    <a:pt x="18076" y="73151"/>
                  </a:lnTo>
                  <a:cubicBezTo>
                    <a:pt x="10365" y="75115"/>
                    <a:pt x="5705" y="82957"/>
                    <a:pt x="7669" y="90669"/>
                  </a:cubicBezTo>
                  <a:cubicBezTo>
                    <a:pt x="8082" y="92290"/>
                    <a:pt x="8774" y="93828"/>
                    <a:pt x="9715" y="95212"/>
                  </a:cubicBezTo>
                  <a:cubicBezTo>
                    <a:pt x="3921" y="97223"/>
                    <a:pt x="25" y="102670"/>
                    <a:pt x="-6" y="108803"/>
                  </a:cubicBezTo>
                  <a:close/>
                  <a:moveTo>
                    <a:pt x="43392" y="130502"/>
                  </a:moveTo>
                  <a:lnTo>
                    <a:pt x="43392" y="108803"/>
                  </a:lnTo>
                  <a:cubicBezTo>
                    <a:pt x="43392" y="104808"/>
                    <a:pt x="46630" y="101569"/>
                    <a:pt x="50625" y="101569"/>
                  </a:cubicBezTo>
                  <a:lnTo>
                    <a:pt x="65091" y="101569"/>
                  </a:lnTo>
                  <a:cubicBezTo>
                    <a:pt x="69086" y="101569"/>
                    <a:pt x="72324" y="104808"/>
                    <a:pt x="72324" y="108803"/>
                  </a:cubicBezTo>
                  <a:lnTo>
                    <a:pt x="72324" y="130502"/>
                  </a:lnTo>
                  <a:close/>
                  <a:moveTo>
                    <a:pt x="50625" y="87103"/>
                  </a:moveTo>
                  <a:cubicBezTo>
                    <a:pt x="50625" y="83109"/>
                    <a:pt x="53863" y="79870"/>
                    <a:pt x="57858" y="79870"/>
                  </a:cubicBezTo>
                  <a:cubicBezTo>
                    <a:pt x="61852" y="79870"/>
                    <a:pt x="65091" y="83109"/>
                    <a:pt x="65091" y="87103"/>
                  </a:cubicBezTo>
                  <a:cubicBezTo>
                    <a:pt x="65091" y="91098"/>
                    <a:pt x="61852" y="94336"/>
                    <a:pt x="57858" y="94336"/>
                  </a:cubicBezTo>
                  <a:cubicBezTo>
                    <a:pt x="53863" y="94336"/>
                    <a:pt x="50625" y="91098"/>
                    <a:pt x="50625" y="87103"/>
                  </a:cubicBezTo>
                  <a:close/>
                  <a:moveTo>
                    <a:pt x="108489" y="108803"/>
                  </a:moveTo>
                  <a:lnTo>
                    <a:pt x="108489" y="130502"/>
                  </a:lnTo>
                  <a:lnTo>
                    <a:pt x="79557" y="130502"/>
                  </a:lnTo>
                  <a:lnTo>
                    <a:pt x="79557" y="108803"/>
                  </a:lnTo>
                  <a:cubicBezTo>
                    <a:pt x="79557" y="104808"/>
                    <a:pt x="82795" y="101569"/>
                    <a:pt x="86790" y="101569"/>
                  </a:cubicBezTo>
                  <a:lnTo>
                    <a:pt x="101256" y="101569"/>
                  </a:lnTo>
                  <a:cubicBezTo>
                    <a:pt x="105251" y="101569"/>
                    <a:pt x="108489" y="104808"/>
                    <a:pt x="108489" y="108803"/>
                  </a:cubicBezTo>
                  <a:close/>
                  <a:moveTo>
                    <a:pt x="101256" y="87103"/>
                  </a:moveTo>
                  <a:cubicBezTo>
                    <a:pt x="101256" y="91098"/>
                    <a:pt x="98018" y="94336"/>
                    <a:pt x="94023" y="94336"/>
                  </a:cubicBezTo>
                  <a:cubicBezTo>
                    <a:pt x="90028" y="94336"/>
                    <a:pt x="86790" y="91098"/>
                    <a:pt x="86790" y="87103"/>
                  </a:cubicBezTo>
                  <a:cubicBezTo>
                    <a:pt x="86790" y="83109"/>
                    <a:pt x="90028" y="79870"/>
                    <a:pt x="94023" y="79870"/>
                  </a:cubicBezTo>
                  <a:cubicBezTo>
                    <a:pt x="98018" y="79870"/>
                    <a:pt x="101256" y="83109"/>
                    <a:pt x="101256" y="87103"/>
                  </a:cubicBezTo>
                  <a:close/>
                  <a:moveTo>
                    <a:pt x="90406" y="72637"/>
                  </a:moveTo>
                  <a:lnTo>
                    <a:pt x="90406" y="73151"/>
                  </a:lnTo>
                  <a:cubicBezTo>
                    <a:pt x="82695" y="75115"/>
                    <a:pt x="78036" y="82957"/>
                    <a:pt x="79999" y="90669"/>
                  </a:cubicBezTo>
                  <a:cubicBezTo>
                    <a:pt x="80412" y="92290"/>
                    <a:pt x="81105" y="93828"/>
                    <a:pt x="82045" y="95212"/>
                  </a:cubicBezTo>
                  <a:cubicBezTo>
                    <a:pt x="79691" y="96037"/>
                    <a:pt x="77591" y="97457"/>
                    <a:pt x="75947" y="99334"/>
                  </a:cubicBezTo>
                  <a:cubicBezTo>
                    <a:pt x="74306" y="97455"/>
                    <a:pt x="72205" y="96032"/>
                    <a:pt x="69850" y="95204"/>
                  </a:cubicBezTo>
                  <a:cubicBezTo>
                    <a:pt x="74321" y="88622"/>
                    <a:pt x="72609" y="79661"/>
                    <a:pt x="66026" y="75190"/>
                  </a:cubicBezTo>
                  <a:cubicBezTo>
                    <a:pt x="64639" y="74248"/>
                    <a:pt x="63099" y="73556"/>
                    <a:pt x="61474" y="73144"/>
                  </a:cubicBezTo>
                  <a:lnTo>
                    <a:pt x="61474" y="72637"/>
                  </a:lnTo>
                  <a:cubicBezTo>
                    <a:pt x="61474" y="68643"/>
                    <a:pt x="64712" y="65404"/>
                    <a:pt x="68707" y="65404"/>
                  </a:cubicBezTo>
                  <a:lnTo>
                    <a:pt x="83173" y="65404"/>
                  </a:lnTo>
                  <a:cubicBezTo>
                    <a:pt x="87168" y="65404"/>
                    <a:pt x="90406" y="68643"/>
                    <a:pt x="90406" y="72637"/>
                  </a:cubicBezTo>
                  <a:close/>
                  <a:moveTo>
                    <a:pt x="83173" y="50938"/>
                  </a:moveTo>
                  <a:cubicBezTo>
                    <a:pt x="83173" y="54933"/>
                    <a:pt x="79935" y="58171"/>
                    <a:pt x="75940" y="58171"/>
                  </a:cubicBezTo>
                  <a:cubicBezTo>
                    <a:pt x="71945" y="58171"/>
                    <a:pt x="68707" y="54933"/>
                    <a:pt x="68707" y="50938"/>
                  </a:cubicBezTo>
                  <a:cubicBezTo>
                    <a:pt x="68707" y="46943"/>
                    <a:pt x="71945" y="43705"/>
                    <a:pt x="75940" y="43705"/>
                  </a:cubicBezTo>
                  <a:cubicBezTo>
                    <a:pt x="79935" y="43705"/>
                    <a:pt x="83173" y="46943"/>
                    <a:pt x="83173" y="50938"/>
                  </a:cubicBezTo>
                  <a:close/>
                  <a:moveTo>
                    <a:pt x="57858" y="7540"/>
                  </a:moveTo>
                  <a:cubicBezTo>
                    <a:pt x="61852" y="7540"/>
                    <a:pt x="65091" y="10778"/>
                    <a:pt x="65091" y="14773"/>
                  </a:cubicBezTo>
                  <a:cubicBezTo>
                    <a:pt x="65091" y="18768"/>
                    <a:pt x="61852" y="22006"/>
                    <a:pt x="57858" y="22006"/>
                  </a:cubicBezTo>
                  <a:cubicBezTo>
                    <a:pt x="53863" y="22006"/>
                    <a:pt x="50625" y="18768"/>
                    <a:pt x="50625" y="14773"/>
                  </a:cubicBezTo>
                  <a:cubicBezTo>
                    <a:pt x="50625" y="10778"/>
                    <a:pt x="53863" y="7540"/>
                    <a:pt x="57858" y="7540"/>
                  </a:cubicBezTo>
                  <a:close/>
                  <a:moveTo>
                    <a:pt x="50625" y="29239"/>
                  </a:moveTo>
                  <a:lnTo>
                    <a:pt x="65091" y="29239"/>
                  </a:lnTo>
                  <a:cubicBezTo>
                    <a:pt x="69086" y="29239"/>
                    <a:pt x="72324" y="32477"/>
                    <a:pt x="72324" y="36472"/>
                  </a:cubicBezTo>
                  <a:lnTo>
                    <a:pt x="72324" y="36986"/>
                  </a:lnTo>
                  <a:cubicBezTo>
                    <a:pt x="64613" y="38950"/>
                    <a:pt x="59953" y="46793"/>
                    <a:pt x="61917" y="54504"/>
                  </a:cubicBezTo>
                  <a:cubicBezTo>
                    <a:pt x="62330" y="56126"/>
                    <a:pt x="63022" y="57663"/>
                    <a:pt x="63962" y="59047"/>
                  </a:cubicBezTo>
                  <a:cubicBezTo>
                    <a:pt x="61609" y="59872"/>
                    <a:pt x="59508" y="61292"/>
                    <a:pt x="57865" y="63169"/>
                  </a:cubicBezTo>
                  <a:cubicBezTo>
                    <a:pt x="56223" y="61289"/>
                    <a:pt x="54123" y="59867"/>
                    <a:pt x="51768" y="59039"/>
                  </a:cubicBezTo>
                  <a:cubicBezTo>
                    <a:pt x="56228" y="52449"/>
                    <a:pt x="54502" y="43492"/>
                    <a:pt x="47912" y="39031"/>
                  </a:cubicBezTo>
                  <a:cubicBezTo>
                    <a:pt x="46509" y="38082"/>
                    <a:pt x="44950" y="37387"/>
                    <a:pt x="43305" y="36979"/>
                  </a:cubicBezTo>
                  <a:cubicBezTo>
                    <a:pt x="43345" y="36812"/>
                    <a:pt x="43374" y="36643"/>
                    <a:pt x="43392" y="36472"/>
                  </a:cubicBezTo>
                  <a:cubicBezTo>
                    <a:pt x="43392" y="32477"/>
                    <a:pt x="46630" y="29239"/>
                    <a:pt x="50625" y="29239"/>
                  </a:cubicBezTo>
                  <a:close/>
                  <a:moveTo>
                    <a:pt x="39775" y="43705"/>
                  </a:moveTo>
                  <a:cubicBezTo>
                    <a:pt x="43770" y="43705"/>
                    <a:pt x="47008" y="46943"/>
                    <a:pt x="47008" y="50938"/>
                  </a:cubicBezTo>
                  <a:cubicBezTo>
                    <a:pt x="47008" y="54933"/>
                    <a:pt x="43770" y="58171"/>
                    <a:pt x="39775" y="58171"/>
                  </a:cubicBezTo>
                  <a:cubicBezTo>
                    <a:pt x="35780" y="58171"/>
                    <a:pt x="32542" y="54933"/>
                    <a:pt x="32542" y="50938"/>
                  </a:cubicBezTo>
                  <a:cubicBezTo>
                    <a:pt x="32542" y="46943"/>
                    <a:pt x="35780" y="43705"/>
                    <a:pt x="39775" y="43705"/>
                  </a:cubicBezTo>
                  <a:close/>
                  <a:moveTo>
                    <a:pt x="32542" y="65404"/>
                  </a:moveTo>
                  <a:lnTo>
                    <a:pt x="47008" y="65404"/>
                  </a:lnTo>
                  <a:cubicBezTo>
                    <a:pt x="51003" y="65404"/>
                    <a:pt x="54241" y="68643"/>
                    <a:pt x="54241" y="72637"/>
                  </a:cubicBezTo>
                  <a:lnTo>
                    <a:pt x="54241" y="73151"/>
                  </a:lnTo>
                  <a:cubicBezTo>
                    <a:pt x="46530" y="75115"/>
                    <a:pt x="41871" y="82957"/>
                    <a:pt x="43834" y="90669"/>
                  </a:cubicBezTo>
                  <a:cubicBezTo>
                    <a:pt x="44247" y="92290"/>
                    <a:pt x="44940" y="93828"/>
                    <a:pt x="45880" y="95212"/>
                  </a:cubicBezTo>
                  <a:cubicBezTo>
                    <a:pt x="43526" y="96037"/>
                    <a:pt x="41426" y="97457"/>
                    <a:pt x="39782" y="99334"/>
                  </a:cubicBezTo>
                  <a:cubicBezTo>
                    <a:pt x="38140" y="97455"/>
                    <a:pt x="36040" y="96032"/>
                    <a:pt x="33685" y="95204"/>
                  </a:cubicBezTo>
                  <a:cubicBezTo>
                    <a:pt x="38156" y="88622"/>
                    <a:pt x="36444" y="79661"/>
                    <a:pt x="29861" y="75190"/>
                  </a:cubicBezTo>
                  <a:cubicBezTo>
                    <a:pt x="28474" y="74248"/>
                    <a:pt x="26934" y="73556"/>
                    <a:pt x="25309" y="73144"/>
                  </a:cubicBezTo>
                  <a:lnTo>
                    <a:pt x="25309" y="72637"/>
                  </a:lnTo>
                  <a:cubicBezTo>
                    <a:pt x="25309" y="68643"/>
                    <a:pt x="28547" y="65404"/>
                    <a:pt x="32542" y="65404"/>
                  </a:cubicBezTo>
                  <a:close/>
                  <a:moveTo>
                    <a:pt x="21693" y="79870"/>
                  </a:moveTo>
                  <a:cubicBezTo>
                    <a:pt x="25687" y="79870"/>
                    <a:pt x="28926" y="83109"/>
                    <a:pt x="28926" y="87103"/>
                  </a:cubicBezTo>
                  <a:cubicBezTo>
                    <a:pt x="28926" y="91098"/>
                    <a:pt x="25687" y="94336"/>
                    <a:pt x="21693" y="94336"/>
                  </a:cubicBezTo>
                  <a:cubicBezTo>
                    <a:pt x="17698" y="94336"/>
                    <a:pt x="14460" y="91098"/>
                    <a:pt x="14460" y="87103"/>
                  </a:cubicBezTo>
                  <a:cubicBezTo>
                    <a:pt x="14460" y="83109"/>
                    <a:pt x="17698" y="79870"/>
                    <a:pt x="21693" y="79870"/>
                  </a:cubicBezTo>
                  <a:close/>
                  <a:moveTo>
                    <a:pt x="7227" y="108803"/>
                  </a:moveTo>
                  <a:cubicBezTo>
                    <a:pt x="7227" y="104808"/>
                    <a:pt x="10465" y="101569"/>
                    <a:pt x="14460" y="101569"/>
                  </a:cubicBezTo>
                  <a:lnTo>
                    <a:pt x="28926" y="101569"/>
                  </a:lnTo>
                  <a:cubicBezTo>
                    <a:pt x="32920" y="101569"/>
                    <a:pt x="36159" y="104808"/>
                    <a:pt x="36159" y="108803"/>
                  </a:cubicBezTo>
                  <a:lnTo>
                    <a:pt x="36159" y="130502"/>
                  </a:lnTo>
                  <a:lnTo>
                    <a:pt x="7227" y="130502"/>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396" name="Freeform: Shape 395">
              <a:extLst>
                <a:ext uri="{FF2B5EF4-FFF2-40B4-BE49-F238E27FC236}">
                  <a16:creationId xmlns:a16="http://schemas.microsoft.com/office/drawing/2014/main" id="{62558980-8103-426D-B32B-AB8451754450}"/>
                </a:ext>
              </a:extLst>
            </p:cNvPr>
            <p:cNvSpPr/>
            <p:nvPr/>
          </p:nvSpPr>
          <p:spPr>
            <a:xfrm>
              <a:off x="497153" y="4481298"/>
              <a:ext cx="216992" cy="216969"/>
            </a:xfrm>
            <a:custGeom>
              <a:avLst/>
              <a:gdLst>
                <a:gd name="connsiteX0" fmla="*/ 3626 w 216992"/>
                <a:gd name="connsiteY0" fmla="*/ 199214 h 216969"/>
                <a:gd name="connsiteX1" fmla="*/ 184452 w 216992"/>
                <a:gd name="connsiteY1" fmla="*/ 199214 h 216969"/>
                <a:gd name="connsiteX2" fmla="*/ 184452 w 216992"/>
                <a:gd name="connsiteY2" fmla="*/ 209825 h 216969"/>
                <a:gd name="connsiteX3" fmla="*/ 188734 w 216992"/>
                <a:gd name="connsiteY3" fmla="*/ 216552 h 216969"/>
                <a:gd name="connsiteX4" fmla="*/ 192018 w 216992"/>
                <a:gd name="connsiteY4" fmla="*/ 217275 h 216969"/>
                <a:gd name="connsiteX5" fmla="*/ 196799 w 216992"/>
                <a:gd name="connsiteY5" fmla="*/ 215561 h 216969"/>
                <a:gd name="connsiteX6" fmla="*/ 214245 w 216992"/>
                <a:gd name="connsiteY6" fmla="*/ 201384 h 216969"/>
                <a:gd name="connsiteX7" fmla="*/ 215340 w 216992"/>
                <a:gd name="connsiteY7" fmla="*/ 190957 h 216969"/>
                <a:gd name="connsiteX8" fmla="*/ 214245 w 216992"/>
                <a:gd name="connsiteY8" fmla="*/ 189862 h 216969"/>
                <a:gd name="connsiteX9" fmla="*/ 196799 w 216992"/>
                <a:gd name="connsiteY9" fmla="*/ 175642 h 216969"/>
                <a:gd name="connsiteX10" fmla="*/ 188727 w 216992"/>
                <a:gd name="connsiteY10" fmla="*/ 174665 h 216969"/>
                <a:gd name="connsiteX11" fmla="*/ 184445 w 216992"/>
                <a:gd name="connsiteY11" fmla="*/ 181392 h 216969"/>
                <a:gd name="connsiteX12" fmla="*/ 184445 w 216992"/>
                <a:gd name="connsiteY12" fmla="*/ 191981 h 216969"/>
                <a:gd name="connsiteX13" fmla="*/ 148279 w 216992"/>
                <a:gd name="connsiteY13" fmla="*/ 191981 h 216969"/>
                <a:gd name="connsiteX14" fmla="*/ 199008 w 216992"/>
                <a:gd name="connsiteY14" fmla="*/ 69060 h 216969"/>
                <a:gd name="connsiteX15" fmla="*/ 76086 w 216992"/>
                <a:gd name="connsiteY15" fmla="*/ 18331 h 216969"/>
                <a:gd name="connsiteX16" fmla="*/ 49549 w 216992"/>
                <a:gd name="connsiteY16" fmla="*/ 35024 h 216969"/>
                <a:gd name="connsiteX17" fmla="*/ 43408 w 216992"/>
                <a:gd name="connsiteY17" fmla="*/ 36471 h 216969"/>
                <a:gd name="connsiteX18" fmla="*/ 28942 w 216992"/>
                <a:gd name="connsiteY18" fmla="*/ 22005 h 216969"/>
                <a:gd name="connsiteX19" fmla="*/ 43408 w 216992"/>
                <a:gd name="connsiteY19" fmla="*/ 7539 h 216969"/>
                <a:gd name="connsiteX20" fmla="*/ 52087 w 216992"/>
                <a:gd name="connsiteY20" fmla="*/ 10432 h 216969"/>
                <a:gd name="connsiteX21" fmla="*/ 57151 w 216992"/>
                <a:gd name="connsiteY21" fmla="*/ 9709 h 216969"/>
                <a:gd name="connsiteX22" fmla="*/ 56427 w 216992"/>
                <a:gd name="connsiteY22" fmla="*/ 4646 h 216969"/>
                <a:gd name="connsiteX23" fmla="*/ 26049 w 216992"/>
                <a:gd name="connsiteY23" fmla="*/ 8987 h 216969"/>
                <a:gd name="connsiteX24" fmla="*/ 30390 w 216992"/>
                <a:gd name="connsiteY24" fmla="*/ 39365 h 216969"/>
                <a:gd name="connsiteX25" fmla="*/ 41166 w 216992"/>
                <a:gd name="connsiteY25" fmla="*/ 43588 h 216969"/>
                <a:gd name="connsiteX26" fmla="*/ 18092 w 216992"/>
                <a:gd name="connsiteY26" fmla="*/ 105185 h 216969"/>
                <a:gd name="connsiteX27" fmla="*/ 18092 w 216992"/>
                <a:gd name="connsiteY27" fmla="*/ 112418 h 216969"/>
                <a:gd name="connsiteX28" fmla="*/ 7474 w 216992"/>
                <a:gd name="connsiteY28" fmla="*/ 112418 h 216969"/>
                <a:gd name="connsiteX29" fmla="*/ 747 w 216992"/>
                <a:gd name="connsiteY29" fmla="*/ 116700 h 216969"/>
                <a:gd name="connsiteX30" fmla="*/ 1717 w 216992"/>
                <a:gd name="connsiteY30" fmla="*/ 124764 h 216969"/>
                <a:gd name="connsiteX31" fmla="*/ 15922 w 216992"/>
                <a:gd name="connsiteY31" fmla="*/ 142218 h 216969"/>
                <a:gd name="connsiteX32" fmla="*/ 26350 w 216992"/>
                <a:gd name="connsiteY32" fmla="*/ 143313 h 216969"/>
                <a:gd name="connsiteX33" fmla="*/ 27445 w 216992"/>
                <a:gd name="connsiteY33" fmla="*/ 142218 h 216969"/>
                <a:gd name="connsiteX34" fmla="*/ 41665 w 216992"/>
                <a:gd name="connsiteY34" fmla="*/ 124772 h 216969"/>
                <a:gd name="connsiteX35" fmla="*/ 42685 w 216992"/>
                <a:gd name="connsiteY35" fmla="*/ 116700 h 216969"/>
                <a:gd name="connsiteX36" fmla="*/ 35958 w 216992"/>
                <a:gd name="connsiteY36" fmla="*/ 112418 h 216969"/>
                <a:gd name="connsiteX37" fmla="*/ 25325 w 216992"/>
                <a:gd name="connsiteY37" fmla="*/ 112418 h 216969"/>
                <a:gd name="connsiteX38" fmla="*/ 25325 w 216992"/>
                <a:gd name="connsiteY38" fmla="*/ 105185 h 216969"/>
                <a:gd name="connsiteX39" fmla="*/ 112122 w 216992"/>
                <a:gd name="connsiteY39" fmla="*/ 18388 h 216969"/>
                <a:gd name="connsiteX40" fmla="*/ 198918 w 216992"/>
                <a:gd name="connsiteY40" fmla="*/ 105185 h 216969"/>
                <a:gd name="connsiteX41" fmla="*/ 112122 w 216992"/>
                <a:gd name="connsiteY41" fmla="*/ 191981 h 216969"/>
                <a:gd name="connsiteX42" fmla="*/ 3626 w 216992"/>
                <a:gd name="connsiteY42" fmla="*/ 191981 h 216969"/>
                <a:gd name="connsiteX43" fmla="*/ 10 w 216992"/>
                <a:gd name="connsiteY43" fmla="*/ 195597 h 216969"/>
                <a:gd name="connsiteX44" fmla="*/ 3626 w 216992"/>
                <a:gd name="connsiteY44" fmla="*/ 199214 h 216969"/>
                <a:gd name="connsiteX45" fmla="*/ 192003 w 216992"/>
                <a:gd name="connsiteY45" fmla="*/ 181131 h 216969"/>
                <a:gd name="connsiteX46" fmla="*/ 192220 w 216992"/>
                <a:gd name="connsiteY46" fmla="*/ 181218 h 216969"/>
                <a:gd name="connsiteX47" fmla="*/ 209767 w 216992"/>
                <a:gd name="connsiteY47" fmla="*/ 195597 h 216969"/>
                <a:gd name="connsiteX48" fmla="*/ 209688 w 216992"/>
                <a:gd name="connsiteY48" fmla="*/ 195749 h 216969"/>
                <a:gd name="connsiteX49" fmla="*/ 192235 w 216992"/>
                <a:gd name="connsiteY49" fmla="*/ 209977 h 216969"/>
                <a:gd name="connsiteX50" fmla="*/ 191692 w 216992"/>
                <a:gd name="connsiteY50" fmla="*/ 209825 h 216969"/>
                <a:gd name="connsiteX51" fmla="*/ 191844 w 216992"/>
                <a:gd name="connsiteY51" fmla="*/ 181175 h 216969"/>
                <a:gd name="connsiteX52" fmla="*/ 192003 w 216992"/>
                <a:gd name="connsiteY52" fmla="*/ 181131 h 216969"/>
                <a:gd name="connsiteX53" fmla="*/ 36124 w 216992"/>
                <a:gd name="connsiteY53" fmla="*/ 119795 h 216969"/>
                <a:gd name="connsiteX54" fmla="*/ 36088 w 216992"/>
                <a:gd name="connsiteY54" fmla="*/ 120193 h 216969"/>
                <a:gd name="connsiteX55" fmla="*/ 21709 w 216992"/>
                <a:gd name="connsiteY55" fmla="*/ 137733 h 216969"/>
                <a:gd name="connsiteX56" fmla="*/ 21557 w 216992"/>
                <a:gd name="connsiteY56" fmla="*/ 137654 h 216969"/>
                <a:gd name="connsiteX57" fmla="*/ 7322 w 216992"/>
                <a:gd name="connsiteY57" fmla="*/ 120193 h 216969"/>
                <a:gd name="connsiteX58" fmla="*/ 7474 w 216992"/>
                <a:gd name="connsiteY58" fmla="*/ 119651 h 2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16992" h="216969">
                  <a:moveTo>
                    <a:pt x="3626" y="199214"/>
                  </a:moveTo>
                  <a:lnTo>
                    <a:pt x="184452" y="199214"/>
                  </a:lnTo>
                  <a:lnTo>
                    <a:pt x="184452" y="209825"/>
                  </a:lnTo>
                  <a:cubicBezTo>
                    <a:pt x="184445" y="212710"/>
                    <a:pt x="186117" y="215336"/>
                    <a:pt x="188734" y="216552"/>
                  </a:cubicBezTo>
                  <a:cubicBezTo>
                    <a:pt x="189761" y="217034"/>
                    <a:pt x="190883" y="217281"/>
                    <a:pt x="192018" y="217275"/>
                  </a:cubicBezTo>
                  <a:cubicBezTo>
                    <a:pt x="193761" y="217274"/>
                    <a:pt x="195451" y="216668"/>
                    <a:pt x="196799" y="215561"/>
                  </a:cubicBezTo>
                  <a:lnTo>
                    <a:pt x="214245" y="201384"/>
                  </a:lnTo>
                  <a:cubicBezTo>
                    <a:pt x="217426" y="198807"/>
                    <a:pt x="217917" y="194138"/>
                    <a:pt x="215340" y="190957"/>
                  </a:cubicBezTo>
                  <a:cubicBezTo>
                    <a:pt x="215014" y="190555"/>
                    <a:pt x="214647" y="190187"/>
                    <a:pt x="214245" y="189862"/>
                  </a:cubicBezTo>
                  <a:lnTo>
                    <a:pt x="196799" y="175642"/>
                  </a:lnTo>
                  <a:cubicBezTo>
                    <a:pt x="194530" y="173768"/>
                    <a:pt x="191377" y="173387"/>
                    <a:pt x="188727" y="174665"/>
                  </a:cubicBezTo>
                  <a:cubicBezTo>
                    <a:pt x="186110" y="175881"/>
                    <a:pt x="184438" y="178507"/>
                    <a:pt x="184445" y="181392"/>
                  </a:cubicBezTo>
                  <a:lnTo>
                    <a:pt x="184445" y="191981"/>
                  </a:lnTo>
                  <a:lnTo>
                    <a:pt x="148279" y="191981"/>
                  </a:lnTo>
                  <a:cubicBezTo>
                    <a:pt x="196232" y="172045"/>
                    <a:pt x="218943" y="117011"/>
                    <a:pt x="199008" y="69060"/>
                  </a:cubicBezTo>
                  <a:cubicBezTo>
                    <a:pt x="179072" y="21108"/>
                    <a:pt x="124038" y="-1604"/>
                    <a:pt x="76086" y="18331"/>
                  </a:cubicBezTo>
                  <a:cubicBezTo>
                    <a:pt x="66369" y="22371"/>
                    <a:pt x="57398" y="28014"/>
                    <a:pt x="49549" y="35024"/>
                  </a:cubicBezTo>
                  <a:cubicBezTo>
                    <a:pt x="47639" y="35970"/>
                    <a:pt x="45539" y="36465"/>
                    <a:pt x="43408" y="36471"/>
                  </a:cubicBezTo>
                  <a:cubicBezTo>
                    <a:pt x="35418" y="36471"/>
                    <a:pt x="28942" y="29994"/>
                    <a:pt x="28942" y="22005"/>
                  </a:cubicBezTo>
                  <a:cubicBezTo>
                    <a:pt x="28942" y="14015"/>
                    <a:pt x="35418" y="7539"/>
                    <a:pt x="43408" y="7539"/>
                  </a:cubicBezTo>
                  <a:cubicBezTo>
                    <a:pt x="46538" y="7539"/>
                    <a:pt x="49583" y="8554"/>
                    <a:pt x="52087" y="10432"/>
                  </a:cubicBezTo>
                  <a:cubicBezTo>
                    <a:pt x="53685" y="11630"/>
                    <a:pt x="55952" y="11307"/>
                    <a:pt x="57151" y="9709"/>
                  </a:cubicBezTo>
                  <a:cubicBezTo>
                    <a:pt x="58349" y="8111"/>
                    <a:pt x="58025" y="5844"/>
                    <a:pt x="56427" y="4646"/>
                  </a:cubicBezTo>
                  <a:cubicBezTo>
                    <a:pt x="46840" y="-2544"/>
                    <a:pt x="33239" y="-601"/>
                    <a:pt x="26049" y="8987"/>
                  </a:cubicBezTo>
                  <a:cubicBezTo>
                    <a:pt x="18859" y="18574"/>
                    <a:pt x="20802" y="32175"/>
                    <a:pt x="30390" y="39365"/>
                  </a:cubicBezTo>
                  <a:cubicBezTo>
                    <a:pt x="33533" y="41722"/>
                    <a:pt x="37258" y="43182"/>
                    <a:pt x="41166" y="43588"/>
                  </a:cubicBezTo>
                  <a:cubicBezTo>
                    <a:pt x="26276" y="60653"/>
                    <a:pt x="18078" y="82537"/>
                    <a:pt x="18092" y="105185"/>
                  </a:cubicBezTo>
                  <a:lnTo>
                    <a:pt x="18092" y="112418"/>
                  </a:lnTo>
                  <a:lnTo>
                    <a:pt x="7474" y="112418"/>
                  </a:lnTo>
                  <a:cubicBezTo>
                    <a:pt x="4589" y="112411"/>
                    <a:pt x="1963" y="114083"/>
                    <a:pt x="747" y="116700"/>
                  </a:cubicBezTo>
                  <a:cubicBezTo>
                    <a:pt x="-528" y="119347"/>
                    <a:pt x="-150" y="122495"/>
                    <a:pt x="1717" y="124764"/>
                  </a:cubicBezTo>
                  <a:lnTo>
                    <a:pt x="15922" y="142218"/>
                  </a:lnTo>
                  <a:cubicBezTo>
                    <a:pt x="18499" y="145400"/>
                    <a:pt x="23168" y="145890"/>
                    <a:pt x="26350" y="143313"/>
                  </a:cubicBezTo>
                  <a:cubicBezTo>
                    <a:pt x="26752" y="142987"/>
                    <a:pt x="27119" y="142620"/>
                    <a:pt x="27445" y="142218"/>
                  </a:cubicBezTo>
                  <a:lnTo>
                    <a:pt x="41665" y="124772"/>
                  </a:lnTo>
                  <a:cubicBezTo>
                    <a:pt x="43551" y="122511"/>
                    <a:pt x="43949" y="119358"/>
                    <a:pt x="42685" y="116700"/>
                  </a:cubicBezTo>
                  <a:cubicBezTo>
                    <a:pt x="41469" y="114083"/>
                    <a:pt x="38843" y="112411"/>
                    <a:pt x="35958" y="112418"/>
                  </a:cubicBezTo>
                  <a:lnTo>
                    <a:pt x="25325" y="112418"/>
                  </a:lnTo>
                  <a:lnTo>
                    <a:pt x="25325" y="105185"/>
                  </a:lnTo>
                  <a:cubicBezTo>
                    <a:pt x="25325" y="57248"/>
                    <a:pt x="64185" y="18388"/>
                    <a:pt x="112122" y="18388"/>
                  </a:cubicBezTo>
                  <a:cubicBezTo>
                    <a:pt x="160058" y="18388"/>
                    <a:pt x="198918" y="57248"/>
                    <a:pt x="198918" y="105185"/>
                  </a:cubicBezTo>
                  <a:cubicBezTo>
                    <a:pt x="198918" y="153121"/>
                    <a:pt x="160058" y="191981"/>
                    <a:pt x="112122" y="191981"/>
                  </a:cubicBezTo>
                  <a:lnTo>
                    <a:pt x="3626" y="191981"/>
                  </a:lnTo>
                  <a:cubicBezTo>
                    <a:pt x="1629" y="191981"/>
                    <a:pt x="10" y="193600"/>
                    <a:pt x="10" y="195597"/>
                  </a:cubicBezTo>
                  <a:cubicBezTo>
                    <a:pt x="10" y="197595"/>
                    <a:pt x="1629" y="199214"/>
                    <a:pt x="3626" y="199214"/>
                  </a:cubicBezTo>
                  <a:close/>
                  <a:moveTo>
                    <a:pt x="192003" y="181131"/>
                  </a:moveTo>
                  <a:cubicBezTo>
                    <a:pt x="192083" y="181134"/>
                    <a:pt x="192160" y="181165"/>
                    <a:pt x="192220" y="181218"/>
                  </a:cubicBezTo>
                  <a:lnTo>
                    <a:pt x="209767" y="195597"/>
                  </a:lnTo>
                  <a:cubicBezTo>
                    <a:pt x="209767" y="195658"/>
                    <a:pt x="209737" y="195715"/>
                    <a:pt x="209688" y="195749"/>
                  </a:cubicBezTo>
                  <a:lnTo>
                    <a:pt x="192235" y="209977"/>
                  </a:lnTo>
                  <a:cubicBezTo>
                    <a:pt x="192184" y="209977"/>
                    <a:pt x="192061" y="210114"/>
                    <a:pt x="191692" y="209825"/>
                  </a:cubicBezTo>
                  <a:lnTo>
                    <a:pt x="191844" y="181175"/>
                  </a:lnTo>
                  <a:cubicBezTo>
                    <a:pt x="191893" y="181149"/>
                    <a:pt x="191947" y="181134"/>
                    <a:pt x="192003" y="181131"/>
                  </a:cubicBezTo>
                  <a:close/>
                  <a:moveTo>
                    <a:pt x="36124" y="119795"/>
                  </a:moveTo>
                  <a:cubicBezTo>
                    <a:pt x="36204" y="119920"/>
                    <a:pt x="36190" y="120085"/>
                    <a:pt x="36088" y="120193"/>
                  </a:cubicBezTo>
                  <a:lnTo>
                    <a:pt x="21709" y="137733"/>
                  </a:lnTo>
                  <a:cubicBezTo>
                    <a:pt x="21648" y="137733"/>
                    <a:pt x="21592" y="137703"/>
                    <a:pt x="21557" y="137654"/>
                  </a:cubicBezTo>
                  <a:lnTo>
                    <a:pt x="7322" y="120193"/>
                  </a:lnTo>
                  <a:cubicBezTo>
                    <a:pt x="7286" y="120143"/>
                    <a:pt x="7178" y="120020"/>
                    <a:pt x="7474" y="119651"/>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grpSp>
      <p:sp>
        <p:nvSpPr>
          <p:cNvPr id="397" name="TextBox 396">
            <a:extLst>
              <a:ext uri="{FF2B5EF4-FFF2-40B4-BE49-F238E27FC236}">
                <a16:creationId xmlns:a16="http://schemas.microsoft.com/office/drawing/2014/main" id="{4D6CA4E1-03F1-4A4C-8EAC-928F3871CA77}"/>
              </a:ext>
            </a:extLst>
          </p:cNvPr>
          <p:cNvSpPr txBox="1"/>
          <p:nvPr/>
        </p:nvSpPr>
        <p:spPr>
          <a:xfrm>
            <a:off x="4817854" y="3444891"/>
            <a:ext cx="947375" cy="338554"/>
          </a:xfrm>
          <a:prstGeom prst="rect">
            <a:avLst/>
          </a:prstGeom>
          <a:noFill/>
        </p:spPr>
        <p:txBody>
          <a:bodyPr wrap="none" rtlCol="0">
            <a:spAutoFit/>
          </a:bodyPr>
          <a:lstStyle/>
          <a:p>
            <a:pPr algn="l"/>
            <a:r>
              <a:rPr lang="en-IN" sz="1600" b="1" spc="0" baseline="0" dirty="0">
                <a:solidFill>
                  <a:schemeClr val="bg1"/>
                </a:solidFill>
                <a:cs typeface="Arial" panose="020B0604020202020204" pitchFamily="34" charset="0"/>
                <a:sym typeface="Alexandria"/>
                <a:rtl val="0"/>
              </a:rPr>
              <a:t>AIRcover</a:t>
            </a:r>
          </a:p>
        </p:txBody>
      </p:sp>
      <p:sp>
        <p:nvSpPr>
          <p:cNvPr id="398" name="TextBox 397">
            <a:extLst>
              <a:ext uri="{FF2B5EF4-FFF2-40B4-BE49-F238E27FC236}">
                <a16:creationId xmlns:a16="http://schemas.microsoft.com/office/drawing/2014/main" id="{EDA135AE-E863-4E08-BFB9-D2377ADC73C0}"/>
              </a:ext>
            </a:extLst>
          </p:cNvPr>
          <p:cNvSpPr txBox="1"/>
          <p:nvPr/>
        </p:nvSpPr>
        <p:spPr>
          <a:xfrm>
            <a:off x="4817854" y="3741445"/>
            <a:ext cx="1941557" cy="261610"/>
          </a:xfrm>
          <a:prstGeom prst="rect">
            <a:avLst/>
          </a:prstGeom>
          <a:noFill/>
        </p:spPr>
        <p:txBody>
          <a:bodyPr wrap="none" rtlCol="0">
            <a:spAutoFit/>
          </a:bodyPr>
          <a:lstStyle/>
          <a:p>
            <a:pPr algn="l"/>
            <a:r>
              <a:rPr lang="en-IN" sz="1100" spc="0" baseline="0" dirty="0">
                <a:solidFill>
                  <a:schemeClr val="bg1"/>
                </a:solidFill>
                <a:ea typeface="Open Sans"/>
                <a:cs typeface="Arial" panose="020B0604020202020204" pitchFamily="34" charset="0"/>
                <a:sym typeface="Open Sans"/>
                <a:rtl val="0"/>
              </a:rPr>
              <a:t>Dependable expertise. Always.</a:t>
            </a:r>
          </a:p>
        </p:txBody>
      </p:sp>
      <p:grpSp>
        <p:nvGrpSpPr>
          <p:cNvPr id="399" name="Graphic 2">
            <a:extLst>
              <a:ext uri="{FF2B5EF4-FFF2-40B4-BE49-F238E27FC236}">
                <a16:creationId xmlns:a16="http://schemas.microsoft.com/office/drawing/2014/main" id="{DD19ED12-069A-43D6-A8A4-042C09DFD9A9}"/>
              </a:ext>
            </a:extLst>
          </p:cNvPr>
          <p:cNvGrpSpPr/>
          <p:nvPr/>
        </p:nvGrpSpPr>
        <p:grpSpPr>
          <a:xfrm>
            <a:off x="4547650" y="3548406"/>
            <a:ext cx="216954" cy="216936"/>
            <a:chOff x="4547650" y="3034625"/>
            <a:chExt cx="216954" cy="216936"/>
          </a:xfrm>
          <a:solidFill>
            <a:schemeClr val="accent1"/>
          </a:solidFill>
        </p:grpSpPr>
        <p:sp>
          <p:nvSpPr>
            <p:cNvPr id="400" name="Freeform: Shape 399">
              <a:extLst>
                <a:ext uri="{FF2B5EF4-FFF2-40B4-BE49-F238E27FC236}">
                  <a16:creationId xmlns:a16="http://schemas.microsoft.com/office/drawing/2014/main" id="{F7D28FA7-717C-46E9-8540-EE64A5FEEFFA}"/>
                </a:ext>
              </a:extLst>
            </p:cNvPr>
            <p:cNvSpPr/>
            <p:nvPr/>
          </p:nvSpPr>
          <p:spPr>
            <a:xfrm>
              <a:off x="4548968" y="3034625"/>
              <a:ext cx="56386" cy="48718"/>
            </a:xfrm>
            <a:custGeom>
              <a:avLst/>
              <a:gdLst>
                <a:gd name="connsiteX0" fmla="*/ 8150 w 56386"/>
                <a:gd name="connsiteY0" fmla="*/ 48180 h 48718"/>
                <a:gd name="connsiteX1" fmla="*/ 9054 w 56386"/>
                <a:gd name="connsiteY1" fmla="*/ 32586 h 48718"/>
                <a:gd name="connsiteX2" fmla="*/ 17314 w 56386"/>
                <a:gd name="connsiteY2" fmla="*/ 16839 h 48718"/>
                <a:gd name="connsiteX3" fmla="*/ 41089 w 56386"/>
                <a:gd name="connsiteY3" fmla="*/ 7552 h 48718"/>
                <a:gd name="connsiteX4" fmla="*/ 55663 w 56386"/>
                <a:gd name="connsiteY4" fmla="*/ 8543 h 48718"/>
                <a:gd name="connsiteX5" fmla="*/ 56944 w 56386"/>
                <a:gd name="connsiteY5" fmla="*/ 1259 h 48718"/>
                <a:gd name="connsiteX6" fmla="*/ 40785 w 56386"/>
                <a:gd name="connsiteY6" fmla="*/ 160 h 48718"/>
                <a:gd name="connsiteX7" fmla="*/ 12084 w 56386"/>
                <a:gd name="connsiteY7" fmla="*/ 11610 h 48718"/>
                <a:gd name="connsiteX8" fmla="*/ 1828 w 56386"/>
                <a:gd name="connsiteY8" fmla="*/ 31016 h 48718"/>
                <a:gd name="connsiteX9" fmla="*/ 1828 w 56386"/>
                <a:gd name="connsiteY9" fmla="*/ 31059 h 48718"/>
                <a:gd name="connsiteX10" fmla="*/ 794 w 56386"/>
                <a:gd name="connsiteY10" fmla="*/ 48824 h 4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386" h="48718">
                  <a:moveTo>
                    <a:pt x="8150" y="48180"/>
                  </a:moveTo>
                  <a:cubicBezTo>
                    <a:pt x="7690" y="42966"/>
                    <a:pt x="7995" y="37712"/>
                    <a:pt x="9054" y="32586"/>
                  </a:cubicBezTo>
                  <a:cubicBezTo>
                    <a:pt x="10232" y="26650"/>
                    <a:pt x="13100" y="21182"/>
                    <a:pt x="17314" y="16839"/>
                  </a:cubicBezTo>
                  <a:cubicBezTo>
                    <a:pt x="23769" y="10832"/>
                    <a:pt x="32271" y="7511"/>
                    <a:pt x="41089" y="7552"/>
                  </a:cubicBezTo>
                  <a:cubicBezTo>
                    <a:pt x="45968" y="7368"/>
                    <a:pt x="50853" y="7700"/>
                    <a:pt x="55663" y="8543"/>
                  </a:cubicBezTo>
                  <a:lnTo>
                    <a:pt x="56944" y="1259"/>
                  </a:lnTo>
                  <a:cubicBezTo>
                    <a:pt x="51611" y="323"/>
                    <a:pt x="46195" y="-45"/>
                    <a:pt x="40785" y="160"/>
                  </a:cubicBezTo>
                  <a:cubicBezTo>
                    <a:pt x="30107" y="172"/>
                    <a:pt x="19838" y="4269"/>
                    <a:pt x="12084" y="11610"/>
                  </a:cubicBezTo>
                  <a:cubicBezTo>
                    <a:pt x="6861" y="16951"/>
                    <a:pt x="3299" y="23692"/>
                    <a:pt x="1828" y="31016"/>
                  </a:cubicBezTo>
                  <a:lnTo>
                    <a:pt x="1828" y="31059"/>
                  </a:lnTo>
                  <a:cubicBezTo>
                    <a:pt x="617" y="36899"/>
                    <a:pt x="269" y="42884"/>
                    <a:pt x="794" y="48824"/>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01" name="Freeform: Shape 400">
              <a:extLst>
                <a:ext uri="{FF2B5EF4-FFF2-40B4-BE49-F238E27FC236}">
                  <a16:creationId xmlns:a16="http://schemas.microsoft.com/office/drawing/2014/main" id="{5404C400-5605-4C11-9985-8693C2E6484E}"/>
                </a:ext>
              </a:extLst>
            </p:cNvPr>
            <p:cNvSpPr/>
            <p:nvPr/>
          </p:nvSpPr>
          <p:spPr>
            <a:xfrm>
              <a:off x="4559968" y="3118865"/>
              <a:ext cx="12809" cy="15688"/>
            </a:xfrm>
            <a:custGeom>
              <a:avLst/>
              <a:gdLst>
                <a:gd name="connsiteX0" fmla="*/ 13338 w 12809"/>
                <a:gd name="connsiteY0" fmla="*/ 12026 h 15688"/>
                <a:gd name="connsiteX1" fmla="*/ 7270 w 12809"/>
                <a:gd name="connsiteY1" fmla="*/ -111 h 15688"/>
                <a:gd name="connsiteX2" fmla="*/ 528 w 12809"/>
                <a:gd name="connsiteY2" fmla="*/ 2927 h 15688"/>
                <a:gd name="connsiteX3" fmla="*/ 6857 w 12809"/>
                <a:gd name="connsiteY3" fmla="*/ 15577 h 15688"/>
              </a:gdLst>
              <a:ahLst/>
              <a:cxnLst>
                <a:cxn ang="0">
                  <a:pos x="connsiteX0" y="connsiteY0"/>
                </a:cxn>
                <a:cxn ang="0">
                  <a:pos x="connsiteX1" y="connsiteY1"/>
                </a:cxn>
                <a:cxn ang="0">
                  <a:pos x="connsiteX2" y="connsiteY2"/>
                </a:cxn>
                <a:cxn ang="0">
                  <a:pos x="connsiteX3" y="connsiteY3"/>
                </a:cxn>
              </a:cxnLst>
              <a:rect l="l" t="t" r="r" b="b"/>
              <a:pathLst>
                <a:path w="12809" h="15688">
                  <a:moveTo>
                    <a:pt x="13338" y="12026"/>
                  </a:moveTo>
                  <a:cubicBezTo>
                    <a:pt x="11110" y="7961"/>
                    <a:pt x="9071" y="3882"/>
                    <a:pt x="7270" y="-111"/>
                  </a:cubicBezTo>
                  <a:lnTo>
                    <a:pt x="528" y="2927"/>
                  </a:lnTo>
                  <a:cubicBezTo>
                    <a:pt x="2409" y="7093"/>
                    <a:pt x="4536" y="11353"/>
                    <a:pt x="6857" y="15577"/>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02" name="Freeform: Shape 401">
              <a:extLst>
                <a:ext uri="{FF2B5EF4-FFF2-40B4-BE49-F238E27FC236}">
                  <a16:creationId xmlns:a16="http://schemas.microsoft.com/office/drawing/2014/main" id="{FED0DC8F-A358-4F6F-BE3E-FDEFD3888555}"/>
                </a:ext>
              </a:extLst>
            </p:cNvPr>
            <p:cNvSpPr/>
            <p:nvPr/>
          </p:nvSpPr>
          <p:spPr>
            <a:xfrm>
              <a:off x="4551346" y="3095292"/>
              <a:ext cx="10372" cy="13388"/>
            </a:xfrm>
            <a:custGeom>
              <a:avLst/>
              <a:gdLst>
                <a:gd name="connsiteX0" fmla="*/ 551 w 10372"/>
                <a:gd name="connsiteY0" fmla="*/ 1620 h 13388"/>
                <a:gd name="connsiteX1" fmla="*/ 3928 w 10372"/>
                <a:gd name="connsiteY1" fmla="*/ 13338 h 13388"/>
                <a:gd name="connsiteX2" fmla="*/ 10923 w 10372"/>
                <a:gd name="connsiteY2" fmla="*/ 10951 h 13388"/>
                <a:gd name="connsiteX3" fmla="*/ 7755 w 10372"/>
                <a:gd name="connsiteY3" fmla="*/ -51 h 13388"/>
              </a:gdLst>
              <a:ahLst/>
              <a:cxnLst>
                <a:cxn ang="0">
                  <a:pos x="connsiteX0" y="connsiteY0"/>
                </a:cxn>
                <a:cxn ang="0">
                  <a:pos x="connsiteX1" y="connsiteY1"/>
                </a:cxn>
                <a:cxn ang="0">
                  <a:pos x="connsiteX2" y="connsiteY2"/>
                </a:cxn>
                <a:cxn ang="0">
                  <a:pos x="connsiteX3" y="connsiteY3"/>
                </a:cxn>
              </a:cxnLst>
              <a:rect l="l" t="t" r="r" b="b"/>
              <a:pathLst>
                <a:path w="10372" h="13388">
                  <a:moveTo>
                    <a:pt x="551" y="1620"/>
                  </a:moveTo>
                  <a:cubicBezTo>
                    <a:pt x="1479" y="5584"/>
                    <a:pt x="2606" y="9490"/>
                    <a:pt x="3928" y="13338"/>
                  </a:cubicBezTo>
                  <a:lnTo>
                    <a:pt x="10923" y="10951"/>
                  </a:lnTo>
                  <a:cubicBezTo>
                    <a:pt x="9682" y="7342"/>
                    <a:pt x="8625" y="3667"/>
                    <a:pt x="7755" y="-51"/>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03" name="Freeform: Shape 402">
              <a:extLst>
                <a:ext uri="{FF2B5EF4-FFF2-40B4-BE49-F238E27FC236}">
                  <a16:creationId xmlns:a16="http://schemas.microsoft.com/office/drawing/2014/main" id="{1B9737B8-6267-4CC8-A976-17547FFF6078}"/>
                </a:ext>
              </a:extLst>
            </p:cNvPr>
            <p:cNvSpPr/>
            <p:nvPr/>
          </p:nvSpPr>
          <p:spPr>
            <a:xfrm>
              <a:off x="4595106" y="3170581"/>
              <a:ext cx="14791" cy="15211"/>
            </a:xfrm>
            <a:custGeom>
              <a:avLst/>
              <a:gdLst>
                <a:gd name="connsiteX0" fmla="*/ 6977 w 14791"/>
                <a:gd name="connsiteY0" fmla="*/ 863 h 15211"/>
                <a:gd name="connsiteX1" fmla="*/ 6015 w 14791"/>
                <a:gd name="connsiteY1" fmla="*/ -244 h 15211"/>
                <a:gd name="connsiteX2" fmla="*/ 438 w 14791"/>
                <a:gd name="connsiteY2" fmla="*/ 4603 h 15211"/>
                <a:gd name="connsiteX3" fmla="*/ 1429 w 14791"/>
                <a:gd name="connsiteY3" fmla="*/ 5738 h 15211"/>
                <a:gd name="connsiteX4" fmla="*/ 7216 w 14791"/>
                <a:gd name="connsiteY4" fmla="*/ 12139 h 15211"/>
                <a:gd name="connsiteX5" fmla="*/ 9899 w 14791"/>
                <a:gd name="connsiteY5" fmla="*/ 14967 h 15211"/>
                <a:gd name="connsiteX6" fmla="*/ 15230 w 14791"/>
                <a:gd name="connsiteY6" fmla="*/ 9839 h 15211"/>
                <a:gd name="connsiteX7" fmla="*/ 12619 w 14791"/>
                <a:gd name="connsiteY7" fmla="*/ 7083 h 15211"/>
                <a:gd name="connsiteX8" fmla="*/ 6977 w 14791"/>
                <a:gd name="connsiteY8" fmla="*/ 863 h 15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91" h="15211">
                  <a:moveTo>
                    <a:pt x="6977" y="863"/>
                  </a:moveTo>
                  <a:lnTo>
                    <a:pt x="6015" y="-244"/>
                  </a:lnTo>
                  <a:lnTo>
                    <a:pt x="438" y="4603"/>
                  </a:lnTo>
                  <a:lnTo>
                    <a:pt x="1429" y="5738"/>
                  </a:lnTo>
                  <a:cubicBezTo>
                    <a:pt x="3303" y="7908"/>
                    <a:pt x="5263" y="10027"/>
                    <a:pt x="7216" y="12139"/>
                  </a:cubicBezTo>
                  <a:cubicBezTo>
                    <a:pt x="8105" y="13101"/>
                    <a:pt x="8995" y="14049"/>
                    <a:pt x="9899" y="14967"/>
                  </a:cubicBezTo>
                  <a:lnTo>
                    <a:pt x="15230" y="9839"/>
                  </a:lnTo>
                  <a:cubicBezTo>
                    <a:pt x="14347" y="8921"/>
                    <a:pt x="13479" y="8002"/>
                    <a:pt x="12619" y="7083"/>
                  </a:cubicBezTo>
                  <a:cubicBezTo>
                    <a:pt x="10702" y="5051"/>
                    <a:pt x="8800" y="2953"/>
                    <a:pt x="6977" y="863"/>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04" name="Freeform: Shape 403">
              <a:extLst>
                <a:ext uri="{FF2B5EF4-FFF2-40B4-BE49-F238E27FC236}">
                  <a16:creationId xmlns:a16="http://schemas.microsoft.com/office/drawing/2014/main" id="{66AFA58E-E753-42FE-B3E2-B98DA5478D61}"/>
                </a:ext>
              </a:extLst>
            </p:cNvPr>
            <p:cNvSpPr/>
            <p:nvPr/>
          </p:nvSpPr>
          <p:spPr>
            <a:xfrm>
              <a:off x="4577819" y="3149041"/>
              <a:ext cx="14191" cy="15543"/>
            </a:xfrm>
            <a:custGeom>
              <a:avLst/>
              <a:gdLst>
                <a:gd name="connsiteX0" fmla="*/ 8837 w 14191"/>
                <a:gd name="connsiteY0" fmla="*/ 15355 h 15543"/>
                <a:gd name="connsiteX1" fmla="*/ 14674 w 14191"/>
                <a:gd name="connsiteY1" fmla="*/ 10820 h 15543"/>
                <a:gd name="connsiteX2" fmla="*/ 13083 w 14191"/>
                <a:gd name="connsiteY2" fmla="*/ 8744 h 15543"/>
                <a:gd name="connsiteX3" fmla="*/ 6573 w 14191"/>
                <a:gd name="connsiteY3" fmla="*/ -188 h 15543"/>
                <a:gd name="connsiteX4" fmla="*/ 483 w 14191"/>
                <a:gd name="connsiteY4" fmla="*/ 4007 h 15543"/>
                <a:gd name="connsiteX5" fmla="*/ 7159 w 14191"/>
                <a:gd name="connsiteY5" fmla="*/ 13214 h 15543"/>
                <a:gd name="connsiteX6" fmla="*/ 8837 w 14191"/>
                <a:gd name="connsiteY6" fmla="*/ 15355 h 15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91" h="15543">
                  <a:moveTo>
                    <a:pt x="8837" y="15355"/>
                  </a:moveTo>
                  <a:lnTo>
                    <a:pt x="14674" y="10820"/>
                  </a:lnTo>
                  <a:cubicBezTo>
                    <a:pt x="14139" y="10133"/>
                    <a:pt x="13608" y="9439"/>
                    <a:pt x="13083" y="8744"/>
                  </a:cubicBezTo>
                  <a:cubicBezTo>
                    <a:pt x="10833" y="5786"/>
                    <a:pt x="8656" y="2777"/>
                    <a:pt x="6573" y="-188"/>
                  </a:cubicBezTo>
                  <a:lnTo>
                    <a:pt x="483" y="4007"/>
                  </a:lnTo>
                  <a:cubicBezTo>
                    <a:pt x="2595" y="7066"/>
                    <a:pt x="4822" y="10169"/>
                    <a:pt x="7159" y="13214"/>
                  </a:cubicBezTo>
                  <a:cubicBezTo>
                    <a:pt x="7732" y="13930"/>
                    <a:pt x="8292" y="14639"/>
                    <a:pt x="8837" y="15355"/>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05" name="Freeform: Shape 404">
              <a:extLst>
                <a:ext uri="{FF2B5EF4-FFF2-40B4-BE49-F238E27FC236}">
                  <a16:creationId xmlns:a16="http://schemas.microsoft.com/office/drawing/2014/main" id="{E4B7B53D-D078-4E74-A309-F8FF058DDDB7}"/>
                </a:ext>
              </a:extLst>
            </p:cNvPr>
            <p:cNvSpPr/>
            <p:nvPr/>
          </p:nvSpPr>
          <p:spPr>
            <a:xfrm>
              <a:off x="4610874" y="3186848"/>
              <a:ext cx="93291" cy="64713"/>
            </a:xfrm>
            <a:custGeom>
              <a:avLst/>
              <a:gdLst>
                <a:gd name="connsiteX0" fmla="*/ 398 w 93291"/>
                <a:gd name="connsiteY0" fmla="*/ 5024 h 64713"/>
                <a:gd name="connsiteX1" fmla="*/ 22415 w 93291"/>
                <a:gd name="connsiteY1" fmla="*/ 24285 h 64713"/>
                <a:gd name="connsiteX2" fmla="*/ 55651 w 93291"/>
                <a:gd name="connsiteY2" fmla="*/ 45984 h 64713"/>
                <a:gd name="connsiteX3" fmla="*/ 76829 w 93291"/>
                <a:gd name="connsiteY3" fmla="*/ 55387 h 64713"/>
                <a:gd name="connsiteX4" fmla="*/ 70074 w 93291"/>
                <a:gd name="connsiteY4" fmla="*/ 57318 h 64713"/>
                <a:gd name="connsiteX5" fmla="*/ 72106 w 93291"/>
                <a:gd name="connsiteY5" fmla="*/ 64428 h 64713"/>
                <a:gd name="connsiteX6" fmla="*/ 91006 w 93291"/>
                <a:gd name="connsiteY6" fmla="*/ 59018 h 64713"/>
                <a:gd name="connsiteX7" fmla="*/ 93545 w 93291"/>
                <a:gd name="connsiteY7" fmla="*/ 54447 h 64713"/>
                <a:gd name="connsiteX8" fmla="*/ 93545 w 93291"/>
                <a:gd name="connsiteY8" fmla="*/ 54447 h 64713"/>
                <a:gd name="connsiteX9" fmla="*/ 88619 w 93291"/>
                <a:gd name="connsiteY9" fmla="*/ 37232 h 64713"/>
                <a:gd name="connsiteX10" fmla="*/ 81509 w 93291"/>
                <a:gd name="connsiteY10" fmla="*/ 39265 h 64713"/>
                <a:gd name="connsiteX11" fmla="*/ 84641 w 93291"/>
                <a:gd name="connsiteY11" fmla="*/ 50201 h 64713"/>
                <a:gd name="connsiteX12" fmla="*/ 59108 w 93291"/>
                <a:gd name="connsiteY12" fmla="*/ 39431 h 64713"/>
                <a:gd name="connsiteX13" fmla="*/ 26972 w 93291"/>
                <a:gd name="connsiteY13" fmla="*/ 18455 h 64713"/>
                <a:gd name="connsiteX14" fmla="*/ 5555 w 93291"/>
                <a:gd name="connsiteY14" fmla="*/ -285 h 6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291" h="64713">
                  <a:moveTo>
                    <a:pt x="398" y="5024"/>
                  </a:moveTo>
                  <a:cubicBezTo>
                    <a:pt x="7385" y="11837"/>
                    <a:pt x="14734" y="18267"/>
                    <a:pt x="22415" y="24285"/>
                  </a:cubicBezTo>
                  <a:cubicBezTo>
                    <a:pt x="32838" y="32480"/>
                    <a:pt x="43955" y="39742"/>
                    <a:pt x="55651" y="45984"/>
                  </a:cubicBezTo>
                  <a:cubicBezTo>
                    <a:pt x="62479" y="49615"/>
                    <a:pt x="69560" y="52754"/>
                    <a:pt x="76829" y="55387"/>
                  </a:cubicBezTo>
                  <a:lnTo>
                    <a:pt x="70074" y="57318"/>
                  </a:lnTo>
                  <a:lnTo>
                    <a:pt x="72106" y="64428"/>
                  </a:lnTo>
                  <a:lnTo>
                    <a:pt x="91006" y="59018"/>
                  </a:lnTo>
                  <a:cubicBezTo>
                    <a:pt x="92966" y="58461"/>
                    <a:pt x="94109" y="56414"/>
                    <a:pt x="93545" y="54447"/>
                  </a:cubicBezTo>
                  <a:cubicBezTo>
                    <a:pt x="93545" y="54447"/>
                    <a:pt x="93545" y="54447"/>
                    <a:pt x="93545" y="54447"/>
                  </a:cubicBezTo>
                  <a:lnTo>
                    <a:pt x="88619" y="37232"/>
                  </a:lnTo>
                  <a:lnTo>
                    <a:pt x="81509" y="39265"/>
                  </a:lnTo>
                  <a:lnTo>
                    <a:pt x="84641" y="50201"/>
                  </a:lnTo>
                  <a:cubicBezTo>
                    <a:pt x="75817" y="47409"/>
                    <a:pt x="67267" y="43800"/>
                    <a:pt x="59108" y="39431"/>
                  </a:cubicBezTo>
                  <a:cubicBezTo>
                    <a:pt x="47803" y="33399"/>
                    <a:pt x="37048" y="26376"/>
                    <a:pt x="26972" y="18455"/>
                  </a:cubicBezTo>
                  <a:cubicBezTo>
                    <a:pt x="19500" y="12604"/>
                    <a:pt x="12347" y="6347"/>
                    <a:pt x="5555" y="-285"/>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06" name="Freeform: Shape 405">
              <a:extLst>
                <a:ext uri="{FF2B5EF4-FFF2-40B4-BE49-F238E27FC236}">
                  <a16:creationId xmlns:a16="http://schemas.microsoft.com/office/drawing/2014/main" id="{2996EEAD-7E11-438E-BCEC-50325F2A924C}"/>
                </a:ext>
              </a:extLst>
            </p:cNvPr>
            <p:cNvSpPr/>
            <p:nvPr/>
          </p:nvSpPr>
          <p:spPr>
            <a:xfrm>
              <a:off x="4707890" y="3163261"/>
              <a:ext cx="55450" cy="85769"/>
            </a:xfrm>
            <a:custGeom>
              <a:avLst/>
              <a:gdLst>
                <a:gd name="connsiteX0" fmla="*/ 54578 w 55450"/>
                <a:gd name="connsiteY0" fmla="*/ 29923 h 85769"/>
                <a:gd name="connsiteX1" fmla="*/ 45305 w 55450"/>
                <a:gd name="connsiteY1" fmla="*/ -225 h 85769"/>
                <a:gd name="connsiteX2" fmla="*/ 38535 w 55450"/>
                <a:gd name="connsiteY2" fmla="*/ 2748 h 85769"/>
                <a:gd name="connsiteX3" fmla="*/ 47272 w 55450"/>
                <a:gd name="connsiteY3" fmla="*/ 31094 h 85769"/>
                <a:gd name="connsiteX4" fmla="*/ 38868 w 55450"/>
                <a:gd name="connsiteY4" fmla="*/ 68807 h 85769"/>
                <a:gd name="connsiteX5" fmla="*/ 23280 w 55450"/>
                <a:gd name="connsiteY5" fmla="*/ 77024 h 85769"/>
                <a:gd name="connsiteX6" fmla="*/ 6080 w 55450"/>
                <a:gd name="connsiteY6" fmla="*/ 77841 h 85769"/>
                <a:gd name="connsiteX7" fmla="*/ 1307 w 55450"/>
                <a:gd name="connsiteY7" fmla="*/ 77234 h 85769"/>
                <a:gd name="connsiteX8" fmla="*/ 149 w 55450"/>
                <a:gd name="connsiteY8" fmla="*/ 84532 h 85769"/>
                <a:gd name="connsiteX9" fmla="*/ 5372 w 55450"/>
                <a:gd name="connsiteY9" fmla="*/ 85197 h 85769"/>
                <a:gd name="connsiteX10" fmla="*/ 12395 w 55450"/>
                <a:gd name="connsiteY10" fmla="*/ 85545 h 85769"/>
                <a:gd name="connsiteX11" fmla="*/ 24893 w 55450"/>
                <a:gd name="connsiteY11" fmla="*/ 84235 h 85769"/>
                <a:gd name="connsiteX12" fmla="*/ 44083 w 55450"/>
                <a:gd name="connsiteY12" fmla="*/ 74029 h 85769"/>
                <a:gd name="connsiteX13" fmla="*/ 54556 w 55450"/>
                <a:gd name="connsiteY13" fmla="*/ 29908 h 85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450" h="85769">
                  <a:moveTo>
                    <a:pt x="54578" y="29923"/>
                  </a:moveTo>
                  <a:cubicBezTo>
                    <a:pt x="52769" y="19522"/>
                    <a:pt x="49659" y="9395"/>
                    <a:pt x="45305" y="-225"/>
                  </a:cubicBezTo>
                  <a:lnTo>
                    <a:pt x="38535" y="2748"/>
                  </a:lnTo>
                  <a:cubicBezTo>
                    <a:pt x="42629" y="11789"/>
                    <a:pt x="45565" y="21315"/>
                    <a:pt x="47272" y="31094"/>
                  </a:cubicBezTo>
                  <a:cubicBezTo>
                    <a:pt x="49920" y="47629"/>
                    <a:pt x="47012" y="60663"/>
                    <a:pt x="38868" y="68807"/>
                  </a:cubicBezTo>
                  <a:cubicBezTo>
                    <a:pt x="34564" y="72981"/>
                    <a:pt x="29154" y="75838"/>
                    <a:pt x="23280" y="77024"/>
                  </a:cubicBezTo>
                  <a:cubicBezTo>
                    <a:pt x="17624" y="78203"/>
                    <a:pt x="11823" y="78478"/>
                    <a:pt x="6080" y="77841"/>
                  </a:cubicBezTo>
                  <a:cubicBezTo>
                    <a:pt x="4525" y="77689"/>
                    <a:pt x="2919" y="77487"/>
                    <a:pt x="1307" y="77234"/>
                  </a:cubicBezTo>
                  <a:lnTo>
                    <a:pt x="149" y="84532"/>
                  </a:lnTo>
                  <a:cubicBezTo>
                    <a:pt x="1907" y="84807"/>
                    <a:pt x="3664" y="85031"/>
                    <a:pt x="5372" y="85197"/>
                  </a:cubicBezTo>
                  <a:cubicBezTo>
                    <a:pt x="7780" y="85429"/>
                    <a:pt x="10124" y="85545"/>
                    <a:pt x="12395" y="85545"/>
                  </a:cubicBezTo>
                  <a:cubicBezTo>
                    <a:pt x="16597" y="85566"/>
                    <a:pt x="20785" y="85132"/>
                    <a:pt x="24893" y="84235"/>
                  </a:cubicBezTo>
                  <a:cubicBezTo>
                    <a:pt x="32134" y="82745"/>
                    <a:pt x="38795" y="79201"/>
                    <a:pt x="44083" y="74029"/>
                  </a:cubicBezTo>
                  <a:cubicBezTo>
                    <a:pt x="53970" y="64142"/>
                    <a:pt x="57594" y="48888"/>
                    <a:pt x="54556" y="29908"/>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07" name="Freeform: Shape 406">
              <a:extLst>
                <a:ext uri="{FF2B5EF4-FFF2-40B4-BE49-F238E27FC236}">
                  <a16:creationId xmlns:a16="http://schemas.microsoft.com/office/drawing/2014/main" id="{D3C862CC-71BF-40F2-B3FA-FB6E1B66172C}"/>
                </a:ext>
              </a:extLst>
            </p:cNvPr>
            <p:cNvSpPr/>
            <p:nvPr/>
          </p:nvSpPr>
          <p:spPr>
            <a:xfrm>
              <a:off x="4737972" y="3146119"/>
              <a:ext cx="11615" cy="13012"/>
            </a:xfrm>
            <a:custGeom>
              <a:avLst/>
              <a:gdLst>
                <a:gd name="connsiteX0" fmla="*/ 6495 w 11615"/>
                <a:gd name="connsiteY0" fmla="*/ -181 h 13012"/>
                <a:gd name="connsiteX1" fmla="*/ 72 w 11615"/>
                <a:gd name="connsiteY1" fmla="*/ 3479 h 13012"/>
                <a:gd name="connsiteX2" fmla="*/ 5063 w 11615"/>
                <a:gd name="connsiteY2" fmla="*/ 12831 h 13012"/>
                <a:gd name="connsiteX3" fmla="*/ 11688 w 11615"/>
                <a:gd name="connsiteY3" fmla="*/ 9548 h 13012"/>
                <a:gd name="connsiteX4" fmla="*/ 6495 w 11615"/>
                <a:gd name="connsiteY4" fmla="*/ -181 h 13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 h="13012">
                  <a:moveTo>
                    <a:pt x="6495" y="-181"/>
                  </a:moveTo>
                  <a:lnTo>
                    <a:pt x="72" y="3479"/>
                  </a:lnTo>
                  <a:cubicBezTo>
                    <a:pt x="1851" y="6604"/>
                    <a:pt x="3529" y="9750"/>
                    <a:pt x="5063" y="12831"/>
                  </a:cubicBezTo>
                  <a:lnTo>
                    <a:pt x="11688" y="9548"/>
                  </a:lnTo>
                  <a:cubicBezTo>
                    <a:pt x="10097" y="6336"/>
                    <a:pt x="8347" y="3067"/>
                    <a:pt x="6495" y="-181"/>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08" name="Freeform: Shape 407">
              <a:extLst>
                <a:ext uri="{FF2B5EF4-FFF2-40B4-BE49-F238E27FC236}">
                  <a16:creationId xmlns:a16="http://schemas.microsoft.com/office/drawing/2014/main" id="{FA6DED36-0662-42B9-B02E-DE749B4CB429}"/>
                </a:ext>
              </a:extLst>
            </p:cNvPr>
            <p:cNvSpPr/>
            <p:nvPr/>
          </p:nvSpPr>
          <p:spPr>
            <a:xfrm>
              <a:off x="4721365" y="3120398"/>
              <a:ext cx="14111" cy="15565"/>
            </a:xfrm>
            <a:custGeom>
              <a:avLst/>
              <a:gdLst>
                <a:gd name="connsiteX0" fmla="*/ 5988 w 14111"/>
                <a:gd name="connsiteY0" fmla="*/ -115 h 15565"/>
                <a:gd name="connsiteX1" fmla="*/ 115 w 14111"/>
                <a:gd name="connsiteY1" fmla="*/ 4377 h 15565"/>
                <a:gd name="connsiteX2" fmla="*/ 8115 w 14111"/>
                <a:gd name="connsiteY2" fmla="*/ 15450 h 15565"/>
                <a:gd name="connsiteX3" fmla="*/ 14226 w 14111"/>
                <a:gd name="connsiteY3" fmla="*/ 11284 h 15565"/>
                <a:gd name="connsiteX4" fmla="*/ 5988 w 14111"/>
                <a:gd name="connsiteY4" fmla="*/ -115 h 15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1" h="15565">
                  <a:moveTo>
                    <a:pt x="5988" y="-115"/>
                  </a:moveTo>
                  <a:lnTo>
                    <a:pt x="115" y="4377"/>
                  </a:lnTo>
                  <a:cubicBezTo>
                    <a:pt x="2871" y="7993"/>
                    <a:pt x="5561" y="11704"/>
                    <a:pt x="8115" y="15450"/>
                  </a:cubicBezTo>
                  <a:lnTo>
                    <a:pt x="14226" y="11284"/>
                  </a:lnTo>
                  <a:cubicBezTo>
                    <a:pt x="11594" y="7429"/>
                    <a:pt x="8823" y="3581"/>
                    <a:pt x="5988" y="-115"/>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09" name="Freeform: Shape 408">
              <a:extLst>
                <a:ext uri="{FF2B5EF4-FFF2-40B4-BE49-F238E27FC236}">
                  <a16:creationId xmlns:a16="http://schemas.microsoft.com/office/drawing/2014/main" id="{869E831F-EE86-4934-ACDF-E08E7FA21A79}"/>
                </a:ext>
              </a:extLst>
            </p:cNvPr>
            <p:cNvSpPr/>
            <p:nvPr/>
          </p:nvSpPr>
          <p:spPr>
            <a:xfrm>
              <a:off x="4703623" y="3099039"/>
              <a:ext cx="14777" cy="15232"/>
            </a:xfrm>
            <a:custGeom>
              <a:avLst/>
              <a:gdLst>
                <a:gd name="connsiteX0" fmla="*/ 5506 w 14777"/>
                <a:gd name="connsiteY0" fmla="*/ -60 h 15232"/>
                <a:gd name="connsiteX1" fmla="*/ 160 w 14777"/>
                <a:gd name="connsiteY1" fmla="*/ 5046 h 15232"/>
                <a:gd name="connsiteX2" fmla="*/ 9317 w 14777"/>
                <a:gd name="connsiteY2" fmla="*/ 15173 h 15232"/>
                <a:gd name="connsiteX3" fmla="*/ 14937 w 14777"/>
                <a:gd name="connsiteY3" fmla="*/ 10370 h 15232"/>
                <a:gd name="connsiteX4" fmla="*/ 5506 w 14777"/>
                <a:gd name="connsiteY4" fmla="*/ -60 h 1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7" h="15232">
                  <a:moveTo>
                    <a:pt x="5506" y="-60"/>
                  </a:moveTo>
                  <a:lnTo>
                    <a:pt x="160" y="5046"/>
                  </a:lnTo>
                  <a:cubicBezTo>
                    <a:pt x="3292" y="8323"/>
                    <a:pt x="6373" y="11737"/>
                    <a:pt x="9317" y="15173"/>
                  </a:cubicBezTo>
                  <a:lnTo>
                    <a:pt x="14937" y="10370"/>
                  </a:lnTo>
                  <a:cubicBezTo>
                    <a:pt x="11900" y="6826"/>
                    <a:pt x="8724" y="3318"/>
                    <a:pt x="5506" y="-60"/>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10" name="Freeform: Shape 409">
              <a:extLst>
                <a:ext uri="{FF2B5EF4-FFF2-40B4-BE49-F238E27FC236}">
                  <a16:creationId xmlns:a16="http://schemas.microsoft.com/office/drawing/2014/main" id="{2197284E-B6F0-4CEE-BF42-FF82FC550ED2}"/>
                </a:ext>
              </a:extLst>
            </p:cNvPr>
            <p:cNvSpPr/>
            <p:nvPr/>
          </p:nvSpPr>
          <p:spPr>
            <a:xfrm>
              <a:off x="4613540" y="3034658"/>
              <a:ext cx="90487" cy="64576"/>
            </a:xfrm>
            <a:custGeom>
              <a:avLst/>
              <a:gdLst>
                <a:gd name="connsiteX0" fmla="*/ 4227 w 90487"/>
                <a:gd name="connsiteY0" fmla="*/ 26108 h 64576"/>
                <a:gd name="connsiteX1" fmla="*/ 11460 w 90487"/>
                <a:gd name="connsiteY1" fmla="*/ 24560 h 64576"/>
                <a:gd name="connsiteX2" fmla="*/ 9074 w 90487"/>
                <a:gd name="connsiteY2" fmla="*/ 13392 h 64576"/>
                <a:gd name="connsiteX3" fmla="*/ 28820 w 90487"/>
                <a:gd name="connsiteY3" fmla="*/ 22072 h 64576"/>
                <a:gd name="connsiteX4" fmla="*/ 60566 w 90487"/>
                <a:gd name="connsiteY4" fmla="*/ 42570 h 64576"/>
                <a:gd name="connsiteX5" fmla="*/ 74627 w 90487"/>
                <a:gd name="connsiteY5" fmla="*/ 54259 h 64576"/>
                <a:gd name="connsiteX6" fmla="*/ 82315 w 90487"/>
                <a:gd name="connsiteY6" fmla="*/ 61405 h 64576"/>
                <a:gd name="connsiteX7" fmla="*/ 85650 w 90487"/>
                <a:gd name="connsiteY7" fmla="*/ 64681 h 64576"/>
                <a:gd name="connsiteX8" fmla="*/ 90879 w 90487"/>
                <a:gd name="connsiteY8" fmla="*/ 59452 h 64576"/>
                <a:gd name="connsiteX9" fmla="*/ 87451 w 90487"/>
                <a:gd name="connsiteY9" fmla="*/ 56081 h 64576"/>
                <a:gd name="connsiteX10" fmla="*/ 79552 w 90487"/>
                <a:gd name="connsiteY10" fmla="*/ 48740 h 64576"/>
                <a:gd name="connsiteX11" fmla="*/ 65086 w 90487"/>
                <a:gd name="connsiteY11" fmla="*/ 36726 h 64576"/>
                <a:gd name="connsiteX12" fmla="*/ 50533 w 90487"/>
                <a:gd name="connsiteY12" fmla="*/ 26332 h 64576"/>
                <a:gd name="connsiteX13" fmla="*/ 59003 w 90487"/>
                <a:gd name="connsiteY13" fmla="*/ 21833 h 64576"/>
                <a:gd name="connsiteX14" fmla="*/ 55712 w 90487"/>
                <a:gd name="connsiteY14" fmla="*/ 15215 h 64576"/>
                <a:gd name="connsiteX15" fmla="*/ 45651 w 90487"/>
                <a:gd name="connsiteY15" fmla="*/ 20596 h 64576"/>
                <a:gd name="connsiteX16" fmla="*/ 48002 w 90487"/>
                <a:gd name="connsiteY16" fmla="*/ 24690 h 64576"/>
                <a:gd name="connsiteX17" fmla="*/ 32270 w 90487"/>
                <a:gd name="connsiteY17" fmla="*/ 15533 h 64576"/>
                <a:gd name="connsiteX18" fmla="*/ 17572 w 90487"/>
                <a:gd name="connsiteY18" fmla="*/ 8727 h 64576"/>
                <a:gd name="connsiteX19" fmla="*/ 24082 w 90487"/>
                <a:gd name="connsiteY19" fmla="*/ 7338 h 64576"/>
                <a:gd name="connsiteX20" fmla="*/ 22541 w 90487"/>
                <a:gd name="connsiteY20" fmla="*/ 105 h 64576"/>
                <a:gd name="connsiteX21" fmla="*/ 3316 w 90487"/>
                <a:gd name="connsiteY21" fmla="*/ 4213 h 64576"/>
                <a:gd name="connsiteX22" fmla="*/ 474 w 90487"/>
                <a:gd name="connsiteY22" fmla="*/ 8597 h 6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0487" h="64576">
                  <a:moveTo>
                    <a:pt x="4227" y="26108"/>
                  </a:moveTo>
                  <a:lnTo>
                    <a:pt x="11460" y="24560"/>
                  </a:lnTo>
                  <a:lnTo>
                    <a:pt x="9074" y="13392"/>
                  </a:lnTo>
                  <a:cubicBezTo>
                    <a:pt x="15858" y="15802"/>
                    <a:pt x="22455" y="18703"/>
                    <a:pt x="28820" y="22072"/>
                  </a:cubicBezTo>
                  <a:cubicBezTo>
                    <a:pt x="39980" y="27965"/>
                    <a:pt x="50606" y="34824"/>
                    <a:pt x="60566" y="42570"/>
                  </a:cubicBezTo>
                  <a:cubicBezTo>
                    <a:pt x="65260" y="46187"/>
                    <a:pt x="69968" y="50129"/>
                    <a:pt x="74627" y="54259"/>
                  </a:cubicBezTo>
                  <a:cubicBezTo>
                    <a:pt x="77194" y="56552"/>
                    <a:pt x="79784" y="58953"/>
                    <a:pt x="82315" y="61405"/>
                  </a:cubicBezTo>
                  <a:cubicBezTo>
                    <a:pt x="83415" y="62468"/>
                    <a:pt x="84536" y="63575"/>
                    <a:pt x="85650" y="64681"/>
                  </a:cubicBezTo>
                  <a:lnTo>
                    <a:pt x="90879" y="59452"/>
                  </a:lnTo>
                  <a:cubicBezTo>
                    <a:pt x="89736" y="58309"/>
                    <a:pt x="88586" y="57174"/>
                    <a:pt x="87451" y="56081"/>
                  </a:cubicBezTo>
                  <a:cubicBezTo>
                    <a:pt x="84854" y="53572"/>
                    <a:pt x="82192" y="51098"/>
                    <a:pt x="79552" y="48740"/>
                  </a:cubicBezTo>
                  <a:cubicBezTo>
                    <a:pt x="74786" y="44494"/>
                    <a:pt x="69918" y="40444"/>
                    <a:pt x="65086" y="36726"/>
                  </a:cubicBezTo>
                  <a:cubicBezTo>
                    <a:pt x="60392" y="33071"/>
                    <a:pt x="55539" y="29606"/>
                    <a:pt x="50533" y="26332"/>
                  </a:cubicBezTo>
                  <a:cubicBezTo>
                    <a:pt x="53369" y="24733"/>
                    <a:pt x="56218" y="23222"/>
                    <a:pt x="59003" y="21833"/>
                  </a:cubicBezTo>
                  <a:lnTo>
                    <a:pt x="55712" y="15215"/>
                  </a:lnTo>
                  <a:cubicBezTo>
                    <a:pt x="52392" y="16857"/>
                    <a:pt x="49007" y="18672"/>
                    <a:pt x="45651" y="20596"/>
                  </a:cubicBezTo>
                  <a:lnTo>
                    <a:pt x="48002" y="24690"/>
                  </a:lnTo>
                  <a:cubicBezTo>
                    <a:pt x="42874" y="21426"/>
                    <a:pt x="37630" y="18373"/>
                    <a:pt x="32270" y="15533"/>
                  </a:cubicBezTo>
                  <a:cubicBezTo>
                    <a:pt x="27489" y="13012"/>
                    <a:pt x="22585" y="10740"/>
                    <a:pt x="17572" y="8727"/>
                  </a:cubicBezTo>
                  <a:lnTo>
                    <a:pt x="24082" y="7338"/>
                  </a:lnTo>
                  <a:lnTo>
                    <a:pt x="22541" y="105"/>
                  </a:lnTo>
                  <a:lnTo>
                    <a:pt x="3316" y="4213"/>
                  </a:lnTo>
                  <a:cubicBezTo>
                    <a:pt x="1320" y="4640"/>
                    <a:pt x="47" y="6601"/>
                    <a:pt x="474" y="8597"/>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11" name="Freeform: Shape 410">
              <a:extLst>
                <a:ext uri="{FF2B5EF4-FFF2-40B4-BE49-F238E27FC236}">
                  <a16:creationId xmlns:a16="http://schemas.microsoft.com/office/drawing/2014/main" id="{57F18B3B-B8F5-4794-9AE6-33A6694B0598}"/>
                </a:ext>
              </a:extLst>
            </p:cNvPr>
            <p:cNvSpPr/>
            <p:nvPr/>
          </p:nvSpPr>
          <p:spPr>
            <a:xfrm>
              <a:off x="4547658" y="3193994"/>
              <a:ext cx="48720" cy="56359"/>
            </a:xfrm>
            <a:custGeom>
              <a:avLst/>
              <a:gdLst>
                <a:gd name="connsiteX0" fmla="*/ 1709 w 48720"/>
                <a:gd name="connsiteY0" fmla="*/ -303 h 56359"/>
                <a:gd name="connsiteX1" fmla="*/ 617 w 48720"/>
                <a:gd name="connsiteY1" fmla="*/ 15862 h 56359"/>
                <a:gd name="connsiteX2" fmla="*/ 12067 w 48720"/>
                <a:gd name="connsiteY2" fmla="*/ 44563 h 56359"/>
                <a:gd name="connsiteX3" fmla="*/ 31466 w 48720"/>
                <a:gd name="connsiteY3" fmla="*/ 54783 h 56359"/>
                <a:gd name="connsiteX4" fmla="*/ 31516 w 48720"/>
                <a:gd name="connsiteY4" fmla="*/ 54783 h 56359"/>
                <a:gd name="connsiteX5" fmla="*/ 43907 w 48720"/>
                <a:gd name="connsiteY5" fmla="*/ 56056 h 56359"/>
                <a:gd name="connsiteX6" fmla="*/ 49281 w 48720"/>
                <a:gd name="connsiteY6" fmla="*/ 55818 h 56359"/>
                <a:gd name="connsiteX7" fmla="*/ 48630 w 48720"/>
                <a:gd name="connsiteY7" fmla="*/ 48454 h 56359"/>
                <a:gd name="connsiteX8" fmla="*/ 33035 w 48720"/>
                <a:gd name="connsiteY8" fmla="*/ 47550 h 56359"/>
                <a:gd name="connsiteX9" fmla="*/ 17289 w 48720"/>
                <a:gd name="connsiteY9" fmla="*/ 39297 h 56359"/>
                <a:gd name="connsiteX10" fmla="*/ 8002 w 48720"/>
                <a:gd name="connsiteY10" fmla="*/ 15515 h 56359"/>
                <a:gd name="connsiteX11" fmla="*/ 8993 w 48720"/>
                <a:gd name="connsiteY11" fmla="*/ 941 h 5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720" h="56359">
                  <a:moveTo>
                    <a:pt x="1709" y="-303"/>
                  </a:moveTo>
                  <a:cubicBezTo>
                    <a:pt x="774" y="5034"/>
                    <a:pt x="408" y="10452"/>
                    <a:pt x="617" y="15862"/>
                  </a:cubicBezTo>
                  <a:cubicBezTo>
                    <a:pt x="628" y="26538"/>
                    <a:pt x="4725" y="36809"/>
                    <a:pt x="12067" y="44563"/>
                  </a:cubicBezTo>
                  <a:cubicBezTo>
                    <a:pt x="17411" y="49771"/>
                    <a:pt x="24148" y="53322"/>
                    <a:pt x="31466" y="54783"/>
                  </a:cubicBezTo>
                  <a:lnTo>
                    <a:pt x="31516" y="54783"/>
                  </a:lnTo>
                  <a:cubicBezTo>
                    <a:pt x="35592" y="55630"/>
                    <a:pt x="39744" y="56056"/>
                    <a:pt x="43907" y="56056"/>
                  </a:cubicBezTo>
                  <a:cubicBezTo>
                    <a:pt x="45700" y="56056"/>
                    <a:pt x="47492" y="55977"/>
                    <a:pt x="49281" y="55818"/>
                  </a:cubicBezTo>
                  <a:lnTo>
                    <a:pt x="48630" y="48454"/>
                  </a:lnTo>
                  <a:cubicBezTo>
                    <a:pt x="43415" y="48917"/>
                    <a:pt x="38161" y="48613"/>
                    <a:pt x="33035" y="47550"/>
                  </a:cubicBezTo>
                  <a:cubicBezTo>
                    <a:pt x="27100" y="46378"/>
                    <a:pt x="21631" y="43514"/>
                    <a:pt x="17289" y="39297"/>
                  </a:cubicBezTo>
                  <a:cubicBezTo>
                    <a:pt x="11285" y="32838"/>
                    <a:pt x="7965" y="24332"/>
                    <a:pt x="8002" y="15515"/>
                  </a:cubicBezTo>
                  <a:cubicBezTo>
                    <a:pt x="7817" y="10633"/>
                    <a:pt x="8149" y="5751"/>
                    <a:pt x="8993" y="941"/>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12" name="Freeform: Shape 411">
              <a:extLst>
                <a:ext uri="{FF2B5EF4-FFF2-40B4-BE49-F238E27FC236}">
                  <a16:creationId xmlns:a16="http://schemas.microsoft.com/office/drawing/2014/main" id="{F9FD8336-A510-406F-A8FA-A067B54C14FF}"/>
                </a:ext>
              </a:extLst>
            </p:cNvPr>
            <p:cNvSpPr/>
            <p:nvPr/>
          </p:nvSpPr>
          <p:spPr>
            <a:xfrm>
              <a:off x="4631900" y="3226550"/>
              <a:ext cx="15695" cy="12838"/>
            </a:xfrm>
            <a:custGeom>
              <a:avLst/>
              <a:gdLst>
                <a:gd name="connsiteX0" fmla="*/ 3389 w 15695"/>
                <a:gd name="connsiteY0" fmla="*/ 12451 h 12838"/>
                <a:gd name="connsiteX1" fmla="*/ 16040 w 15695"/>
                <a:gd name="connsiteY1" fmla="*/ 6122 h 12838"/>
                <a:gd name="connsiteX2" fmla="*/ 12488 w 15695"/>
                <a:gd name="connsiteY2" fmla="*/ -387 h 12838"/>
                <a:gd name="connsiteX3" fmla="*/ 344 w 15695"/>
                <a:gd name="connsiteY3" fmla="*/ 5681 h 12838"/>
              </a:gdLst>
              <a:ahLst/>
              <a:cxnLst>
                <a:cxn ang="0">
                  <a:pos x="connsiteX0" y="connsiteY0"/>
                </a:cxn>
                <a:cxn ang="0">
                  <a:pos x="connsiteX1" y="connsiteY1"/>
                </a:cxn>
                <a:cxn ang="0">
                  <a:pos x="connsiteX2" y="connsiteY2"/>
                </a:cxn>
                <a:cxn ang="0">
                  <a:pos x="connsiteX3" y="connsiteY3"/>
                </a:cxn>
              </a:cxnLst>
              <a:rect l="l" t="t" r="r" b="b"/>
              <a:pathLst>
                <a:path w="15695" h="12838">
                  <a:moveTo>
                    <a:pt x="3389" y="12451"/>
                  </a:moveTo>
                  <a:cubicBezTo>
                    <a:pt x="7555" y="10571"/>
                    <a:pt x="11816" y="8445"/>
                    <a:pt x="16040" y="6122"/>
                  </a:cubicBezTo>
                  <a:lnTo>
                    <a:pt x="12488" y="-387"/>
                  </a:lnTo>
                  <a:cubicBezTo>
                    <a:pt x="8423" y="1841"/>
                    <a:pt x="4344" y="3880"/>
                    <a:pt x="344" y="5681"/>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13" name="Freeform: Shape 412">
              <a:extLst>
                <a:ext uri="{FF2B5EF4-FFF2-40B4-BE49-F238E27FC236}">
                  <a16:creationId xmlns:a16="http://schemas.microsoft.com/office/drawing/2014/main" id="{14A2183B-9819-49B4-AFF0-ED0BB3234FCE}"/>
                </a:ext>
              </a:extLst>
            </p:cNvPr>
            <p:cNvSpPr/>
            <p:nvPr/>
          </p:nvSpPr>
          <p:spPr>
            <a:xfrm>
              <a:off x="4608342" y="3237624"/>
              <a:ext cx="13388" cy="10372"/>
            </a:xfrm>
            <a:custGeom>
              <a:avLst/>
              <a:gdLst>
                <a:gd name="connsiteX0" fmla="*/ 2075 w 13388"/>
                <a:gd name="connsiteY0" fmla="*/ 9957 h 10372"/>
                <a:gd name="connsiteX1" fmla="*/ 13793 w 13388"/>
                <a:gd name="connsiteY1" fmla="*/ 6579 h 10372"/>
                <a:gd name="connsiteX2" fmla="*/ 11406 w 13388"/>
                <a:gd name="connsiteY2" fmla="*/ -415 h 10372"/>
                <a:gd name="connsiteX3" fmla="*/ 404 w 13388"/>
                <a:gd name="connsiteY3" fmla="*/ 2753 h 10372"/>
              </a:gdLst>
              <a:ahLst/>
              <a:cxnLst>
                <a:cxn ang="0">
                  <a:pos x="connsiteX0" y="connsiteY0"/>
                </a:cxn>
                <a:cxn ang="0">
                  <a:pos x="connsiteX1" y="connsiteY1"/>
                </a:cxn>
                <a:cxn ang="0">
                  <a:pos x="connsiteX2" y="connsiteY2"/>
                </a:cxn>
                <a:cxn ang="0">
                  <a:pos x="connsiteX3" y="connsiteY3"/>
                </a:cxn>
              </a:cxnLst>
              <a:rect l="l" t="t" r="r" b="b"/>
              <a:pathLst>
                <a:path w="13388" h="10372">
                  <a:moveTo>
                    <a:pt x="2075" y="9957"/>
                  </a:moveTo>
                  <a:cubicBezTo>
                    <a:pt x="6039" y="9031"/>
                    <a:pt x="9945" y="7903"/>
                    <a:pt x="13793" y="6579"/>
                  </a:cubicBezTo>
                  <a:lnTo>
                    <a:pt x="11406" y="-415"/>
                  </a:lnTo>
                  <a:cubicBezTo>
                    <a:pt x="7797" y="822"/>
                    <a:pt x="4122" y="1885"/>
                    <a:pt x="404" y="2753"/>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14" name="Freeform: Shape 413">
              <a:extLst>
                <a:ext uri="{FF2B5EF4-FFF2-40B4-BE49-F238E27FC236}">
                  <a16:creationId xmlns:a16="http://schemas.microsoft.com/office/drawing/2014/main" id="{593CCA08-1E85-487D-A05F-78064F8D7169}"/>
                </a:ext>
              </a:extLst>
            </p:cNvPr>
            <p:cNvSpPr/>
            <p:nvPr/>
          </p:nvSpPr>
          <p:spPr>
            <a:xfrm>
              <a:off x="4683631" y="3189437"/>
              <a:ext cx="15218" cy="14791"/>
            </a:xfrm>
            <a:custGeom>
              <a:avLst/>
              <a:gdLst>
                <a:gd name="connsiteX0" fmla="*/ 211 w 15218"/>
                <a:gd name="connsiteY0" fmla="*/ 8916 h 14791"/>
                <a:gd name="connsiteX1" fmla="*/ 5058 w 15218"/>
                <a:gd name="connsiteY1" fmla="*/ 14500 h 14791"/>
                <a:gd name="connsiteX2" fmla="*/ 6193 w 15218"/>
                <a:gd name="connsiteY2" fmla="*/ 13509 h 14791"/>
                <a:gd name="connsiteX3" fmla="*/ 12602 w 15218"/>
                <a:gd name="connsiteY3" fmla="*/ 7722 h 14791"/>
                <a:gd name="connsiteX4" fmla="*/ 15430 w 15218"/>
                <a:gd name="connsiteY4" fmla="*/ 5032 h 14791"/>
                <a:gd name="connsiteX5" fmla="*/ 10302 w 15218"/>
                <a:gd name="connsiteY5" fmla="*/ -292 h 14791"/>
                <a:gd name="connsiteX6" fmla="*/ 7546 w 15218"/>
                <a:gd name="connsiteY6" fmla="*/ 2319 h 14791"/>
                <a:gd name="connsiteX7" fmla="*/ 1311 w 15218"/>
                <a:gd name="connsiteY7" fmla="*/ 7968 h 1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8" h="14791">
                  <a:moveTo>
                    <a:pt x="211" y="8916"/>
                  </a:moveTo>
                  <a:lnTo>
                    <a:pt x="5058" y="14500"/>
                  </a:lnTo>
                  <a:lnTo>
                    <a:pt x="6193" y="13509"/>
                  </a:lnTo>
                  <a:cubicBezTo>
                    <a:pt x="8363" y="11628"/>
                    <a:pt x="10490" y="9675"/>
                    <a:pt x="12602" y="7722"/>
                  </a:cubicBezTo>
                  <a:cubicBezTo>
                    <a:pt x="13564" y="6833"/>
                    <a:pt x="14511" y="5936"/>
                    <a:pt x="15430" y="5032"/>
                  </a:cubicBezTo>
                  <a:lnTo>
                    <a:pt x="10302" y="-292"/>
                  </a:lnTo>
                  <a:cubicBezTo>
                    <a:pt x="9383" y="591"/>
                    <a:pt x="8464" y="1459"/>
                    <a:pt x="7546" y="2319"/>
                  </a:cubicBezTo>
                  <a:cubicBezTo>
                    <a:pt x="5492" y="4243"/>
                    <a:pt x="3394" y="6146"/>
                    <a:pt x="1311" y="7968"/>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15" name="Freeform: Shape 414">
              <a:extLst>
                <a:ext uri="{FF2B5EF4-FFF2-40B4-BE49-F238E27FC236}">
                  <a16:creationId xmlns:a16="http://schemas.microsoft.com/office/drawing/2014/main" id="{9EB5F373-75F4-478E-B1D8-2ABA1E689C0E}"/>
                </a:ext>
              </a:extLst>
            </p:cNvPr>
            <p:cNvSpPr/>
            <p:nvPr/>
          </p:nvSpPr>
          <p:spPr>
            <a:xfrm>
              <a:off x="4662091" y="3207310"/>
              <a:ext cx="15572" cy="14155"/>
            </a:xfrm>
            <a:custGeom>
              <a:avLst/>
              <a:gdLst>
                <a:gd name="connsiteX0" fmla="*/ 267 w 15572"/>
                <a:gd name="connsiteY0" fmla="*/ 7727 h 14155"/>
                <a:gd name="connsiteX1" fmla="*/ 4462 w 15572"/>
                <a:gd name="connsiteY1" fmla="*/ 13817 h 14155"/>
                <a:gd name="connsiteX2" fmla="*/ 13669 w 15572"/>
                <a:gd name="connsiteY2" fmla="*/ 7141 h 14155"/>
                <a:gd name="connsiteX3" fmla="*/ 15839 w 15572"/>
                <a:gd name="connsiteY3" fmla="*/ 5499 h 14155"/>
                <a:gd name="connsiteX4" fmla="*/ 11304 w 15572"/>
                <a:gd name="connsiteY4" fmla="*/ -338 h 14155"/>
                <a:gd name="connsiteX5" fmla="*/ 9228 w 15572"/>
                <a:gd name="connsiteY5" fmla="*/ 1261 h 14155"/>
                <a:gd name="connsiteX6" fmla="*/ 267 w 15572"/>
                <a:gd name="connsiteY6" fmla="*/ 7727 h 14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72" h="14155">
                  <a:moveTo>
                    <a:pt x="267" y="7727"/>
                  </a:moveTo>
                  <a:lnTo>
                    <a:pt x="4462" y="13817"/>
                  </a:lnTo>
                  <a:cubicBezTo>
                    <a:pt x="7521" y="11713"/>
                    <a:pt x="10624" y="9477"/>
                    <a:pt x="13669" y="7141"/>
                  </a:cubicBezTo>
                  <a:lnTo>
                    <a:pt x="15839" y="5499"/>
                  </a:lnTo>
                  <a:lnTo>
                    <a:pt x="11304" y="-338"/>
                  </a:lnTo>
                  <a:lnTo>
                    <a:pt x="9228" y="1261"/>
                  </a:lnTo>
                  <a:cubicBezTo>
                    <a:pt x="6241" y="3510"/>
                    <a:pt x="3232" y="5687"/>
                    <a:pt x="267" y="7727"/>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16" name="Freeform: Shape 415">
              <a:extLst>
                <a:ext uri="{FF2B5EF4-FFF2-40B4-BE49-F238E27FC236}">
                  <a16:creationId xmlns:a16="http://schemas.microsoft.com/office/drawing/2014/main" id="{BF287C65-99D9-453D-A5CC-93DD3E571376}"/>
                </a:ext>
              </a:extLst>
            </p:cNvPr>
            <p:cNvSpPr/>
            <p:nvPr/>
          </p:nvSpPr>
          <p:spPr>
            <a:xfrm>
              <a:off x="4676260" y="3035922"/>
              <a:ext cx="85801" cy="55457"/>
            </a:xfrm>
            <a:custGeom>
              <a:avLst/>
              <a:gdLst>
                <a:gd name="connsiteX0" fmla="*/ 31542 w 85801"/>
                <a:gd name="connsiteY0" fmla="*/ 8451 h 55457"/>
                <a:gd name="connsiteX1" fmla="*/ 69255 w 85801"/>
                <a:gd name="connsiteY1" fmla="*/ 16855 h 55457"/>
                <a:gd name="connsiteX2" fmla="*/ 77494 w 85801"/>
                <a:gd name="connsiteY2" fmla="*/ 32435 h 55457"/>
                <a:gd name="connsiteX3" fmla="*/ 78311 w 85801"/>
                <a:gd name="connsiteY3" fmla="*/ 49636 h 55457"/>
                <a:gd name="connsiteX4" fmla="*/ 77703 w 85801"/>
                <a:gd name="connsiteY4" fmla="*/ 54402 h 55457"/>
                <a:gd name="connsiteX5" fmla="*/ 85001 w 85801"/>
                <a:gd name="connsiteY5" fmla="*/ 55559 h 55457"/>
                <a:gd name="connsiteX6" fmla="*/ 85667 w 85801"/>
                <a:gd name="connsiteY6" fmla="*/ 50337 h 55457"/>
                <a:gd name="connsiteX7" fmla="*/ 84705 w 85801"/>
                <a:gd name="connsiteY7" fmla="*/ 30808 h 55457"/>
                <a:gd name="connsiteX8" fmla="*/ 74499 w 85801"/>
                <a:gd name="connsiteY8" fmla="*/ 11619 h 55457"/>
                <a:gd name="connsiteX9" fmla="*/ 30378 w 85801"/>
                <a:gd name="connsiteY9" fmla="*/ 1145 h 55457"/>
                <a:gd name="connsiteX10" fmla="*/ 230 w 85801"/>
                <a:gd name="connsiteY10" fmla="*/ 10418 h 55457"/>
                <a:gd name="connsiteX11" fmla="*/ 3203 w 85801"/>
                <a:gd name="connsiteY11" fmla="*/ 17188 h 55457"/>
                <a:gd name="connsiteX12" fmla="*/ 31549 w 85801"/>
                <a:gd name="connsiteY12" fmla="*/ 8451 h 5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801" h="55457">
                  <a:moveTo>
                    <a:pt x="31542" y="8451"/>
                  </a:moveTo>
                  <a:cubicBezTo>
                    <a:pt x="48070" y="5811"/>
                    <a:pt x="61111" y="8711"/>
                    <a:pt x="69255" y="16855"/>
                  </a:cubicBezTo>
                  <a:cubicBezTo>
                    <a:pt x="73436" y="21153"/>
                    <a:pt x="76293" y="26561"/>
                    <a:pt x="77494" y="32435"/>
                  </a:cubicBezTo>
                  <a:cubicBezTo>
                    <a:pt x="78673" y="38090"/>
                    <a:pt x="78947" y="43895"/>
                    <a:pt x="78311" y="49636"/>
                  </a:cubicBezTo>
                  <a:cubicBezTo>
                    <a:pt x="78166" y="51191"/>
                    <a:pt x="77956" y="52789"/>
                    <a:pt x="77703" y="54402"/>
                  </a:cubicBezTo>
                  <a:lnTo>
                    <a:pt x="85001" y="55559"/>
                  </a:lnTo>
                  <a:cubicBezTo>
                    <a:pt x="85276" y="53802"/>
                    <a:pt x="85501" y="52044"/>
                    <a:pt x="85667" y="50337"/>
                  </a:cubicBezTo>
                  <a:cubicBezTo>
                    <a:pt x="86376" y="43817"/>
                    <a:pt x="86050" y="37226"/>
                    <a:pt x="84705" y="30808"/>
                  </a:cubicBezTo>
                  <a:cubicBezTo>
                    <a:pt x="83215" y="23566"/>
                    <a:pt x="79671" y="16905"/>
                    <a:pt x="74499" y="11619"/>
                  </a:cubicBezTo>
                  <a:cubicBezTo>
                    <a:pt x="64612" y="1731"/>
                    <a:pt x="49357" y="-1893"/>
                    <a:pt x="30378" y="1145"/>
                  </a:cubicBezTo>
                  <a:cubicBezTo>
                    <a:pt x="19977" y="2952"/>
                    <a:pt x="9850" y="6067"/>
                    <a:pt x="230" y="10418"/>
                  </a:cubicBezTo>
                  <a:lnTo>
                    <a:pt x="3203" y="17188"/>
                  </a:lnTo>
                  <a:cubicBezTo>
                    <a:pt x="12244" y="13092"/>
                    <a:pt x="21770" y="10156"/>
                    <a:pt x="31549" y="8451"/>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17" name="Freeform: Shape 416">
              <a:extLst>
                <a:ext uri="{FF2B5EF4-FFF2-40B4-BE49-F238E27FC236}">
                  <a16:creationId xmlns:a16="http://schemas.microsoft.com/office/drawing/2014/main" id="{4F039A98-E7B0-466A-AB52-1785AE9FD433}"/>
                </a:ext>
              </a:extLst>
            </p:cNvPr>
            <p:cNvSpPr/>
            <p:nvPr/>
          </p:nvSpPr>
          <p:spPr>
            <a:xfrm>
              <a:off x="4612074" y="3080891"/>
              <a:ext cx="15232" cy="14748"/>
            </a:xfrm>
            <a:custGeom>
              <a:avLst/>
              <a:gdLst>
                <a:gd name="connsiteX0" fmla="*/ 15628 w 15232"/>
                <a:gd name="connsiteY0" fmla="*/ 5606 h 14748"/>
                <a:gd name="connsiteX1" fmla="*/ 10825 w 15232"/>
                <a:gd name="connsiteY1" fmla="*/ -14 h 14748"/>
                <a:gd name="connsiteX2" fmla="*/ 395 w 15232"/>
                <a:gd name="connsiteY2" fmla="*/ 9389 h 14748"/>
                <a:gd name="connsiteX3" fmla="*/ 5501 w 15232"/>
                <a:gd name="connsiteY3" fmla="*/ 14734 h 14748"/>
                <a:gd name="connsiteX4" fmla="*/ 15628 w 15232"/>
                <a:gd name="connsiteY4" fmla="*/ 5577 h 14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2" h="14748">
                  <a:moveTo>
                    <a:pt x="15628" y="5606"/>
                  </a:moveTo>
                  <a:lnTo>
                    <a:pt x="10825" y="-14"/>
                  </a:lnTo>
                  <a:cubicBezTo>
                    <a:pt x="7281" y="3024"/>
                    <a:pt x="3773" y="6192"/>
                    <a:pt x="395" y="9389"/>
                  </a:cubicBezTo>
                  <a:lnTo>
                    <a:pt x="5501" y="14734"/>
                  </a:lnTo>
                  <a:cubicBezTo>
                    <a:pt x="8778" y="11603"/>
                    <a:pt x="12192" y="8521"/>
                    <a:pt x="15628" y="5577"/>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18" name="Freeform: Shape 417">
              <a:extLst>
                <a:ext uri="{FF2B5EF4-FFF2-40B4-BE49-F238E27FC236}">
                  <a16:creationId xmlns:a16="http://schemas.microsoft.com/office/drawing/2014/main" id="{E63C82F0-758B-4D38-BEAF-F0D7EEC7BA3E}"/>
                </a:ext>
              </a:extLst>
            </p:cNvPr>
            <p:cNvSpPr/>
            <p:nvPr/>
          </p:nvSpPr>
          <p:spPr>
            <a:xfrm>
              <a:off x="4633433" y="3063879"/>
              <a:ext cx="15565" cy="14104"/>
            </a:xfrm>
            <a:custGeom>
              <a:avLst/>
              <a:gdLst>
                <a:gd name="connsiteX0" fmla="*/ 15906 w 15565"/>
                <a:gd name="connsiteY0" fmla="*/ 6142 h 14104"/>
                <a:gd name="connsiteX1" fmla="*/ 11739 w 15565"/>
                <a:gd name="connsiteY1" fmla="*/ 30 h 14104"/>
                <a:gd name="connsiteX2" fmla="*/ 340 w 15565"/>
                <a:gd name="connsiteY2" fmla="*/ 8261 h 14104"/>
                <a:gd name="connsiteX3" fmla="*/ 4832 w 15565"/>
                <a:gd name="connsiteY3" fmla="*/ 14134 h 14104"/>
                <a:gd name="connsiteX4" fmla="*/ 15906 w 15565"/>
                <a:gd name="connsiteY4" fmla="*/ 6142 h 14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5" h="14104">
                  <a:moveTo>
                    <a:pt x="15906" y="6142"/>
                  </a:moveTo>
                  <a:lnTo>
                    <a:pt x="11739" y="30"/>
                  </a:lnTo>
                  <a:cubicBezTo>
                    <a:pt x="7884" y="2663"/>
                    <a:pt x="4051" y="5433"/>
                    <a:pt x="340" y="8261"/>
                  </a:cubicBezTo>
                  <a:lnTo>
                    <a:pt x="4832" y="14134"/>
                  </a:lnTo>
                  <a:cubicBezTo>
                    <a:pt x="8434" y="11371"/>
                    <a:pt x="12159" y="8681"/>
                    <a:pt x="15906" y="6142"/>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19" name="Freeform: Shape 418">
              <a:extLst>
                <a:ext uri="{FF2B5EF4-FFF2-40B4-BE49-F238E27FC236}">
                  <a16:creationId xmlns:a16="http://schemas.microsoft.com/office/drawing/2014/main" id="{C8930538-2BDE-4157-9BF0-ECB96CAA4B3B}"/>
                </a:ext>
              </a:extLst>
            </p:cNvPr>
            <p:cNvSpPr/>
            <p:nvPr/>
          </p:nvSpPr>
          <p:spPr>
            <a:xfrm>
              <a:off x="4699912" y="3095134"/>
              <a:ext cx="64692" cy="93298"/>
            </a:xfrm>
            <a:custGeom>
              <a:avLst/>
              <a:gdLst>
                <a:gd name="connsiteX0" fmla="*/ 59481 w 64692"/>
                <a:gd name="connsiteY0" fmla="*/ 2633 h 93298"/>
                <a:gd name="connsiteX1" fmla="*/ 54909 w 64692"/>
                <a:gd name="connsiteY1" fmla="*/ 94 h 93298"/>
                <a:gd name="connsiteX2" fmla="*/ 54909 w 64692"/>
                <a:gd name="connsiteY2" fmla="*/ 94 h 93298"/>
                <a:gd name="connsiteX3" fmla="*/ 37688 w 64692"/>
                <a:gd name="connsiteY3" fmla="*/ 5020 h 93298"/>
                <a:gd name="connsiteX4" fmla="*/ 39720 w 64692"/>
                <a:gd name="connsiteY4" fmla="*/ 12130 h 93298"/>
                <a:gd name="connsiteX5" fmla="*/ 50656 w 64692"/>
                <a:gd name="connsiteY5" fmla="*/ 8998 h 93298"/>
                <a:gd name="connsiteX6" fmla="*/ 39886 w 64692"/>
                <a:gd name="connsiteY6" fmla="*/ 34530 h 93298"/>
                <a:gd name="connsiteX7" fmla="*/ 18911 w 64692"/>
                <a:gd name="connsiteY7" fmla="*/ 66667 h 93298"/>
                <a:gd name="connsiteX8" fmla="*/ 170 w 64692"/>
                <a:gd name="connsiteY8" fmla="*/ 88084 h 93298"/>
                <a:gd name="connsiteX9" fmla="*/ 5457 w 64692"/>
                <a:gd name="connsiteY9" fmla="*/ 93248 h 93298"/>
                <a:gd name="connsiteX10" fmla="*/ 24719 w 64692"/>
                <a:gd name="connsiteY10" fmla="*/ 71231 h 93298"/>
                <a:gd name="connsiteX11" fmla="*/ 46418 w 64692"/>
                <a:gd name="connsiteY11" fmla="*/ 37995 h 93298"/>
                <a:gd name="connsiteX12" fmla="*/ 55821 w 64692"/>
                <a:gd name="connsiteY12" fmla="*/ 16817 h 93298"/>
                <a:gd name="connsiteX13" fmla="*/ 57752 w 64692"/>
                <a:gd name="connsiteY13" fmla="*/ 23572 h 93298"/>
                <a:gd name="connsiteX14" fmla="*/ 64862 w 64692"/>
                <a:gd name="connsiteY14" fmla="*/ 21540 h 93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692" h="93298">
                  <a:moveTo>
                    <a:pt x="59481" y="2633"/>
                  </a:moveTo>
                  <a:cubicBezTo>
                    <a:pt x="58924" y="673"/>
                    <a:pt x="56877" y="-470"/>
                    <a:pt x="54909" y="94"/>
                  </a:cubicBezTo>
                  <a:cubicBezTo>
                    <a:pt x="54909" y="94"/>
                    <a:pt x="54909" y="94"/>
                    <a:pt x="54909" y="94"/>
                  </a:cubicBezTo>
                  <a:lnTo>
                    <a:pt x="37688" y="5020"/>
                  </a:lnTo>
                  <a:lnTo>
                    <a:pt x="39720" y="12130"/>
                  </a:lnTo>
                  <a:lnTo>
                    <a:pt x="50656" y="8998"/>
                  </a:lnTo>
                  <a:cubicBezTo>
                    <a:pt x="47864" y="17822"/>
                    <a:pt x="44255" y="26372"/>
                    <a:pt x="39886" y="34530"/>
                  </a:cubicBezTo>
                  <a:cubicBezTo>
                    <a:pt x="33854" y="45836"/>
                    <a:pt x="26831" y="56591"/>
                    <a:pt x="18911" y="66667"/>
                  </a:cubicBezTo>
                  <a:cubicBezTo>
                    <a:pt x="13059" y="74138"/>
                    <a:pt x="6802" y="81292"/>
                    <a:pt x="170" y="88084"/>
                  </a:cubicBezTo>
                  <a:lnTo>
                    <a:pt x="5457" y="93248"/>
                  </a:lnTo>
                  <a:cubicBezTo>
                    <a:pt x="12271" y="86261"/>
                    <a:pt x="18701" y="78912"/>
                    <a:pt x="24719" y="71231"/>
                  </a:cubicBezTo>
                  <a:cubicBezTo>
                    <a:pt x="32914" y="60808"/>
                    <a:pt x="40176" y="49691"/>
                    <a:pt x="46418" y="37995"/>
                  </a:cubicBezTo>
                  <a:cubicBezTo>
                    <a:pt x="50049" y="31167"/>
                    <a:pt x="53188" y="24086"/>
                    <a:pt x="55821" y="16817"/>
                  </a:cubicBezTo>
                  <a:lnTo>
                    <a:pt x="57752" y="23572"/>
                  </a:lnTo>
                  <a:lnTo>
                    <a:pt x="64862" y="21540"/>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20" name="Freeform: Shape 419">
              <a:extLst>
                <a:ext uri="{FF2B5EF4-FFF2-40B4-BE49-F238E27FC236}">
                  <a16:creationId xmlns:a16="http://schemas.microsoft.com/office/drawing/2014/main" id="{99634E9D-1216-4966-AFD6-CD234E3EE0D5}"/>
                </a:ext>
              </a:extLst>
            </p:cNvPr>
            <p:cNvSpPr/>
            <p:nvPr/>
          </p:nvSpPr>
          <p:spPr>
            <a:xfrm>
              <a:off x="4547650" y="3095300"/>
              <a:ext cx="64569" cy="90477"/>
            </a:xfrm>
            <a:custGeom>
              <a:avLst/>
              <a:gdLst>
                <a:gd name="connsiteX0" fmla="*/ 8278 w 64569"/>
                <a:gd name="connsiteY0" fmla="*/ 90427 h 90477"/>
                <a:gd name="connsiteX1" fmla="*/ 9052 w 64569"/>
                <a:gd name="connsiteY1" fmla="*/ 90341 h 90477"/>
                <a:gd name="connsiteX2" fmla="*/ 26563 w 64569"/>
                <a:gd name="connsiteY2" fmla="*/ 86601 h 90477"/>
                <a:gd name="connsiteX3" fmla="*/ 25015 w 64569"/>
                <a:gd name="connsiteY3" fmla="*/ 79368 h 90477"/>
                <a:gd name="connsiteX4" fmla="*/ 13847 w 64569"/>
                <a:gd name="connsiteY4" fmla="*/ 81755 h 90477"/>
                <a:gd name="connsiteX5" fmla="*/ 22527 w 64569"/>
                <a:gd name="connsiteY5" fmla="*/ 62009 h 90477"/>
                <a:gd name="connsiteX6" fmla="*/ 43018 w 64569"/>
                <a:gd name="connsiteY6" fmla="*/ 30263 h 90477"/>
                <a:gd name="connsiteX7" fmla="*/ 54706 w 64569"/>
                <a:gd name="connsiteY7" fmla="*/ 16202 h 90477"/>
                <a:gd name="connsiteX8" fmla="*/ 61853 w 64569"/>
                <a:gd name="connsiteY8" fmla="*/ 8513 h 90477"/>
                <a:gd name="connsiteX9" fmla="*/ 65129 w 64569"/>
                <a:gd name="connsiteY9" fmla="*/ 5179 h 90477"/>
                <a:gd name="connsiteX10" fmla="*/ 59900 w 64569"/>
                <a:gd name="connsiteY10" fmla="*/ -51 h 90477"/>
                <a:gd name="connsiteX11" fmla="*/ 56529 w 64569"/>
                <a:gd name="connsiteY11" fmla="*/ 3378 h 90477"/>
                <a:gd name="connsiteX12" fmla="*/ 49188 w 64569"/>
                <a:gd name="connsiteY12" fmla="*/ 11284 h 90477"/>
                <a:gd name="connsiteX13" fmla="*/ 37174 w 64569"/>
                <a:gd name="connsiteY13" fmla="*/ 25750 h 90477"/>
                <a:gd name="connsiteX14" fmla="*/ 15988 w 64569"/>
                <a:gd name="connsiteY14" fmla="*/ 58573 h 90477"/>
                <a:gd name="connsiteX15" fmla="*/ 9182 w 64569"/>
                <a:gd name="connsiteY15" fmla="*/ 73271 h 90477"/>
                <a:gd name="connsiteX16" fmla="*/ 7793 w 64569"/>
                <a:gd name="connsiteY16" fmla="*/ 66761 h 90477"/>
                <a:gd name="connsiteX17" fmla="*/ 560 w 64569"/>
                <a:gd name="connsiteY17" fmla="*/ 68301 h 90477"/>
                <a:gd name="connsiteX18" fmla="*/ 4668 w 64569"/>
                <a:gd name="connsiteY18" fmla="*/ 87527 h 90477"/>
                <a:gd name="connsiteX19" fmla="*/ 8285 w 64569"/>
                <a:gd name="connsiteY19" fmla="*/ 90420 h 90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4569" h="90477">
                  <a:moveTo>
                    <a:pt x="8278" y="90427"/>
                  </a:moveTo>
                  <a:cubicBezTo>
                    <a:pt x="8538" y="90427"/>
                    <a:pt x="8798" y="90398"/>
                    <a:pt x="9052" y="90341"/>
                  </a:cubicBezTo>
                  <a:lnTo>
                    <a:pt x="26563" y="86601"/>
                  </a:lnTo>
                  <a:lnTo>
                    <a:pt x="25015" y="79368"/>
                  </a:lnTo>
                  <a:lnTo>
                    <a:pt x="13847" y="81755"/>
                  </a:lnTo>
                  <a:cubicBezTo>
                    <a:pt x="16256" y="74970"/>
                    <a:pt x="19157" y="68374"/>
                    <a:pt x="22527" y="62009"/>
                  </a:cubicBezTo>
                  <a:cubicBezTo>
                    <a:pt x="28416" y="50848"/>
                    <a:pt x="35273" y="40223"/>
                    <a:pt x="43018" y="30263"/>
                  </a:cubicBezTo>
                  <a:cubicBezTo>
                    <a:pt x="46634" y="25569"/>
                    <a:pt x="50576" y="20860"/>
                    <a:pt x="54706" y="16202"/>
                  </a:cubicBezTo>
                  <a:cubicBezTo>
                    <a:pt x="56999" y="13634"/>
                    <a:pt x="59401" y="11045"/>
                    <a:pt x="61853" y="8513"/>
                  </a:cubicBezTo>
                  <a:cubicBezTo>
                    <a:pt x="62923" y="7407"/>
                    <a:pt x="64023" y="6286"/>
                    <a:pt x="65129" y="5179"/>
                  </a:cubicBezTo>
                  <a:lnTo>
                    <a:pt x="59900" y="-51"/>
                  </a:lnTo>
                  <a:cubicBezTo>
                    <a:pt x="58764" y="1085"/>
                    <a:pt x="57636" y="2235"/>
                    <a:pt x="56529" y="3378"/>
                  </a:cubicBezTo>
                  <a:cubicBezTo>
                    <a:pt x="54012" y="5982"/>
                    <a:pt x="51546" y="8636"/>
                    <a:pt x="49188" y="11284"/>
                  </a:cubicBezTo>
                  <a:cubicBezTo>
                    <a:pt x="44935" y="16050"/>
                    <a:pt x="40891" y="20918"/>
                    <a:pt x="37174" y="25750"/>
                  </a:cubicBezTo>
                  <a:cubicBezTo>
                    <a:pt x="29167" y="36049"/>
                    <a:pt x="22078" y="47036"/>
                    <a:pt x="15988" y="58573"/>
                  </a:cubicBezTo>
                  <a:cubicBezTo>
                    <a:pt x="13465" y="63347"/>
                    <a:pt x="11193" y="68258"/>
                    <a:pt x="9182" y="73271"/>
                  </a:cubicBezTo>
                  <a:lnTo>
                    <a:pt x="7793" y="66761"/>
                  </a:lnTo>
                  <a:lnTo>
                    <a:pt x="560" y="68301"/>
                  </a:lnTo>
                  <a:lnTo>
                    <a:pt x="4668" y="87527"/>
                  </a:lnTo>
                  <a:cubicBezTo>
                    <a:pt x="5048" y="89219"/>
                    <a:pt x="6551" y="90420"/>
                    <a:pt x="8285" y="90420"/>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21" name="Freeform: Shape 420">
              <a:extLst>
                <a:ext uri="{FF2B5EF4-FFF2-40B4-BE49-F238E27FC236}">
                  <a16:creationId xmlns:a16="http://schemas.microsoft.com/office/drawing/2014/main" id="{D8493B87-53D9-4C0E-9A72-FA7D7AC0064B}"/>
                </a:ext>
              </a:extLst>
            </p:cNvPr>
            <p:cNvSpPr/>
            <p:nvPr/>
          </p:nvSpPr>
          <p:spPr>
            <a:xfrm>
              <a:off x="4624240" y="3099847"/>
              <a:ext cx="64214" cy="86634"/>
            </a:xfrm>
            <a:custGeom>
              <a:avLst/>
              <a:gdLst>
                <a:gd name="connsiteX0" fmla="*/ 378 w 64214"/>
                <a:gd name="connsiteY0" fmla="*/ 13936 h 86634"/>
                <a:gd name="connsiteX1" fmla="*/ 378 w 64214"/>
                <a:gd name="connsiteY1" fmla="*/ 72574 h 86634"/>
                <a:gd name="connsiteX2" fmla="*/ 11032 w 64214"/>
                <a:gd name="connsiteY2" fmla="*/ 83329 h 86634"/>
                <a:gd name="connsiteX3" fmla="*/ 32334 w 64214"/>
                <a:gd name="connsiteY3" fmla="*/ 86563 h 86634"/>
                <a:gd name="connsiteX4" fmla="*/ 32623 w 64214"/>
                <a:gd name="connsiteY4" fmla="*/ 86563 h 86634"/>
                <a:gd name="connsiteX5" fmla="*/ 46373 w 64214"/>
                <a:gd name="connsiteY5" fmla="*/ 85304 h 86634"/>
                <a:gd name="connsiteX6" fmla="*/ 64578 w 64214"/>
                <a:gd name="connsiteY6" fmla="*/ 72574 h 86634"/>
                <a:gd name="connsiteX7" fmla="*/ 64578 w 64214"/>
                <a:gd name="connsiteY7" fmla="*/ 13936 h 86634"/>
                <a:gd name="connsiteX8" fmla="*/ 53729 w 64214"/>
                <a:gd name="connsiteY8" fmla="*/ 3180 h 86634"/>
                <a:gd name="connsiteX9" fmla="*/ 32319 w 64214"/>
                <a:gd name="connsiteY9" fmla="*/ -53 h 86634"/>
                <a:gd name="connsiteX10" fmla="*/ 11040 w 64214"/>
                <a:gd name="connsiteY10" fmla="*/ 3180 h 86634"/>
                <a:gd name="connsiteX11" fmla="*/ 364 w 64214"/>
                <a:gd name="connsiteY11" fmla="*/ 13936 h 86634"/>
                <a:gd name="connsiteX12" fmla="*/ 45013 w 64214"/>
                <a:gd name="connsiteY12" fmla="*/ 78071 h 86634"/>
                <a:gd name="connsiteX13" fmla="*/ 32334 w 64214"/>
                <a:gd name="connsiteY13" fmla="*/ 79207 h 86634"/>
                <a:gd name="connsiteX14" fmla="*/ 13571 w 64214"/>
                <a:gd name="connsiteY14" fmla="*/ 76415 h 86634"/>
                <a:gd name="connsiteX15" fmla="*/ 7785 w 64214"/>
                <a:gd name="connsiteY15" fmla="*/ 72610 h 86634"/>
                <a:gd name="connsiteX16" fmla="*/ 7785 w 64214"/>
                <a:gd name="connsiteY16" fmla="*/ 62296 h 86634"/>
                <a:gd name="connsiteX17" fmla="*/ 11047 w 64214"/>
                <a:gd name="connsiteY17" fmla="*/ 63742 h 86634"/>
                <a:gd name="connsiteX18" fmla="*/ 32363 w 64214"/>
                <a:gd name="connsiteY18" fmla="*/ 66976 h 86634"/>
                <a:gd name="connsiteX19" fmla="*/ 53794 w 64214"/>
                <a:gd name="connsiteY19" fmla="*/ 63742 h 86634"/>
                <a:gd name="connsiteX20" fmla="*/ 57230 w 64214"/>
                <a:gd name="connsiteY20" fmla="*/ 62296 h 86634"/>
                <a:gd name="connsiteX21" fmla="*/ 57230 w 64214"/>
                <a:gd name="connsiteY21" fmla="*/ 72617 h 86634"/>
                <a:gd name="connsiteX22" fmla="*/ 45013 w 64214"/>
                <a:gd name="connsiteY22" fmla="*/ 78071 h 86634"/>
                <a:gd name="connsiteX23" fmla="*/ 57208 w 64214"/>
                <a:gd name="connsiteY23" fmla="*/ 52965 h 86634"/>
                <a:gd name="connsiteX24" fmla="*/ 51226 w 64214"/>
                <a:gd name="connsiteY24" fmla="*/ 56770 h 86634"/>
                <a:gd name="connsiteX25" fmla="*/ 32326 w 64214"/>
                <a:gd name="connsiteY25" fmla="*/ 59562 h 86634"/>
                <a:gd name="connsiteX26" fmla="*/ 13564 w 64214"/>
                <a:gd name="connsiteY26" fmla="*/ 56770 h 86634"/>
                <a:gd name="connsiteX27" fmla="*/ 7778 w 64214"/>
                <a:gd name="connsiteY27" fmla="*/ 52965 h 86634"/>
                <a:gd name="connsiteX28" fmla="*/ 7778 w 64214"/>
                <a:gd name="connsiteY28" fmla="*/ 42781 h 86634"/>
                <a:gd name="connsiteX29" fmla="*/ 11040 w 64214"/>
                <a:gd name="connsiteY29" fmla="*/ 44228 h 86634"/>
                <a:gd name="connsiteX30" fmla="*/ 32355 w 64214"/>
                <a:gd name="connsiteY30" fmla="*/ 47461 h 86634"/>
                <a:gd name="connsiteX31" fmla="*/ 53787 w 64214"/>
                <a:gd name="connsiteY31" fmla="*/ 44228 h 86634"/>
                <a:gd name="connsiteX32" fmla="*/ 57223 w 64214"/>
                <a:gd name="connsiteY32" fmla="*/ 42781 h 86634"/>
                <a:gd name="connsiteX33" fmla="*/ 51226 w 64214"/>
                <a:gd name="connsiteY33" fmla="*/ 37269 h 86634"/>
                <a:gd name="connsiteX34" fmla="*/ 32326 w 64214"/>
                <a:gd name="connsiteY34" fmla="*/ 40061 h 86634"/>
                <a:gd name="connsiteX35" fmla="*/ 13564 w 64214"/>
                <a:gd name="connsiteY35" fmla="*/ 37269 h 86634"/>
                <a:gd name="connsiteX36" fmla="*/ 7778 w 64214"/>
                <a:gd name="connsiteY36" fmla="*/ 33465 h 86634"/>
                <a:gd name="connsiteX37" fmla="*/ 7778 w 64214"/>
                <a:gd name="connsiteY37" fmla="*/ 23281 h 86634"/>
                <a:gd name="connsiteX38" fmla="*/ 11040 w 64214"/>
                <a:gd name="connsiteY38" fmla="*/ 24727 h 86634"/>
                <a:gd name="connsiteX39" fmla="*/ 32355 w 64214"/>
                <a:gd name="connsiteY39" fmla="*/ 27961 h 86634"/>
                <a:gd name="connsiteX40" fmla="*/ 53787 w 64214"/>
                <a:gd name="connsiteY40" fmla="*/ 24727 h 86634"/>
                <a:gd name="connsiteX41" fmla="*/ 57223 w 64214"/>
                <a:gd name="connsiteY41" fmla="*/ 23281 h 86634"/>
                <a:gd name="connsiteX42" fmla="*/ 57223 w 64214"/>
                <a:gd name="connsiteY42" fmla="*/ 33465 h 86634"/>
                <a:gd name="connsiteX43" fmla="*/ 51234 w 64214"/>
                <a:gd name="connsiteY43" fmla="*/ 37241 h 86634"/>
                <a:gd name="connsiteX44" fmla="*/ 13434 w 64214"/>
                <a:gd name="connsiteY44" fmla="*/ 10160 h 86634"/>
                <a:gd name="connsiteX45" fmla="*/ 51140 w 64214"/>
                <a:gd name="connsiteY45" fmla="*/ 10160 h 86634"/>
                <a:gd name="connsiteX46" fmla="*/ 57027 w 64214"/>
                <a:gd name="connsiteY46" fmla="*/ 13965 h 86634"/>
                <a:gd name="connsiteX47" fmla="*/ 51140 w 64214"/>
                <a:gd name="connsiteY47" fmla="*/ 17769 h 86634"/>
                <a:gd name="connsiteX48" fmla="*/ 13434 w 64214"/>
                <a:gd name="connsiteY48" fmla="*/ 17769 h 86634"/>
                <a:gd name="connsiteX49" fmla="*/ 7539 w 64214"/>
                <a:gd name="connsiteY49" fmla="*/ 13965 h 86634"/>
                <a:gd name="connsiteX50" fmla="*/ 13434 w 64214"/>
                <a:gd name="connsiteY50" fmla="*/ 10160 h 8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4214" h="86634">
                  <a:moveTo>
                    <a:pt x="378" y="13936"/>
                  </a:moveTo>
                  <a:lnTo>
                    <a:pt x="378" y="72574"/>
                  </a:lnTo>
                  <a:cubicBezTo>
                    <a:pt x="378" y="75706"/>
                    <a:pt x="2136" y="80111"/>
                    <a:pt x="11032" y="83329"/>
                  </a:cubicBezTo>
                  <a:cubicBezTo>
                    <a:pt x="17904" y="85593"/>
                    <a:pt x="25101" y="86686"/>
                    <a:pt x="32334" y="86563"/>
                  </a:cubicBezTo>
                  <a:lnTo>
                    <a:pt x="32623" y="86563"/>
                  </a:lnTo>
                  <a:cubicBezTo>
                    <a:pt x="37238" y="86563"/>
                    <a:pt x="41838" y="86136"/>
                    <a:pt x="46373" y="85304"/>
                  </a:cubicBezTo>
                  <a:cubicBezTo>
                    <a:pt x="57895" y="83091"/>
                    <a:pt x="64578" y="78454"/>
                    <a:pt x="64578" y="72574"/>
                  </a:cubicBezTo>
                  <a:lnTo>
                    <a:pt x="64578" y="13936"/>
                  </a:lnTo>
                  <a:cubicBezTo>
                    <a:pt x="64578" y="10804"/>
                    <a:pt x="62626" y="6406"/>
                    <a:pt x="53729" y="3180"/>
                  </a:cubicBezTo>
                  <a:cubicBezTo>
                    <a:pt x="46821" y="916"/>
                    <a:pt x="39588" y="-176"/>
                    <a:pt x="32319" y="-53"/>
                  </a:cubicBezTo>
                  <a:cubicBezTo>
                    <a:pt x="25093" y="-176"/>
                    <a:pt x="17904" y="916"/>
                    <a:pt x="11040" y="3180"/>
                  </a:cubicBezTo>
                  <a:cubicBezTo>
                    <a:pt x="2136" y="6399"/>
                    <a:pt x="364" y="10804"/>
                    <a:pt x="364" y="13936"/>
                  </a:cubicBezTo>
                  <a:close/>
                  <a:moveTo>
                    <a:pt x="45013" y="78071"/>
                  </a:moveTo>
                  <a:cubicBezTo>
                    <a:pt x="40832" y="78845"/>
                    <a:pt x="36587" y="79228"/>
                    <a:pt x="32334" y="79207"/>
                  </a:cubicBezTo>
                  <a:cubicBezTo>
                    <a:pt x="25969" y="79330"/>
                    <a:pt x="19625" y="78382"/>
                    <a:pt x="13571" y="76415"/>
                  </a:cubicBezTo>
                  <a:cubicBezTo>
                    <a:pt x="8703" y="74650"/>
                    <a:pt x="7785" y="72885"/>
                    <a:pt x="7785" y="72610"/>
                  </a:cubicBezTo>
                  <a:lnTo>
                    <a:pt x="7785" y="62296"/>
                  </a:lnTo>
                  <a:cubicBezTo>
                    <a:pt x="8834" y="62860"/>
                    <a:pt x="9926" y="63337"/>
                    <a:pt x="11047" y="63742"/>
                  </a:cubicBezTo>
                  <a:cubicBezTo>
                    <a:pt x="17918" y="66006"/>
                    <a:pt x="25130" y="67099"/>
                    <a:pt x="32363" y="66976"/>
                  </a:cubicBezTo>
                  <a:cubicBezTo>
                    <a:pt x="39639" y="67099"/>
                    <a:pt x="46879" y="66006"/>
                    <a:pt x="53794" y="63742"/>
                  </a:cubicBezTo>
                  <a:cubicBezTo>
                    <a:pt x="55060" y="63287"/>
                    <a:pt x="55841" y="62802"/>
                    <a:pt x="57230" y="62296"/>
                  </a:cubicBezTo>
                  <a:lnTo>
                    <a:pt x="57230" y="72617"/>
                  </a:lnTo>
                  <a:cubicBezTo>
                    <a:pt x="57223" y="73268"/>
                    <a:pt x="54221" y="76277"/>
                    <a:pt x="45013" y="78071"/>
                  </a:cubicBezTo>
                  <a:close/>
                  <a:moveTo>
                    <a:pt x="57208" y="52965"/>
                  </a:moveTo>
                  <a:cubicBezTo>
                    <a:pt x="57208" y="53240"/>
                    <a:pt x="56094" y="55005"/>
                    <a:pt x="51226" y="56770"/>
                  </a:cubicBezTo>
                  <a:cubicBezTo>
                    <a:pt x="45122" y="58744"/>
                    <a:pt x="38735" y="59685"/>
                    <a:pt x="32326" y="59562"/>
                  </a:cubicBezTo>
                  <a:cubicBezTo>
                    <a:pt x="25961" y="59685"/>
                    <a:pt x="19618" y="58744"/>
                    <a:pt x="13564" y="56770"/>
                  </a:cubicBezTo>
                  <a:cubicBezTo>
                    <a:pt x="8696" y="55005"/>
                    <a:pt x="7778" y="53240"/>
                    <a:pt x="7778" y="52965"/>
                  </a:cubicBezTo>
                  <a:lnTo>
                    <a:pt x="7778" y="42781"/>
                  </a:lnTo>
                  <a:cubicBezTo>
                    <a:pt x="8826" y="43345"/>
                    <a:pt x="9918" y="43823"/>
                    <a:pt x="11040" y="44228"/>
                  </a:cubicBezTo>
                  <a:cubicBezTo>
                    <a:pt x="17911" y="46492"/>
                    <a:pt x="25122" y="47584"/>
                    <a:pt x="32355" y="47461"/>
                  </a:cubicBezTo>
                  <a:cubicBezTo>
                    <a:pt x="39632" y="47584"/>
                    <a:pt x="46872" y="46492"/>
                    <a:pt x="53787" y="44228"/>
                  </a:cubicBezTo>
                  <a:cubicBezTo>
                    <a:pt x="55053" y="43772"/>
                    <a:pt x="55834" y="43287"/>
                    <a:pt x="57223" y="42781"/>
                  </a:cubicBezTo>
                  <a:close/>
                  <a:moveTo>
                    <a:pt x="51226" y="37269"/>
                  </a:moveTo>
                  <a:cubicBezTo>
                    <a:pt x="45122" y="39244"/>
                    <a:pt x="38735" y="40184"/>
                    <a:pt x="32326" y="40061"/>
                  </a:cubicBezTo>
                  <a:cubicBezTo>
                    <a:pt x="25961" y="40184"/>
                    <a:pt x="19618" y="39244"/>
                    <a:pt x="13564" y="37269"/>
                  </a:cubicBezTo>
                  <a:cubicBezTo>
                    <a:pt x="8696" y="35512"/>
                    <a:pt x="7778" y="33740"/>
                    <a:pt x="7778" y="33465"/>
                  </a:cubicBezTo>
                  <a:lnTo>
                    <a:pt x="7778" y="23281"/>
                  </a:lnTo>
                  <a:cubicBezTo>
                    <a:pt x="8826" y="23838"/>
                    <a:pt x="9918" y="24322"/>
                    <a:pt x="11040" y="24727"/>
                  </a:cubicBezTo>
                  <a:cubicBezTo>
                    <a:pt x="17911" y="26991"/>
                    <a:pt x="25122" y="28084"/>
                    <a:pt x="32355" y="27961"/>
                  </a:cubicBezTo>
                  <a:cubicBezTo>
                    <a:pt x="39632" y="28084"/>
                    <a:pt x="46872" y="26991"/>
                    <a:pt x="53787" y="24727"/>
                  </a:cubicBezTo>
                  <a:cubicBezTo>
                    <a:pt x="55053" y="24272"/>
                    <a:pt x="55834" y="23787"/>
                    <a:pt x="57223" y="23281"/>
                  </a:cubicBezTo>
                  <a:lnTo>
                    <a:pt x="57223" y="33465"/>
                  </a:lnTo>
                  <a:cubicBezTo>
                    <a:pt x="57223" y="33711"/>
                    <a:pt x="56101" y="35483"/>
                    <a:pt x="51234" y="37241"/>
                  </a:cubicBezTo>
                  <a:close/>
                  <a:moveTo>
                    <a:pt x="13434" y="10160"/>
                  </a:moveTo>
                  <a:cubicBezTo>
                    <a:pt x="25730" y="6435"/>
                    <a:pt x="38843" y="6435"/>
                    <a:pt x="51140" y="10160"/>
                  </a:cubicBezTo>
                  <a:cubicBezTo>
                    <a:pt x="56007" y="11925"/>
                    <a:pt x="57027" y="13690"/>
                    <a:pt x="57027" y="13965"/>
                  </a:cubicBezTo>
                  <a:cubicBezTo>
                    <a:pt x="57027" y="14240"/>
                    <a:pt x="56000" y="16004"/>
                    <a:pt x="51140" y="17769"/>
                  </a:cubicBezTo>
                  <a:cubicBezTo>
                    <a:pt x="38843" y="21494"/>
                    <a:pt x="25730" y="21494"/>
                    <a:pt x="13434" y="17769"/>
                  </a:cubicBezTo>
                  <a:cubicBezTo>
                    <a:pt x="8566" y="16004"/>
                    <a:pt x="7539" y="14240"/>
                    <a:pt x="7539" y="13965"/>
                  </a:cubicBezTo>
                  <a:cubicBezTo>
                    <a:pt x="7539" y="13690"/>
                    <a:pt x="8566" y="11925"/>
                    <a:pt x="13434" y="10160"/>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grpSp>
      <p:sp>
        <p:nvSpPr>
          <p:cNvPr id="422" name="TextBox 421">
            <a:extLst>
              <a:ext uri="{FF2B5EF4-FFF2-40B4-BE49-F238E27FC236}">
                <a16:creationId xmlns:a16="http://schemas.microsoft.com/office/drawing/2014/main" id="{23CB86B4-82A6-459C-809C-240AB492602A}"/>
              </a:ext>
            </a:extLst>
          </p:cNvPr>
          <p:cNvSpPr txBox="1"/>
          <p:nvPr/>
        </p:nvSpPr>
        <p:spPr>
          <a:xfrm>
            <a:off x="4817854" y="2743288"/>
            <a:ext cx="1282018" cy="338554"/>
          </a:xfrm>
          <a:prstGeom prst="rect">
            <a:avLst/>
          </a:prstGeom>
          <a:noFill/>
        </p:spPr>
        <p:txBody>
          <a:bodyPr wrap="none" rtlCol="0">
            <a:spAutoFit/>
          </a:bodyPr>
          <a:lstStyle/>
          <a:p>
            <a:pPr algn="l"/>
            <a:r>
              <a:rPr lang="en-IN" sz="1600" b="1" spc="0" baseline="0" dirty="0">
                <a:solidFill>
                  <a:schemeClr val="bg1"/>
                </a:solidFill>
                <a:cs typeface="Arial" panose="020B0604020202020204" pitchFamily="34" charset="0"/>
                <a:sym typeface="Alexandria"/>
                <a:rtl val="0"/>
              </a:rPr>
              <a:t>Data Fluency</a:t>
            </a:r>
          </a:p>
        </p:txBody>
      </p:sp>
      <p:sp>
        <p:nvSpPr>
          <p:cNvPr id="423" name="TextBox 422">
            <a:extLst>
              <a:ext uri="{FF2B5EF4-FFF2-40B4-BE49-F238E27FC236}">
                <a16:creationId xmlns:a16="http://schemas.microsoft.com/office/drawing/2014/main" id="{7DCB136D-2343-4812-8CFA-04B477F4E178}"/>
              </a:ext>
            </a:extLst>
          </p:cNvPr>
          <p:cNvSpPr txBox="1"/>
          <p:nvPr/>
        </p:nvSpPr>
        <p:spPr>
          <a:xfrm>
            <a:off x="4817854" y="3039842"/>
            <a:ext cx="2202847" cy="261610"/>
          </a:xfrm>
          <a:prstGeom prst="rect">
            <a:avLst/>
          </a:prstGeom>
          <a:noFill/>
        </p:spPr>
        <p:txBody>
          <a:bodyPr wrap="none" rtlCol="0">
            <a:spAutoFit/>
          </a:bodyPr>
          <a:lstStyle/>
          <a:p>
            <a:pPr algn="l"/>
            <a:r>
              <a:rPr lang="en-IN" sz="1100" spc="0" baseline="0" dirty="0">
                <a:solidFill>
                  <a:schemeClr val="bg1"/>
                </a:solidFill>
                <a:ea typeface="Open Sans"/>
                <a:cs typeface="Arial" panose="020B0604020202020204" pitchFamily="34" charset="0"/>
                <a:sym typeface="Open Sans"/>
                <a:rtl val="0"/>
              </a:rPr>
              <a:t>Enterprise data translation solution</a:t>
            </a:r>
          </a:p>
        </p:txBody>
      </p:sp>
      <p:grpSp>
        <p:nvGrpSpPr>
          <p:cNvPr id="424" name="Graphic 2">
            <a:extLst>
              <a:ext uri="{FF2B5EF4-FFF2-40B4-BE49-F238E27FC236}">
                <a16:creationId xmlns:a16="http://schemas.microsoft.com/office/drawing/2014/main" id="{41220031-04FC-452C-BDBB-06B849E8FE8E}"/>
              </a:ext>
            </a:extLst>
          </p:cNvPr>
          <p:cNvGrpSpPr/>
          <p:nvPr/>
        </p:nvGrpSpPr>
        <p:grpSpPr>
          <a:xfrm>
            <a:off x="4547648" y="2844039"/>
            <a:ext cx="217260" cy="216638"/>
            <a:chOff x="4547648" y="2330258"/>
            <a:chExt cx="217260" cy="216638"/>
          </a:xfrm>
          <a:solidFill>
            <a:schemeClr val="accent1"/>
          </a:solidFill>
        </p:grpSpPr>
        <p:sp>
          <p:nvSpPr>
            <p:cNvPr id="425" name="Freeform: Shape 424">
              <a:extLst>
                <a:ext uri="{FF2B5EF4-FFF2-40B4-BE49-F238E27FC236}">
                  <a16:creationId xmlns:a16="http://schemas.microsoft.com/office/drawing/2014/main" id="{A626C973-723A-4909-976C-223DF5B08050}"/>
                </a:ext>
              </a:extLst>
            </p:cNvPr>
            <p:cNvSpPr/>
            <p:nvPr/>
          </p:nvSpPr>
          <p:spPr>
            <a:xfrm>
              <a:off x="4561690" y="2343898"/>
              <a:ext cx="189417" cy="189353"/>
            </a:xfrm>
            <a:custGeom>
              <a:avLst/>
              <a:gdLst>
                <a:gd name="connsiteX0" fmla="*/ 183916 w 189417"/>
                <a:gd name="connsiteY0" fmla="*/ 37336 h 189353"/>
                <a:gd name="connsiteX1" fmla="*/ 183916 w 189417"/>
                <a:gd name="connsiteY1" fmla="*/ 18624 h 189353"/>
                <a:gd name="connsiteX2" fmla="*/ 183916 w 189417"/>
                <a:gd name="connsiteY2" fmla="*/ 16657 h 189353"/>
                <a:gd name="connsiteX3" fmla="*/ 186732 w 189417"/>
                <a:gd name="connsiteY3" fmla="*/ 13619 h 189353"/>
                <a:gd name="connsiteX4" fmla="*/ 186954 w 189417"/>
                <a:gd name="connsiteY4" fmla="*/ 13619 h 189353"/>
                <a:gd name="connsiteX5" fmla="*/ 189913 w 189417"/>
                <a:gd name="connsiteY5" fmla="*/ 16444 h 189353"/>
                <a:gd name="connsiteX6" fmla="*/ 189905 w 189417"/>
                <a:gd name="connsiteY6" fmla="*/ 16743 h 189353"/>
                <a:gd name="connsiteX7" fmla="*/ 189905 w 189417"/>
                <a:gd name="connsiteY7" fmla="*/ 24403 h 189353"/>
                <a:gd name="connsiteX8" fmla="*/ 189905 w 189417"/>
                <a:gd name="connsiteY8" fmla="*/ 39072 h 189353"/>
                <a:gd name="connsiteX9" fmla="*/ 185565 w 189417"/>
                <a:gd name="connsiteY9" fmla="*/ 43347 h 189353"/>
                <a:gd name="connsiteX10" fmla="*/ 174824 w 189417"/>
                <a:gd name="connsiteY10" fmla="*/ 43347 h 189353"/>
                <a:gd name="connsiteX11" fmla="*/ 175952 w 189417"/>
                <a:gd name="connsiteY11" fmla="*/ 45365 h 189353"/>
                <a:gd name="connsiteX12" fmla="*/ 186867 w 189417"/>
                <a:gd name="connsiteY12" fmla="*/ 118418 h 189353"/>
                <a:gd name="connsiteX13" fmla="*/ 186512 w 189417"/>
                <a:gd name="connsiteY13" fmla="*/ 119677 h 189353"/>
                <a:gd name="connsiteX14" fmla="*/ 183248 w 189417"/>
                <a:gd name="connsiteY14" fmla="*/ 122144 h 189353"/>
                <a:gd name="connsiteX15" fmla="*/ 182946 w 189417"/>
                <a:gd name="connsiteY15" fmla="*/ 122085 h 189353"/>
                <a:gd name="connsiteX16" fmla="*/ 180777 w 189417"/>
                <a:gd name="connsiteY16" fmla="*/ 118165 h 189353"/>
                <a:gd name="connsiteX17" fmla="*/ 182722 w 189417"/>
                <a:gd name="connsiteY17" fmla="*/ 108972 h 189353"/>
                <a:gd name="connsiteX18" fmla="*/ 184002 w 189417"/>
                <a:gd name="connsiteY18" fmla="*/ 97797 h 189353"/>
                <a:gd name="connsiteX19" fmla="*/ 156264 w 189417"/>
                <a:gd name="connsiteY19" fmla="*/ 97797 h 189353"/>
                <a:gd name="connsiteX20" fmla="*/ 98269 w 189417"/>
                <a:gd name="connsiteY20" fmla="*/ 155784 h 189353"/>
                <a:gd name="connsiteX21" fmla="*/ 98269 w 189417"/>
                <a:gd name="connsiteY21" fmla="*/ 182995 h 189353"/>
                <a:gd name="connsiteX22" fmla="*/ 162549 w 189417"/>
                <a:gd name="connsiteY22" fmla="*/ 152016 h 189353"/>
                <a:gd name="connsiteX23" fmla="*/ 149805 w 189417"/>
                <a:gd name="connsiteY23" fmla="*/ 152016 h 189353"/>
                <a:gd name="connsiteX24" fmla="*/ 146663 w 189417"/>
                <a:gd name="connsiteY24" fmla="*/ 149557 h 189353"/>
                <a:gd name="connsiteX25" fmla="*/ 146644 w 189417"/>
                <a:gd name="connsiteY25" fmla="*/ 149122 h 189353"/>
                <a:gd name="connsiteX26" fmla="*/ 149631 w 189417"/>
                <a:gd name="connsiteY26" fmla="*/ 146027 h 189353"/>
                <a:gd name="connsiteX27" fmla="*/ 151382 w 189417"/>
                <a:gd name="connsiteY27" fmla="*/ 146027 h 189353"/>
                <a:gd name="connsiteX28" fmla="*/ 165616 w 189417"/>
                <a:gd name="connsiteY28" fmla="*/ 146027 h 189353"/>
                <a:gd name="connsiteX29" fmla="*/ 168777 w 189417"/>
                <a:gd name="connsiteY29" fmla="*/ 144312 h 189353"/>
                <a:gd name="connsiteX30" fmla="*/ 176379 w 189417"/>
                <a:gd name="connsiteY30" fmla="*/ 130570 h 189353"/>
                <a:gd name="connsiteX31" fmla="*/ 176914 w 189417"/>
                <a:gd name="connsiteY31" fmla="*/ 129376 h 189353"/>
                <a:gd name="connsiteX32" fmla="*/ 180805 w 189417"/>
                <a:gd name="connsiteY32" fmla="*/ 127653 h 189353"/>
                <a:gd name="connsiteX33" fmla="*/ 180900 w 189417"/>
                <a:gd name="connsiteY33" fmla="*/ 127691 h 189353"/>
                <a:gd name="connsiteX34" fmla="*/ 182444 w 189417"/>
                <a:gd name="connsiteY34" fmla="*/ 131480 h 189353"/>
                <a:gd name="connsiteX35" fmla="*/ 182310 w 189417"/>
                <a:gd name="connsiteY35" fmla="*/ 131756 h 189353"/>
                <a:gd name="connsiteX36" fmla="*/ 176220 w 189417"/>
                <a:gd name="connsiteY36" fmla="*/ 143611 h 189353"/>
                <a:gd name="connsiteX37" fmla="*/ 174853 w 189417"/>
                <a:gd name="connsiteY37" fmla="*/ 146019 h 189353"/>
                <a:gd name="connsiteX38" fmla="*/ 185153 w 189417"/>
                <a:gd name="connsiteY38" fmla="*/ 146019 h 189353"/>
                <a:gd name="connsiteX39" fmla="*/ 189955 w 189417"/>
                <a:gd name="connsiteY39" fmla="*/ 150714 h 189353"/>
                <a:gd name="connsiteX40" fmla="*/ 189955 w 189417"/>
                <a:gd name="connsiteY40" fmla="*/ 171957 h 189353"/>
                <a:gd name="connsiteX41" fmla="*/ 187641 w 189417"/>
                <a:gd name="connsiteY41" fmla="*/ 175696 h 189353"/>
                <a:gd name="connsiteX42" fmla="*/ 183916 w 189417"/>
                <a:gd name="connsiteY42" fmla="*/ 172080 h 189353"/>
                <a:gd name="connsiteX43" fmla="*/ 183916 w 189417"/>
                <a:gd name="connsiteY43" fmla="*/ 154779 h 189353"/>
                <a:gd name="connsiteX44" fmla="*/ 183916 w 189417"/>
                <a:gd name="connsiteY44" fmla="*/ 152066 h 189353"/>
                <a:gd name="connsiteX45" fmla="*/ 171005 w 189417"/>
                <a:gd name="connsiteY45" fmla="*/ 152117 h 189353"/>
                <a:gd name="connsiteX46" fmla="*/ 169558 w 189417"/>
                <a:gd name="connsiteY46" fmla="*/ 153281 h 189353"/>
                <a:gd name="connsiteX47" fmla="*/ 36597 w 189417"/>
                <a:gd name="connsiteY47" fmla="*/ 169006 h 189353"/>
                <a:gd name="connsiteX48" fmla="*/ 20872 w 189417"/>
                <a:gd name="connsiteY48" fmla="*/ 36045 h 189353"/>
                <a:gd name="connsiteX49" fmla="*/ 153834 w 189417"/>
                <a:gd name="connsiteY49" fmla="*/ 20320 h 189353"/>
                <a:gd name="connsiteX50" fmla="*/ 169435 w 189417"/>
                <a:gd name="connsiteY50" fmla="*/ 35889 h 189353"/>
                <a:gd name="connsiteX51" fmla="*/ 172090 w 189417"/>
                <a:gd name="connsiteY51" fmla="*/ 37227 h 189353"/>
                <a:gd name="connsiteX52" fmla="*/ 183916 w 189417"/>
                <a:gd name="connsiteY52" fmla="*/ 37293 h 189353"/>
                <a:gd name="connsiteX53" fmla="*/ 92114 w 189417"/>
                <a:gd name="connsiteY53" fmla="*/ 155292 h 189353"/>
                <a:gd name="connsiteX54" fmla="*/ 85872 w 189417"/>
                <a:gd name="connsiteY54" fmla="*/ 154569 h 189353"/>
                <a:gd name="connsiteX55" fmla="*/ 35276 w 189417"/>
                <a:gd name="connsiteY55" fmla="*/ 85121 h 189353"/>
                <a:gd name="connsiteX56" fmla="*/ 39986 w 189417"/>
                <a:gd name="connsiteY56" fmla="*/ 69407 h 189353"/>
                <a:gd name="connsiteX57" fmla="*/ 45049 w 189417"/>
                <a:gd name="connsiteY57" fmla="*/ 60474 h 189353"/>
                <a:gd name="connsiteX58" fmla="*/ 48868 w 189417"/>
                <a:gd name="connsiteY58" fmla="*/ 59005 h 189353"/>
                <a:gd name="connsiteX59" fmla="*/ 49324 w 189417"/>
                <a:gd name="connsiteY59" fmla="*/ 59259 h 189353"/>
                <a:gd name="connsiteX60" fmla="*/ 50280 w 189417"/>
                <a:gd name="connsiteY60" fmla="*/ 63332 h 189353"/>
                <a:gd name="connsiteX61" fmla="*/ 50047 w 189417"/>
                <a:gd name="connsiteY61" fmla="*/ 63657 h 189353"/>
                <a:gd name="connsiteX62" fmla="*/ 49208 w 189417"/>
                <a:gd name="connsiteY62" fmla="*/ 64937 h 189353"/>
                <a:gd name="connsiteX63" fmla="*/ 40789 w 189417"/>
                <a:gd name="connsiteY63" fmla="*/ 100849 h 189353"/>
                <a:gd name="connsiteX64" fmla="*/ 100948 w 189417"/>
                <a:gd name="connsiteY64" fmla="*/ 149031 h 189353"/>
                <a:gd name="connsiteX65" fmla="*/ 104808 w 189417"/>
                <a:gd name="connsiteY65" fmla="*/ 148464 h 189353"/>
                <a:gd name="connsiteX66" fmla="*/ 147027 w 189417"/>
                <a:gd name="connsiteY66" fmla="*/ 112068 h 189353"/>
                <a:gd name="connsiteX67" fmla="*/ 135129 w 189417"/>
                <a:gd name="connsiteY67" fmla="*/ 57220 h 189353"/>
                <a:gd name="connsiteX68" fmla="*/ 62893 w 189417"/>
                <a:gd name="connsiteY68" fmla="*/ 50442 h 189353"/>
                <a:gd name="connsiteX69" fmla="*/ 57764 w 189417"/>
                <a:gd name="connsiteY69" fmla="*/ 50442 h 189353"/>
                <a:gd name="connsiteX70" fmla="*/ 59356 w 189417"/>
                <a:gd name="connsiteY70" fmla="*/ 45683 h 189353"/>
                <a:gd name="connsiteX71" fmla="*/ 90096 w 189417"/>
                <a:gd name="connsiteY71" fmla="*/ 34262 h 189353"/>
                <a:gd name="connsiteX72" fmla="*/ 92317 w 189417"/>
                <a:gd name="connsiteY72" fmla="*/ 31766 h 189353"/>
                <a:gd name="connsiteX73" fmla="*/ 92317 w 189417"/>
                <a:gd name="connsiteY73" fmla="*/ 8339 h 189353"/>
                <a:gd name="connsiteX74" fmla="*/ 92317 w 189417"/>
                <a:gd name="connsiteY74" fmla="*/ 6234 h 189353"/>
                <a:gd name="connsiteX75" fmla="*/ 18945 w 189417"/>
                <a:gd name="connsiteY75" fmla="*/ 49632 h 189353"/>
                <a:gd name="connsiteX76" fmla="*/ 21296 w 189417"/>
                <a:gd name="connsiteY76" fmla="*/ 143415 h 189353"/>
                <a:gd name="connsiteX77" fmla="*/ 92121 w 189417"/>
                <a:gd name="connsiteY77" fmla="*/ 183414 h 189353"/>
                <a:gd name="connsiteX78" fmla="*/ 183887 w 189417"/>
                <a:gd name="connsiteY78" fmla="*/ 91584 h 189353"/>
                <a:gd name="connsiteX79" fmla="*/ 183446 w 189417"/>
                <a:gd name="connsiteY79" fmla="*/ 86101 h 189353"/>
                <a:gd name="connsiteX80" fmla="*/ 168213 w 189417"/>
                <a:gd name="connsiteY80" fmla="*/ 44489 h 189353"/>
                <a:gd name="connsiteX81" fmla="*/ 165905 w 189417"/>
                <a:gd name="connsiteY81" fmla="*/ 43390 h 189353"/>
                <a:gd name="connsiteX82" fmla="*/ 154962 w 189417"/>
                <a:gd name="connsiteY82" fmla="*/ 43339 h 189353"/>
                <a:gd name="connsiteX83" fmla="*/ 149899 w 189417"/>
                <a:gd name="connsiteY83" fmla="*/ 43339 h 189353"/>
                <a:gd name="connsiteX84" fmla="*/ 146572 w 189417"/>
                <a:gd name="connsiteY84" fmla="*/ 40352 h 189353"/>
                <a:gd name="connsiteX85" fmla="*/ 149855 w 189417"/>
                <a:gd name="connsiteY85" fmla="*/ 37329 h 189353"/>
                <a:gd name="connsiteX86" fmla="*/ 152025 w 189417"/>
                <a:gd name="connsiteY86" fmla="*/ 37329 h 189353"/>
                <a:gd name="connsiteX87" fmla="*/ 162347 w 189417"/>
                <a:gd name="connsiteY87" fmla="*/ 37329 h 189353"/>
                <a:gd name="connsiteX88" fmla="*/ 98262 w 189417"/>
                <a:gd name="connsiteY88" fmla="*/ 6313 h 189353"/>
                <a:gd name="connsiteX89" fmla="*/ 98262 w 189417"/>
                <a:gd name="connsiteY89" fmla="*/ 33611 h 189353"/>
                <a:gd name="connsiteX90" fmla="*/ 156163 w 189417"/>
                <a:gd name="connsiteY90" fmla="*/ 91591 h 18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89417" h="189353">
                  <a:moveTo>
                    <a:pt x="183916" y="37336"/>
                  </a:moveTo>
                  <a:cubicBezTo>
                    <a:pt x="183916" y="30877"/>
                    <a:pt x="183916" y="24750"/>
                    <a:pt x="183916" y="18624"/>
                  </a:cubicBezTo>
                  <a:cubicBezTo>
                    <a:pt x="183916" y="17966"/>
                    <a:pt x="183916" y="17308"/>
                    <a:pt x="183916" y="16657"/>
                  </a:cubicBezTo>
                  <a:cubicBezTo>
                    <a:pt x="183855" y="15040"/>
                    <a:pt x="185116" y="13680"/>
                    <a:pt x="186732" y="13619"/>
                  </a:cubicBezTo>
                  <a:cubicBezTo>
                    <a:pt x="186806" y="13616"/>
                    <a:pt x="186880" y="13616"/>
                    <a:pt x="186954" y="13619"/>
                  </a:cubicBezTo>
                  <a:cubicBezTo>
                    <a:pt x="188551" y="13582"/>
                    <a:pt x="189876" y="14846"/>
                    <a:pt x="189913" y="16444"/>
                  </a:cubicBezTo>
                  <a:cubicBezTo>
                    <a:pt x="189915" y="16544"/>
                    <a:pt x="189913" y="16644"/>
                    <a:pt x="189905" y="16743"/>
                  </a:cubicBezTo>
                  <a:cubicBezTo>
                    <a:pt x="189991" y="19297"/>
                    <a:pt x="189905" y="21850"/>
                    <a:pt x="189905" y="24403"/>
                  </a:cubicBezTo>
                  <a:cubicBezTo>
                    <a:pt x="189905" y="29293"/>
                    <a:pt x="189905" y="34182"/>
                    <a:pt x="189905" y="39072"/>
                  </a:cubicBezTo>
                  <a:cubicBezTo>
                    <a:pt x="189905" y="42370"/>
                    <a:pt x="188921" y="43332"/>
                    <a:pt x="185565" y="43347"/>
                  </a:cubicBezTo>
                  <a:cubicBezTo>
                    <a:pt x="182209" y="43361"/>
                    <a:pt x="178715" y="43347"/>
                    <a:pt x="174824" y="43347"/>
                  </a:cubicBezTo>
                  <a:cubicBezTo>
                    <a:pt x="175301" y="44207"/>
                    <a:pt x="175612" y="44793"/>
                    <a:pt x="175952" y="45365"/>
                  </a:cubicBezTo>
                  <a:cubicBezTo>
                    <a:pt x="189403" y="67208"/>
                    <a:pt x="193346" y="93597"/>
                    <a:pt x="186867" y="118418"/>
                  </a:cubicBezTo>
                  <a:cubicBezTo>
                    <a:pt x="186765" y="118845"/>
                    <a:pt x="186628" y="119257"/>
                    <a:pt x="186512" y="119677"/>
                  </a:cubicBezTo>
                  <a:cubicBezTo>
                    <a:pt x="186292" y="121259"/>
                    <a:pt x="184831" y="122364"/>
                    <a:pt x="183248" y="122144"/>
                  </a:cubicBezTo>
                  <a:cubicBezTo>
                    <a:pt x="183147" y="122129"/>
                    <a:pt x="183046" y="122110"/>
                    <a:pt x="182946" y="122085"/>
                  </a:cubicBezTo>
                  <a:cubicBezTo>
                    <a:pt x="181218" y="121774"/>
                    <a:pt x="180379" y="120212"/>
                    <a:pt x="180777" y="118165"/>
                  </a:cubicBezTo>
                  <a:cubicBezTo>
                    <a:pt x="181399" y="115098"/>
                    <a:pt x="182223" y="112060"/>
                    <a:pt x="182722" y="108972"/>
                  </a:cubicBezTo>
                  <a:cubicBezTo>
                    <a:pt x="183294" y="105355"/>
                    <a:pt x="183576" y="101630"/>
                    <a:pt x="184002" y="97797"/>
                  </a:cubicBezTo>
                  <a:lnTo>
                    <a:pt x="156264" y="97797"/>
                  </a:lnTo>
                  <a:cubicBezTo>
                    <a:pt x="151454" y="131727"/>
                    <a:pt x="132243" y="150923"/>
                    <a:pt x="98269" y="155784"/>
                  </a:cubicBezTo>
                  <a:lnTo>
                    <a:pt x="98269" y="182995"/>
                  </a:lnTo>
                  <a:cubicBezTo>
                    <a:pt x="113459" y="186857"/>
                    <a:pt x="152517" y="168138"/>
                    <a:pt x="162549" y="152016"/>
                  </a:cubicBezTo>
                  <a:cubicBezTo>
                    <a:pt x="158210" y="152016"/>
                    <a:pt x="154007" y="152016"/>
                    <a:pt x="149805" y="152016"/>
                  </a:cubicBezTo>
                  <a:cubicBezTo>
                    <a:pt x="148258" y="152204"/>
                    <a:pt x="146851" y="151103"/>
                    <a:pt x="146663" y="149557"/>
                  </a:cubicBezTo>
                  <a:cubicBezTo>
                    <a:pt x="146645" y="149413"/>
                    <a:pt x="146639" y="149268"/>
                    <a:pt x="146644" y="149122"/>
                  </a:cubicBezTo>
                  <a:cubicBezTo>
                    <a:pt x="146579" y="147162"/>
                    <a:pt x="147816" y="146229"/>
                    <a:pt x="149631" y="146027"/>
                  </a:cubicBezTo>
                  <a:cubicBezTo>
                    <a:pt x="150214" y="145991"/>
                    <a:pt x="150799" y="145991"/>
                    <a:pt x="151382" y="146027"/>
                  </a:cubicBezTo>
                  <a:cubicBezTo>
                    <a:pt x="156126" y="146027"/>
                    <a:pt x="160871" y="145969"/>
                    <a:pt x="165616" y="146027"/>
                  </a:cubicBezTo>
                  <a:cubicBezTo>
                    <a:pt x="166930" y="146200"/>
                    <a:pt x="168206" y="145508"/>
                    <a:pt x="168777" y="144312"/>
                  </a:cubicBezTo>
                  <a:cubicBezTo>
                    <a:pt x="171272" y="139705"/>
                    <a:pt x="173840" y="135134"/>
                    <a:pt x="176379" y="130570"/>
                  </a:cubicBezTo>
                  <a:cubicBezTo>
                    <a:pt x="176589" y="130186"/>
                    <a:pt x="176712" y="129760"/>
                    <a:pt x="176914" y="129376"/>
                  </a:cubicBezTo>
                  <a:cubicBezTo>
                    <a:pt x="177512" y="127826"/>
                    <a:pt x="179254" y="127054"/>
                    <a:pt x="180805" y="127653"/>
                  </a:cubicBezTo>
                  <a:cubicBezTo>
                    <a:pt x="180837" y="127665"/>
                    <a:pt x="180868" y="127678"/>
                    <a:pt x="180900" y="127691"/>
                  </a:cubicBezTo>
                  <a:cubicBezTo>
                    <a:pt x="182372" y="128311"/>
                    <a:pt x="183064" y="130007"/>
                    <a:pt x="182444" y="131480"/>
                  </a:cubicBezTo>
                  <a:cubicBezTo>
                    <a:pt x="182404" y="131574"/>
                    <a:pt x="182359" y="131666"/>
                    <a:pt x="182310" y="131756"/>
                  </a:cubicBezTo>
                  <a:cubicBezTo>
                    <a:pt x="180371" y="135756"/>
                    <a:pt x="178267" y="139669"/>
                    <a:pt x="176220" y="143611"/>
                  </a:cubicBezTo>
                  <a:cubicBezTo>
                    <a:pt x="175865" y="144334"/>
                    <a:pt x="175453" y="144963"/>
                    <a:pt x="174853" y="146019"/>
                  </a:cubicBezTo>
                  <a:lnTo>
                    <a:pt x="185153" y="146019"/>
                  </a:lnTo>
                  <a:cubicBezTo>
                    <a:pt x="189116" y="146019"/>
                    <a:pt x="189955" y="146844"/>
                    <a:pt x="189955" y="150714"/>
                  </a:cubicBezTo>
                  <a:cubicBezTo>
                    <a:pt x="189955" y="157795"/>
                    <a:pt x="189955" y="164876"/>
                    <a:pt x="189955" y="171957"/>
                  </a:cubicBezTo>
                  <a:cubicBezTo>
                    <a:pt x="189955" y="173715"/>
                    <a:pt x="189528" y="175190"/>
                    <a:pt x="187641" y="175696"/>
                  </a:cubicBezTo>
                  <a:cubicBezTo>
                    <a:pt x="185529" y="176261"/>
                    <a:pt x="183930" y="174720"/>
                    <a:pt x="183916" y="172080"/>
                  </a:cubicBezTo>
                  <a:cubicBezTo>
                    <a:pt x="183916" y="166294"/>
                    <a:pt x="183916" y="160551"/>
                    <a:pt x="183916" y="154779"/>
                  </a:cubicBezTo>
                  <a:lnTo>
                    <a:pt x="183916" y="152066"/>
                  </a:lnTo>
                  <a:cubicBezTo>
                    <a:pt x="179576" y="152066"/>
                    <a:pt x="175272" y="152030"/>
                    <a:pt x="171005" y="152117"/>
                  </a:cubicBezTo>
                  <a:cubicBezTo>
                    <a:pt x="170513" y="152117"/>
                    <a:pt x="169956" y="152797"/>
                    <a:pt x="169558" y="153281"/>
                  </a:cubicBezTo>
                  <a:cubicBezTo>
                    <a:pt x="137185" y="194340"/>
                    <a:pt x="77655" y="201380"/>
                    <a:pt x="36597" y="169006"/>
                  </a:cubicBezTo>
                  <a:cubicBezTo>
                    <a:pt x="-4462" y="136632"/>
                    <a:pt x="-11502" y="77104"/>
                    <a:pt x="20872" y="36045"/>
                  </a:cubicBezTo>
                  <a:cubicBezTo>
                    <a:pt x="53246" y="-5013"/>
                    <a:pt x="112775" y="-12054"/>
                    <a:pt x="153834" y="20320"/>
                  </a:cubicBezTo>
                  <a:cubicBezTo>
                    <a:pt x="159622" y="24884"/>
                    <a:pt x="164858" y="30109"/>
                    <a:pt x="169435" y="35889"/>
                  </a:cubicBezTo>
                  <a:cubicBezTo>
                    <a:pt x="170117" y="36659"/>
                    <a:pt x="171066" y="37138"/>
                    <a:pt x="172090" y="37227"/>
                  </a:cubicBezTo>
                  <a:cubicBezTo>
                    <a:pt x="175938" y="37372"/>
                    <a:pt x="179793" y="37293"/>
                    <a:pt x="183916" y="37293"/>
                  </a:cubicBezTo>
                  <a:moveTo>
                    <a:pt x="92114" y="155292"/>
                  </a:moveTo>
                  <a:cubicBezTo>
                    <a:pt x="89944" y="155046"/>
                    <a:pt x="87883" y="154880"/>
                    <a:pt x="85872" y="154569"/>
                  </a:cubicBezTo>
                  <a:cubicBezTo>
                    <a:pt x="52723" y="149363"/>
                    <a:pt x="30071" y="118270"/>
                    <a:pt x="35276" y="85121"/>
                  </a:cubicBezTo>
                  <a:cubicBezTo>
                    <a:pt x="36128" y="79694"/>
                    <a:pt x="37712" y="74408"/>
                    <a:pt x="39986" y="69407"/>
                  </a:cubicBezTo>
                  <a:cubicBezTo>
                    <a:pt x="41502" y="66335"/>
                    <a:pt x="43192" y="63353"/>
                    <a:pt x="45049" y="60474"/>
                  </a:cubicBezTo>
                  <a:cubicBezTo>
                    <a:pt x="45698" y="59014"/>
                    <a:pt x="47408" y="58357"/>
                    <a:pt x="48868" y="59005"/>
                  </a:cubicBezTo>
                  <a:cubicBezTo>
                    <a:pt x="49027" y="59076"/>
                    <a:pt x="49180" y="59161"/>
                    <a:pt x="49324" y="59259"/>
                  </a:cubicBezTo>
                  <a:cubicBezTo>
                    <a:pt x="50712" y="60120"/>
                    <a:pt x="51140" y="61943"/>
                    <a:pt x="50280" y="63332"/>
                  </a:cubicBezTo>
                  <a:cubicBezTo>
                    <a:pt x="50210" y="63446"/>
                    <a:pt x="50131" y="63554"/>
                    <a:pt x="50047" y="63657"/>
                  </a:cubicBezTo>
                  <a:cubicBezTo>
                    <a:pt x="49786" y="64098"/>
                    <a:pt x="49483" y="64510"/>
                    <a:pt x="49208" y="64937"/>
                  </a:cubicBezTo>
                  <a:cubicBezTo>
                    <a:pt x="42232" y="75531"/>
                    <a:pt x="39247" y="88259"/>
                    <a:pt x="40789" y="100849"/>
                  </a:cubicBezTo>
                  <a:cubicBezTo>
                    <a:pt x="44096" y="130767"/>
                    <a:pt x="71031" y="152339"/>
                    <a:pt x="100948" y="149031"/>
                  </a:cubicBezTo>
                  <a:cubicBezTo>
                    <a:pt x="102241" y="148889"/>
                    <a:pt x="103529" y="148699"/>
                    <a:pt x="104808" y="148464"/>
                  </a:cubicBezTo>
                  <a:cubicBezTo>
                    <a:pt x="124749" y="145547"/>
                    <a:pt x="141205" y="131362"/>
                    <a:pt x="147027" y="112068"/>
                  </a:cubicBezTo>
                  <a:cubicBezTo>
                    <a:pt x="154095" y="93029"/>
                    <a:pt x="149450" y="71618"/>
                    <a:pt x="135129" y="57220"/>
                  </a:cubicBezTo>
                  <a:cubicBezTo>
                    <a:pt x="116316" y="36841"/>
                    <a:pt x="85168" y="33919"/>
                    <a:pt x="62893" y="50442"/>
                  </a:cubicBezTo>
                  <a:cubicBezTo>
                    <a:pt x="60607" y="52091"/>
                    <a:pt x="58907" y="52077"/>
                    <a:pt x="57764" y="50442"/>
                  </a:cubicBezTo>
                  <a:cubicBezTo>
                    <a:pt x="56622" y="48807"/>
                    <a:pt x="57208" y="47260"/>
                    <a:pt x="59356" y="45683"/>
                  </a:cubicBezTo>
                  <a:cubicBezTo>
                    <a:pt x="68299" y="39014"/>
                    <a:pt x="78968" y="35050"/>
                    <a:pt x="90096" y="34262"/>
                  </a:cubicBezTo>
                  <a:cubicBezTo>
                    <a:pt x="91977" y="34124"/>
                    <a:pt x="92338" y="33473"/>
                    <a:pt x="92317" y="31766"/>
                  </a:cubicBezTo>
                  <a:cubicBezTo>
                    <a:pt x="92237" y="23955"/>
                    <a:pt x="92317" y="16143"/>
                    <a:pt x="92317" y="8339"/>
                  </a:cubicBezTo>
                  <a:lnTo>
                    <a:pt x="92317" y="6234"/>
                  </a:lnTo>
                  <a:cubicBezTo>
                    <a:pt x="61928" y="6787"/>
                    <a:pt x="34065" y="23266"/>
                    <a:pt x="18945" y="49632"/>
                  </a:cubicBezTo>
                  <a:cubicBezTo>
                    <a:pt x="847" y="78535"/>
                    <a:pt x="1772" y="115455"/>
                    <a:pt x="21296" y="143415"/>
                  </a:cubicBezTo>
                  <a:cubicBezTo>
                    <a:pt x="36755" y="167726"/>
                    <a:pt x="63319" y="182728"/>
                    <a:pt x="92121" y="183414"/>
                  </a:cubicBezTo>
                  <a:close/>
                  <a:moveTo>
                    <a:pt x="183887" y="91584"/>
                  </a:moveTo>
                  <a:cubicBezTo>
                    <a:pt x="183728" y="89573"/>
                    <a:pt x="183612" y="87837"/>
                    <a:pt x="183446" y="86101"/>
                  </a:cubicBezTo>
                  <a:cubicBezTo>
                    <a:pt x="182062" y="71145"/>
                    <a:pt x="176812" y="56804"/>
                    <a:pt x="168213" y="44489"/>
                  </a:cubicBezTo>
                  <a:cubicBezTo>
                    <a:pt x="167625" y="43825"/>
                    <a:pt x="166792" y="43428"/>
                    <a:pt x="165905" y="43390"/>
                  </a:cubicBezTo>
                  <a:cubicBezTo>
                    <a:pt x="162289" y="43274"/>
                    <a:pt x="158607" y="43339"/>
                    <a:pt x="154962" y="43339"/>
                  </a:cubicBezTo>
                  <a:cubicBezTo>
                    <a:pt x="153284" y="43339"/>
                    <a:pt x="151606" y="43383"/>
                    <a:pt x="149899" y="43339"/>
                  </a:cubicBezTo>
                  <a:cubicBezTo>
                    <a:pt x="147787" y="43260"/>
                    <a:pt x="146579" y="42131"/>
                    <a:pt x="146572" y="40352"/>
                  </a:cubicBezTo>
                  <a:cubicBezTo>
                    <a:pt x="146564" y="38573"/>
                    <a:pt x="147765" y="37459"/>
                    <a:pt x="149855" y="37329"/>
                  </a:cubicBezTo>
                  <a:cubicBezTo>
                    <a:pt x="150579" y="37293"/>
                    <a:pt x="151302" y="37329"/>
                    <a:pt x="152025" y="37329"/>
                  </a:cubicBezTo>
                  <a:lnTo>
                    <a:pt x="162347" y="37329"/>
                  </a:lnTo>
                  <a:cubicBezTo>
                    <a:pt x="152937" y="21423"/>
                    <a:pt x="115021" y="3196"/>
                    <a:pt x="98262" y="6313"/>
                  </a:cubicBezTo>
                  <a:lnTo>
                    <a:pt x="98262" y="33611"/>
                  </a:lnTo>
                  <a:cubicBezTo>
                    <a:pt x="132257" y="38500"/>
                    <a:pt x="151410" y="57776"/>
                    <a:pt x="156163" y="91591"/>
                  </a:cubicBez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26" name="Freeform: Shape 425">
              <a:extLst>
                <a:ext uri="{FF2B5EF4-FFF2-40B4-BE49-F238E27FC236}">
                  <a16:creationId xmlns:a16="http://schemas.microsoft.com/office/drawing/2014/main" id="{89AAD3B5-54FE-4C20-A83F-67161ABB65C2}"/>
                </a:ext>
              </a:extLst>
            </p:cNvPr>
            <p:cNvSpPr/>
            <p:nvPr/>
          </p:nvSpPr>
          <p:spPr>
            <a:xfrm>
              <a:off x="4582006" y="2520495"/>
              <a:ext cx="26354" cy="26391"/>
            </a:xfrm>
            <a:custGeom>
              <a:avLst/>
              <a:gdLst>
                <a:gd name="connsiteX0" fmla="*/ 521 w 26354"/>
                <a:gd name="connsiteY0" fmla="*/ 12659 h 26391"/>
                <a:gd name="connsiteX1" fmla="*/ 521 w 26354"/>
                <a:gd name="connsiteY1" fmla="*/ 3257 h 26391"/>
                <a:gd name="connsiteX2" fmla="*/ 3979 w 26354"/>
                <a:gd name="connsiteY2" fmla="*/ -259 h 26391"/>
                <a:gd name="connsiteX3" fmla="*/ 23436 w 26354"/>
                <a:gd name="connsiteY3" fmla="*/ -259 h 26391"/>
                <a:gd name="connsiteX4" fmla="*/ 26828 w 26354"/>
                <a:gd name="connsiteY4" fmla="*/ 2331 h 26391"/>
                <a:gd name="connsiteX5" fmla="*/ 26828 w 26354"/>
                <a:gd name="connsiteY5" fmla="*/ 3134 h 26391"/>
                <a:gd name="connsiteX6" fmla="*/ 26828 w 26354"/>
                <a:gd name="connsiteY6" fmla="*/ 22815 h 26391"/>
                <a:gd name="connsiteX7" fmla="*/ 24343 w 26354"/>
                <a:gd name="connsiteY7" fmla="*/ 26069 h 26391"/>
                <a:gd name="connsiteX8" fmla="*/ 23551 w 26354"/>
                <a:gd name="connsiteY8" fmla="*/ 26062 h 26391"/>
                <a:gd name="connsiteX9" fmla="*/ 3877 w 26354"/>
                <a:gd name="connsiteY9" fmla="*/ 26062 h 26391"/>
                <a:gd name="connsiteX10" fmla="*/ 529 w 26354"/>
                <a:gd name="connsiteY10" fmla="*/ 22706 h 26391"/>
                <a:gd name="connsiteX11" fmla="*/ 529 w 26354"/>
                <a:gd name="connsiteY11" fmla="*/ 12645 h 26391"/>
                <a:gd name="connsiteX12" fmla="*/ 20730 w 26354"/>
                <a:gd name="connsiteY12" fmla="*/ 5817 h 26391"/>
                <a:gd name="connsiteX13" fmla="*/ 6583 w 26354"/>
                <a:gd name="connsiteY13" fmla="*/ 5817 h 26391"/>
                <a:gd name="connsiteX14" fmla="*/ 6583 w 26354"/>
                <a:gd name="connsiteY14" fmla="*/ 20045 h 26391"/>
                <a:gd name="connsiteX15" fmla="*/ 20716 w 26354"/>
                <a:gd name="connsiteY15" fmla="*/ 20045 h 26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354" h="26391">
                  <a:moveTo>
                    <a:pt x="521" y="12659"/>
                  </a:moveTo>
                  <a:cubicBezTo>
                    <a:pt x="521" y="9528"/>
                    <a:pt x="521" y="6389"/>
                    <a:pt x="521" y="3257"/>
                  </a:cubicBezTo>
                  <a:cubicBezTo>
                    <a:pt x="521" y="848"/>
                    <a:pt x="1585" y="-244"/>
                    <a:pt x="3979" y="-259"/>
                  </a:cubicBezTo>
                  <a:cubicBezTo>
                    <a:pt x="10465" y="-302"/>
                    <a:pt x="16950" y="-302"/>
                    <a:pt x="23436" y="-259"/>
                  </a:cubicBezTo>
                  <a:cubicBezTo>
                    <a:pt x="25086" y="-483"/>
                    <a:pt x="26605" y="674"/>
                    <a:pt x="26828" y="2331"/>
                  </a:cubicBezTo>
                  <a:cubicBezTo>
                    <a:pt x="26864" y="2598"/>
                    <a:pt x="26864" y="2866"/>
                    <a:pt x="26828" y="3134"/>
                  </a:cubicBezTo>
                  <a:cubicBezTo>
                    <a:pt x="26871" y="9694"/>
                    <a:pt x="26871" y="16254"/>
                    <a:pt x="26828" y="22815"/>
                  </a:cubicBezTo>
                  <a:cubicBezTo>
                    <a:pt x="27040" y="24399"/>
                    <a:pt x="25927" y="25853"/>
                    <a:pt x="24343" y="26069"/>
                  </a:cubicBezTo>
                  <a:cubicBezTo>
                    <a:pt x="24081" y="26098"/>
                    <a:pt x="23814" y="26098"/>
                    <a:pt x="23551" y="26062"/>
                  </a:cubicBezTo>
                  <a:cubicBezTo>
                    <a:pt x="16993" y="26113"/>
                    <a:pt x="10436" y="26113"/>
                    <a:pt x="3877" y="26062"/>
                  </a:cubicBezTo>
                  <a:cubicBezTo>
                    <a:pt x="1527" y="26062"/>
                    <a:pt x="557" y="25035"/>
                    <a:pt x="529" y="22706"/>
                  </a:cubicBezTo>
                  <a:cubicBezTo>
                    <a:pt x="478" y="19357"/>
                    <a:pt x="529" y="16001"/>
                    <a:pt x="529" y="12645"/>
                  </a:cubicBezTo>
                  <a:moveTo>
                    <a:pt x="20730" y="5817"/>
                  </a:moveTo>
                  <a:lnTo>
                    <a:pt x="6583" y="5817"/>
                  </a:lnTo>
                  <a:lnTo>
                    <a:pt x="6583" y="20045"/>
                  </a:lnTo>
                  <a:lnTo>
                    <a:pt x="20716" y="20045"/>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27" name="Freeform: Shape 426">
              <a:extLst>
                <a:ext uri="{FF2B5EF4-FFF2-40B4-BE49-F238E27FC236}">
                  <a16:creationId xmlns:a16="http://schemas.microsoft.com/office/drawing/2014/main" id="{5DBDD263-D0BB-47C4-9768-0073C2A6364D}"/>
                </a:ext>
              </a:extLst>
            </p:cNvPr>
            <p:cNvSpPr/>
            <p:nvPr/>
          </p:nvSpPr>
          <p:spPr>
            <a:xfrm>
              <a:off x="4547957" y="2520515"/>
              <a:ext cx="26411" cy="26381"/>
            </a:xfrm>
            <a:custGeom>
              <a:avLst/>
              <a:gdLst>
                <a:gd name="connsiteX0" fmla="*/ 13539 w 26411"/>
                <a:gd name="connsiteY0" fmla="*/ 26079 h 26381"/>
                <a:gd name="connsiteX1" fmla="*/ 4353 w 26411"/>
                <a:gd name="connsiteY1" fmla="*/ 26079 h 26381"/>
                <a:gd name="connsiteX2" fmla="*/ 585 w 26411"/>
                <a:gd name="connsiteY2" fmla="*/ 22419 h 26381"/>
                <a:gd name="connsiteX3" fmla="*/ 585 w 26411"/>
                <a:gd name="connsiteY3" fmla="*/ 3396 h 26381"/>
                <a:gd name="connsiteX4" fmla="*/ 4201 w 26411"/>
                <a:gd name="connsiteY4" fmla="*/ -264 h 26381"/>
                <a:gd name="connsiteX5" fmla="*/ 23441 w 26411"/>
                <a:gd name="connsiteY5" fmla="*/ -264 h 26381"/>
                <a:gd name="connsiteX6" fmla="*/ 26942 w 26411"/>
                <a:gd name="connsiteY6" fmla="*/ 3208 h 26381"/>
                <a:gd name="connsiteX7" fmla="*/ 26942 w 26411"/>
                <a:gd name="connsiteY7" fmla="*/ 22665 h 26381"/>
                <a:gd name="connsiteX8" fmla="*/ 23412 w 26411"/>
                <a:gd name="connsiteY8" fmla="*/ 26071 h 26381"/>
                <a:gd name="connsiteX9" fmla="*/ 13575 w 26411"/>
                <a:gd name="connsiteY9" fmla="*/ 26071 h 26381"/>
                <a:gd name="connsiteX10" fmla="*/ 6776 w 26411"/>
                <a:gd name="connsiteY10" fmla="*/ 19974 h 26381"/>
                <a:gd name="connsiteX11" fmla="*/ 20953 w 26411"/>
                <a:gd name="connsiteY11" fmla="*/ 19974 h 26381"/>
                <a:gd name="connsiteX12" fmla="*/ 20953 w 26411"/>
                <a:gd name="connsiteY12" fmla="*/ 5869 h 26381"/>
                <a:gd name="connsiteX13" fmla="*/ 6740 w 26411"/>
                <a:gd name="connsiteY13" fmla="*/ 5869 h 26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411" h="26381">
                  <a:moveTo>
                    <a:pt x="13539" y="26079"/>
                  </a:moveTo>
                  <a:cubicBezTo>
                    <a:pt x="10480" y="26079"/>
                    <a:pt x="7420" y="26079"/>
                    <a:pt x="4353" y="26079"/>
                  </a:cubicBezTo>
                  <a:cubicBezTo>
                    <a:pt x="1648" y="26079"/>
                    <a:pt x="592" y="25044"/>
                    <a:pt x="585" y="22419"/>
                  </a:cubicBezTo>
                  <a:cubicBezTo>
                    <a:pt x="551" y="16075"/>
                    <a:pt x="551" y="9739"/>
                    <a:pt x="585" y="3396"/>
                  </a:cubicBezTo>
                  <a:cubicBezTo>
                    <a:pt x="585" y="872"/>
                    <a:pt x="1684" y="-221"/>
                    <a:pt x="4201" y="-264"/>
                  </a:cubicBezTo>
                  <a:cubicBezTo>
                    <a:pt x="10615" y="-300"/>
                    <a:pt x="17028" y="-300"/>
                    <a:pt x="23441" y="-264"/>
                  </a:cubicBezTo>
                  <a:cubicBezTo>
                    <a:pt x="25871" y="-264"/>
                    <a:pt x="26927" y="799"/>
                    <a:pt x="26942" y="3208"/>
                  </a:cubicBezTo>
                  <a:cubicBezTo>
                    <a:pt x="26981" y="9696"/>
                    <a:pt x="26981" y="16177"/>
                    <a:pt x="26942" y="22665"/>
                  </a:cubicBezTo>
                  <a:cubicBezTo>
                    <a:pt x="26942" y="25095"/>
                    <a:pt x="25922" y="26035"/>
                    <a:pt x="23412" y="26071"/>
                  </a:cubicBezTo>
                  <a:cubicBezTo>
                    <a:pt x="20136" y="26115"/>
                    <a:pt x="16852" y="26071"/>
                    <a:pt x="13575" y="26071"/>
                  </a:cubicBezTo>
                  <a:moveTo>
                    <a:pt x="6776" y="19974"/>
                  </a:moveTo>
                  <a:lnTo>
                    <a:pt x="20953" y="19974"/>
                  </a:lnTo>
                  <a:lnTo>
                    <a:pt x="20953" y="5869"/>
                  </a:lnTo>
                  <a:lnTo>
                    <a:pt x="6740" y="5869"/>
                  </a:lnTo>
                  <a:close/>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28" name="Freeform: Shape 427">
              <a:extLst>
                <a:ext uri="{FF2B5EF4-FFF2-40B4-BE49-F238E27FC236}">
                  <a16:creationId xmlns:a16="http://schemas.microsoft.com/office/drawing/2014/main" id="{FB0D8CE4-8859-4E19-AA32-33E938A23C05}"/>
                </a:ext>
              </a:extLst>
            </p:cNvPr>
            <p:cNvSpPr/>
            <p:nvPr/>
          </p:nvSpPr>
          <p:spPr>
            <a:xfrm>
              <a:off x="4704294" y="2540946"/>
              <a:ext cx="60614" cy="5945"/>
            </a:xfrm>
            <a:custGeom>
              <a:avLst/>
              <a:gdLst>
                <a:gd name="connsiteX0" fmla="*/ 30448 w 60614"/>
                <a:gd name="connsiteY0" fmla="*/ -302 h 5945"/>
                <a:gd name="connsiteX1" fmla="*/ 56046 w 60614"/>
                <a:gd name="connsiteY1" fmla="*/ -302 h 5945"/>
                <a:gd name="connsiteX2" fmla="*/ 58013 w 60614"/>
                <a:gd name="connsiteY2" fmla="*/ -251 h 5945"/>
                <a:gd name="connsiteX3" fmla="*/ 60928 w 60614"/>
                <a:gd name="connsiteY3" fmla="*/ 2613 h 5945"/>
                <a:gd name="connsiteX4" fmla="*/ 58064 w 60614"/>
                <a:gd name="connsiteY4" fmla="*/ 5535 h 5945"/>
                <a:gd name="connsiteX5" fmla="*/ 56097 w 60614"/>
                <a:gd name="connsiteY5" fmla="*/ 5615 h 5945"/>
                <a:gd name="connsiteX6" fmla="*/ 4019 w 60614"/>
                <a:gd name="connsiteY6" fmla="*/ 5615 h 5945"/>
                <a:gd name="connsiteX7" fmla="*/ 316 w 60614"/>
                <a:gd name="connsiteY7" fmla="*/ 2570 h 5945"/>
                <a:gd name="connsiteX8" fmla="*/ 3932 w 60614"/>
                <a:gd name="connsiteY8" fmla="*/ -323 h 5945"/>
                <a:gd name="connsiteX9" fmla="*/ 19028 w 60614"/>
                <a:gd name="connsiteY9" fmla="*/ -323 h 5945"/>
                <a:gd name="connsiteX10" fmla="*/ 30405 w 60614"/>
                <a:gd name="connsiteY10" fmla="*/ -323 h 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614" h="5945">
                  <a:moveTo>
                    <a:pt x="30448" y="-302"/>
                  </a:moveTo>
                  <a:lnTo>
                    <a:pt x="56046" y="-302"/>
                  </a:lnTo>
                  <a:cubicBezTo>
                    <a:pt x="56704" y="-323"/>
                    <a:pt x="57363" y="-309"/>
                    <a:pt x="58013" y="-251"/>
                  </a:cubicBezTo>
                  <a:cubicBezTo>
                    <a:pt x="59612" y="-266"/>
                    <a:pt x="60921" y="1022"/>
                    <a:pt x="60928" y="2613"/>
                  </a:cubicBezTo>
                  <a:cubicBezTo>
                    <a:pt x="60943" y="4212"/>
                    <a:pt x="59663" y="5521"/>
                    <a:pt x="58064" y="5535"/>
                  </a:cubicBezTo>
                  <a:cubicBezTo>
                    <a:pt x="57413" y="5608"/>
                    <a:pt x="56755" y="5637"/>
                    <a:pt x="56097" y="5615"/>
                  </a:cubicBezTo>
                  <a:lnTo>
                    <a:pt x="4019" y="5615"/>
                  </a:lnTo>
                  <a:cubicBezTo>
                    <a:pt x="1596" y="5550"/>
                    <a:pt x="258" y="4450"/>
                    <a:pt x="316" y="2570"/>
                  </a:cubicBezTo>
                  <a:cubicBezTo>
                    <a:pt x="374" y="689"/>
                    <a:pt x="1668" y="-280"/>
                    <a:pt x="3932" y="-323"/>
                  </a:cubicBezTo>
                  <a:cubicBezTo>
                    <a:pt x="8995" y="-323"/>
                    <a:pt x="13993" y="-323"/>
                    <a:pt x="19028" y="-323"/>
                  </a:cubicBezTo>
                  <a:lnTo>
                    <a:pt x="30405" y="-323"/>
                  </a:lnTo>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29" name="Freeform: Shape 428">
              <a:extLst>
                <a:ext uri="{FF2B5EF4-FFF2-40B4-BE49-F238E27FC236}">
                  <a16:creationId xmlns:a16="http://schemas.microsoft.com/office/drawing/2014/main" id="{62CF6820-6826-468A-A1E5-0186010D27ED}"/>
                </a:ext>
              </a:extLst>
            </p:cNvPr>
            <p:cNvSpPr/>
            <p:nvPr/>
          </p:nvSpPr>
          <p:spPr>
            <a:xfrm>
              <a:off x="4704297" y="2330258"/>
              <a:ext cx="60345" cy="5931"/>
            </a:xfrm>
            <a:custGeom>
              <a:avLst/>
              <a:gdLst>
                <a:gd name="connsiteX0" fmla="*/ 30271 w 60345"/>
                <a:gd name="connsiteY0" fmla="*/ 5929 h 5931"/>
                <a:gd name="connsiteX1" fmla="*/ 4232 w 60345"/>
                <a:gd name="connsiteY1" fmla="*/ 5878 h 5931"/>
                <a:gd name="connsiteX2" fmla="*/ 963 w 60345"/>
                <a:gd name="connsiteY2" fmla="*/ 4663 h 5931"/>
                <a:gd name="connsiteX3" fmla="*/ 1303 w 60345"/>
                <a:gd name="connsiteY3" fmla="*/ 750 h 5931"/>
                <a:gd name="connsiteX4" fmla="*/ 2692 w 60345"/>
                <a:gd name="connsiteY4" fmla="*/ 128 h 5931"/>
                <a:gd name="connsiteX5" fmla="*/ 4861 w 60345"/>
                <a:gd name="connsiteY5" fmla="*/ 20 h 5931"/>
                <a:gd name="connsiteX6" fmla="*/ 56939 w 60345"/>
                <a:gd name="connsiteY6" fmla="*/ 20 h 5931"/>
                <a:gd name="connsiteX7" fmla="*/ 60657 w 60345"/>
                <a:gd name="connsiteY7" fmla="*/ 3065 h 5931"/>
                <a:gd name="connsiteX8" fmla="*/ 56968 w 60345"/>
                <a:gd name="connsiteY8" fmla="*/ 5915 h 5931"/>
                <a:gd name="connsiteX9" fmla="*/ 30278 w 60345"/>
                <a:gd name="connsiteY9" fmla="*/ 5915 h 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5" h="5931">
                  <a:moveTo>
                    <a:pt x="30271" y="5929"/>
                  </a:moveTo>
                  <a:cubicBezTo>
                    <a:pt x="21591" y="5929"/>
                    <a:pt x="12912" y="5972"/>
                    <a:pt x="4232" y="5878"/>
                  </a:cubicBezTo>
                  <a:cubicBezTo>
                    <a:pt x="3031" y="5877"/>
                    <a:pt x="1874" y="5446"/>
                    <a:pt x="963" y="4663"/>
                  </a:cubicBezTo>
                  <a:cubicBezTo>
                    <a:pt x="-21" y="3489"/>
                    <a:pt x="131" y="1737"/>
                    <a:pt x="1303" y="750"/>
                  </a:cubicBezTo>
                  <a:cubicBezTo>
                    <a:pt x="1701" y="418"/>
                    <a:pt x="2178" y="202"/>
                    <a:pt x="2692" y="128"/>
                  </a:cubicBezTo>
                  <a:cubicBezTo>
                    <a:pt x="3408" y="22"/>
                    <a:pt x="4138" y="-14"/>
                    <a:pt x="4861" y="20"/>
                  </a:cubicBezTo>
                  <a:lnTo>
                    <a:pt x="56939" y="20"/>
                  </a:lnTo>
                  <a:cubicBezTo>
                    <a:pt x="59319" y="78"/>
                    <a:pt x="60722" y="1235"/>
                    <a:pt x="60657" y="3065"/>
                  </a:cubicBezTo>
                  <a:cubicBezTo>
                    <a:pt x="60592" y="4895"/>
                    <a:pt x="59254" y="5907"/>
                    <a:pt x="56968" y="5915"/>
                  </a:cubicBezTo>
                  <a:cubicBezTo>
                    <a:pt x="48071" y="5915"/>
                    <a:pt x="39175" y="5915"/>
                    <a:pt x="30278" y="5915"/>
                  </a:cubicBezTo>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30" name="Freeform: Shape 429">
              <a:extLst>
                <a:ext uri="{FF2B5EF4-FFF2-40B4-BE49-F238E27FC236}">
                  <a16:creationId xmlns:a16="http://schemas.microsoft.com/office/drawing/2014/main" id="{77DF12AF-A5CE-416C-9D6D-FE5D90CB24F1}"/>
                </a:ext>
              </a:extLst>
            </p:cNvPr>
            <p:cNvSpPr/>
            <p:nvPr/>
          </p:nvSpPr>
          <p:spPr>
            <a:xfrm>
              <a:off x="4558273" y="2333619"/>
              <a:ext cx="43184" cy="5974"/>
            </a:xfrm>
            <a:custGeom>
              <a:avLst/>
              <a:gdLst>
                <a:gd name="connsiteX0" fmla="*/ 22136 w 43184"/>
                <a:gd name="connsiteY0" fmla="*/ 5977 h 5974"/>
                <a:gd name="connsiteX1" fmla="*/ 4407 w 43184"/>
                <a:gd name="connsiteY1" fmla="*/ 5977 h 5974"/>
                <a:gd name="connsiteX2" fmla="*/ 545 w 43184"/>
                <a:gd name="connsiteY2" fmla="*/ 3084 h 5974"/>
                <a:gd name="connsiteX3" fmla="*/ 4444 w 43184"/>
                <a:gd name="connsiteY3" fmla="*/ 2 h 5974"/>
                <a:gd name="connsiteX4" fmla="*/ 39885 w 43184"/>
                <a:gd name="connsiteY4" fmla="*/ 2 h 5974"/>
                <a:gd name="connsiteX5" fmla="*/ 43726 w 43184"/>
                <a:gd name="connsiteY5" fmla="*/ 2896 h 5974"/>
                <a:gd name="connsiteX6" fmla="*/ 39849 w 43184"/>
                <a:gd name="connsiteY6" fmla="*/ 5948 h 5974"/>
                <a:gd name="connsiteX7" fmla="*/ 22121 w 43184"/>
                <a:gd name="connsiteY7" fmla="*/ 5948 h 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84" h="5974">
                  <a:moveTo>
                    <a:pt x="22136" y="5977"/>
                  </a:moveTo>
                  <a:cubicBezTo>
                    <a:pt x="16228" y="5977"/>
                    <a:pt x="10319" y="5977"/>
                    <a:pt x="4407" y="5977"/>
                  </a:cubicBezTo>
                  <a:cubicBezTo>
                    <a:pt x="1898" y="5977"/>
                    <a:pt x="603" y="4993"/>
                    <a:pt x="545" y="3084"/>
                  </a:cubicBezTo>
                  <a:cubicBezTo>
                    <a:pt x="487" y="1174"/>
                    <a:pt x="1854" y="2"/>
                    <a:pt x="4444" y="2"/>
                  </a:cubicBezTo>
                  <a:cubicBezTo>
                    <a:pt x="16262" y="2"/>
                    <a:pt x="28076" y="2"/>
                    <a:pt x="39885" y="2"/>
                  </a:cubicBezTo>
                  <a:cubicBezTo>
                    <a:pt x="42424" y="2"/>
                    <a:pt x="43676" y="993"/>
                    <a:pt x="43726" y="2896"/>
                  </a:cubicBezTo>
                  <a:cubicBezTo>
                    <a:pt x="43777" y="4798"/>
                    <a:pt x="42468" y="5941"/>
                    <a:pt x="39849" y="5948"/>
                  </a:cubicBezTo>
                  <a:cubicBezTo>
                    <a:pt x="33942" y="5948"/>
                    <a:pt x="28033" y="5948"/>
                    <a:pt x="22121" y="5948"/>
                  </a:cubicBezTo>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31" name="Freeform: Shape 430">
              <a:extLst>
                <a:ext uri="{FF2B5EF4-FFF2-40B4-BE49-F238E27FC236}">
                  <a16:creationId xmlns:a16="http://schemas.microsoft.com/office/drawing/2014/main" id="{C31EFE1B-BC1C-4E78-A5DD-470A46C9885F}"/>
                </a:ext>
              </a:extLst>
            </p:cNvPr>
            <p:cNvSpPr/>
            <p:nvPr/>
          </p:nvSpPr>
          <p:spPr>
            <a:xfrm>
              <a:off x="4704302" y="2527370"/>
              <a:ext cx="39883" cy="5866"/>
            </a:xfrm>
            <a:custGeom>
              <a:avLst/>
              <a:gdLst>
                <a:gd name="connsiteX0" fmla="*/ 20306 w 39883"/>
                <a:gd name="connsiteY0" fmla="*/ 5564 h 5866"/>
                <a:gd name="connsiteX1" fmla="*/ 4133 w 39883"/>
                <a:gd name="connsiteY1" fmla="*/ 5564 h 5866"/>
                <a:gd name="connsiteX2" fmla="*/ 314 w 39883"/>
                <a:gd name="connsiteY2" fmla="*/ 2671 h 5866"/>
                <a:gd name="connsiteX3" fmla="*/ 4061 w 39883"/>
                <a:gd name="connsiteY3" fmla="*/ -302 h 5866"/>
                <a:gd name="connsiteX4" fmla="*/ 36407 w 39883"/>
                <a:gd name="connsiteY4" fmla="*/ -302 h 5866"/>
                <a:gd name="connsiteX5" fmla="*/ 40197 w 39883"/>
                <a:gd name="connsiteY5" fmla="*/ 2591 h 5866"/>
                <a:gd name="connsiteX6" fmla="*/ 36479 w 39883"/>
                <a:gd name="connsiteY6" fmla="*/ 5564 h 5866"/>
                <a:gd name="connsiteX7" fmla="*/ 20306 w 39883"/>
                <a:gd name="connsiteY7" fmla="*/ 5564 h 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83" h="5866">
                  <a:moveTo>
                    <a:pt x="20306" y="5564"/>
                  </a:moveTo>
                  <a:cubicBezTo>
                    <a:pt x="14918" y="5564"/>
                    <a:pt x="9522" y="5564"/>
                    <a:pt x="4133" y="5564"/>
                  </a:cubicBezTo>
                  <a:cubicBezTo>
                    <a:pt x="1652" y="5564"/>
                    <a:pt x="336" y="4530"/>
                    <a:pt x="314" y="2671"/>
                  </a:cubicBezTo>
                  <a:cubicBezTo>
                    <a:pt x="293" y="812"/>
                    <a:pt x="1638" y="-295"/>
                    <a:pt x="4061" y="-302"/>
                  </a:cubicBezTo>
                  <a:cubicBezTo>
                    <a:pt x="14845" y="-302"/>
                    <a:pt x="25623" y="-302"/>
                    <a:pt x="36407" y="-302"/>
                  </a:cubicBezTo>
                  <a:cubicBezTo>
                    <a:pt x="38946" y="-302"/>
                    <a:pt x="40175" y="667"/>
                    <a:pt x="40197" y="2591"/>
                  </a:cubicBezTo>
                  <a:cubicBezTo>
                    <a:pt x="40219" y="4515"/>
                    <a:pt x="38960" y="5557"/>
                    <a:pt x="36479" y="5564"/>
                  </a:cubicBezTo>
                  <a:cubicBezTo>
                    <a:pt x="31091" y="5564"/>
                    <a:pt x="25695" y="5564"/>
                    <a:pt x="20306" y="5564"/>
                  </a:cubicBezTo>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32" name="Freeform: Shape 431">
              <a:extLst>
                <a:ext uri="{FF2B5EF4-FFF2-40B4-BE49-F238E27FC236}">
                  <a16:creationId xmlns:a16="http://schemas.microsoft.com/office/drawing/2014/main" id="{368ABF41-B556-4D9B-A134-BAA873B3C24E}"/>
                </a:ext>
              </a:extLst>
            </p:cNvPr>
            <p:cNvSpPr/>
            <p:nvPr/>
          </p:nvSpPr>
          <p:spPr>
            <a:xfrm>
              <a:off x="4724764" y="2343882"/>
              <a:ext cx="39870" cy="5931"/>
            </a:xfrm>
            <a:custGeom>
              <a:avLst/>
              <a:gdLst>
                <a:gd name="connsiteX0" fmla="*/ 20231 w 39870"/>
                <a:gd name="connsiteY0" fmla="*/ 8 h 5931"/>
                <a:gd name="connsiteX1" fmla="*/ 36404 w 39870"/>
                <a:gd name="connsiteY1" fmla="*/ 8 h 5931"/>
                <a:gd name="connsiteX2" fmla="*/ 40151 w 39870"/>
                <a:gd name="connsiteY2" fmla="*/ 3002 h 5931"/>
                <a:gd name="connsiteX3" fmla="*/ 36534 w 39870"/>
                <a:gd name="connsiteY3" fmla="*/ 5896 h 5931"/>
                <a:gd name="connsiteX4" fmla="*/ 3762 w 39870"/>
                <a:gd name="connsiteY4" fmla="*/ 5896 h 5931"/>
                <a:gd name="connsiteX5" fmla="*/ 283 w 39870"/>
                <a:gd name="connsiteY5" fmla="*/ 2879 h 5931"/>
                <a:gd name="connsiteX6" fmla="*/ 3899 w 39870"/>
                <a:gd name="connsiteY6" fmla="*/ -14 h 5931"/>
                <a:gd name="connsiteX7" fmla="*/ 20289 w 39870"/>
                <a:gd name="connsiteY7" fmla="*/ -14 h 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70" h="5931">
                  <a:moveTo>
                    <a:pt x="20231" y="8"/>
                  </a:moveTo>
                  <a:cubicBezTo>
                    <a:pt x="25620" y="8"/>
                    <a:pt x="31008" y="8"/>
                    <a:pt x="36404" y="8"/>
                  </a:cubicBezTo>
                  <a:cubicBezTo>
                    <a:pt x="38777" y="8"/>
                    <a:pt x="40194" y="1172"/>
                    <a:pt x="40151" y="3002"/>
                  </a:cubicBezTo>
                  <a:cubicBezTo>
                    <a:pt x="40107" y="4832"/>
                    <a:pt x="38791" y="5896"/>
                    <a:pt x="36534" y="5896"/>
                  </a:cubicBezTo>
                  <a:cubicBezTo>
                    <a:pt x="25605" y="5925"/>
                    <a:pt x="14684" y="5925"/>
                    <a:pt x="3762" y="5896"/>
                  </a:cubicBezTo>
                  <a:cubicBezTo>
                    <a:pt x="1476" y="5896"/>
                    <a:pt x="246" y="4731"/>
                    <a:pt x="283" y="2879"/>
                  </a:cubicBezTo>
                  <a:cubicBezTo>
                    <a:pt x="319" y="1028"/>
                    <a:pt x="1556" y="-14"/>
                    <a:pt x="3899" y="-14"/>
                  </a:cubicBezTo>
                  <a:cubicBezTo>
                    <a:pt x="9360" y="-14"/>
                    <a:pt x="14828" y="-14"/>
                    <a:pt x="20289" y="-14"/>
                  </a:cubicBezTo>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33" name="Freeform: Shape 432">
              <a:extLst>
                <a:ext uri="{FF2B5EF4-FFF2-40B4-BE49-F238E27FC236}">
                  <a16:creationId xmlns:a16="http://schemas.microsoft.com/office/drawing/2014/main" id="{1D63381F-1197-4F1F-8CB5-E5AEA42D68EB}"/>
                </a:ext>
              </a:extLst>
            </p:cNvPr>
            <p:cNvSpPr/>
            <p:nvPr/>
          </p:nvSpPr>
          <p:spPr>
            <a:xfrm>
              <a:off x="4558281" y="2347199"/>
              <a:ext cx="29610" cy="5985"/>
            </a:xfrm>
            <a:custGeom>
              <a:avLst/>
              <a:gdLst>
                <a:gd name="connsiteX0" fmla="*/ 15314 w 29610"/>
                <a:gd name="connsiteY0" fmla="*/ 5966 h 5985"/>
                <a:gd name="connsiteX1" fmla="*/ 4161 w 29610"/>
                <a:gd name="connsiteY1" fmla="*/ 5966 h 5985"/>
                <a:gd name="connsiteX2" fmla="*/ 544 w 29610"/>
                <a:gd name="connsiteY2" fmla="*/ 3073 h 5985"/>
                <a:gd name="connsiteX3" fmla="*/ 4023 w 29610"/>
                <a:gd name="connsiteY3" fmla="*/ 14 h 5985"/>
                <a:gd name="connsiteX4" fmla="*/ 26771 w 29610"/>
                <a:gd name="connsiteY4" fmla="*/ 14 h 5985"/>
                <a:gd name="connsiteX5" fmla="*/ 30149 w 29610"/>
                <a:gd name="connsiteY5" fmla="*/ 3138 h 5985"/>
                <a:gd name="connsiteX6" fmla="*/ 26692 w 29610"/>
                <a:gd name="connsiteY6" fmla="*/ 5952 h 5985"/>
                <a:gd name="connsiteX7" fmla="*/ 15321 w 29610"/>
                <a:gd name="connsiteY7" fmla="*/ 5952 h 5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10" h="5985">
                  <a:moveTo>
                    <a:pt x="15314" y="5966"/>
                  </a:moveTo>
                  <a:cubicBezTo>
                    <a:pt x="11596" y="5966"/>
                    <a:pt x="7879" y="5966"/>
                    <a:pt x="4161" y="5966"/>
                  </a:cubicBezTo>
                  <a:cubicBezTo>
                    <a:pt x="1861" y="5966"/>
                    <a:pt x="588" y="4910"/>
                    <a:pt x="544" y="3073"/>
                  </a:cubicBezTo>
                  <a:cubicBezTo>
                    <a:pt x="501" y="1236"/>
                    <a:pt x="1774" y="28"/>
                    <a:pt x="4023" y="14"/>
                  </a:cubicBezTo>
                  <a:cubicBezTo>
                    <a:pt x="11604" y="-30"/>
                    <a:pt x="19186" y="-30"/>
                    <a:pt x="26771" y="14"/>
                  </a:cubicBezTo>
                  <a:cubicBezTo>
                    <a:pt x="29028" y="14"/>
                    <a:pt x="30236" y="1250"/>
                    <a:pt x="30149" y="3138"/>
                  </a:cubicBezTo>
                  <a:cubicBezTo>
                    <a:pt x="30062" y="5026"/>
                    <a:pt x="28898" y="5930"/>
                    <a:pt x="26692" y="5952"/>
                  </a:cubicBezTo>
                  <a:cubicBezTo>
                    <a:pt x="22902" y="5952"/>
                    <a:pt x="19112" y="5952"/>
                    <a:pt x="15321" y="5952"/>
                  </a:cubicBezTo>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34" name="Freeform: Shape 433">
              <a:extLst>
                <a:ext uri="{FF2B5EF4-FFF2-40B4-BE49-F238E27FC236}">
                  <a16:creationId xmlns:a16="http://schemas.microsoft.com/office/drawing/2014/main" id="{ADBE014F-4069-44F6-92F6-F5E91D96004B}"/>
                </a:ext>
              </a:extLst>
            </p:cNvPr>
            <p:cNvSpPr/>
            <p:nvPr/>
          </p:nvSpPr>
          <p:spPr>
            <a:xfrm>
              <a:off x="4547691" y="2334144"/>
              <a:ext cx="5005" cy="5383"/>
            </a:xfrm>
            <a:custGeom>
              <a:avLst/>
              <a:gdLst>
                <a:gd name="connsiteX0" fmla="*/ 2436 w 5005"/>
                <a:gd name="connsiteY0" fmla="*/ 5349 h 5383"/>
                <a:gd name="connsiteX1" fmla="*/ 584 w 5005"/>
                <a:gd name="connsiteY1" fmla="*/ 2456 h 5383"/>
                <a:gd name="connsiteX2" fmla="*/ 3000 w 5005"/>
                <a:gd name="connsiteY2" fmla="*/ 4 h 5383"/>
                <a:gd name="connsiteX3" fmla="*/ 5496 w 5005"/>
                <a:gd name="connsiteY3" fmla="*/ 2608 h 5383"/>
                <a:gd name="connsiteX4" fmla="*/ 3441 w 5005"/>
                <a:gd name="connsiteY4" fmla="*/ 5385 h 5383"/>
                <a:gd name="connsiteX5" fmla="*/ 2436 w 5005"/>
                <a:gd name="connsiteY5" fmla="*/ 5385 h 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5" h="5383">
                  <a:moveTo>
                    <a:pt x="2436" y="5349"/>
                  </a:moveTo>
                  <a:cubicBezTo>
                    <a:pt x="1785" y="4387"/>
                    <a:pt x="729" y="3483"/>
                    <a:pt x="584" y="2456"/>
                  </a:cubicBezTo>
                  <a:cubicBezTo>
                    <a:pt x="382" y="1009"/>
                    <a:pt x="1467" y="69"/>
                    <a:pt x="3000" y="4"/>
                  </a:cubicBezTo>
                  <a:cubicBezTo>
                    <a:pt x="4534" y="-61"/>
                    <a:pt x="5893" y="1306"/>
                    <a:pt x="5496" y="2608"/>
                  </a:cubicBezTo>
                  <a:cubicBezTo>
                    <a:pt x="4969" y="3641"/>
                    <a:pt x="4275" y="4579"/>
                    <a:pt x="3441" y="5385"/>
                  </a:cubicBezTo>
                  <a:lnTo>
                    <a:pt x="2436" y="5385"/>
                  </a:lnTo>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35" name="Freeform: Shape 434">
              <a:extLst>
                <a:ext uri="{FF2B5EF4-FFF2-40B4-BE49-F238E27FC236}">
                  <a16:creationId xmlns:a16="http://schemas.microsoft.com/office/drawing/2014/main" id="{C9B93EB2-ABF5-4C37-8A73-4E0EE77B72F5}"/>
                </a:ext>
              </a:extLst>
            </p:cNvPr>
            <p:cNvSpPr/>
            <p:nvPr/>
          </p:nvSpPr>
          <p:spPr>
            <a:xfrm>
              <a:off x="4547648" y="2347760"/>
              <a:ext cx="4947" cy="5351"/>
            </a:xfrm>
            <a:custGeom>
              <a:avLst/>
              <a:gdLst>
                <a:gd name="connsiteX0" fmla="*/ 2616 w 4947"/>
                <a:gd name="connsiteY0" fmla="*/ 5332 h 5351"/>
                <a:gd name="connsiteX1" fmla="*/ 598 w 4947"/>
                <a:gd name="connsiteY1" fmla="*/ 2554 h 5351"/>
                <a:gd name="connsiteX2" fmla="*/ 2328 w 4947"/>
                <a:gd name="connsiteY2" fmla="*/ 20 h 5351"/>
                <a:gd name="connsiteX3" fmla="*/ 2869 w 4947"/>
                <a:gd name="connsiteY3" fmla="*/ -14 h 5351"/>
                <a:gd name="connsiteX4" fmla="*/ 5488 w 4947"/>
                <a:gd name="connsiteY4" fmla="*/ 2424 h 5351"/>
                <a:gd name="connsiteX5" fmla="*/ 3621 w 4947"/>
                <a:gd name="connsiteY5" fmla="*/ 5317 h 5351"/>
                <a:gd name="connsiteX6" fmla="*/ 2616 w 4947"/>
                <a:gd name="connsiteY6" fmla="*/ 5317 h 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7" h="5351">
                  <a:moveTo>
                    <a:pt x="2616" y="5332"/>
                  </a:moveTo>
                  <a:cubicBezTo>
                    <a:pt x="1893" y="4413"/>
                    <a:pt x="808" y="3574"/>
                    <a:pt x="598" y="2554"/>
                  </a:cubicBezTo>
                  <a:cubicBezTo>
                    <a:pt x="376" y="1377"/>
                    <a:pt x="1150" y="242"/>
                    <a:pt x="2328" y="20"/>
                  </a:cubicBezTo>
                  <a:cubicBezTo>
                    <a:pt x="2506" y="-14"/>
                    <a:pt x="2688" y="-25"/>
                    <a:pt x="2869" y="-14"/>
                  </a:cubicBezTo>
                  <a:cubicBezTo>
                    <a:pt x="4504" y="-108"/>
                    <a:pt x="5676" y="869"/>
                    <a:pt x="5488" y="2424"/>
                  </a:cubicBezTo>
                  <a:cubicBezTo>
                    <a:pt x="5365" y="3444"/>
                    <a:pt x="4280" y="4348"/>
                    <a:pt x="3621" y="5317"/>
                  </a:cubicBezTo>
                  <a:lnTo>
                    <a:pt x="2616" y="5317"/>
                  </a:lnTo>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sp>
          <p:nvSpPr>
            <p:cNvPr id="436" name="Freeform: Shape 435">
              <a:extLst>
                <a:ext uri="{FF2B5EF4-FFF2-40B4-BE49-F238E27FC236}">
                  <a16:creationId xmlns:a16="http://schemas.microsoft.com/office/drawing/2014/main" id="{E3FD5537-433A-404B-999C-8D439C9004AD}"/>
                </a:ext>
              </a:extLst>
            </p:cNvPr>
            <p:cNvSpPr/>
            <p:nvPr/>
          </p:nvSpPr>
          <p:spPr>
            <a:xfrm>
              <a:off x="4609224" y="2391374"/>
              <a:ext cx="94217" cy="94217"/>
            </a:xfrm>
            <a:custGeom>
              <a:avLst/>
              <a:gdLst>
                <a:gd name="connsiteX0" fmla="*/ 94681 w 94217"/>
                <a:gd name="connsiteY0" fmla="*/ 47179 h 94217"/>
                <a:gd name="connsiteX1" fmla="*/ 47413 w 94217"/>
                <a:gd name="connsiteY1" fmla="*/ 94129 h 94217"/>
                <a:gd name="connsiteX2" fmla="*/ 464 w 94217"/>
                <a:gd name="connsiteY2" fmla="*/ 46861 h 94217"/>
                <a:gd name="connsiteX3" fmla="*/ 47543 w 94217"/>
                <a:gd name="connsiteY3" fmla="*/ -88 h 94217"/>
                <a:gd name="connsiteX4" fmla="*/ 94681 w 94217"/>
                <a:gd name="connsiteY4" fmla="*/ 47179 h 94217"/>
                <a:gd name="connsiteX5" fmla="*/ 17288 w 94217"/>
                <a:gd name="connsiteY5" fmla="*/ 74730 h 94217"/>
                <a:gd name="connsiteX6" fmla="*/ 22597 w 94217"/>
                <a:gd name="connsiteY6" fmla="*/ 70000 h 94217"/>
                <a:gd name="connsiteX7" fmla="*/ 23385 w 94217"/>
                <a:gd name="connsiteY7" fmla="*/ 67410 h 94217"/>
                <a:gd name="connsiteX8" fmla="*/ 21852 w 94217"/>
                <a:gd name="connsiteY8" fmla="*/ 59931 h 94217"/>
                <a:gd name="connsiteX9" fmla="*/ 20716 w 94217"/>
                <a:gd name="connsiteY9" fmla="*/ 50232 h 94217"/>
                <a:gd name="connsiteX10" fmla="*/ 6684 w 94217"/>
                <a:gd name="connsiteY10" fmla="*/ 50232 h 94217"/>
                <a:gd name="connsiteX11" fmla="*/ 17259 w 94217"/>
                <a:gd name="connsiteY11" fmla="*/ 74730 h 94217"/>
                <a:gd name="connsiteX12" fmla="*/ 74761 w 94217"/>
                <a:gd name="connsiteY12" fmla="*/ 50181 h 94217"/>
                <a:gd name="connsiteX13" fmla="*/ 71535 w 94217"/>
                <a:gd name="connsiteY13" fmla="*/ 68199 h 94217"/>
                <a:gd name="connsiteX14" fmla="*/ 71984 w 94217"/>
                <a:gd name="connsiteY14" fmla="*/ 69493 h 94217"/>
                <a:gd name="connsiteX15" fmla="*/ 77944 w 94217"/>
                <a:gd name="connsiteY15" fmla="*/ 74788 h 94217"/>
                <a:gd name="connsiteX16" fmla="*/ 88547 w 94217"/>
                <a:gd name="connsiteY16" fmla="*/ 50196 h 94217"/>
                <a:gd name="connsiteX17" fmla="*/ 6525 w 94217"/>
                <a:gd name="connsiteY17" fmla="*/ 43946 h 94217"/>
                <a:gd name="connsiteX18" fmla="*/ 20325 w 94217"/>
                <a:gd name="connsiteY18" fmla="*/ 43946 h 94217"/>
                <a:gd name="connsiteX19" fmla="*/ 23537 w 94217"/>
                <a:gd name="connsiteY19" fmla="*/ 25965 h 94217"/>
                <a:gd name="connsiteX20" fmla="*/ 23052 w 94217"/>
                <a:gd name="connsiteY20" fmla="*/ 24685 h 94217"/>
                <a:gd name="connsiteX21" fmla="*/ 17128 w 94217"/>
                <a:gd name="connsiteY21" fmla="*/ 19412 h 94217"/>
                <a:gd name="connsiteX22" fmla="*/ 6518 w 94217"/>
                <a:gd name="connsiteY22" fmla="*/ 43953 h 94217"/>
                <a:gd name="connsiteX23" fmla="*/ 74508 w 94217"/>
                <a:gd name="connsiteY23" fmla="*/ 43953 h 94217"/>
                <a:gd name="connsiteX24" fmla="*/ 88526 w 94217"/>
                <a:gd name="connsiteY24" fmla="*/ 43953 h 94217"/>
                <a:gd name="connsiteX25" fmla="*/ 77633 w 94217"/>
                <a:gd name="connsiteY25" fmla="*/ 19166 h 94217"/>
                <a:gd name="connsiteX26" fmla="*/ 74544 w 94217"/>
                <a:gd name="connsiteY26" fmla="*/ 22414 h 94217"/>
                <a:gd name="connsiteX27" fmla="*/ 72193 w 94217"/>
                <a:gd name="connsiteY27" fmla="*/ 29466 h 94217"/>
                <a:gd name="connsiteX28" fmla="*/ 74508 w 94217"/>
                <a:gd name="connsiteY28" fmla="*/ 43932 h 94217"/>
                <a:gd name="connsiteX29" fmla="*/ 66364 w 94217"/>
                <a:gd name="connsiteY29" fmla="*/ 64994 h 94217"/>
                <a:gd name="connsiteX30" fmla="*/ 68497 w 94217"/>
                <a:gd name="connsiteY30" fmla="*/ 50290 h 94217"/>
                <a:gd name="connsiteX31" fmla="*/ 50458 w 94217"/>
                <a:gd name="connsiteY31" fmla="*/ 50290 h 94217"/>
                <a:gd name="connsiteX32" fmla="*/ 50516 w 94217"/>
                <a:gd name="connsiteY32" fmla="*/ 60083 h 94217"/>
                <a:gd name="connsiteX33" fmla="*/ 51738 w 94217"/>
                <a:gd name="connsiteY33" fmla="*/ 61414 h 94217"/>
                <a:gd name="connsiteX34" fmla="*/ 66371 w 94217"/>
                <a:gd name="connsiteY34" fmla="*/ 65031 h 94217"/>
                <a:gd name="connsiteX35" fmla="*/ 66327 w 94217"/>
                <a:gd name="connsiteY35" fmla="*/ 29039 h 94217"/>
                <a:gd name="connsiteX36" fmla="*/ 50574 w 94217"/>
                <a:gd name="connsiteY36" fmla="*/ 33466 h 94217"/>
                <a:gd name="connsiteX37" fmla="*/ 50574 w 94217"/>
                <a:gd name="connsiteY37" fmla="*/ 43939 h 94217"/>
                <a:gd name="connsiteX38" fmla="*/ 68497 w 94217"/>
                <a:gd name="connsiteY38" fmla="*/ 43939 h 94217"/>
                <a:gd name="connsiteX39" fmla="*/ 66327 w 94217"/>
                <a:gd name="connsiteY39" fmla="*/ 29039 h 94217"/>
                <a:gd name="connsiteX40" fmla="*/ 44585 w 94217"/>
                <a:gd name="connsiteY40" fmla="*/ 44040 h 94217"/>
                <a:gd name="connsiteX41" fmla="*/ 44542 w 94217"/>
                <a:gd name="connsiteY41" fmla="*/ 34189 h 94217"/>
                <a:gd name="connsiteX42" fmla="*/ 43551 w 94217"/>
                <a:gd name="connsiteY42" fmla="*/ 32865 h 94217"/>
                <a:gd name="connsiteX43" fmla="*/ 28658 w 94217"/>
                <a:gd name="connsiteY43" fmla="*/ 29249 h 94217"/>
                <a:gd name="connsiteX44" fmla="*/ 26553 w 94217"/>
                <a:gd name="connsiteY44" fmla="*/ 44055 h 94217"/>
                <a:gd name="connsiteX45" fmla="*/ 28716 w 94217"/>
                <a:gd name="connsiteY45" fmla="*/ 65240 h 94217"/>
                <a:gd name="connsiteX46" fmla="*/ 44469 w 94217"/>
                <a:gd name="connsiteY46" fmla="*/ 60806 h 94217"/>
                <a:gd name="connsiteX47" fmla="*/ 44469 w 94217"/>
                <a:gd name="connsiteY47" fmla="*/ 50319 h 94217"/>
                <a:gd name="connsiteX48" fmla="*/ 26539 w 94217"/>
                <a:gd name="connsiteY48" fmla="*/ 50319 h 94217"/>
                <a:gd name="connsiteX49" fmla="*/ 28708 w 94217"/>
                <a:gd name="connsiteY49" fmla="*/ 65233 h 94217"/>
                <a:gd name="connsiteX50" fmla="*/ 50567 w 94217"/>
                <a:gd name="connsiteY50" fmla="*/ 87916 h 94217"/>
                <a:gd name="connsiteX51" fmla="*/ 64129 w 94217"/>
                <a:gd name="connsiteY51" fmla="*/ 71504 h 94217"/>
                <a:gd name="connsiteX52" fmla="*/ 50567 w 94217"/>
                <a:gd name="connsiteY52" fmla="*/ 67316 h 94217"/>
                <a:gd name="connsiteX53" fmla="*/ 44462 w 94217"/>
                <a:gd name="connsiteY53" fmla="*/ 6790 h 94217"/>
                <a:gd name="connsiteX54" fmla="*/ 31066 w 94217"/>
                <a:gd name="connsiteY54" fmla="*/ 23376 h 94217"/>
                <a:gd name="connsiteX55" fmla="*/ 44462 w 94217"/>
                <a:gd name="connsiteY55" fmla="*/ 27498 h 94217"/>
                <a:gd name="connsiteX56" fmla="*/ 64143 w 94217"/>
                <a:gd name="connsiteY56" fmla="*/ 22703 h 94217"/>
                <a:gd name="connsiteX57" fmla="*/ 50559 w 94217"/>
                <a:gd name="connsiteY57" fmla="*/ 6327 h 94217"/>
                <a:gd name="connsiteX58" fmla="*/ 50559 w 94217"/>
                <a:gd name="connsiteY58" fmla="*/ 26920 h 94217"/>
                <a:gd name="connsiteX59" fmla="*/ 64143 w 94217"/>
                <a:gd name="connsiteY59" fmla="*/ 22696 h 94217"/>
                <a:gd name="connsiteX60" fmla="*/ 44390 w 94217"/>
                <a:gd name="connsiteY60" fmla="*/ 87851 h 94217"/>
                <a:gd name="connsiteX61" fmla="*/ 44390 w 94217"/>
                <a:gd name="connsiteY61" fmla="*/ 66730 h 94217"/>
                <a:gd name="connsiteX62" fmla="*/ 30647 w 94217"/>
                <a:gd name="connsiteY62" fmla="*/ 71034 h 94217"/>
                <a:gd name="connsiteX63" fmla="*/ 44390 w 94217"/>
                <a:gd name="connsiteY63" fmla="*/ 87851 h 94217"/>
                <a:gd name="connsiteX64" fmla="*/ 25627 w 94217"/>
                <a:gd name="connsiteY64" fmla="*/ 19137 h 94217"/>
                <a:gd name="connsiteX65" fmla="*/ 30864 w 94217"/>
                <a:gd name="connsiteY65" fmla="*/ 9640 h 94217"/>
                <a:gd name="connsiteX66" fmla="*/ 30654 w 94217"/>
                <a:gd name="connsiteY66" fmla="*/ 9249 h 94217"/>
                <a:gd name="connsiteX67" fmla="*/ 21295 w 94217"/>
                <a:gd name="connsiteY67" fmla="*/ 15094 h 94217"/>
                <a:gd name="connsiteX68" fmla="*/ 25634 w 94217"/>
                <a:gd name="connsiteY68" fmla="*/ 19144 h 94217"/>
                <a:gd name="connsiteX69" fmla="*/ 21244 w 94217"/>
                <a:gd name="connsiteY69" fmla="*/ 79178 h 94217"/>
                <a:gd name="connsiteX70" fmla="*/ 30647 w 94217"/>
                <a:gd name="connsiteY70" fmla="*/ 84907 h 94217"/>
                <a:gd name="connsiteX71" fmla="*/ 30813 w 94217"/>
                <a:gd name="connsiteY71" fmla="*/ 84516 h 94217"/>
                <a:gd name="connsiteX72" fmla="*/ 25591 w 94217"/>
                <a:gd name="connsiteY72" fmla="*/ 75113 h 94217"/>
                <a:gd name="connsiteX73" fmla="*/ 21208 w 94217"/>
                <a:gd name="connsiteY73" fmla="*/ 79214 h 94217"/>
                <a:gd name="connsiteX74" fmla="*/ 64440 w 94217"/>
                <a:gd name="connsiteY74" fmla="*/ 9372 h 94217"/>
                <a:gd name="connsiteX75" fmla="*/ 64129 w 94217"/>
                <a:gd name="connsiteY75" fmla="*/ 9698 h 94217"/>
                <a:gd name="connsiteX76" fmla="*/ 69373 w 94217"/>
                <a:gd name="connsiteY76" fmla="*/ 19231 h 94217"/>
                <a:gd name="connsiteX77" fmla="*/ 73669 w 94217"/>
                <a:gd name="connsiteY77" fmla="*/ 15144 h 94217"/>
                <a:gd name="connsiteX78" fmla="*/ 64440 w 94217"/>
                <a:gd name="connsiteY78" fmla="*/ 9358 h 94217"/>
                <a:gd name="connsiteX79" fmla="*/ 64331 w 94217"/>
                <a:gd name="connsiteY79" fmla="*/ 84234 h 94217"/>
                <a:gd name="connsiteX80" fmla="*/ 64743 w 94217"/>
                <a:gd name="connsiteY80" fmla="*/ 84726 h 94217"/>
                <a:gd name="connsiteX81" fmla="*/ 73698 w 94217"/>
                <a:gd name="connsiteY81" fmla="*/ 79128 h 94217"/>
                <a:gd name="connsiteX82" fmla="*/ 69358 w 94217"/>
                <a:gd name="connsiteY82" fmla="*/ 75077 h 94217"/>
                <a:gd name="connsiteX83" fmla="*/ 64353 w 94217"/>
                <a:gd name="connsiteY83" fmla="*/ 84234 h 94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94217" h="94217">
                  <a:moveTo>
                    <a:pt x="94681" y="47179"/>
                  </a:moveTo>
                  <a:cubicBezTo>
                    <a:pt x="94594" y="73197"/>
                    <a:pt x="73430" y="94216"/>
                    <a:pt x="47413" y="94129"/>
                  </a:cubicBezTo>
                  <a:cubicBezTo>
                    <a:pt x="21396" y="94042"/>
                    <a:pt x="377" y="72878"/>
                    <a:pt x="464" y="46861"/>
                  </a:cubicBezTo>
                  <a:cubicBezTo>
                    <a:pt x="550" y="20916"/>
                    <a:pt x="21598" y="-74"/>
                    <a:pt x="47543" y="-88"/>
                  </a:cubicBezTo>
                  <a:cubicBezTo>
                    <a:pt x="73604" y="-31"/>
                    <a:pt x="94695" y="21119"/>
                    <a:pt x="94681" y="47179"/>
                  </a:cubicBezTo>
                  <a:moveTo>
                    <a:pt x="17288" y="74730"/>
                  </a:moveTo>
                  <a:cubicBezTo>
                    <a:pt x="19110" y="73088"/>
                    <a:pt x="20781" y="71453"/>
                    <a:pt x="22597" y="70000"/>
                  </a:cubicBezTo>
                  <a:cubicBezTo>
                    <a:pt x="23457" y="69450"/>
                    <a:pt x="23797" y="68350"/>
                    <a:pt x="23385" y="67410"/>
                  </a:cubicBezTo>
                  <a:cubicBezTo>
                    <a:pt x="22734" y="64951"/>
                    <a:pt x="22221" y="62448"/>
                    <a:pt x="21852" y="59931"/>
                  </a:cubicBezTo>
                  <a:cubicBezTo>
                    <a:pt x="21374" y="56713"/>
                    <a:pt x="21085" y="53472"/>
                    <a:pt x="20716" y="50232"/>
                  </a:cubicBezTo>
                  <a:lnTo>
                    <a:pt x="6684" y="50232"/>
                  </a:lnTo>
                  <a:cubicBezTo>
                    <a:pt x="7169" y="59396"/>
                    <a:pt x="10922" y="68090"/>
                    <a:pt x="17259" y="74730"/>
                  </a:cubicBezTo>
                  <a:moveTo>
                    <a:pt x="74761" y="50181"/>
                  </a:moveTo>
                  <a:cubicBezTo>
                    <a:pt x="73647" y="56351"/>
                    <a:pt x="72591" y="62268"/>
                    <a:pt x="71535" y="68199"/>
                  </a:cubicBezTo>
                  <a:cubicBezTo>
                    <a:pt x="71492" y="68676"/>
                    <a:pt x="71658" y="69146"/>
                    <a:pt x="71984" y="69493"/>
                  </a:cubicBezTo>
                  <a:cubicBezTo>
                    <a:pt x="73893" y="71258"/>
                    <a:pt x="75868" y="72958"/>
                    <a:pt x="77944" y="74788"/>
                  </a:cubicBezTo>
                  <a:cubicBezTo>
                    <a:pt x="84142" y="68018"/>
                    <a:pt x="87875" y="59353"/>
                    <a:pt x="88547" y="50196"/>
                  </a:cubicBezTo>
                  <a:close/>
                  <a:moveTo>
                    <a:pt x="6525" y="43946"/>
                  </a:moveTo>
                  <a:lnTo>
                    <a:pt x="20325" y="43946"/>
                  </a:lnTo>
                  <a:cubicBezTo>
                    <a:pt x="21432" y="37813"/>
                    <a:pt x="22495" y="31889"/>
                    <a:pt x="23537" y="25965"/>
                  </a:cubicBezTo>
                  <a:cubicBezTo>
                    <a:pt x="23566" y="25488"/>
                    <a:pt x="23385" y="25025"/>
                    <a:pt x="23052" y="24685"/>
                  </a:cubicBezTo>
                  <a:cubicBezTo>
                    <a:pt x="21150" y="22920"/>
                    <a:pt x="19183" y="21220"/>
                    <a:pt x="17128" y="19412"/>
                  </a:cubicBezTo>
                  <a:cubicBezTo>
                    <a:pt x="10937" y="26167"/>
                    <a:pt x="7197" y="34811"/>
                    <a:pt x="6518" y="43953"/>
                  </a:cubicBezTo>
                  <a:moveTo>
                    <a:pt x="74508" y="43953"/>
                  </a:moveTo>
                  <a:lnTo>
                    <a:pt x="88526" y="43953"/>
                  </a:lnTo>
                  <a:cubicBezTo>
                    <a:pt x="87802" y="34695"/>
                    <a:pt x="83962" y="25958"/>
                    <a:pt x="77633" y="19166"/>
                  </a:cubicBezTo>
                  <a:cubicBezTo>
                    <a:pt x="76743" y="20374"/>
                    <a:pt x="75709" y="21466"/>
                    <a:pt x="74544" y="22414"/>
                  </a:cubicBezTo>
                  <a:cubicBezTo>
                    <a:pt x="71651" y="24178"/>
                    <a:pt x="71383" y="26276"/>
                    <a:pt x="72193" y="29466"/>
                  </a:cubicBezTo>
                  <a:cubicBezTo>
                    <a:pt x="73380" y="34153"/>
                    <a:pt x="73763" y="39042"/>
                    <a:pt x="74508" y="43932"/>
                  </a:cubicBezTo>
                  <a:moveTo>
                    <a:pt x="66364" y="64994"/>
                  </a:moveTo>
                  <a:lnTo>
                    <a:pt x="68497" y="50290"/>
                  </a:lnTo>
                  <a:lnTo>
                    <a:pt x="50458" y="50290"/>
                  </a:lnTo>
                  <a:cubicBezTo>
                    <a:pt x="50458" y="53689"/>
                    <a:pt x="50408" y="56886"/>
                    <a:pt x="50516" y="60083"/>
                  </a:cubicBezTo>
                  <a:cubicBezTo>
                    <a:pt x="50682" y="60698"/>
                    <a:pt x="51138" y="61197"/>
                    <a:pt x="51738" y="61414"/>
                  </a:cubicBezTo>
                  <a:cubicBezTo>
                    <a:pt x="56425" y="62629"/>
                    <a:pt x="61141" y="63729"/>
                    <a:pt x="66371" y="65031"/>
                  </a:cubicBezTo>
                  <a:moveTo>
                    <a:pt x="66327" y="29039"/>
                  </a:moveTo>
                  <a:lnTo>
                    <a:pt x="50574" y="33466"/>
                  </a:lnTo>
                  <a:lnTo>
                    <a:pt x="50574" y="43939"/>
                  </a:lnTo>
                  <a:lnTo>
                    <a:pt x="68497" y="43939"/>
                  </a:lnTo>
                  <a:lnTo>
                    <a:pt x="66327" y="29039"/>
                  </a:lnTo>
                  <a:moveTo>
                    <a:pt x="44585" y="44040"/>
                  </a:moveTo>
                  <a:cubicBezTo>
                    <a:pt x="44585" y="40583"/>
                    <a:pt x="44628" y="37386"/>
                    <a:pt x="44542" y="34189"/>
                  </a:cubicBezTo>
                  <a:cubicBezTo>
                    <a:pt x="44455" y="33610"/>
                    <a:pt x="44079" y="33118"/>
                    <a:pt x="43551" y="32865"/>
                  </a:cubicBezTo>
                  <a:cubicBezTo>
                    <a:pt x="38719" y="31628"/>
                    <a:pt x="33866" y="30486"/>
                    <a:pt x="28658" y="29249"/>
                  </a:cubicBezTo>
                  <a:lnTo>
                    <a:pt x="26553" y="44055"/>
                  </a:lnTo>
                  <a:close/>
                  <a:moveTo>
                    <a:pt x="28716" y="65240"/>
                  </a:moveTo>
                  <a:lnTo>
                    <a:pt x="44469" y="60806"/>
                  </a:lnTo>
                  <a:lnTo>
                    <a:pt x="44469" y="50319"/>
                  </a:lnTo>
                  <a:lnTo>
                    <a:pt x="26539" y="50319"/>
                  </a:lnTo>
                  <a:lnTo>
                    <a:pt x="28708" y="65233"/>
                  </a:lnTo>
                  <a:moveTo>
                    <a:pt x="50567" y="87916"/>
                  </a:moveTo>
                  <a:cubicBezTo>
                    <a:pt x="57149" y="84538"/>
                    <a:pt x="62046" y="78600"/>
                    <a:pt x="64129" y="71504"/>
                  </a:cubicBezTo>
                  <a:cubicBezTo>
                    <a:pt x="59970" y="69132"/>
                    <a:pt x="55341" y="67700"/>
                    <a:pt x="50567" y="67316"/>
                  </a:cubicBezTo>
                  <a:close/>
                  <a:moveTo>
                    <a:pt x="44462" y="6790"/>
                  </a:moveTo>
                  <a:cubicBezTo>
                    <a:pt x="39269" y="7058"/>
                    <a:pt x="32448" y="16880"/>
                    <a:pt x="31066" y="23376"/>
                  </a:cubicBezTo>
                  <a:lnTo>
                    <a:pt x="44462" y="27498"/>
                  </a:lnTo>
                  <a:close/>
                  <a:moveTo>
                    <a:pt x="64143" y="22703"/>
                  </a:moveTo>
                  <a:cubicBezTo>
                    <a:pt x="62046" y="15615"/>
                    <a:pt x="57134" y="9698"/>
                    <a:pt x="50559" y="6327"/>
                  </a:cubicBezTo>
                  <a:lnTo>
                    <a:pt x="50559" y="26920"/>
                  </a:lnTo>
                  <a:cubicBezTo>
                    <a:pt x="55341" y="26529"/>
                    <a:pt x="59984" y="25090"/>
                    <a:pt x="64143" y="22696"/>
                  </a:cubicBezTo>
                  <a:moveTo>
                    <a:pt x="44390" y="87851"/>
                  </a:moveTo>
                  <a:lnTo>
                    <a:pt x="44390" y="66730"/>
                  </a:lnTo>
                  <a:lnTo>
                    <a:pt x="30647" y="71034"/>
                  </a:lnTo>
                  <a:cubicBezTo>
                    <a:pt x="32745" y="78281"/>
                    <a:pt x="37706" y="84357"/>
                    <a:pt x="44390" y="87851"/>
                  </a:cubicBezTo>
                  <a:moveTo>
                    <a:pt x="25627" y="19137"/>
                  </a:moveTo>
                  <a:lnTo>
                    <a:pt x="30864" y="9640"/>
                  </a:lnTo>
                  <a:lnTo>
                    <a:pt x="30654" y="9249"/>
                  </a:lnTo>
                  <a:lnTo>
                    <a:pt x="21295" y="15094"/>
                  </a:lnTo>
                  <a:lnTo>
                    <a:pt x="25634" y="19144"/>
                  </a:lnTo>
                  <a:moveTo>
                    <a:pt x="21244" y="79178"/>
                  </a:moveTo>
                  <a:lnTo>
                    <a:pt x="30647" y="84907"/>
                  </a:lnTo>
                  <a:lnTo>
                    <a:pt x="30813" y="84516"/>
                  </a:lnTo>
                  <a:lnTo>
                    <a:pt x="25591" y="75113"/>
                  </a:lnTo>
                  <a:lnTo>
                    <a:pt x="21208" y="79214"/>
                  </a:lnTo>
                  <a:moveTo>
                    <a:pt x="64440" y="9372"/>
                  </a:moveTo>
                  <a:lnTo>
                    <a:pt x="64129" y="9698"/>
                  </a:lnTo>
                  <a:lnTo>
                    <a:pt x="69373" y="19231"/>
                  </a:lnTo>
                  <a:lnTo>
                    <a:pt x="73669" y="15144"/>
                  </a:lnTo>
                  <a:lnTo>
                    <a:pt x="64440" y="9358"/>
                  </a:lnTo>
                  <a:moveTo>
                    <a:pt x="64331" y="84234"/>
                  </a:moveTo>
                  <a:lnTo>
                    <a:pt x="64743" y="84726"/>
                  </a:lnTo>
                  <a:lnTo>
                    <a:pt x="73698" y="79128"/>
                  </a:lnTo>
                  <a:lnTo>
                    <a:pt x="69358" y="75077"/>
                  </a:lnTo>
                  <a:lnTo>
                    <a:pt x="64353" y="84234"/>
                  </a:lnTo>
                </a:path>
              </a:pathLst>
            </a:custGeom>
            <a:grpFill/>
            <a:ln w="7229" cap="flat">
              <a:noFill/>
              <a:prstDash val="solid"/>
              <a:miter/>
            </a:ln>
          </p:spPr>
          <p:txBody>
            <a:bodyPr rtlCol="0" anchor="ctr"/>
            <a:lstStyle/>
            <a:p>
              <a:endParaRPr lang="en-IN"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948753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625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0D0B4-0FF5-8B82-97E4-E33C3CEB7687}"/>
              </a:ext>
            </a:extLst>
          </p:cNvPr>
          <p:cNvSpPr>
            <a:spLocks noGrp="1"/>
          </p:cNvSpPr>
          <p:nvPr>
            <p:ph type="body" sz="quarter" idx="20"/>
          </p:nvPr>
        </p:nvSpPr>
        <p:spPr>
          <a:xfrm>
            <a:off x="530942" y="1042219"/>
            <a:ext cx="11120284" cy="4347040"/>
          </a:xfrm>
        </p:spPr>
        <p:txBody>
          <a:bodyPr/>
          <a:lstStyle/>
          <a:p>
            <a:r>
              <a:rPr lang="en-US" dirty="0"/>
              <a:t>Hotels are struggling to optimize their revenue management strategies due to a lack of real-time insights, inefficient data analysis processes, and the absence of a comprehensive revenue management system. </a:t>
            </a:r>
          </a:p>
          <a:p>
            <a:r>
              <a:rPr lang="en-US" dirty="0"/>
              <a:t>As a result, they are experiencing suboptimal revenue performance, missed opportunities for revenue enhancement, and difficulties in adapting to changing market conditions.</a:t>
            </a:r>
          </a:p>
          <a:p>
            <a:r>
              <a:rPr lang="en-US" dirty="0"/>
              <a:t>In this report, we will delve into the specific challenges faced by hotels in revenue management and provide recommendations and solutions to address these issues. By addressing these challenges, hotels can improve their revenue performance, make data-driven decisions, and enhance their overall profitability in a highly competitive market.</a:t>
            </a:r>
            <a:endParaRPr lang="en-IN" dirty="0"/>
          </a:p>
        </p:txBody>
      </p:sp>
      <p:sp>
        <p:nvSpPr>
          <p:cNvPr id="3" name="Text Placeholder 2">
            <a:extLst>
              <a:ext uri="{FF2B5EF4-FFF2-40B4-BE49-F238E27FC236}">
                <a16:creationId xmlns:a16="http://schemas.microsoft.com/office/drawing/2014/main" id="{CA385EC4-00B1-C942-E669-BD15CD47959D}"/>
              </a:ext>
            </a:extLst>
          </p:cNvPr>
          <p:cNvSpPr>
            <a:spLocks noGrp="1"/>
          </p:cNvSpPr>
          <p:nvPr>
            <p:ph type="body" sz="quarter" idx="17"/>
          </p:nvPr>
        </p:nvSpPr>
        <p:spPr>
          <a:xfrm>
            <a:off x="341662" y="214803"/>
            <a:ext cx="11510259" cy="807751"/>
          </a:xfrm>
        </p:spPr>
        <p:txBody>
          <a:bodyPr/>
          <a:lstStyle/>
          <a:p>
            <a:r>
              <a:rPr lang="en-US" sz="3200" dirty="0">
                <a:solidFill>
                  <a:srgbClr val="002060"/>
                </a:solidFill>
              </a:rPr>
              <a:t>Problem Statement</a:t>
            </a:r>
            <a:endParaRPr lang="en-IN" sz="3200" dirty="0">
              <a:solidFill>
                <a:srgbClr val="002060"/>
              </a:solidFill>
            </a:endParaRPr>
          </a:p>
        </p:txBody>
      </p:sp>
    </p:spTree>
    <p:extLst>
      <p:ext uri="{BB962C8B-B14F-4D97-AF65-F5344CB8AC3E}">
        <p14:creationId xmlns:p14="http://schemas.microsoft.com/office/powerpoint/2010/main" val="171469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7F2717F-E463-45C0-83D7-B0D2039F3B99}"/>
              </a:ext>
            </a:extLst>
          </p:cNvPr>
          <p:cNvSpPr>
            <a:spLocks noGrp="1"/>
          </p:cNvSpPr>
          <p:nvPr>
            <p:ph type="body" sz="quarter" idx="17"/>
          </p:nvPr>
        </p:nvSpPr>
        <p:spPr/>
        <p:txBody>
          <a:bodyPr/>
          <a:lstStyle/>
          <a:p>
            <a:r>
              <a:rPr lang="en-US" sz="3200" dirty="0">
                <a:solidFill>
                  <a:srgbClr val="002060"/>
                </a:solidFill>
              </a:rPr>
              <a:t>Logical Data Model</a:t>
            </a:r>
          </a:p>
          <a:p>
            <a:endParaRPr lang="en-US" sz="3200" dirty="0"/>
          </a:p>
        </p:txBody>
      </p:sp>
      <p:sp>
        <p:nvSpPr>
          <p:cNvPr id="2" name="Picture Placeholder 1">
            <a:extLst>
              <a:ext uri="{FF2B5EF4-FFF2-40B4-BE49-F238E27FC236}">
                <a16:creationId xmlns:a16="http://schemas.microsoft.com/office/drawing/2014/main" id="{ED050EC8-FAD4-4698-8298-2001E8585F77}"/>
              </a:ext>
            </a:extLst>
          </p:cNvPr>
          <p:cNvSpPr>
            <a:spLocks noGrp="1"/>
          </p:cNvSpPr>
          <p:nvPr>
            <p:ph type="pic" sz="quarter" idx="39"/>
          </p:nvPr>
        </p:nvSpPr>
        <p:spPr/>
      </p:sp>
      <p:pic>
        <p:nvPicPr>
          <p:cNvPr id="7" name="Picture 6">
            <a:extLst>
              <a:ext uri="{FF2B5EF4-FFF2-40B4-BE49-F238E27FC236}">
                <a16:creationId xmlns:a16="http://schemas.microsoft.com/office/drawing/2014/main" id="{3FCFCC4A-BA75-ECBC-345E-D1A58773E364}"/>
              </a:ext>
            </a:extLst>
          </p:cNvPr>
          <p:cNvPicPr>
            <a:picLocks noChangeAspect="1"/>
          </p:cNvPicPr>
          <p:nvPr/>
        </p:nvPicPr>
        <p:blipFill>
          <a:blip r:embed="rId2"/>
          <a:stretch>
            <a:fillRect/>
          </a:stretch>
        </p:blipFill>
        <p:spPr>
          <a:xfrm>
            <a:off x="808887" y="928338"/>
            <a:ext cx="10574226" cy="5001323"/>
          </a:xfrm>
          <a:prstGeom prst="rect">
            <a:avLst/>
          </a:prstGeom>
          <a:ln>
            <a:solidFill>
              <a:schemeClr val="bg2">
                <a:lumMod val="75000"/>
              </a:schemeClr>
            </a:solidFill>
          </a:ln>
        </p:spPr>
      </p:pic>
    </p:spTree>
    <p:extLst>
      <p:ext uri="{BB962C8B-B14F-4D97-AF65-F5344CB8AC3E}">
        <p14:creationId xmlns:p14="http://schemas.microsoft.com/office/powerpoint/2010/main" val="85981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7F2717F-E463-45C0-83D7-B0D2039F3B99}"/>
              </a:ext>
            </a:extLst>
          </p:cNvPr>
          <p:cNvSpPr>
            <a:spLocks noGrp="1"/>
          </p:cNvSpPr>
          <p:nvPr>
            <p:ph type="body" sz="quarter" idx="17"/>
          </p:nvPr>
        </p:nvSpPr>
        <p:spPr/>
        <p:txBody>
          <a:bodyPr/>
          <a:lstStyle/>
          <a:p>
            <a:r>
              <a:rPr lang="en-US" sz="3200" dirty="0">
                <a:solidFill>
                  <a:srgbClr val="002060"/>
                </a:solidFill>
              </a:rPr>
              <a:t>Physical Data Model</a:t>
            </a:r>
          </a:p>
          <a:p>
            <a:endParaRPr lang="en-US" sz="3200" dirty="0"/>
          </a:p>
        </p:txBody>
      </p:sp>
      <p:sp>
        <p:nvSpPr>
          <p:cNvPr id="2" name="Picture Placeholder 1">
            <a:extLst>
              <a:ext uri="{FF2B5EF4-FFF2-40B4-BE49-F238E27FC236}">
                <a16:creationId xmlns:a16="http://schemas.microsoft.com/office/drawing/2014/main" id="{ED050EC8-FAD4-4698-8298-2001E8585F77}"/>
              </a:ext>
            </a:extLst>
          </p:cNvPr>
          <p:cNvSpPr>
            <a:spLocks noGrp="1"/>
          </p:cNvSpPr>
          <p:nvPr>
            <p:ph type="pic" sz="quarter" idx="39"/>
          </p:nvPr>
        </p:nvSpPr>
        <p:spPr/>
      </p:sp>
      <p:pic>
        <p:nvPicPr>
          <p:cNvPr id="5" name="Picture 4">
            <a:extLst>
              <a:ext uri="{FF2B5EF4-FFF2-40B4-BE49-F238E27FC236}">
                <a16:creationId xmlns:a16="http://schemas.microsoft.com/office/drawing/2014/main" id="{2005A75B-BFE1-E404-4DA3-B3734444CB8D}"/>
              </a:ext>
            </a:extLst>
          </p:cNvPr>
          <p:cNvPicPr>
            <a:picLocks noChangeAspect="1"/>
          </p:cNvPicPr>
          <p:nvPr/>
        </p:nvPicPr>
        <p:blipFill>
          <a:blip r:embed="rId2"/>
          <a:stretch>
            <a:fillRect/>
          </a:stretch>
        </p:blipFill>
        <p:spPr>
          <a:xfrm>
            <a:off x="1056571" y="851285"/>
            <a:ext cx="10078857" cy="5389260"/>
          </a:xfrm>
          <a:prstGeom prst="rect">
            <a:avLst/>
          </a:prstGeom>
          <a:ln>
            <a:solidFill>
              <a:schemeClr val="bg2">
                <a:lumMod val="75000"/>
              </a:schemeClr>
            </a:solidFill>
          </a:ln>
        </p:spPr>
      </p:pic>
    </p:spTree>
    <p:extLst>
      <p:ext uri="{BB962C8B-B14F-4D97-AF65-F5344CB8AC3E}">
        <p14:creationId xmlns:p14="http://schemas.microsoft.com/office/powerpoint/2010/main" val="224344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7F2717F-E463-45C0-83D7-B0D2039F3B99}"/>
              </a:ext>
            </a:extLst>
          </p:cNvPr>
          <p:cNvSpPr>
            <a:spLocks noGrp="1"/>
          </p:cNvSpPr>
          <p:nvPr>
            <p:ph type="body" sz="quarter" idx="17"/>
          </p:nvPr>
        </p:nvSpPr>
        <p:spPr/>
        <p:txBody>
          <a:bodyPr/>
          <a:lstStyle/>
          <a:p>
            <a:r>
              <a:rPr lang="en-US" sz="3200" dirty="0">
                <a:solidFill>
                  <a:srgbClr val="002060"/>
                </a:solidFill>
              </a:rPr>
              <a:t>Data Model</a:t>
            </a:r>
          </a:p>
          <a:p>
            <a:endParaRPr lang="en-US" sz="3200" dirty="0"/>
          </a:p>
        </p:txBody>
      </p:sp>
      <p:sp>
        <p:nvSpPr>
          <p:cNvPr id="2" name="Picture Placeholder 1">
            <a:extLst>
              <a:ext uri="{FF2B5EF4-FFF2-40B4-BE49-F238E27FC236}">
                <a16:creationId xmlns:a16="http://schemas.microsoft.com/office/drawing/2014/main" id="{ED050EC8-FAD4-4698-8298-2001E8585F77}"/>
              </a:ext>
            </a:extLst>
          </p:cNvPr>
          <p:cNvSpPr>
            <a:spLocks noGrp="1"/>
          </p:cNvSpPr>
          <p:nvPr>
            <p:ph type="pic" sz="quarter" idx="39"/>
          </p:nvPr>
        </p:nvSpPr>
        <p:spPr/>
      </p:sp>
      <p:pic>
        <p:nvPicPr>
          <p:cNvPr id="8" name="Picture 7">
            <a:extLst>
              <a:ext uri="{FF2B5EF4-FFF2-40B4-BE49-F238E27FC236}">
                <a16:creationId xmlns:a16="http://schemas.microsoft.com/office/drawing/2014/main" id="{45D24749-846D-E52A-8065-3BEE6E1A43C1}"/>
              </a:ext>
            </a:extLst>
          </p:cNvPr>
          <p:cNvPicPr>
            <a:picLocks noChangeAspect="1"/>
          </p:cNvPicPr>
          <p:nvPr/>
        </p:nvPicPr>
        <p:blipFill>
          <a:blip r:embed="rId2"/>
          <a:stretch>
            <a:fillRect/>
          </a:stretch>
        </p:blipFill>
        <p:spPr>
          <a:xfrm>
            <a:off x="2241755" y="910232"/>
            <a:ext cx="7139426" cy="5482631"/>
          </a:xfrm>
          <a:prstGeom prst="rect">
            <a:avLst/>
          </a:prstGeom>
          <a:ln w="6350">
            <a:solidFill>
              <a:schemeClr val="tx1"/>
            </a:solidFill>
          </a:ln>
        </p:spPr>
      </p:pic>
    </p:spTree>
    <p:extLst>
      <p:ext uri="{BB962C8B-B14F-4D97-AF65-F5344CB8AC3E}">
        <p14:creationId xmlns:p14="http://schemas.microsoft.com/office/powerpoint/2010/main" val="248151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67F1351-0C00-6E99-E866-A3042123F01A}"/>
              </a:ext>
            </a:extLst>
          </p:cNvPr>
          <p:cNvPicPr>
            <a:picLocks noChangeAspect="1"/>
          </p:cNvPicPr>
          <p:nvPr/>
        </p:nvPicPr>
        <p:blipFill>
          <a:blip r:embed="rId2"/>
          <a:stretch>
            <a:fillRect/>
          </a:stretch>
        </p:blipFill>
        <p:spPr>
          <a:xfrm>
            <a:off x="769376" y="128287"/>
            <a:ext cx="10653248" cy="5976576"/>
          </a:xfrm>
          <a:prstGeom prst="rect">
            <a:avLst/>
          </a:prstGeom>
          <a:ln>
            <a:solidFill>
              <a:schemeClr val="bg2">
                <a:lumMod val="50000"/>
              </a:schemeClr>
            </a:solidFill>
          </a:ln>
        </p:spPr>
      </p:pic>
    </p:spTree>
    <p:extLst>
      <p:ext uri="{BB962C8B-B14F-4D97-AF65-F5344CB8AC3E}">
        <p14:creationId xmlns:p14="http://schemas.microsoft.com/office/powerpoint/2010/main" val="307573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76FBDE55-5068-438E-B858-21DEC4E2D9AE}"/>
              </a:ext>
            </a:extLst>
          </p:cNvPr>
          <p:cNvSpPr>
            <a:spLocks noGrp="1"/>
          </p:cNvSpPr>
          <p:nvPr>
            <p:ph type="pic" sz="quarter" idx="39"/>
          </p:nvPr>
        </p:nvSpPr>
        <p:spPr/>
      </p:sp>
      <p:pic>
        <p:nvPicPr>
          <p:cNvPr id="3" name="Picture 2">
            <a:extLst>
              <a:ext uri="{FF2B5EF4-FFF2-40B4-BE49-F238E27FC236}">
                <a16:creationId xmlns:a16="http://schemas.microsoft.com/office/drawing/2014/main" id="{D33A6407-8757-777C-3C83-88AEE11554F0}"/>
              </a:ext>
            </a:extLst>
          </p:cNvPr>
          <p:cNvPicPr>
            <a:picLocks noChangeAspect="1"/>
          </p:cNvPicPr>
          <p:nvPr/>
        </p:nvPicPr>
        <p:blipFill>
          <a:blip r:embed="rId2"/>
          <a:stretch>
            <a:fillRect/>
          </a:stretch>
        </p:blipFill>
        <p:spPr>
          <a:xfrm>
            <a:off x="776749" y="240219"/>
            <a:ext cx="10378280" cy="5852360"/>
          </a:xfrm>
          <a:prstGeom prst="rect">
            <a:avLst/>
          </a:prstGeom>
          <a:ln w="9525">
            <a:solidFill>
              <a:schemeClr val="bg2">
                <a:lumMod val="75000"/>
              </a:schemeClr>
            </a:solidFill>
          </a:ln>
        </p:spPr>
      </p:pic>
    </p:spTree>
    <p:extLst>
      <p:ext uri="{BB962C8B-B14F-4D97-AF65-F5344CB8AC3E}">
        <p14:creationId xmlns:p14="http://schemas.microsoft.com/office/powerpoint/2010/main" val="102357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0D0B4-0FF5-8B82-97E4-E33C3CEB7687}"/>
              </a:ext>
            </a:extLst>
          </p:cNvPr>
          <p:cNvSpPr>
            <a:spLocks noGrp="1"/>
          </p:cNvSpPr>
          <p:nvPr>
            <p:ph type="body" sz="quarter" idx="20"/>
          </p:nvPr>
        </p:nvSpPr>
        <p:spPr>
          <a:xfrm>
            <a:off x="1039752" y="3100214"/>
            <a:ext cx="10400518" cy="2976121"/>
          </a:xfrm>
        </p:spPr>
        <p:txBody>
          <a:bodyPr/>
          <a:lstStyle/>
          <a:p>
            <a:r>
              <a:rPr lang="en-US" dirty="0"/>
              <a:t>The data represents the total value of revenue, profit, meal quantity, customers, occupied rooms, reservations, weeknights, weekend nights, agents.</a:t>
            </a:r>
            <a:endParaRPr lang="en-IN" dirty="0"/>
          </a:p>
        </p:txBody>
      </p:sp>
      <p:sp>
        <p:nvSpPr>
          <p:cNvPr id="3" name="Text Placeholder 2">
            <a:extLst>
              <a:ext uri="{FF2B5EF4-FFF2-40B4-BE49-F238E27FC236}">
                <a16:creationId xmlns:a16="http://schemas.microsoft.com/office/drawing/2014/main" id="{CA385EC4-00B1-C942-E669-BD15CD47959D}"/>
              </a:ext>
            </a:extLst>
          </p:cNvPr>
          <p:cNvSpPr>
            <a:spLocks noGrp="1"/>
          </p:cNvSpPr>
          <p:nvPr>
            <p:ph type="body" sz="quarter" idx="17"/>
          </p:nvPr>
        </p:nvSpPr>
        <p:spPr>
          <a:xfrm>
            <a:off x="341662" y="234468"/>
            <a:ext cx="11510259" cy="807751"/>
          </a:xfrm>
        </p:spPr>
        <p:txBody>
          <a:bodyPr/>
          <a:lstStyle/>
          <a:p>
            <a:r>
              <a:rPr lang="en-US" sz="3200" dirty="0">
                <a:solidFill>
                  <a:srgbClr val="002060"/>
                </a:solidFill>
              </a:rPr>
              <a:t>Key performance indicators (KPI)</a:t>
            </a:r>
            <a:endParaRPr lang="en-IN" sz="3200" dirty="0">
              <a:solidFill>
                <a:srgbClr val="002060"/>
              </a:solidFill>
            </a:endParaRPr>
          </a:p>
        </p:txBody>
      </p:sp>
      <p:pic>
        <p:nvPicPr>
          <p:cNvPr id="6" name="Picture 5">
            <a:extLst>
              <a:ext uri="{FF2B5EF4-FFF2-40B4-BE49-F238E27FC236}">
                <a16:creationId xmlns:a16="http://schemas.microsoft.com/office/drawing/2014/main" id="{D9F06C40-5DEC-C809-60FE-30EA7D26753B}"/>
              </a:ext>
            </a:extLst>
          </p:cNvPr>
          <p:cNvPicPr>
            <a:picLocks noChangeAspect="1"/>
          </p:cNvPicPr>
          <p:nvPr/>
        </p:nvPicPr>
        <p:blipFill>
          <a:blip r:embed="rId2"/>
          <a:stretch>
            <a:fillRect/>
          </a:stretch>
        </p:blipFill>
        <p:spPr>
          <a:xfrm>
            <a:off x="675518" y="1042219"/>
            <a:ext cx="10840963" cy="819264"/>
          </a:xfrm>
          <a:prstGeom prst="rect">
            <a:avLst/>
          </a:prstGeom>
        </p:spPr>
      </p:pic>
      <p:pic>
        <p:nvPicPr>
          <p:cNvPr id="8" name="Picture 7">
            <a:extLst>
              <a:ext uri="{FF2B5EF4-FFF2-40B4-BE49-F238E27FC236}">
                <a16:creationId xmlns:a16="http://schemas.microsoft.com/office/drawing/2014/main" id="{EA44201D-A6F7-FCA7-1346-64F5D9317B0F}"/>
              </a:ext>
            </a:extLst>
          </p:cNvPr>
          <p:cNvPicPr>
            <a:picLocks noChangeAspect="1"/>
          </p:cNvPicPr>
          <p:nvPr/>
        </p:nvPicPr>
        <p:blipFill>
          <a:blip r:embed="rId3"/>
          <a:stretch>
            <a:fillRect/>
          </a:stretch>
        </p:blipFill>
        <p:spPr>
          <a:xfrm>
            <a:off x="751728" y="2085506"/>
            <a:ext cx="10688542" cy="790685"/>
          </a:xfrm>
          <a:prstGeom prst="rect">
            <a:avLst/>
          </a:prstGeom>
        </p:spPr>
      </p:pic>
    </p:spTree>
    <p:extLst>
      <p:ext uri="{BB962C8B-B14F-4D97-AF65-F5344CB8AC3E}">
        <p14:creationId xmlns:p14="http://schemas.microsoft.com/office/powerpoint/2010/main" val="3385769007"/>
      </p:ext>
    </p:extLst>
  </p:cSld>
  <p:clrMapOvr>
    <a:masterClrMapping/>
  </p:clrMapOvr>
</p:sld>
</file>

<file path=ppt/theme/theme1.xml><?xml version="1.0" encoding="utf-8"?>
<a:theme xmlns:a="http://schemas.openxmlformats.org/drawingml/2006/main" name="Cover Slides">
  <a:themeElements>
    <a:clrScheme name="InfoceptsDataAI-1">
      <a:dk1>
        <a:srgbClr val="1B1626"/>
      </a:dk1>
      <a:lt1>
        <a:sysClr val="window" lastClr="FFFFFF"/>
      </a:lt1>
      <a:dk2>
        <a:srgbClr val="889DAC"/>
      </a:dk2>
      <a:lt2>
        <a:srgbClr val="D6D9DB"/>
      </a:lt2>
      <a:accent1>
        <a:srgbClr val="35C754"/>
      </a:accent1>
      <a:accent2>
        <a:srgbClr val="3676F4"/>
      </a:accent2>
      <a:accent3>
        <a:srgbClr val="DB3025"/>
      </a:accent3>
      <a:accent4>
        <a:srgbClr val="EBF3EA"/>
      </a:accent4>
      <a:accent5>
        <a:srgbClr val="E6E7EF"/>
      </a:accent5>
      <a:accent6>
        <a:srgbClr val="F8E1E3"/>
      </a:accent6>
      <a:hlink>
        <a:srgbClr val="0563C1"/>
      </a:hlink>
      <a:folHlink>
        <a:srgbClr val="954F72"/>
      </a:folHlink>
    </a:clrScheme>
    <a:fontScheme name="Caliibri">
      <a:majorFont>
        <a:latin typeface="Calibri bol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Slides">
  <a:themeElements>
    <a:clrScheme name="InfoceptsDataAI-1">
      <a:dk1>
        <a:srgbClr val="1B1626"/>
      </a:dk1>
      <a:lt1>
        <a:sysClr val="window" lastClr="FFFFFF"/>
      </a:lt1>
      <a:dk2>
        <a:srgbClr val="889DAC"/>
      </a:dk2>
      <a:lt2>
        <a:srgbClr val="D6D9DB"/>
      </a:lt2>
      <a:accent1>
        <a:srgbClr val="35C754"/>
      </a:accent1>
      <a:accent2>
        <a:srgbClr val="3676F4"/>
      </a:accent2>
      <a:accent3>
        <a:srgbClr val="DB3025"/>
      </a:accent3>
      <a:accent4>
        <a:srgbClr val="EBF3EA"/>
      </a:accent4>
      <a:accent5>
        <a:srgbClr val="E6E7EF"/>
      </a:accent5>
      <a:accent6>
        <a:srgbClr val="F8E1E3"/>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able of Content">
  <a:themeElements>
    <a:clrScheme name="InfoceptsDataAI-1">
      <a:dk1>
        <a:srgbClr val="1B1626"/>
      </a:dk1>
      <a:lt1>
        <a:sysClr val="window" lastClr="FFFFFF"/>
      </a:lt1>
      <a:dk2>
        <a:srgbClr val="889DAC"/>
      </a:dk2>
      <a:lt2>
        <a:srgbClr val="D6D9DB"/>
      </a:lt2>
      <a:accent1>
        <a:srgbClr val="35C754"/>
      </a:accent1>
      <a:accent2>
        <a:srgbClr val="3676F4"/>
      </a:accent2>
      <a:accent3>
        <a:srgbClr val="DB3025"/>
      </a:accent3>
      <a:accent4>
        <a:srgbClr val="EBF3EA"/>
      </a:accent4>
      <a:accent5>
        <a:srgbClr val="E6E7EF"/>
      </a:accent5>
      <a:accent6>
        <a:srgbClr val="F8E1E3"/>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Slides 1">
  <a:themeElements>
    <a:clrScheme name="InfoceptsDataAI-1">
      <a:dk1>
        <a:srgbClr val="1B1626"/>
      </a:dk1>
      <a:lt1>
        <a:sysClr val="window" lastClr="FFFFFF"/>
      </a:lt1>
      <a:dk2>
        <a:srgbClr val="889DAC"/>
      </a:dk2>
      <a:lt2>
        <a:srgbClr val="D6D9DB"/>
      </a:lt2>
      <a:accent1>
        <a:srgbClr val="35C754"/>
      </a:accent1>
      <a:accent2>
        <a:srgbClr val="3676F4"/>
      </a:accent2>
      <a:accent3>
        <a:srgbClr val="DB3025"/>
      </a:accent3>
      <a:accent4>
        <a:srgbClr val="EBF3EA"/>
      </a:accent4>
      <a:accent5>
        <a:srgbClr val="E6E7EF"/>
      </a:accent5>
      <a:accent6>
        <a:srgbClr val="F8E1E3"/>
      </a:accent6>
      <a:hlink>
        <a:srgbClr val="0563C1"/>
      </a:hlink>
      <a:folHlink>
        <a:srgbClr val="954F72"/>
      </a:folHlink>
    </a:clrScheme>
    <a:fontScheme name="Caliibri">
      <a:majorFont>
        <a:latin typeface="Calibri bol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lumn Slides 2">
  <a:themeElements>
    <a:clrScheme name="InfoceptsDataAI-1">
      <a:dk1>
        <a:srgbClr val="1B1626"/>
      </a:dk1>
      <a:lt1>
        <a:sysClr val="window" lastClr="FFFFFF"/>
      </a:lt1>
      <a:dk2>
        <a:srgbClr val="889DAC"/>
      </a:dk2>
      <a:lt2>
        <a:srgbClr val="D6D9DB"/>
      </a:lt2>
      <a:accent1>
        <a:srgbClr val="35C754"/>
      </a:accent1>
      <a:accent2>
        <a:srgbClr val="3676F4"/>
      </a:accent2>
      <a:accent3>
        <a:srgbClr val="DB3025"/>
      </a:accent3>
      <a:accent4>
        <a:srgbClr val="EBF3EA"/>
      </a:accent4>
      <a:accent5>
        <a:srgbClr val="E6E7EF"/>
      </a:accent5>
      <a:accent6>
        <a:srgbClr val="F8E1E3"/>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s, Quote &amp; Thank You Slide">
  <a:themeElements>
    <a:clrScheme name="InfoceptsDataAI-1">
      <a:dk1>
        <a:srgbClr val="1B1626"/>
      </a:dk1>
      <a:lt1>
        <a:sysClr val="window" lastClr="FFFFFF"/>
      </a:lt1>
      <a:dk2>
        <a:srgbClr val="889DAC"/>
      </a:dk2>
      <a:lt2>
        <a:srgbClr val="D6D9DB"/>
      </a:lt2>
      <a:accent1>
        <a:srgbClr val="35C754"/>
      </a:accent1>
      <a:accent2>
        <a:srgbClr val="3676F4"/>
      </a:accent2>
      <a:accent3>
        <a:srgbClr val="DB3025"/>
      </a:accent3>
      <a:accent4>
        <a:srgbClr val="EBF3EA"/>
      </a:accent4>
      <a:accent5>
        <a:srgbClr val="E6E7EF"/>
      </a:accent5>
      <a:accent6>
        <a:srgbClr val="F8E1E3"/>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83bf713-3249-44c3-aa3e-21dcd8538467">
      <Terms xmlns="http://schemas.microsoft.com/office/infopath/2007/PartnerControls"/>
    </lcf76f155ced4ddcb4097134ff3c332f>
    <TaxCatchAll xmlns="ad5d5f6b-1860-4be3-9084-b802c0067af1" xsi:nil="true"/>
    <order0 xmlns="383bf713-3249-44c3-aa3e-21dcd853846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E466C5842A834BBB73C2D350053F15" ma:contentTypeVersion="14" ma:contentTypeDescription="Create a new document." ma:contentTypeScope="" ma:versionID="83f9b2a48d1db04bcfd050c6aac7b684">
  <xsd:schema xmlns:xsd="http://www.w3.org/2001/XMLSchema" xmlns:xs="http://www.w3.org/2001/XMLSchema" xmlns:p="http://schemas.microsoft.com/office/2006/metadata/properties" xmlns:ns2="383bf713-3249-44c3-aa3e-21dcd8538467" xmlns:ns3="ad5d5f6b-1860-4be3-9084-b802c0067af1" targetNamespace="http://schemas.microsoft.com/office/2006/metadata/properties" ma:root="true" ma:fieldsID="d2607feb36cfa148d9efc87def2e7dda" ns2:_="" ns3:_="">
    <xsd:import namespace="383bf713-3249-44c3-aa3e-21dcd8538467"/>
    <xsd:import namespace="ad5d5f6b-1860-4be3-9084-b802c0067af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order0"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3bf713-3249-44c3-aa3e-21dcd85384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order0" ma:index="16" nillable="true" ma:displayName="order" ma:format="Dropdown" ma:internalName="order0" ma:percentage="FALSE">
      <xsd:simpleType>
        <xsd:restriction base="dms:Number"/>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eb540406-b0de-4a5e-a7f9-649f1b9c293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5d5f6b-1860-4be3-9084-b802c0067af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04af3c16-da64-4205-9cfb-7014516e5aa1}" ma:internalName="TaxCatchAll" ma:showField="CatchAllData" ma:web="ad5d5f6b-1860-4be3-9084-b802c0067a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72C5F3-DB0A-4E37-A61D-E46233B08638}">
  <ds:schemaRefs>
    <ds:schemaRef ds:uri="5c0e0ad0-0a3b-49ef-bc80-7c01d249f0df"/>
    <ds:schemaRef ds:uri="bbc8bf14-7418-4acc-a4c7-88cafb993ee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383bf713-3249-44c3-aa3e-21dcd8538467"/>
    <ds:schemaRef ds:uri="ad5d5f6b-1860-4be3-9084-b802c0067af1"/>
  </ds:schemaRefs>
</ds:datastoreItem>
</file>

<file path=customXml/itemProps2.xml><?xml version="1.0" encoding="utf-8"?>
<ds:datastoreItem xmlns:ds="http://schemas.openxmlformats.org/officeDocument/2006/customXml" ds:itemID="{0571D076-2EBC-49B2-92E4-031EFDE4CE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3bf713-3249-44c3-aa3e-21dcd8538467"/>
    <ds:schemaRef ds:uri="ad5d5f6b-1860-4be3-9084-b802c0067a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48EE9F-A520-4B39-9E03-DE76533B91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627</TotalTime>
  <Words>1226</Words>
  <Application>Microsoft Office PowerPoint</Application>
  <PresentationFormat>Widescreen</PresentationFormat>
  <Paragraphs>119</Paragraphs>
  <Slides>25</Slides>
  <Notes>1</Notes>
  <HiddenSlides>2</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25</vt:i4>
      </vt:variant>
    </vt:vector>
  </HeadingPairs>
  <TitlesOfParts>
    <vt:vector size="38" baseType="lpstr">
      <vt:lpstr>Arial</vt:lpstr>
      <vt:lpstr>Calibri</vt:lpstr>
      <vt:lpstr>Calibri bold</vt:lpstr>
      <vt:lpstr>Inter</vt:lpstr>
      <vt:lpstr>Lato</vt:lpstr>
      <vt:lpstr>Merriweather</vt:lpstr>
      <vt:lpstr>Wingdings</vt:lpstr>
      <vt:lpstr>Cover Slides</vt:lpstr>
      <vt:lpstr>Section Slides</vt:lpstr>
      <vt:lpstr>Table of Content</vt:lpstr>
      <vt:lpstr>Content Slides 1</vt:lpstr>
      <vt:lpstr>Column Slides 2</vt:lpstr>
      <vt:lpstr>Images, Quote &amp; Thank You Slide</vt:lpstr>
      <vt:lpstr>Hotel Revenue Management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P. Hingnekar</dc:creator>
  <cp:lastModifiedBy>Akshay Tukaram Waghavakar</cp:lastModifiedBy>
  <cp:revision>1</cp:revision>
  <dcterms:created xsi:type="dcterms:W3CDTF">2022-12-19T09:34:45Z</dcterms:created>
  <dcterms:modified xsi:type="dcterms:W3CDTF">2023-07-04T11:23:10Z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0x010100EDE466C5842A834BBB73C2D350053F15</vt:lpwstr>
  </property>
  <property fmtid="{D5CDD505-2E9C-101B-9397-08002B2CF9AE}" pid="3" name="MediaServiceImageTags">
    <vt:lpwstr/>
  </property>
</Properties>
</file>