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267E9-B594-4263-AC27-0FB07D9E7CA4}" v="27" dt="2023-06-23T13:21:58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Tukaram Waghavakar" userId="281cc64b-bcf5-4980-aa9c-8fb4f5422072" providerId="ADAL" clId="{4E3267E9-B594-4263-AC27-0FB07D9E7CA4}"/>
    <pc:docChg chg="undo redo custSel modSld">
      <pc:chgData name="Akshay Tukaram Waghavakar" userId="281cc64b-bcf5-4980-aa9c-8fb4f5422072" providerId="ADAL" clId="{4E3267E9-B594-4263-AC27-0FB07D9E7CA4}" dt="2023-06-23T13:25:55.896" v="429" actId="20577"/>
      <pc:docMkLst>
        <pc:docMk/>
      </pc:docMkLst>
      <pc:sldChg chg="addSp delSp modSp mod">
        <pc:chgData name="Akshay Tukaram Waghavakar" userId="281cc64b-bcf5-4980-aa9c-8fb4f5422072" providerId="ADAL" clId="{4E3267E9-B594-4263-AC27-0FB07D9E7CA4}" dt="2023-06-23T13:25:55.896" v="429" actId="20577"/>
        <pc:sldMkLst>
          <pc:docMk/>
          <pc:sldMk cId="2298558473" sldId="256"/>
        </pc:sldMkLst>
        <pc:spChg chg="add del mod">
          <ac:chgData name="Akshay Tukaram Waghavakar" userId="281cc64b-bcf5-4980-aa9c-8fb4f5422072" providerId="ADAL" clId="{4E3267E9-B594-4263-AC27-0FB07D9E7CA4}" dt="2023-06-23T10:15:46.902" v="225" actId="478"/>
          <ac:spMkLst>
            <pc:docMk/>
            <pc:sldMk cId="2298558473" sldId="256"/>
            <ac:spMk id="2" creationId="{C3C8A511-8ACB-4FB2-7998-62AA72FB58CE}"/>
          </ac:spMkLst>
        </pc:spChg>
        <pc:spChg chg="add del mod">
          <ac:chgData name="Akshay Tukaram Waghavakar" userId="281cc64b-bcf5-4980-aa9c-8fb4f5422072" providerId="ADAL" clId="{4E3267E9-B594-4263-AC27-0FB07D9E7CA4}" dt="2023-06-23T13:21:28.221" v="322" actId="478"/>
          <ac:spMkLst>
            <pc:docMk/>
            <pc:sldMk cId="2298558473" sldId="256"/>
            <ac:spMk id="3" creationId="{2268CF8D-96E2-1D0B-C9BA-D53950519FB3}"/>
          </ac:spMkLst>
        </pc:spChg>
        <pc:spChg chg="mod">
          <ac:chgData name="Akshay Tukaram Waghavakar" userId="281cc64b-bcf5-4980-aa9c-8fb4f5422072" providerId="ADAL" clId="{4E3267E9-B594-4263-AC27-0FB07D9E7CA4}" dt="2023-06-23T10:20:45.308" v="291" actId="6549"/>
          <ac:spMkLst>
            <pc:docMk/>
            <pc:sldMk cId="2298558473" sldId="256"/>
            <ac:spMk id="4" creationId="{0E5A1C97-CBEB-7859-53C0-46C226438D08}"/>
          </ac:spMkLst>
        </pc:spChg>
        <pc:spChg chg="del">
          <ac:chgData name="Akshay Tukaram Waghavakar" userId="281cc64b-bcf5-4980-aa9c-8fb4f5422072" providerId="ADAL" clId="{4E3267E9-B594-4263-AC27-0FB07D9E7CA4}" dt="2023-06-23T06:13:06.945" v="79" actId="478"/>
          <ac:spMkLst>
            <pc:docMk/>
            <pc:sldMk cId="2298558473" sldId="256"/>
            <ac:spMk id="6" creationId="{9077F79F-73F6-C3E6-4888-2071A22CBC7E}"/>
          </ac:spMkLst>
        </pc:spChg>
        <pc:spChg chg="mod">
          <ac:chgData name="Akshay Tukaram Waghavakar" userId="281cc64b-bcf5-4980-aa9c-8fb4f5422072" providerId="ADAL" clId="{4E3267E9-B594-4263-AC27-0FB07D9E7CA4}" dt="2023-06-23T06:13:17.752" v="82" actId="14100"/>
          <ac:spMkLst>
            <pc:docMk/>
            <pc:sldMk cId="2298558473" sldId="256"/>
            <ac:spMk id="9" creationId="{46E8C955-4AD3-03D1-EBBD-19F487817084}"/>
          </ac:spMkLst>
        </pc:spChg>
        <pc:spChg chg="add del mod">
          <ac:chgData name="Akshay Tukaram Waghavakar" userId="281cc64b-bcf5-4980-aa9c-8fb4f5422072" providerId="ADAL" clId="{4E3267E9-B594-4263-AC27-0FB07D9E7CA4}" dt="2023-06-23T13:21:15.837" v="318" actId="478"/>
          <ac:spMkLst>
            <pc:docMk/>
            <pc:sldMk cId="2298558473" sldId="256"/>
            <ac:spMk id="10" creationId="{1D6A44E6-5766-8BCC-89E1-919C644C7AE6}"/>
          </ac:spMkLst>
        </pc:spChg>
        <pc:spChg chg="mod">
          <ac:chgData name="Akshay Tukaram Waghavakar" userId="281cc64b-bcf5-4980-aa9c-8fb4f5422072" providerId="ADAL" clId="{4E3267E9-B594-4263-AC27-0FB07D9E7CA4}" dt="2023-06-23T06:13:59.021" v="92" actId="14100"/>
          <ac:spMkLst>
            <pc:docMk/>
            <pc:sldMk cId="2298558473" sldId="256"/>
            <ac:spMk id="12" creationId="{13750E22-B3AE-5ECB-B734-BDFE2E95096B}"/>
          </ac:spMkLst>
        </pc:spChg>
        <pc:spChg chg="mod">
          <ac:chgData name="Akshay Tukaram Waghavakar" userId="281cc64b-bcf5-4980-aa9c-8fb4f5422072" providerId="ADAL" clId="{4E3267E9-B594-4263-AC27-0FB07D9E7CA4}" dt="2023-06-23T06:13:42.474" v="87" actId="14100"/>
          <ac:spMkLst>
            <pc:docMk/>
            <pc:sldMk cId="2298558473" sldId="256"/>
            <ac:spMk id="13" creationId="{B92A8876-4A2D-4F65-7467-BC79D6C2BC9F}"/>
          </ac:spMkLst>
        </pc:spChg>
        <pc:spChg chg="add mod">
          <ac:chgData name="Akshay Tukaram Waghavakar" userId="281cc64b-bcf5-4980-aa9c-8fb4f5422072" providerId="ADAL" clId="{4E3267E9-B594-4263-AC27-0FB07D9E7CA4}" dt="2023-06-23T06:13:31.372" v="85" actId="14100"/>
          <ac:spMkLst>
            <pc:docMk/>
            <pc:sldMk cId="2298558473" sldId="256"/>
            <ac:spMk id="14" creationId="{466FB285-AE19-FF0B-0B79-CCB9745B44B6}"/>
          </ac:spMkLst>
        </pc:spChg>
        <pc:spChg chg="mod">
          <ac:chgData name="Akshay Tukaram Waghavakar" userId="281cc64b-bcf5-4980-aa9c-8fb4f5422072" providerId="ADAL" clId="{4E3267E9-B594-4263-AC27-0FB07D9E7CA4}" dt="2023-06-23T10:15:18.364" v="223" actId="20577"/>
          <ac:spMkLst>
            <pc:docMk/>
            <pc:sldMk cId="2298558473" sldId="256"/>
            <ac:spMk id="16" creationId="{4850DD0F-68D8-D38F-8704-41DC4CDEB90A}"/>
          </ac:spMkLst>
        </pc:spChg>
        <pc:spChg chg="mod">
          <ac:chgData name="Akshay Tukaram Waghavakar" userId="281cc64b-bcf5-4980-aa9c-8fb4f5422072" providerId="ADAL" clId="{4E3267E9-B594-4263-AC27-0FB07D9E7CA4}" dt="2023-06-23T10:14:51.388" v="194" actId="5793"/>
          <ac:spMkLst>
            <pc:docMk/>
            <pc:sldMk cId="2298558473" sldId="256"/>
            <ac:spMk id="18" creationId="{FC37C65C-1F24-84EC-7CD3-81201C00450C}"/>
          </ac:spMkLst>
        </pc:spChg>
        <pc:spChg chg="del mod">
          <ac:chgData name="Akshay Tukaram Waghavakar" userId="281cc64b-bcf5-4980-aa9c-8fb4f5422072" providerId="ADAL" clId="{4E3267E9-B594-4263-AC27-0FB07D9E7CA4}" dt="2023-06-23T10:15:44.486" v="224" actId="478"/>
          <ac:spMkLst>
            <pc:docMk/>
            <pc:sldMk cId="2298558473" sldId="256"/>
            <ac:spMk id="19" creationId="{61EFA710-21E2-949D-AB4C-ABF30FC88E29}"/>
          </ac:spMkLst>
        </pc:spChg>
        <pc:spChg chg="del">
          <ac:chgData name="Akshay Tukaram Waghavakar" userId="281cc64b-bcf5-4980-aa9c-8fb4f5422072" providerId="ADAL" clId="{4E3267E9-B594-4263-AC27-0FB07D9E7CA4}" dt="2023-06-23T05:37:37.226" v="0" actId="478"/>
          <ac:spMkLst>
            <pc:docMk/>
            <pc:sldMk cId="2298558473" sldId="256"/>
            <ac:spMk id="22" creationId="{73E49EFB-C3A0-B163-FA30-35AA67303B87}"/>
          </ac:spMkLst>
        </pc:spChg>
        <pc:spChg chg="add mod">
          <ac:chgData name="Akshay Tukaram Waghavakar" userId="281cc64b-bcf5-4980-aa9c-8fb4f5422072" providerId="ADAL" clId="{4E3267E9-B594-4263-AC27-0FB07D9E7CA4}" dt="2023-06-23T13:21:39.157" v="325" actId="1076"/>
          <ac:spMkLst>
            <pc:docMk/>
            <pc:sldMk cId="2298558473" sldId="256"/>
            <ac:spMk id="24" creationId="{A309CD08-20BF-D4AC-09F3-7F0CE51094C5}"/>
          </ac:spMkLst>
        </pc:spChg>
        <pc:spChg chg="mod">
          <ac:chgData name="Akshay Tukaram Waghavakar" userId="281cc64b-bcf5-4980-aa9c-8fb4f5422072" providerId="ADAL" clId="{4E3267E9-B594-4263-AC27-0FB07D9E7CA4}" dt="2023-06-23T13:25:55.896" v="429" actId="20577"/>
          <ac:spMkLst>
            <pc:docMk/>
            <pc:sldMk cId="2298558473" sldId="256"/>
            <ac:spMk id="27" creationId="{61F3010C-4DF2-A42D-F96E-DCB0A240A6AA}"/>
          </ac:spMkLst>
        </pc:spChg>
        <pc:spChg chg="add mod">
          <ac:chgData name="Akshay Tukaram Waghavakar" userId="281cc64b-bcf5-4980-aa9c-8fb4f5422072" providerId="ADAL" clId="{4E3267E9-B594-4263-AC27-0FB07D9E7CA4}" dt="2023-06-23T13:21:46.991" v="327" actId="1076"/>
          <ac:spMkLst>
            <pc:docMk/>
            <pc:sldMk cId="2298558473" sldId="256"/>
            <ac:spMk id="30" creationId="{4BF0F5CD-F6A5-FF1A-324B-D15C4EA5143B}"/>
          </ac:spMkLst>
        </pc:spChg>
        <pc:graphicFrameChg chg="add del mod modGraphic">
          <ac:chgData name="Akshay Tukaram Waghavakar" userId="281cc64b-bcf5-4980-aa9c-8fb4f5422072" providerId="ADAL" clId="{4E3267E9-B594-4263-AC27-0FB07D9E7CA4}" dt="2023-06-23T13:21:25.548" v="321" actId="478"/>
          <ac:graphicFrameMkLst>
            <pc:docMk/>
            <pc:sldMk cId="2298558473" sldId="256"/>
            <ac:graphicFrameMk id="5" creationId="{3E379DEB-B86F-DADB-BD1F-D94D4012963A}"/>
          </ac:graphicFrameMkLst>
        </pc:graphicFrameChg>
        <pc:graphicFrameChg chg="add del mod">
          <ac:chgData name="Akshay Tukaram Waghavakar" userId="281cc64b-bcf5-4980-aa9c-8fb4f5422072" providerId="ADAL" clId="{4E3267E9-B594-4263-AC27-0FB07D9E7CA4}" dt="2023-06-23T13:21:23.049" v="320" actId="478"/>
          <ac:graphicFrameMkLst>
            <pc:docMk/>
            <pc:sldMk cId="2298558473" sldId="256"/>
            <ac:graphicFrameMk id="11" creationId="{9EB6C8C6-7A52-1AA3-3A4A-9068E0666B39}"/>
          </ac:graphicFrameMkLst>
        </pc:graphicFrameChg>
        <pc:graphicFrameChg chg="del modGraphic">
          <ac:chgData name="Akshay Tukaram Waghavakar" userId="281cc64b-bcf5-4980-aa9c-8fb4f5422072" providerId="ADAL" clId="{4E3267E9-B594-4263-AC27-0FB07D9E7CA4}" dt="2023-06-23T06:13:12.422" v="81" actId="478"/>
          <ac:graphicFrameMkLst>
            <pc:docMk/>
            <pc:sldMk cId="2298558473" sldId="256"/>
            <ac:graphicFrameMk id="15" creationId="{2455E77D-28EB-73BB-97D8-B924138290B3}"/>
          </ac:graphicFrameMkLst>
        </pc:graphicFrameChg>
        <pc:graphicFrameChg chg="add del mod">
          <ac:chgData name="Akshay Tukaram Waghavakar" userId="281cc64b-bcf5-4980-aa9c-8fb4f5422072" providerId="ADAL" clId="{4E3267E9-B594-4263-AC27-0FB07D9E7CA4}" dt="2023-06-23T10:17:32.997" v="273"/>
          <ac:graphicFrameMkLst>
            <pc:docMk/>
            <pc:sldMk cId="2298558473" sldId="256"/>
            <ac:graphicFrameMk id="20" creationId="{55C5B225-A579-873F-BC4F-4404D736E01E}"/>
          </ac:graphicFrameMkLst>
        </pc:graphicFrameChg>
        <pc:graphicFrameChg chg="add del mod">
          <ac:chgData name="Akshay Tukaram Waghavakar" userId="281cc64b-bcf5-4980-aa9c-8fb4f5422072" providerId="ADAL" clId="{4E3267E9-B594-4263-AC27-0FB07D9E7CA4}" dt="2023-06-23T13:21:21.130" v="319" actId="478"/>
          <ac:graphicFrameMkLst>
            <pc:docMk/>
            <pc:sldMk cId="2298558473" sldId="256"/>
            <ac:graphicFrameMk id="23" creationId="{36D3D2CD-1179-288E-F967-6D0B2668F804}"/>
          </ac:graphicFrameMkLst>
        </pc:graphicFrameChg>
        <pc:graphicFrameChg chg="ord modGraphic">
          <ac:chgData name="Akshay Tukaram Waghavakar" userId="281cc64b-bcf5-4980-aa9c-8fb4f5422072" providerId="ADAL" clId="{4E3267E9-B594-4263-AC27-0FB07D9E7CA4}" dt="2023-06-23T13:25:42.239" v="428" actId="242"/>
          <ac:graphicFrameMkLst>
            <pc:docMk/>
            <pc:sldMk cId="2298558473" sldId="256"/>
            <ac:graphicFrameMk id="25" creationId="{24C8C835-6262-5942-6DE5-C6A41378DAA8}"/>
          </ac:graphicFrameMkLst>
        </pc:graphicFrameChg>
        <pc:graphicFrameChg chg="add mod modGraphic">
          <ac:chgData name="Akshay Tukaram Waghavakar" userId="281cc64b-bcf5-4980-aa9c-8fb4f5422072" providerId="ADAL" clId="{4E3267E9-B594-4263-AC27-0FB07D9E7CA4}" dt="2023-06-23T13:22:11.173" v="333" actId="1076"/>
          <ac:graphicFrameMkLst>
            <pc:docMk/>
            <pc:sldMk cId="2298558473" sldId="256"/>
            <ac:graphicFrameMk id="29" creationId="{95DBBEF0-C598-742A-D8C9-767F6F38516D}"/>
          </ac:graphicFrameMkLst>
        </pc:graphicFrameChg>
        <pc:graphicFrameChg chg="add mod modGraphic">
          <ac:chgData name="Akshay Tukaram Waghavakar" userId="281cc64b-bcf5-4980-aa9c-8fb4f5422072" providerId="ADAL" clId="{4E3267E9-B594-4263-AC27-0FB07D9E7CA4}" dt="2023-06-23T13:22:19.263" v="335" actId="1076"/>
          <ac:graphicFrameMkLst>
            <pc:docMk/>
            <pc:sldMk cId="2298558473" sldId="256"/>
            <ac:graphicFrameMk id="31" creationId="{A2BBDBC8-FAAC-42AE-A21E-1ACEB00EA016}"/>
          </ac:graphicFrameMkLst>
        </pc:graphicFrameChg>
        <pc:graphicFrameChg chg="add mod">
          <ac:chgData name="Akshay Tukaram Waghavakar" userId="281cc64b-bcf5-4980-aa9c-8fb4f5422072" providerId="ADAL" clId="{4E3267E9-B594-4263-AC27-0FB07D9E7CA4}" dt="2023-06-23T13:22:02.884" v="331" actId="1076"/>
          <ac:graphicFrameMkLst>
            <pc:docMk/>
            <pc:sldMk cId="2298558473" sldId="256"/>
            <ac:graphicFrameMk id="32" creationId="{EEE3EA71-6447-6B68-A8C0-2B30EB288903}"/>
          </ac:graphicFrameMkLst>
        </pc:graphicFrameChg>
      </pc:sldChg>
      <pc:sldChg chg="addSp delSp modSp mod">
        <pc:chgData name="Akshay Tukaram Waghavakar" userId="281cc64b-bcf5-4980-aa9c-8fb4f5422072" providerId="ADAL" clId="{4E3267E9-B594-4263-AC27-0FB07D9E7CA4}" dt="2023-06-23T13:24:01.976" v="376" actId="242"/>
        <pc:sldMkLst>
          <pc:docMk/>
          <pc:sldMk cId="558883817" sldId="257"/>
        </pc:sldMkLst>
        <pc:spChg chg="mod">
          <ac:chgData name="Akshay Tukaram Waghavakar" userId="281cc64b-bcf5-4980-aa9c-8fb4f5422072" providerId="ADAL" clId="{4E3267E9-B594-4263-AC27-0FB07D9E7CA4}" dt="2023-06-23T13:22:44.736" v="341" actId="1076"/>
          <ac:spMkLst>
            <pc:docMk/>
            <pc:sldMk cId="558883817" sldId="257"/>
            <ac:spMk id="3" creationId="{F0507746-F67D-88AD-819A-C546B516EB7E}"/>
          </ac:spMkLst>
        </pc:spChg>
        <pc:spChg chg="add mod">
          <ac:chgData name="Akshay Tukaram Waghavakar" userId="281cc64b-bcf5-4980-aa9c-8fb4f5422072" providerId="ADAL" clId="{4E3267E9-B594-4263-AC27-0FB07D9E7CA4}" dt="2023-06-23T10:16:24.027" v="254" actId="1076"/>
          <ac:spMkLst>
            <pc:docMk/>
            <pc:sldMk cId="558883817" sldId="257"/>
            <ac:spMk id="5" creationId="{262D0C2C-6C1B-ACEF-6E37-6A486FC80E33}"/>
          </ac:spMkLst>
        </pc:spChg>
        <pc:spChg chg="del mod">
          <ac:chgData name="Akshay Tukaram Waghavakar" userId="281cc64b-bcf5-4980-aa9c-8fb4f5422072" providerId="ADAL" clId="{4E3267E9-B594-4263-AC27-0FB07D9E7CA4}" dt="2023-06-23T10:15:53.146" v="226" actId="478"/>
          <ac:spMkLst>
            <pc:docMk/>
            <pc:sldMk cId="558883817" sldId="257"/>
            <ac:spMk id="7" creationId="{1BA1B7C3-0A09-3A13-A43C-46E7841AE8B7}"/>
          </ac:spMkLst>
        </pc:spChg>
        <pc:spChg chg="mod">
          <ac:chgData name="Akshay Tukaram Waghavakar" userId="281cc64b-bcf5-4980-aa9c-8fb4f5422072" providerId="ADAL" clId="{4E3267E9-B594-4263-AC27-0FB07D9E7CA4}" dt="2023-06-23T06:08:39.455" v="42" actId="14100"/>
          <ac:spMkLst>
            <pc:docMk/>
            <pc:sldMk cId="558883817" sldId="257"/>
            <ac:spMk id="9" creationId="{46E8C955-4AD3-03D1-EBBD-19F487817084}"/>
          </ac:spMkLst>
        </pc:spChg>
        <pc:spChg chg="mod">
          <ac:chgData name="Akshay Tukaram Waghavakar" userId="281cc64b-bcf5-4980-aa9c-8fb4f5422072" providerId="ADAL" clId="{4E3267E9-B594-4263-AC27-0FB07D9E7CA4}" dt="2023-06-23T06:09:59.034" v="57" actId="1076"/>
          <ac:spMkLst>
            <pc:docMk/>
            <pc:sldMk cId="558883817" sldId="257"/>
            <ac:spMk id="10" creationId="{B5F7E92D-9F06-0941-8B1E-F2F5D3FD7CB7}"/>
          </ac:spMkLst>
        </pc:spChg>
        <pc:spChg chg="mod">
          <ac:chgData name="Akshay Tukaram Waghavakar" userId="281cc64b-bcf5-4980-aa9c-8fb4f5422072" providerId="ADAL" clId="{4E3267E9-B594-4263-AC27-0FB07D9E7CA4}" dt="2023-06-23T06:09:54.450" v="56" actId="1076"/>
          <ac:spMkLst>
            <pc:docMk/>
            <pc:sldMk cId="558883817" sldId="257"/>
            <ac:spMk id="11" creationId="{3359DD75-22EA-4C38-9C30-050C5C134EE2}"/>
          </ac:spMkLst>
        </pc:spChg>
        <pc:spChg chg="mod">
          <ac:chgData name="Akshay Tukaram Waghavakar" userId="281cc64b-bcf5-4980-aa9c-8fb4f5422072" providerId="ADAL" clId="{4E3267E9-B594-4263-AC27-0FB07D9E7CA4}" dt="2023-06-23T10:19:12.234" v="286" actId="20577"/>
          <ac:spMkLst>
            <pc:docMk/>
            <pc:sldMk cId="558883817" sldId="257"/>
            <ac:spMk id="13" creationId="{B92A8876-4A2D-4F65-7467-BC79D6C2BC9F}"/>
          </ac:spMkLst>
        </pc:spChg>
        <pc:spChg chg="mod">
          <ac:chgData name="Akshay Tukaram Waghavakar" userId="281cc64b-bcf5-4980-aa9c-8fb4f5422072" providerId="ADAL" clId="{4E3267E9-B594-4263-AC27-0FB07D9E7CA4}" dt="2023-06-23T06:08:58.535" v="44" actId="14100"/>
          <ac:spMkLst>
            <pc:docMk/>
            <pc:sldMk cId="558883817" sldId="257"/>
            <ac:spMk id="14" creationId="{7C982B06-F3EB-09B7-2615-5FE86C81F148}"/>
          </ac:spMkLst>
        </pc:spChg>
        <pc:spChg chg="add del mod">
          <ac:chgData name="Akshay Tukaram Waghavakar" userId="281cc64b-bcf5-4980-aa9c-8fb4f5422072" providerId="ADAL" clId="{4E3267E9-B594-4263-AC27-0FB07D9E7CA4}" dt="2023-06-23T10:18:45.237" v="281" actId="478"/>
          <ac:spMkLst>
            <pc:docMk/>
            <pc:sldMk cId="558883817" sldId="257"/>
            <ac:spMk id="15" creationId="{8861485E-9C52-AA61-6E3E-FD892DC76DBD}"/>
          </ac:spMkLst>
        </pc:spChg>
        <pc:spChg chg="del mod">
          <ac:chgData name="Akshay Tukaram Waghavakar" userId="281cc64b-bcf5-4980-aa9c-8fb4f5422072" providerId="ADAL" clId="{4E3267E9-B594-4263-AC27-0FB07D9E7CA4}" dt="2023-06-23T10:15:54.825" v="228" actId="478"/>
          <ac:spMkLst>
            <pc:docMk/>
            <pc:sldMk cId="558883817" sldId="257"/>
            <ac:spMk id="16" creationId="{B29A0994-2C10-550E-E5B4-277CE1667A6B}"/>
          </ac:spMkLst>
        </pc:spChg>
        <pc:graphicFrameChg chg="mod">
          <ac:chgData name="Akshay Tukaram Waghavakar" userId="281cc64b-bcf5-4980-aa9c-8fb4f5422072" providerId="ADAL" clId="{4E3267E9-B594-4263-AC27-0FB07D9E7CA4}" dt="2023-06-23T06:54:55.842" v="113"/>
          <ac:graphicFrameMkLst>
            <pc:docMk/>
            <pc:sldMk cId="558883817" sldId="257"/>
            <ac:graphicFrameMk id="2" creationId="{8FA71D5B-BB75-DF42-1AFA-262C0EC577B3}"/>
          </ac:graphicFrameMkLst>
        </pc:graphicFrameChg>
        <pc:graphicFrameChg chg="mod modGraphic">
          <ac:chgData name="Akshay Tukaram Waghavakar" userId="281cc64b-bcf5-4980-aa9c-8fb4f5422072" providerId="ADAL" clId="{4E3267E9-B594-4263-AC27-0FB07D9E7CA4}" dt="2023-06-23T13:22:40.043" v="340" actId="1076"/>
          <ac:graphicFrameMkLst>
            <pc:docMk/>
            <pc:sldMk cId="558883817" sldId="257"/>
            <ac:graphicFrameMk id="6" creationId="{6890108E-A273-DDF7-9D64-11633953EED6}"/>
          </ac:graphicFrameMkLst>
        </pc:graphicFrameChg>
        <pc:graphicFrameChg chg="add mod modGraphic">
          <ac:chgData name="Akshay Tukaram Waghavakar" userId="281cc64b-bcf5-4980-aa9c-8fb4f5422072" providerId="ADAL" clId="{4E3267E9-B594-4263-AC27-0FB07D9E7CA4}" dt="2023-06-23T13:20:35.903" v="310" actId="20577"/>
          <ac:graphicFrameMkLst>
            <pc:docMk/>
            <pc:sldMk cId="558883817" sldId="257"/>
            <ac:graphicFrameMk id="12" creationId="{3D5A97F6-C57E-0228-3E79-37A43975AEC4}"/>
          </ac:graphicFrameMkLst>
        </pc:graphicFrameChg>
        <pc:graphicFrameChg chg="mod">
          <ac:chgData name="Akshay Tukaram Waghavakar" userId="281cc64b-bcf5-4980-aa9c-8fb4f5422072" providerId="ADAL" clId="{4E3267E9-B594-4263-AC27-0FB07D9E7CA4}" dt="2023-06-23T07:04:34.294" v="136" actId="1957"/>
          <ac:graphicFrameMkLst>
            <pc:docMk/>
            <pc:sldMk cId="558883817" sldId="257"/>
            <ac:graphicFrameMk id="17" creationId="{6B57953C-3A80-607B-7C6A-CBBC5A83E1D6}"/>
          </ac:graphicFrameMkLst>
        </pc:graphicFrameChg>
        <pc:graphicFrameChg chg="add mod modGraphic">
          <ac:chgData name="Akshay Tukaram Waghavakar" userId="281cc64b-bcf5-4980-aa9c-8fb4f5422072" providerId="ADAL" clId="{4E3267E9-B594-4263-AC27-0FB07D9E7CA4}" dt="2023-06-23T13:22:30.232" v="337" actId="1076"/>
          <ac:graphicFrameMkLst>
            <pc:docMk/>
            <pc:sldMk cId="558883817" sldId="257"/>
            <ac:graphicFrameMk id="18" creationId="{9F563BE7-1D7C-76F6-5764-C9D27B466124}"/>
          </ac:graphicFrameMkLst>
        </pc:graphicFrameChg>
        <pc:graphicFrameChg chg="add del mod">
          <ac:chgData name="Akshay Tukaram Waghavakar" userId="281cc64b-bcf5-4980-aa9c-8fb4f5422072" providerId="ADAL" clId="{4E3267E9-B594-4263-AC27-0FB07D9E7CA4}" dt="2023-06-23T10:17:52.260" v="277"/>
          <ac:graphicFrameMkLst>
            <pc:docMk/>
            <pc:sldMk cId="558883817" sldId="257"/>
            <ac:graphicFrameMk id="19" creationId="{0E79D03B-9353-1726-C310-421426324B42}"/>
          </ac:graphicFrameMkLst>
        </pc:graphicFrameChg>
        <pc:graphicFrameChg chg="add del mod">
          <ac:chgData name="Akshay Tukaram Waghavakar" userId="281cc64b-bcf5-4980-aa9c-8fb4f5422072" providerId="ADAL" clId="{4E3267E9-B594-4263-AC27-0FB07D9E7CA4}" dt="2023-06-23T13:21:53.619" v="329"/>
          <ac:graphicFrameMkLst>
            <pc:docMk/>
            <pc:sldMk cId="558883817" sldId="257"/>
            <ac:graphicFrameMk id="20" creationId="{8ACD1295-05AC-0E46-E4AB-F6112D7E7193}"/>
          </ac:graphicFrameMkLst>
        </pc:graphicFrameChg>
        <pc:graphicFrameChg chg="modGraphic">
          <ac:chgData name="Akshay Tukaram Waghavakar" userId="281cc64b-bcf5-4980-aa9c-8fb4f5422072" providerId="ADAL" clId="{4E3267E9-B594-4263-AC27-0FB07D9E7CA4}" dt="2023-06-23T13:24:01.976" v="376" actId="242"/>
          <ac:graphicFrameMkLst>
            <pc:docMk/>
            <pc:sldMk cId="558883817" sldId="257"/>
            <ac:graphicFrameMk id="25" creationId="{24C8C835-6262-5942-6DE5-C6A41378DAA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Customers  by customer</a:t>
            </a:r>
            <a:r>
              <a:rPr lang="en-IN" sz="1400" baseline="0" dirty="0"/>
              <a:t> type</a:t>
            </a:r>
            <a:endParaRPr lang="en-IN" sz="1400" dirty="0"/>
          </a:p>
        </c:rich>
      </c:tx>
      <c:layout>
        <c:manualLayout>
          <c:xMode val="edge"/>
          <c:yMode val="edge"/>
          <c:x val="2.5785544100917412E-3"/>
          <c:y val="3.2884870585950562E-2"/>
        </c:manualLayout>
      </c:layout>
      <c:overlay val="0"/>
      <c:spPr>
        <a:solidFill>
          <a:schemeClr val="bg1"/>
        </a:solidFill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 Type 1</c:v>
                </c:pt>
                <c:pt idx="1">
                  <c:v>Customer Type 2</c:v>
                </c:pt>
                <c:pt idx="2">
                  <c:v>Customer Type 3</c:v>
                </c:pt>
                <c:pt idx="3">
                  <c:v>Customer Type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4-42BA-9B8F-F95D46B25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8439535"/>
        <c:axId val="258440783"/>
      </c:barChart>
      <c:catAx>
        <c:axId val="258439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440783"/>
        <c:crosses val="autoZero"/>
        <c:auto val="1"/>
        <c:lblAlgn val="ctr"/>
        <c:lblOffset val="100"/>
        <c:noMultiLvlLbl val="0"/>
      </c:catAx>
      <c:valAx>
        <c:axId val="258440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43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Profit by Meal and Year </a:t>
            </a:r>
            <a:endParaRPr lang="en-IN" sz="1400" dirty="0"/>
          </a:p>
        </c:rich>
      </c:tx>
      <c:layout>
        <c:manualLayout>
          <c:xMode val="edge"/>
          <c:yMode val="edge"/>
          <c:x val="2.7464234175103922E-3"/>
          <c:y val="3.8365682350275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A-4EB6-8781-3CB30D7809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A-4EB6-8781-3CB30D7809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A-4EB6-8781-3CB30D780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32351"/>
        <c:axId val="162335679"/>
      </c:barChart>
      <c:catAx>
        <c:axId val="1623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5679"/>
        <c:crosses val="autoZero"/>
        <c:auto val="1"/>
        <c:lblAlgn val="ctr"/>
        <c:lblOffset val="100"/>
        <c:noMultiLvlLbl val="0"/>
      </c:catAx>
      <c:valAx>
        <c:axId val="162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Revenue</a:t>
            </a:r>
            <a:r>
              <a:rPr lang="en-US" sz="1400" baseline="0" dirty="0"/>
              <a:t> by Meal and Year</a:t>
            </a:r>
            <a:endParaRPr lang="en-IN" sz="1400" dirty="0"/>
          </a:p>
        </c:rich>
      </c:tx>
      <c:layout>
        <c:manualLayout>
          <c:xMode val="edge"/>
          <c:yMode val="edge"/>
          <c:x val="5.0456764604664178E-4"/>
          <c:y val="3.2608179346698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2-42D4-BCF0-FBD480E366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2-42D4-BCF0-FBD480E366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62-42D4-BCF0-FBD480E36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32351"/>
        <c:axId val="162335679"/>
      </c:barChart>
      <c:catAx>
        <c:axId val="1623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5679"/>
        <c:crosses val="autoZero"/>
        <c:auto val="1"/>
        <c:lblAlgn val="ctr"/>
        <c:lblOffset val="100"/>
        <c:noMultiLvlLbl val="0"/>
      </c:catAx>
      <c:valAx>
        <c:axId val="162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Occupied</a:t>
            </a:r>
            <a:r>
              <a:rPr lang="en-US" sz="1400" baseline="0" dirty="0"/>
              <a:t> rooms  by room type and hotel type</a:t>
            </a:r>
            <a:endParaRPr lang="en-IN" sz="1400" dirty="0"/>
          </a:p>
        </c:rich>
      </c:tx>
      <c:layout>
        <c:manualLayout>
          <c:xMode val="edge"/>
          <c:yMode val="edge"/>
          <c:x val="1.9990581083732533E-3"/>
          <c:y val="3.8042971962376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Hotel Type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Room 1</c:v>
                </c:pt>
                <c:pt idx="1">
                  <c:v>Room 2</c:v>
                </c:pt>
                <c:pt idx="2">
                  <c:v>Room 3</c:v>
                </c:pt>
                <c:pt idx="3">
                  <c:v>Room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4-4A1D-93B0-0ADD4380D1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Hotel Type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Room 1</c:v>
                </c:pt>
                <c:pt idx="1">
                  <c:v>Room 2</c:v>
                </c:pt>
                <c:pt idx="2">
                  <c:v>Room 3</c:v>
                </c:pt>
                <c:pt idx="3">
                  <c:v>Room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4-4A1D-93B0-0ADD4380D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32351"/>
        <c:axId val="162335679"/>
      </c:barChart>
      <c:catAx>
        <c:axId val="1623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5679"/>
        <c:crosses val="autoZero"/>
        <c:auto val="1"/>
        <c:lblAlgn val="ctr"/>
        <c:lblOffset val="100"/>
        <c:noMultiLvlLbl val="0"/>
      </c:catAx>
      <c:valAx>
        <c:axId val="162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3999989433138"/>
          <c:y val="0.86504323858963816"/>
          <c:w val="0.55920000211337229"/>
          <c:h val="0.104358873869243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Top 5</a:t>
            </a:r>
            <a:r>
              <a:rPr lang="en-IN" sz="1400" baseline="0" dirty="0"/>
              <a:t> Agents By Reservations</a:t>
            </a:r>
            <a:endParaRPr lang="en-IN" sz="1400" dirty="0"/>
          </a:p>
        </c:rich>
      </c:tx>
      <c:layout>
        <c:manualLayout>
          <c:xMode val="edge"/>
          <c:yMode val="edge"/>
          <c:x val="1.0451690894578666E-2"/>
          <c:y val="4.5113155872465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9-459F-BDED-A5F771450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89-459F-BDED-A5F771450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89-459F-BDED-A5F771450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89-459F-BDED-A5F771450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Agent 1</c:v>
                </c:pt>
                <c:pt idx="1">
                  <c:v>Agent 2</c:v>
                </c:pt>
                <c:pt idx="2">
                  <c:v>Agent 3</c:v>
                </c:pt>
                <c:pt idx="3">
                  <c:v>Agent 4</c:v>
                </c:pt>
                <c:pt idx="4">
                  <c:v>Agent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1-4052-A52B-908C32D1B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Reservations by Month -Year</a:t>
            </a:r>
          </a:p>
        </c:rich>
      </c:tx>
      <c:layout>
        <c:manualLayout>
          <c:xMode val="edge"/>
          <c:yMode val="edge"/>
          <c:x val="1.8789738761765099E-2"/>
          <c:y val="4.9327305878925851E-2"/>
        </c:manualLayout>
      </c:layout>
      <c:overlay val="0"/>
      <c:spPr>
        <a:solidFill>
          <a:schemeClr val="bg1"/>
        </a:solidFill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 Status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mmm\-yy</c:formatCode>
                <c:ptCount val="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E4-42BA-9B8F-F95D46B253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 Status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mmm\-yy</c:formatCode>
                <c:ptCount val="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E4-42BA-9B8F-F95D46B2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 Status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mmm\-yy</c:formatCode>
                <c:ptCount val="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E4-42BA-9B8F-F95D46B25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8439535"/>
        <c:axId val="258440783"/>
      </c:lineChart>
      <c:dateAx>
        <c:axId val="25843953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440783"/>
        <c:crosses val="autoZero"/>
        <c:auto val="1"/>
        <c:lblOffset val="100"/>
        <c:baseTimeUnit val="months"/>
      </c:dateAx>
      <c:valAx>
        <c:axId val="25844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43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Reservations</a:t>
            </a:r>
            <a:r>
              <a:rPr lang="en-US" sz="1400" baseline="0" dirty="0"/>
              <a:t> by Distribution Channel and Reservation Status </a:t>
            </a:r>
            <a:endParaRPr lang="en-IN" sz="1400" dirty="0"/>
          </a:p>
        </c:rich>
      </c:tx>
      <c:layout>
        <c:manualLayout>
          <c:xMode val="edge"/>
          <c:yMode val="edge"/>
          <c:x val="0"/>
          <c:y val="4.9327305878925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938333476226122E-2"/>
          <c:y val="0.30410305652356856"/>
          <c:w val="0.89426197795800677"/>
          <c:h val="0.39351667439878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 Status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Dist Channel 2</c:v>
                </c:pt>
                <c:pt idx="1">
                  <c:v>Dist Channel 3</c:v>
                </c:pt>
                <c:pt idx="2">
                  <c:v>Dist Channel 4</c:v>
                </c:pt>
                <c:pt idx="3">
                  <c:v>Dist Channel 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A-4EB6-8781-3CB30D7809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 Status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Dist Channel 2</c:v>
                </c:pt>
                <c:pt idx="1">
                  <c:v>Dist Channel 3</c:v>
                </c:pt>
                <c:pt idx="2">
                  <c:v>Dist Channel 4</c:v>
                </c:pt>
                <c:pt idx="3">
                  <c:v>Dist Channel 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A-4EB6-8781-3CB30D7809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 Status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Dist Channel 2</c:v>
                </c:pt>
                <c:pt idx="1">
                  <c:v>Dist Channel 3</c:v>
                </c:pt>
                <c:pt idx="2">
                  <c:v>Dist Channel 4</c:v>
                </c:pt>
                <c:pt idx="3">
                  <c:v>Dist Channel 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A-4EB6-8781-3CB30D780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2332351"/>
        <c:axId val="162335679"/>
      </c:barChart>
      <c:catAx>
        <c:axId val="1623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5679"/>
        <c:crosses val="autoZero"/>
        <c:auto val="1"/>
        <c:lblAlgn val="ctr"/>
        <c:lblOffset val="100"/>
        <c:noMultiLvlLbl val="0"/>
      </c:catAx>
      <c:valAx>
        <c:axId val="162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Cancelation by Market Segment and Year</a:t>
            </a:r>
            <a:endParaRPr lang="en-IN" sz="1400" dirty="0"/>
          </a:p>
        </c:rich>
      </c:tx>
      <c:layout>
        <c:manualLayout>
          <c:xMode val="edge"/>
          <c:yMode val="edge"/>
          <c:x val="1.5874308140734169E-3"/>
          <c:y val="2.49963784774489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Markt segment 1</c:v>
                </c:pt>
                <c:pt idx="1">
                  <c:v>Markt segment 2</c:v>
                </c:pt>
                <c:pt idx="2">
                  <c:v>Markt segment 3</c:v>
                </c:pt>
                <c:pt idx="3">
                  <c:v>Markt 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2-42D4-BCF0-FBD480E366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Markt segment 1</c:v>
                </c:pt>
                <c:pt idx="1">
                  <c:v>Markt segment 2</c:v>
                </c:pt>
                <c:pt idx="2">
                  <c:v>Markt segment 3</c:v>
                </c:pt>
                <c:pt idx="3">
                  <c:v>Markt segment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2-42D4-BCF0-FBD480E366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Markt segment 1</c:v>
                </c:pt>
                <c:pt idx="1">
                  <c:v>Markt segment 2</c:v>
                </c:pt>
                <c:pt idx="2">
                  <c:v>Markt segment 3</c:v>
                </c:pt>
                <c:pt idx="3">
                  <c:v>Markt segment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62-42D4-BCF0-FBD480E36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32351"/>
        <c:axId val="162335679"/>
      </c:barChart>
      <c:catAx>
        <c:axId val="1623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5679"/>
        <c:crosses val="autoZero"/>
        <c:auto val="1"/>
        <c:lblAlgn val="ctr"/>
        <c:lblOffset val="100"/>
        <c:noMultiLvlLbl val="0"/>
      </c:catAx>
      <c:valAx>
        <c:axId val="162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30E2-77B1-0FF2-D643-E271FAE4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B144-AA7D-C4AD-9A8F-223C9D288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2608-83B5-BC96-DF36-7D366C2F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99B3-809C-4FA6-D640-EA7F7140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6F1E-7FC0-A367-F2B0-DA23591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9C6A-4B3F-234F-6792-8E2C550C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F0C00-A3A1-CEB2-AF08-0159E675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84B5-1D54-8C8B-53F9-C24F9A2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41F7-FEA7-64C9-678F-F80CFD9C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CB07-65AF-75A8-B83F-AB369CD2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DB487-37F4-A47C-F1F3-96CBEAF02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56E9-226C-ECCD-1889-097B11B6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280-F6F4-1E82-5F3B-0EF441CB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2F91-EADB-D598-2093-EDC58B74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6FB-2D65-0A46-D1A6-FEAC1D90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7BA3-247E-B555-9FAA-3E80BEC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3751-AC71-F62B-1B54-F354D6C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4AD6-E17D-557E-693C-05A543B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3D6-E28F-1F26-C52D-5782398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EF6-5EAF-E85D-247F-6BACE2C7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BF6-A60C-AA42-7B76-E3C019F2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0D17-A061-E4F0-C0AA-6D1BF8E2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1E7-52AC-4797-8512-3266EBF2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6A8A-55C8-FDF8-BE61-0A2A9CB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73D6-E5B1-AD3D-3DFD-4BCBF725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8B5-3ACE-DA33-0992-8DFA2BA1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0AD9-0C73-C787-2B2C-0F974E21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2BE18-833F-B12E-5178-E08AD5D9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3D47-7B66-C85A-9B59-93B95A5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1831-27F4-711F-777B-3A25BC58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C6499-0AC0-B8DE-E1BA-BEE1AE41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D269-F7C0-D432-996E-6134CDBE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C37D-12A1-9432-DA33-E0D520CA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BCF35-0B39-2B06-DB64-946055E9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E4675-A282-8123-5D3E-4EAE24249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EA971-5336-9758-A837-55432EC5A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37CE-8124-0EA7-A057-55EC882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967C-ECD3-B24B-B9F1-D9289A27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AAC47-9043-36F7-241D-AFCE3235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EF77-8428-7AF0-8303-A19612AD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7F348-2887-34DE-2287-6AEC2065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84E2-19CF-DD71-662B-EA445DD4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73815-5064-AD7D-E7CB-4E32CC93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2E2BA-C597-9D3C-AC29-1500E793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DEFDB-F705-6B4B-3812-3E554E7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8F45-FB80-26B7-DEB3-54AA016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221B-9ECC-A925-406B-56DEB33E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0D51-D8DC-1570-4257-CAF8F4D0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C2A4F-5022-B386-EE71-79686950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8AC4-4985-5E1A-4072-F968364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9A70-4C62-29C1-FC7D-91CEA575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00EF6-4C62-4701-5977-41BAA2F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2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68A2-D0FF-2052-28A7-F114F03D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F0842-6E0E-0AF7-409B-83E2B089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A213-5C3A-74DD-6D09-D1B82AB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0C4C6-BE69-B747-33DD-1D93C778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60C6-9D49-6A5D-9A91-6F1465C4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C858-991C-7E7D-9854-01CE7729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0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50FEC-154A-D464-96FF-BA3A18CB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A5CC-2CFE-E7DA-54E0-B3AD57C1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20C4-0A46-FCBE-384E-D1171FD3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6E6A-181D-4EEF-8ECA-2B544DF2C85E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94D9-0585-D7E2-C5C4-F5A10145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29AA-85E2-3797-0F99-41C127DA6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ACE8-6647-4402-90A9-A265F4489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A1C97-CBEB-7859-53C0-46C226438D08}"/>
              </a:ext>
            </a:extLst>
          </p:cNvPr>
          <p:cNvSpPr/>
          <p:nvPr/>
        </p:nvSpPr>
        <p:spPr>
          <a:xfrm>
            <a:off x="0" y="-373627"/>
            <a:ext cx="12192000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3C67A-72A5-85F2-A675-0B89585BBD67}"/>
              </a:ext>
            </a:extLst>
          </p:cNvPr>
          <p:cNvSpPr txBox="1"/>
          <p:nvPr/>
        </p:nvSpPr>
        <p:spPr>
          <a:xfrm>
            <a:off x="235973" y="-226141"/>
            <a:ext cx="757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Hotel Revenue Management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8C955-4AD3-03D1-EBBD-19F487817084}"/>
              </a:ext>
            </a:extLst>
          </p:cNvPr>
          <p:cNvSpPr/>
          <p:nvPr/>
        </p:nvSpPr>
        <p:spPr>
          <a:xfrm>
            <a:off x="88489" y="543281"/>
            <a:ext cx="11975692" cy="78658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7E92D-9F06-0941-8B1E-F2F5D3FD7CB7}"/>
              </a:ext>
            </a:extLst>
          </p:cNvPr>
          <p:cNvSpPr/>
          <p:nvPr/>
        </p:nvSpPr>
        <p:spPr>
          <a:xfrm>
            <a:off x="267928" y="622736"/>
            <a:ext cx="1896774" cy="63137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Revenue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DD75-22EA-4C38-9C30-050C5C134EE2}"/>
              </a:ext>
            </a:extLst>
          </p:cNvPr>
          <p:cNvSpPr/>
          <p:nvPr/>
        </p:nvSpPr>
        <p:spPr>
          <a:xfrm>
            <a:off x="2524465" y="636347"/>
            <a:ext cx="2042625" cy="63137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Profit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8876-4A2D-4F65-7467-BC79D6C2BC9F}"/>
              </a:ext>
            </a:extLst>
          </p:cNvPr>
          <p:cNvSpPr/>
          <p:nvPr/>
        </p:nvSpPr>
        <p:spPr>
          <a:xfrm>
            <a:off x="4787931" y="636347"/>
            <a:ext cx="4793629" cy="63137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of customers 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82B06-F3EB-09B7-2615-5FE86C81F148}"/>
              </a:ext>
            </a:extLst>
          </p:cNvPr>
          <p:cNvSpPr/>
          <p:nvPr/>
        </p:nvSpPr>
        <p:spPr>
          <a:xfrm>
            <a:off x="9806473" y="620883"/>
            <a:ext cx="2042625" cy="63137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No. of Rooms</a:t>
            </a:r>
            <a:endParaRPr lang="en-IN" sz="1400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B57953C-3A80-607B-7C6A-CBBC5A83E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946362"/>
              </p:ext>
            </p:extLst>
          </p:nvPr>
        </p:nvGraphicFramePr>
        <p:xfrm>
          <a:off x="7806813" y="4264394"/>
          <a:ext cx="4257368" cy="249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B6564B3-1A93-3C87-D9A6-898D384AA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112034"/>
              </p:ext>
            </p:extLst>
          </p:nvPr>
        </p:nvGraphicFramePr>
        <p:xfrm>
          <a:off x="7806813" y="1563329"/>
          <a:ext cx="4257368" cy="254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4C8C835-6262-5942-6DE5-C6A41378D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36733"/>
              </p:ext>
            </p:extLst>
          </p:nvPr>
        </p:nvGraphicFramePr>
        <p:xfrm>
          <a:off x="214261" y="1968785"/>
          <a:ext cx="2795637" cy="470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79">
                  <a:extLst>
                    <a:ext uri="{9D8B030D-6E8A-4147-A177-3AD203B41FA5}">
                      <a16:colId xmlns:a16="http://schemas.microsoft.com/office/drawing/2014/main" val="3303139666"/>
                    </a:ext>
                  </a:extLst>
                </a:gridCol>
                <a:gridCol w="931879">
                  <a:extLst>
                    <a:ext uri="{9D8B030D-6E8A-4147-A177-3AD203B41FA5}">
                      <a16:colId xmlns:a16="http://schemas.microsoft.com/office/drawing/2014/main" val="2470897046"/>
                    </a:ext>
                  </a:extLst>
                </a:gridCol>
                <a:gridCol w="931879">
                  <a:extLst>
                    <a:ext uri="{9D8B030D-6E8A-4147-A177-3AD203B41FA5}">
                      <a16:colId xmlns:a16="http://schemas.microsoft.com/office/drawing/2014/main" val="1791689080"/>
                    </a:ext>
                  </a:extLst>
                </a:gridCol>
              </a:tblGrid>
              <a:tr h="7837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Country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99238"/>
                  </a:ext>
                </a:extLst>
              </a:tr>
              <a:tr h="783734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59252"/>
                  </a:ext>
                </a:extLst>
              </a:tr>
              <a:tr h="783734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048142"/>
                  </a:ext>
                </a:extLst>
              </a:tr>
              <a:tr h="783734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815356"/>
                  </a:ext>
                </a:extLst>
              </a:tr>
              <a:tr h="783734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30948"/>
                  </a:ext>
                </a:extLst>
              </a:tr>
              <a:tr h="783734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349545"/>
                  </a:ext>
                </a:extLst>
              </a:tr>
            </a:tbl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C015F44-7606-9281-71EE-30E370E68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067257"/>
              </p:ext>
            </p:extLst>
          </p:nvPr>
        </p:nvGraphicFramePr>
        <p:xfrm>
          <a:off x="3382297" y="1563329"/>
          <a:ext cx="4163961" cy="254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1F3010C-4DF2-A42D-F96E-DCB0A240A6AA}"/>
              </a:ext>
            </a:extLst>
          </p:cNvPr>
          <p:cNvSpPr txBox="1"/>
          <p:nvPr/>
        </p:nvSpPr>
        <p:spPr>
          <a:xfrm>
            <a:off x="88489" y="1612169"/>
            <a:ext cx="279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Revenue by Country and Meal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BFA87-D6B3-0BD6-C52B-B3DAED763195}"/>
              </a:ext>
            </a:extLst>
          </p:cNvPr>
          <p:cNvSpPr/>
          <p:nvPr/>
        </p:nvSpPr>
        <p:spPr>
          <a:xfrm>
            <a:off x="127819" y="1563330"/>
            <a:ext cx="3116826" cy="51914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A71D5B-BB75-DF42-1AFA-262C0EC57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400053"/>
              </p:ext>
            </p:extLst>
          </p:nvPr>
        </p:nvGraphicFramePr>
        <p:xfrm>
          <a:off x="3382296" y="4264394"/>
          <a:ext cx="4163961" cy="249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507746-F67D-88AD-819A-C546B516EB7E}"/>
              </a:ext>
            </a:extLst>
          </p:cNvPr>
          <p:cNvSpPr/>
          <p:nvPr/>
        </p:nvSpPr>
        <p:spPr>
          <a:xfrm>
            <a:off x="4787931" y="-173054"/>
            <a:ext cx="2537950" cy="428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Year</a:t>
            </a:r>
            <a:endParaRPr lang="en-IN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90108E-A273-DDF7-9D64-11633953E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5912"/>
              </p:ext>
            </p:extLst>
          </p:nvPr>
        </p:nvGraphicFramePr>
        <p:xfrm>
          <a:off x="5212277" y="-128723"/>
          <a:ext cx="199113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11">
                  <a:extLst>
                    <a:ext uri="{9D8B030D-6E8A-4147-A177-3AD203B41FA5}">
                      <a16:colId xmlns:a16="http://schemas.microsoft.com/office/drawing/2014/main" val="2886636105"/>
                    </a:ext>
                  </a:extLst>
                </a:gridCol>
                <a:gridCol w="663711">
                  <a:extLst>
                    <a:ext uri="{9D8B030D-6E8A-4147-A177-3AD203B41FA5}">
                      <a16:colId xmlns:a16="http://schemas.microsoft.com/office/drawing/2014/main" val="1450716245"/>
                    </a:ext>
                  </a:extLst>
                </a:gridCol>
                <a:gridCol w="663711">
                  <a:extLst>
                    <a:ext uri="{9D8B030D-6E8A-4147-A177-3AD203B41FA5}">
                      <a16:colId xmlns:a16="http://schemas.microsoft.com/office/drawing/2014/main" val="2866632196"/>
                    </a:ext>
                  </a:extLst>
                </a:gridCol>
              </a:tblGrid>
              <a:tr h="21811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2018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2019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2020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604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2D0C2C-6C1B-ACEF-6E37-6A486FC80E33}"/>
              </a:ext>
            </a:extLst>
          </p:cNvPr>
          <p:cNvSpPr/>
          <p:nvPr/>
        </p:nvSpPr>
        <p:spPr>
          <a:xfrm>
            <a:off x="7327679" y="-161904"/>
            <a:ext cx="2537950" cy="43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Hotel Type</a:t>
            </a:r>
            <a:endParaRPr lang="en-IN" sz="1400" dirty="0"/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3D5A97F6-C57E-0228-3E79-37A43975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59251"/>
              </p:ext>
            </p:extLst>
          </p:nvPr>
        </p:nvGraphicFramePr>
        <p:xfrm>
          <a:off x="8246201" y="-109141"/>
          <a:ext cx="161942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2">
                  <a:extLst>
                    <a:ext uri="{9D8B030D-6E8A-4147-A177-3AD203B41FA5}">
                      <a16:colId xmlns:a16="http://schemas.microsoft.com/office/drawing/2014/main" val="1277814516"/>
                    </a:ext>
                  </a:extLst>
                </a:gridCol>
                <a:gridCol w="813086">
                  <a:extLst>
                    <a:ext uri="{9D8B030D-6E8A-4147-A177-3AD203B41FA5}">
                      <a16:colId xmlns:a16="http://schemas.microsoft.com/office/drawing/2014/main" val="1227385584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sz="1400" dirty="0"/>
                        <a:t> HT 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 2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712380"/>
                  </a:ext>
                </a:extLst>
              </a:tr>
            </a:tbl>
          </a:graphicData>
        </a:graphic>
      </p:graphicFrame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9F563BE7-1D7C-76F6-5764-C9D27B46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08773"/>
              </p:ext>
            </p:extLst>
          </p:nvPr>
        </p:nvGraphicFramePr>
        <p:xfrm>
          <a:off x="9960078" y="-117282"/>
          <a:ext cx="1917761" cy="31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90">
                  <a:extLst>
                    <a:ext uri="{9D8B030D-6E8A-4147-A177-3AD203B41FA5}">
                      <a16:colId xmlns:a16="http://schemas.microsoft.com/office/drawing/2014/main" val="1277814516"/>
                    </a:ext>
                  </a:extLst>
                </a:gridCol>
                <a:gridCol w="1219671">
                  <a:extLst>
                    <a:ext uri="{9D8B030D-6E8A-4147-A177-3AD203B41FA5}">
                      <a16:colId xmlns:a16="http://schemas.microsoft.com/office/drawing/2014/main" val="1227385584"/>
                    </a:ext>
                  </a:extLst>
                </a:gridCol>
              </a:tblGrid>
              <a:tr h="312941">
                <a:tc>
                  <a:txBody>
                    <a:bodyPr/>
                    <a:lstStyle/>
                    <a:p>
                      <a:r>
                        <a:rPr lang="en-US" sz="1400" dirty="0"/>
                        <a:t>Home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Reservations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1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8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4C8C835-6262-5942-6DE5-C6A41378D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68747"/>
              </p:ext>
            </p:extLst>
          </p:nvPr>
        </p:nvGraphicFramePr>
        <p:xfrm>
          <a:off x="127819" y="2349909"/>
          <a:ext cx="2792364" cy="43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91">
                  <a:extLst>
                    <a:ext uri="{9D8B030D-6E8A-4147-A177-3AD203B41FA5}">
                      <a16:colId xmlns:a16="http://schemas.microsoft.com/office/drawing/2014/main" val="3303139666"/>
                    </a:ext>
                  </a:extLst>
                </a:gridCol>
                <a:gridCol w="698091">
                  <a:extLst>
                    <a:ext uri="{9D8B030D-6E8A-4147-A177-3AD203B41FA5}">
                      <a16:colId xmlns:a16="http://schemas.microsoft.com/office/drawing/2014/main" val="2470897046"/>
                    </a:ext>
                  </a:extLst>
                </a:gridCol>
                <a:gridCol w="698091">
                  <a:extLst>
                    <a:ext uri="{9D8B030D-6E8A-4147-A177-3AD203B41FA5}">
                      <a16:colId xmlns:a16="http://schemas.microsoft.com/office/drawing/2014/main" val="1791689080"/>
                    </a:ext>
                  </a:extLst>
                </a:gridCol>
                <a:gridCol w="698091">
                  <a:extLst>
                    <a:ext uri="{9D8B030D-6E8A-4147-A177-3AD203B41FA5}">
                      <a16:colId xmlns:a16="http://schemas.microsoft.com/office/drawing/2014/main" val="3460539711"/>
                    </a:ext>
                  </a:extLst>
                </a:gridCol>
              </a:tblGrid>
              <a:tr h="720213">
                <a:tc>
                  <a:txBody>
                    <a:bodyPr/>
                    <a:lstStyle/>
                    <a:p>
                      <a:r>
                        <a:rPr lang="en-US" sz="1000" dirty="0"/>
                        <a:t>Hotel Type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Month-Year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 Nights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Weekend Nights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99238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59252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048142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815356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30948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3495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5A1C97-CBEB-7859-53C0-46C226438D08}"/>
              </a:ext>
            </a:extLst>
          </p:cNvPr>
          <p:cNvSpPr/>
          <p:nvPr/>
        </p:nvSpPr>
        <p:spPr>
          <a:xfrm>
            <a:off x="0" y="-225141"/>
            <a:ext cx="12192000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53252D-BE9E-E34D-D4A0-4AC14BE44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338936"/>
              </p:ext>
            </p:extLst>
          </p:nvPr>
        </p:nvGraphicFramePr>
        <p:xfrm>
          <a:off x="7620000" y="4221131"/>
          <a:ext cx="4444181" cy="253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3C67A-72A5-85F2-A675-0B89585BBD67}"/>
              </a:ext>
            </a:extLst>
          </p:cNvPr>
          <p:cNvSpPr txBox="1"/>
          <p:nvPr/>
        </p:nvSpPr>
        <p:spPr>
          <a:xfrm>
            <a:off x="235973" y="0"/>
            <a:ext cx="757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Hotel Revenue Management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8C955-4AD3-03D1-EBBD-19F487817084}"/>
              </a:ext>
            </a:extLst>
          </p:cNvPr>
          <p:cNvSpPr/>
          <p:nvPr/>
        </p:nvSpPr>
        <p:spPr>
          <a:xfrm>
            <a:off x="98323" y="729699"/>
            <a:ext cx="11965858" cy="83442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50E22-B3AE-5ECB-B734-BDFE2E95096B}"/>
              </a:ext>
            </a:extLst>
          </p:cNvPr>
          <p:cNvSpPr/>
          <p:nvPr/>
        </p:nvSpPr>
        <p:spPr>
          <a:xfrm>
            <a:off x="275002" y="831222"/>
            <a:ext cx="1885136" cy="6313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Reservations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8876-4A2D-4F65-7467-BC79D6C2BC9F}"/>
              </a:ext>
            </a:extLst>
          </p:cNvPr>
          <p:cNvSpPr/>
          <p:nvPr/>
        </p:nvSpPr>
        <p:spPr>
          <a:xfrm>
            <a:off x="7620001" y="861878"/>
            <a:ext cx="1890604" cy="6313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of Customers</a:t>
            </a:r>
            <a:endParaRPr lang="en-IN" sz="1400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B57953C-3A80-607B-7C6A-CBBC5A83E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687608"/>
              </p:ext>
            </p:extLst>
          </p:nvPr>
        </p:nvGraphicFramePr>
        <p:xfrm>
          <a:off x="7620000" y="1793692"/>
          <a:ext cx="4444181" cy="231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C37C65C-1F24-84EC-7CD3-81201C00450C}"/>
              </a:ext>
            </a:extLst>
          </p:cNvPr>
          <p:cNvSpPr/>
          <p:nvPr/>
        </p:nvSpPr>
        <p:spPr>
          <a:xfrm>
            <a:off x="2454258" y="861877"/>
            <a:ext cx="2231367" cy="6313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 Nights</a:t>
            </a:r>
            <a:endParaRPr lang="en-IN" sz="14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B6564B3-1A93-3C87-D9A6-898D384AA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4727"/>
              </p:ext>
            </p:extLst>
          </p:nvPr>
        </p:nvGraphicFramePr>
        <p:xfrm>
          <a:off x="3188110" y="1793692"/>
          <a:ext cx="4163961" cy="231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C015F44-7606-9281-71EE-30E370E68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619003"/>
              </p:ext>
            </p:extLst>
          </p:nvPr>
        </p:nvGraphicFramePr>
        <p:xfrm>
          <a:off x="3188110" y="4214393"/>
          <a:ext cx="4163961" cy="25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1F3010C-4DF2-A42D-F96E-DCB0A240A6AA}"/>
              </a:ext>
            </a:extLst>
          </p:cNvPr>
          <p:cNvSpPr txBox="1"/>
          <p:nvPr/>
        </p:nvSpPr>
        <p:spPr>
          <a:xfrm>
            <a:off x="127819" y="1793692"/>
            <a:ext cx="279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Nights by Hotel Type and </a:t>
            </a:r>
          </a:p>
          <a:p>
            <a:r>
              <a:rPr lang="en-US" sz="1400" dirty="0"/>
              <a:t>Month-Year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BFA87-D6B3-0BD6-C52B-B3DAED763195}"/>
              </a:ext>
            </a:extLst>
          </p:cNvPr>
          <p:cNvSpPr/>
          <p:nvPr/>
        </p:nvSpPr>
        <p:spPr>
          <a:xfrm>
            <a:off x="127819" y="1793692"/>
            <a:ext cx="2900516" cy="49610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0DD0F-68D8-D38F-8704-41DC4CDEB90A}"/>
              </a:ext>
            </a:extLst>
          </p:cNvPr>
          <p:cNvSpPr/>
          <p:nvPr/>
        </p:nvSpPr>
        <p:spPr>
          <a:xfrm>
            <a:off x="5094514" y="831222"/>
            <a:ext cx="2231367" cy="6313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Weekend Nights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FB285-AE19-FF0B-0B79-CCB9745B44B6}"/>
              </a:ext>
            </a:extLst>
          </p:cNvPr>
          <p:cNvSpPr/>
          <p:nvPr/>
        </p:nvSpPr>
        <p:spPr>
          <a:xfrm>
            <a:off x="9834465" y="861878"/>
            <a:ext cx="1905855" cy="6313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of Agents</a:t>
            </a:r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09CD08-20BF-D4AC-09F3-7F0CE51094C5}"/>
              </a:ext>
            </a:extLst>
          </p:cNvPr>
          <p:cNvSpPr/>
          <p:nvPr/>
        </p:nvSpPr>
        <p:spPr>
          <a:xfrm>
            <a:off x="4787931" y="-59183"/>
            <a:ext cx="2537950" cy="428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Year</a:t>
            </a:r>
            <a:endParaRPr lang="en-IN" sz="1400" dirty="0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95DBBEF0-C598-742A-D8C9-767F6F38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95293"/>
              </p:ext>
            </p:extLst>
          </p:nvPr>
        </p:nvGraphicFramePr>
        <p:xfrm>
          <a:off x="5204224" y="26870"/>
          <a:ext cx="189536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11">
                  <a:extLst>
                    <a:ext uri="{9D8B030D-6E8A-4147-A177-3AD203B41FA5}">
                      <a16:colId xmlns:a16="http://schemas.microsoft.com/office/drawing/2014/main" val="2886636105"/>
                    </a:ext>
                  </a:extLst>
                </a:gridCol>
                <a:gridCol w="663711">
                  <a:extLst>
                    <a:ext uri="{9D8B030D-6E8A-4147-A177-3AD203B41FA5}">
                      <a16:colId xmlns:a16="http://schemas.microsoft.com/office/drawing/2014/main" val="1450716245"/>
                    </a:ext>
                  </a:extLst>
                </a:gridCol>
                <a:gridCol w="567947">
                  <a:extLst>
                    <a:ext uri="{9D8B030D-6E8A-4147-A177-3AD203B41FA5}">
                      <a16:colId xmlns:a16="http://schemas.microsoft.com/office/drawing/2014/main" val="2866632196"/>
                    </a:ext>
                  </a:extLst>
                </a:gridCol>
              </a:tblGrid>
              <a:tr h="22324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2018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2019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2020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6041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BF0F5CD-F6A5-FF1A-324B-D15C4EA5143B}"/>
              </a:ext>
            </a:extLst>
          </p:cNvPr>
          <p:cNvSpPr/>
          <p:nvPr/>
        </p:nvSpPr>
        <p:spPr>
          <a:xfrm>
            <a:off x="7325881" y="-28479"/>
            <a:ext cx="2537950" cy="43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Hotel Type</a:t>
            </a:r>
            <a:endParaRPr lang="en-IN" sz="1400" dirty="0"/>
          </a:p>
        </p:txBody>
      </p:sp>
      <p:graphicFrame>
        <p:nvGraphicFramePr>
          <p:cNvPr id="31" name="Table 14">
            <a:extLst>
              <a:ext uri="{FF2B5EF4-FFF2-40B4-BE49-F238E27FC236}">
                <a16:creationId xmlns:a16="http://schemas.microsoft.com/office/drawing/2014/main" id="{A2BBDBC8-FAAC-42AE-A21E-1ACEB00EA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86557"/>
              </p:ext>
            </p:extLst>
          </p:nvPr>
        </p:nvGraphicFramePr>
        <p:xfrm>
          <a:off x="10146420" y="11260"/>
          <a:ext cx="1917761" cy="3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90">
                  <a:extLst>
                    <a:ext uri="{9D8B030D-6E8A-4147-A177-3AD203B41FA5}">
                      <a16:colId xmlns:a16="http://schemas.microsoft.com/office/drawing/2014/main" val="1277814516"/>
                    </a:ext>
                  </a:extLst>
                </a:gridCol>
                <a:gridCol w="1219671">
                  <a:extLst>
                    <a:ext uri="{9D8B030D-6E8A-4147-A177-3AD203B41FA5}">
                      <a16:colId xmlns:a16="http://schemas.microsoft.com/office/drawing/2014/main" val="1227385584"/>
                    </a:ext>
                  </a:extLst>
                </a:gridCol>
              </a:tblGrid>
              <a:tr h="336020">
                <a:tc>
                  <a:txBody>
                    <a:bodyPr/>
                    <a:lstStyle/>
                    <a:p>
                      <a:r>
                        <a:rPr lang="en-US" sz="1400" dirty="0"/>
                        <a:t>Home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Reservations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12380"/>
                  </a:ext>
                </a:extLst>
              </a:tr>
            </a:tbl>
          </a:graphicData>
        </a:graphic>
      </p:graphicFrame>
      <p:graphicFrame>
        <p:nvGraphicFramePr>
          <p:cNvPr id="32" name="Table 14">
            <a:extLst>
              <a:ext uri="{FF2B5EF4-FFF2-40B4-BE49-F238E27FC236}">
                <a16:creationId xmlns:a16="http://schemas.microsoft.com/office/drawing/2014/main" id="{EEE3EA71-6447-6B68-A8C0-2B30EB288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67523"/>
              </p:ext>
            </p:extLst>
          </p:nvPr>
        </p:nvGraphicFramePr>
        <p:xfrm>
          <a:off x="8292527" y="35720"/>
          <a:ext cx="161942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2">
                  <a:extLst>
                    <a:ext uri="{9D8B030D-6E8A-4147-A177-3AD203B41FA5}">
                      <a16:colId xmlns:a16="http://schemas.microsoft.com/office/drawing/2014/main" val="1277814516"/>
                    </a:ext>
                  </a:extLst>
                </a:gridCol>
                <a:gridCol w="813086">
                  <a:extLst>
                    <a:ext uri="{9D8B030D-6E8A-4147-A177-3AD203B41FA5}">
                      <a16:colId xmlns:a16="http://schemas.microsoft.com/office/drawing/2014/main" val="1227385584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sz="1400" dirty="0"/>
                        <a:t> HT 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 2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71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5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Tukaram Waghavakar</dc:creator>
  <cp:lastModifiedBy>Akshay Tukaram Waghavakar</cp:lastModifiedBy>
  <cp:revision>2</cp:revision>
  <dcterms:created xsi:type="dcterms:W3CDTF">2023-06-22T05:47:41Z</dcterms:created>
  <dcterms:modified xsi:type="dcterms:W3CDTF">2023-06-23T13:26:01Z</dcterms:modified>
</cp:coreProperties>
</file>