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de2195b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de2195b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1c6bcd6f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1c6bcd6f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1c6bcd6f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1c6bcd6f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1c6bcd6f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1c6bcd6f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1c6bcd6f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1c6bcd6f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1c6bcd6f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1c6bcd6f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1c6bcd6f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1c6bcd6f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1c6bcd6f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1c6bcd6f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kshaywairagade2@gmail.com" TargetMode="External"/><Relationship Id="rId4" Type="http://schemas.openxmlformats.org/officeDocument/2006/relationships/hyperlink" Target="mailto:sushantdilipyerawar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4454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with Selenium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1519021"/>
            <a:ext cx="8222100" cy="31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: To scrape data from a blog website using Selenium, a tool for automating web </a:t>
            </a:r>
            <a:r>
              <a:rPr lang="en"/>
              <a:t>browser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Akshay Wairagade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akshaywairagade2@gmail.com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Sushant Yerawar - </a:t>
            </a:r>
            <a:r>
              <a:rPr lang="en" u="sng">
                <a:solidFill>
                  <a:schemeClr val="hlink"/>
                </a:solidFill>
                <a:hlinkClick r:id="rId4"/>
              </a:rPr>
              <a:t>sushantdilipyerawar@gmail.com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273250" y="3449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Selenium?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90525" y="1686539"/>
            <a:ext cx="8222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Dynamic Content Handling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Browser Automation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Robust Selectors and Different Methods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Both headless and visible mode both are available.</a:t>
            </a:r>
            <a:endParaRPr sz="2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Libraries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861825"/>
            <a:ext cx="8222100" cy="29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57">
                <a:solidFill>
                  <a:srgbClr val="ECECF1"/>
                </a:solidFill>
                <a:highlight>
                  <a:srgbClr val="343541"/>
                </a:highlight>
              </a:rPr>
              <a:t>from selenium import webdriver</a:t>
            </a:r>
            <a:endParaRPr sz="4557">
              <a:solidFill>
                <a:srgbClr val="ECECF1"/>
              </a:solidFill>
              <a:highlight>
                <a:srgbClr val="34354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57">
                <a:solidFill>
                  <a:srgbClr val="ECECF1"/>
                </a:solidFill>
                <a:highlight>
                  <a:srgbClr val="343541"/>
                </a:highlight>
              </a:rPr>
              <a:t>from selenium.webdriver.chrome.options import Options</a:t>
            </a:r>
            <a:endParaRPr sz="4557">
              <a:solidFill>
                <a:srgbClr val="ECECF1"/>
              </a:solidFill>
              <a:highlight>
                <a:srgbClr val="34354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57">
                <a:solidFill>
                  <a:srgbClr val="ECECF1"/>
                </a:solidFill>
                <a:highlight>
                  <a:srgbClr val="343541"/>
                </a:highlight>
              </a:rPr>
              <a:t>from selenium.webdriver.common.by import By</a:t>
            </a:r>
            <a:endParaRPr sz="4557">
              <a:solidFill>
                <a:srgbClr val="ECECF1"/>
              </a:solidFill>
              <a:highlight>
                <a:srgbClr val="34354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57">
                <a:solidFill>
                  <a:srgbClr val="ECECF1"/>
                </a:solidFill>
                <a:highlight>
                  <a:srgbClr val="343541"/>
                </a:highlight>
              </a:rPr>
              <a:t>from time import sleep</a:t>
            </a:r>
            <a:endParaRPr sz="4557">
              <a:solidFill>
                <a:srgbClr val="ECECF1"/>
              </a:solidFill>
              <a:highlight>
                <a:srgbClr val="34354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57">
                <a:solidFill>
                  <a:srgbClr val="ECECF1"/>
                </a:solidFill>
                <a:highlight>
                  <a:srgbClr val="343541"/>
                </a:highlight>
              </a:rPr>
              <a:t>import pandas as pd</a:t>
            </a:r>
            <a:endParaRPr sz="4457"/>
          </a:p>
          <a:p>
            <a:pPr indent="-32059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4457"/>
              <a:t>WebDriver : Selenium’s core module for controlling web </a:t>
            </a:r>
            <a:r>
              <a:rPr lang="en" sz="4457"/>
              <a:t>browser</a:t>
            </a:r>
            <a:r>
              <a:rPr lang="en" sz="4457"/>
              <a:t>.</a:t>
            </a:r>
            <a:endParaRPr sz="4457"/>
          </a:p>
          <a:p>
            <a:pPr indent="-3205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457"/>
              <a:t>Options : Additional options for configuring the browser</a:t>
            </a:r>
            <a:endParaRPr sz="4457"/>
          </a:p>
          <a:p>
            <a:pPr indent="-3205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457"/>
              <a:t>By : Used to locate elements on a web page</a:t>
            </a:r>
            <a:endParaRPr sz="4457"/>
          </a:p>
          <a:p>
            <a:pPr indent="-3205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457"/>
              <a:t>sleep : Pause execution to wait for elements to load</a:t>
            </a:r>
            <a:endParaRPr sz="4457"/>
          </a:p>
          <a:p>
            <a:pPr indent="-3205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457"/>
              <a:t>pandas : Library for data manipulation and analysis </a:t>
            </a:r>
            <a:endParaRPr sz="445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862725" y="738725"/>
            <a:ext cx="4647300" cy="54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Chrome Driver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40475" y="1797850"/>
            <a:ext cx="8453400" cy="31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chrome_options = Options()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chrome_options.add_argument(</a:t>
            </a:r>
            <a:r>
              <a:rPr lang="en" sz="1050">
                <a:solidFill>
                  <a:srgbClr val="00A6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"--headless"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PATH = </a:t>
            </a:r>
            <a:r>
              <a:rPr lang="en" sz="1050">
                <a:solidFill>
                  <a:srgbClr val="00A6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"C:\SeleniumDrivers\chromedriver.exe"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driver = webdriver.Chrome(PATH, options=chrome_options)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driver.maximize_window()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driver.get(</a:t>
            </a:r>
            <a:r>
              <a:rPr lang="en" sz="1050">
                <a:solidFill>
                  <a:srgbClr val="00A6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"https://rategain.com/blog"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rgbClr val="343541"/>
              </a:buClr>
              <a:buSzPts val="1050"/>
              <a:buFont typeface="Courier New"/>
              <a:buChar char="-"/>
            </a:pPr>
            <a:r>
              <a:rPr lang="en" sz="1050">
                <a:solidFill>
                  <a:srgbClr val="34354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Configuring Chrome options.</a:t>
            </a:r>
            <a:endParaRPr sz="1050">
              <a:solidFill>
                <a:srgbClr val="34354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050"/>
              <a:buFont typeface="Courier New"/>
              <a:buChar char="-"/>
            </a:pPr>
            <a:r>
              <a:rPr lang="en" sz="1050">
                <a:solidFill>
                  <a:srgbClr val="34354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Setting up the path for the Chrome WebDriver</a:t>
            </a:r>
            <a:endParaRPr sz="1050">
              <a:solidFill>
                <a:srgbClr val="34354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050"/>
              <a:buFont typeface="Courier New"/>
              <a:buChar char="-"/>
            </a:pPr>
            <a:r>
              <a:rPr lang="en" sz="1050">
                <a:solidFill>
                  <a:srgbClr val="34354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Initializing the WebDriver, </a:t>
            </a:r>
            <a:r>
              <a:rPr lang="en" sz="1050">
                <a:solidFill>
                  <a:srgbClr val="34354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maximizing the window, and navigating to the target website</a:t>
            </a:r>
            <a:endParaRPr sz="1050">
              <a:solidFill>
                <a:srgbClr val="34354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DataFrame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columns = ['BlogImageURL', 'BlogTitle', 'BlogDate', 'BlogLikesCount']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df = pd.DataFrame(columns=columns)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Creating a Pandas DataFrame to store scraped data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Columns include BlogImageURL, BlogTitle, BlogDate, and BlogLikesCount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681425" y="423825"/>
            <a:ext cx="61359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for Data Extraction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769200"/>
            <a:ext cx="8222100" cy="3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def getImageData(child_element):</a:t>
            </a:r>
            <a:endParaRPr sz="820"/>
          </a:p>
          <a:p>
            <a:pPr indent="-28067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20"/>
              <a:buChar char="-"/>
            </a:pPr>
            <a:r>
              <a:rPr lang="en" sz="820"/>
              <a:t>Function to extract image URL from blog item</a:t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def  getHeading(content):</a:t>
            </a:r>
            <a:endParaRPr sz="820"/>
          </a:p>
          <a:p>
            <a:pPr indent="-28067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20"/>
              <a:buChar char="-"/>
            </a:pPr>
            <a:r>
              <a:rPr lang="en" sz="820"/>
              <a:t>Function to extract blog title from a blog item</a:t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def getDate(content):</a:t>
            </a:r>
            <a:endParaRPr sz="820"/>
          </a:p>
          <a:p>
            <a:pPr indent="-28067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20"/>
              <a:buChar char="-"/>
            </a:pPr>
            <a:r>
              <a:rPr lang="en" sz="820"/>
              <a:t>Function to extract blog date from a blog item</a:t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d</a:t>
            </a:r>
            <a:r>
              <a:rPr lang="en" sz="820"/>
              <a:t>ef getLikes(content):</a:t>
            </a:r>
            <a:endParaRPr sz="820"/>
          </a:p>
          <a:p>
            <a:pPr indent="-28067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20"/>
              <a:buChar char="-"/>
            </a:pPr>
            <a:r>
              <a:rPr lang="en" sz="820"/>
              <a:t>Function to extract blog likes count from a blog item</a:t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/>
              <a:t>d</a:t>
            </a:r>
            <a:r>
              <a:rPr lang="en" sz="820"/>
              <a:t>ef  getContent(child_element):</a:t>
            </a:r>
            <a:endParaRPr sz="820"/>
          </a:p>
          <a:p>
            <a:pPr indent="-28067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20"/>
              <a:buChar char="-"/>
            </a:pPr>
            <a:r>
              <a:rPr lang="en" sz="820"/>
              <a:t>Function to extract heading, date, ad likes from abolg item</a:t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20"/>
              <a:t>=&gt; Modularizing the code with functions for extracting different pieces of information from the web page</a:t>
            </a:r>
            <a:endParaRPr sz="10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568875" y="356900"/>
            <a:ext cx="43038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Loop for Scraping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807375"/>
            <a:ext cx="82221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while(True):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# Main loop to iterate through blog items on the current page.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# Extracting data from each blog item and appending it to the DataFrame.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try: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# Checking for the presence of a next page and navigating to it.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except: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# Breaking the loop if there is no next page.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Using a while loop to iterate through blog items on the current page and navigate to the next page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Handling exceptions to break the loop when there is no next page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Data to CSV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csv_file_path = 'final_data.csv'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df.to_csv(csv_file_path, index=False)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Saving the scraped data to CSV file for future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189875" y="1919075"/>
            <a:ext cx="8504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3C78D8"/>
                </a:solidFill>
              </a:rPr>
              <a:t>THANK YOU!</a:t>
            </a:r>
            <a:endParaRPr sz="5000">
              <a:solidFill>
                <a:srgbClr val="3C78D8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3C78D8"/>
                </a:solidFill>
              </a:rPr>
              <a:t>Hoping for a positive response.</a:t>
            </a:r>
            <a:endParaRPr sz="4600">
              <a:solidFill>
                <a:srgbClr val="3C78D8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600">
                <a:solidFill>
                  <a:srgbClr val="3C78D8"/>
                </a:solidFill>
              </a:rPr>
              <a:t>🙂</a:t>
            </a:r>
            <a:endParaRPr sz="46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