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e2195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e2195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c6bcd6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c6bcd6f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c6bcd6f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c6bcd6f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c6bcd6f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c6bcd6f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c6bcd6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c6bcd6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c6bcd6f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c6bcd6f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c6bcd6f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c6bcd6f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c6bcd6f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c6bcd6f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wairagade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shantdilipyerawa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4454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Selenium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519021"/>
            <a:ext cx="8222100" cy="31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: To scrape data from a blog website using Selenium, a tool for automating web browser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Name :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Inter"/>
              </a:rPr>
              <a:t>impokoloco</a:t>
            </a:r>
            <a:endParaRPr lang="en-IN" sz="2400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College Name: Indian Institute of Technology </a:t>
            </a:r>
            <a:r>
              <a:rPr lang="en-IN" dirty="0" err="1">
                <a:solidFill>
                  <a:schemeClr val="bg1"/>
                </a:solidFill>
              </a:rPr>
              <a:t>Bhilai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Leader: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Akshay Wairagade (2024)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akshaywairagade2@gmail.com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 1: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Sushant Yerawar (2024) -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sushantdilipyerawar@gmail.com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273250" y="3449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Selenium?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90525" y="1686539"/>
            <a:ext cx="8222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Dynamic Content Handling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Browser Automation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Robust Selectors and Different Methods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Both headless and visible mode both are available.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861825"/>
            <a:ext cx="8222100" cy="29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7" b="1" dirty="0">
                <a:solidFill>
                  <a:schemeClr val="bg2"/>
                </a:solidFill>
              </a:rPr>
              <a:t>from selenium import webdriver</a:t>
            </a:r>
            <a:endParaRPr sz="4557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 b="1" dirty="0">
                <a:solidFill>
                  <a:schemeClr val="bg2"/>
                </a:solidFill>
              </a:rPr>
              <a:t>from selenium.webdriver.chrome.options import Options</a:t>
            </a:r>
            <a:endParaRPr sz="4557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 b="1" dirty="0">
                <a:solidFill>
                  <a:schemeClr val="bg2"/>
                </a:solidFill>
              </a:rPr>
              <a:t>from selenium.webdriver.common.by import By</a:t>
            </a:r>
            <a:endParaRPr sz="4557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 b="1" dirty="0">
                <a:solidFill>
                  <a:schemeClr val="bg2"/>
                </a:solidFill>
              </a:rPr>
              <a:t>from time import sleep</a:t>
            </a:r>
            <a:endParaRPr sz="4557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 b="1" dirty="0">
                <a:solidFill>
                  <a:schemeClr val="bg2"/>
                </a:solidFill>
              </a:rPr>
              <a:t>import pandas as pd</a:t>
            </a:r>
            <a:endParaRPr sz="4457" b="1" dirty="0">
              <a:solidFill>
                <a:schemeClr val="bg2"/>
              </a:solidFill>
            </a:endParaRPr>
          </a:p>
          <a:p>
            <a:pPr marL="457200" lvl="0" indent="-32059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457" dirty="0"/>
              <a:t>WebDriver : Selenium’s core module for controlling web browser.</a:t>
            </a:r>
            <a:endParaRPr sz="4457" dirty="0"/>
          </a:p>
          <a:p>
            <a:pPr marL="457200" lvl="0" indent="-320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 dirty="0"/>
              <a:t>Options : Additional options for configuring the browser</a:t>
            </a:r>
            <a:endParaRPr sz="4457" dirty="0"/>
          </a:p>
          <a:p>
            <a:pPr marL="457200" lvl="0" indent="-320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 dirty="0"/>
              <a:t>By : Used to locate elements on a web page</a:t>
            </a:r>
            <a:endParaRPr sz="4457" dirty="0"/>
          </a:p>
          <a:p>
            <a:pPr marL="457200" lvl="0" indent="-320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 dirty="0"/>
              <a:t>sleep : Pause execution to wait for elements to load</a:t>
            </a:r>
            <a:endParaRPr sz="4457" dirty="0"/>
          </a:p>
          <a:p>
            <a:pPr marL="457200" lvl="0" indent="-3205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 dirty="0"/>
              <a:t>pandas : Library for data manipulation and analysis </a:t>
            </a:r>
            <a:endParaRPr sz="445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62725" y="738725"/>
            <a:ext cx="4647300" cy="5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Chrome Driver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40475" y="1797850"/>
            <a:ext cx="84534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PATH="C:\SeleniumDrivers\chromedriver.exe"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driver = </a:t>
            </a:r>
            <a:r>
              <a:rPr lang="en-US" sz="14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webdriver.Chrome</a:t>
            </a:r>
            <a:r>
              <a:rPr lang="en-US" sz="14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(PATH)</a:t>
            </a: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driver.maximize_window</a:t>
            </a:r>
            <a:r>
              <a:rPr lang="en-US" sz="14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driver.get</a:t>
            </a:r>
            <a:r>
              <a:rPr lang="en-US" sz="14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("https://rategain.com/blog")</a:t>
            </a:r>
          </a:p>
          <a:p>
            <a:pPr marL="114300" indent="0">
              <a:buNone/>
            </a:pPr>
            <a:endParaRPr lang="en-US" sz="1400" b="1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050"/>
              <a:buFont typeface="Courier New"/>
              <a:buChar char="-"/>
            </a:pPr>
            <a:r>
              <a:rPr lang="en" sz="1400" dirty="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Setting up the path for the Chrome WebDriver</a:t>
            </a:r>
            <a:endParaRPr sz="1400" dirty="0">
              <a:solidFill>
                <a:srgbClr val="34354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050"/>
              <a:buFont typeface="Courier New"/>
              <a:buChar char="-"/>
            </a:pPr>
            <a:r>
              <a:rPr lang="en" sz="1400" dirty="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Initializing the WebDriver, maximizing the window, and navigating to the target website</a:t>
            </a:r>
            <a:endParaRPr sz="1400" dirty="0">
              <a:solidFill>
                <a:srgbClr val="34354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DataFrame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columns = ['BlogImageURL', 'BlogTitle', 'BlogDate', 'BlogLikesCount']</a:t>
            </a:r>
            <a:endParaRPr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df = pd.DataFrame(columns=columns)</a:t>
            </a:r>
            <a:endParaRPr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Creating a Pandas DataFrame to store scraped data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Columns include BlogImageURL, BlogTitle, BlogDate, and BlogLikesCount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681425" y="423825"/>
            <a:ext cx="61359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for Data Extraction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60950" y="1699458"/>
            <a:ext cx="8222100" cy="3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 dirty="0"/>
              <a:t>def getImageData(child_element):</a:t>
            </a:r>
            <a:endParaRPr sz="820" dirty="0"/>
          </a:p>
          <a:p>
            <a:pPr marL="457200" lvl="0" indent="-28067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 dirty="0"/>
              <a:t>Function to extract image URL from blog item</a:t>
            </a:r>
            <a:endParaRPr sz="82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dirty="0"/>
              <a:t>def  getHeading(content):</a:t>
            </a:r>
            <a:endParaRPr sz="820" dirty="0"/>
          </a:p>
          <a:p>
            <a:pPr marL="457200" lvl="0" indent="-28067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 dirty="0"/>
              <a:t>Function to extract blog title from a blog item</a:t>
            </a:r>
            <a:endParaRPr sz="82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dirty="0"/>
              <a:t>def getDate(content):</a:t>
            </a:r>
            <a:endParaRPr sz="820" dirty="0"/>
          </a:p>
          <a:p>
            <a:pPr marL="457200" lvl="0" indent="-28067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 dirty="0"/>
              <a:t>Function to extract blog date from a blog item</a:t>
            </a:r>
            <a:endParaRPr sz="82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dirty="0"/>
              <a:t>def getLikes(content):</a:t>
            </a:r>
            <a:endParaRPr sz="820" dirty="0"/>
          </a:p>
          <a:p>
            <a:pPr marL="457200" lvl="0" indent="-28067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 dirty="0"/>
              <a:t>Function to extract blog likes count from a blog item</a:t>
            </a:r>
            <a:endParaRPr sz="82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dirty="0"/>
              <a:t>def  getContent(child_element):</a:t>
            </a:r>
            <a:endParaRPr sz="820" dirty="0"/>
          </a:p>
          <a:p>
            <a:pPr marL="457200" lvl="0" indent="-28067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 dirty="0"/>
              <a:t>Function to extract heading, date, ad likes from abolg item</a:t>
            </a:r>
            <a:endParaRPr sz="82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0" dirty="0"/>
              <a:t>=&gt; Modularizing the code with functions for extracting different pieces of information from the web page</a:t>
            </a:r>
            <a:endParaRPr sz="10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568875" y="356900"/>
            <a:ext cx="43038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Loop for Scraping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807375"/>
            <a:ext cx="8222100" cy="2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while(True):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# Main loop to iterate through blog items on the current page.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# Extracting data from each blog item and appending it to the DataFrame.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try: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# Checking for the presence of a next page and navigating to it.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except: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# Breaking the loop if there is no next page.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a while loop to iterate through blog items on the current page and navigate to the next page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Handling exceptions to break the loop when there is no next page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Data to CSV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csv_file_path = 'final_data.csv'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df.to_csv(csv_file_path, index=False)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 the scraped data to CSV file for future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89875" y="1919075"/>
            <a:ext cx="8504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C78D8"/>
                </a:solidFill>
              </a:rPr>
              <a:t>THANK YOU!</a:t>
            </a:r>
            <a:endParaRPr sz="50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3C78D8"/>
                </a:solidFill>
              </a:rPr>
              <a:t>Hoping for a positive response.</a:t>
            </a:r>
            <a:endParaRPr sz="46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00">
                <a:solidFill>
                  <a:srgbClr val="3C78D8"/>
                </a:solidFill>
              </a:rPr>
              <a:t>🙂</a:t>
            </a:r>
            <a:endParaRPr sz="46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</vt:lpstr>
      <vt:lpstr>Courier New</vt:lpstr>
      <vt:lpstr>Inter</vt:lpstr>
      <vt:lpstr>Consolas</vt:lpstr>
      <vt:lpstr>Material</vt:lpstr>
      <vt:lpstr>Web Scraping with Selenium</vt:lpstr>
      <vt:lpstr>Why Selenium?</vt:lpstr>
      <vt:lpstr>Importing Libraries</vt:lpstr>
      <vt:lpstr>Configuring Chrome Driver</vt:lpstr>
      <vt:lpstr>Setting up DataFrame</vt:lpstr>
      <vt:lpstr>Functions for Data Extraction</vt:lpstr>
      <vt:lpstr>Main Loop for Scraping</vt:lpstr>
      <vt:lpstr>Writing Data to CSV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Selenium</dc:title>
  <cp:lastModifiedBy>AKSHAY WAIRAGADE</cp:lastModifiedBy>
  <cp:revision>1</cp:revision>
  <dcterms:modified xsi:type="dcterms:W3CDTF">2023-11-21T19:41:48Z</dcterms:modified>
</cp:coreProperties>
</file>