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525" r:id="rId2"/>
    <p:sldId id="1544" r:id="rId3"/>
    <p:sldId id="1543" r:id="rId4"/>
    <p:sldId id="1548" r:id="rId5"/>
    <p:sldId id="1547" r:id="rId6"/>
    <p:sldId id="1545" r:id="rId7"/>
    <p:sldId id="1549" r:id="rId8"/>
    <p:sldId id="1550" r:id="rId9"/>
    <p:sldId id="1552" r:id="rId10"/>
    <p:sldId id="1546" r:id="rId11"/>
    <p:sldId id="155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lnSpc>
                <a:spcPct val="150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50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50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50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50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93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4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0C0A4-BE90-4A7E-A6DA-4A50DA11E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4959-49BB-47EC-BDF5-8EE4CF1D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041400"/>
            <a:ext cx="7772400" cy="2387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4000" dirty="0"/>
              <a:t>Brain Stroke Analysis, Prediction and Visualization in </a:t>
            </a:r>
            <a:r>
              <a:rPr lang="en-US" sz="4000" dirty="0" err="1"/>
              <a:t>PowerBI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AFE93-8BBC-3A12-2FE5-592A373DA329}"/>
              </a:ext>
            </a:extLst>
          </p:cNvPr>
          <p:cNvSpPr txBox="1"/>
          <p:nvPr/>
        </p:nvSpPr>
        <p:spPr>
          <a:xfrm>
            <a:off x="685800" y="3994476"/>
            <a:ext cx="61921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effectLst/>
              </a:rPr>
              <a:t>Name: Akshay Kulkarni</a:t>
            </a:r>
          </a:p>
          <a:p>
            <a:endParaRPr lang="en-US" sz="2000" b="0" dirty="0">
              <a:effectLst/>
            </a:endParaRPr>
          </a:p>
          <a:p>
            <a:r>
              <a:rPr lang="en-US" sz="2000" dirty="0"/>
              <a:t>Division: IC-B</a:t>
            </a:r>
          </a:p>
          <a:p>
            <a:endParaRPr lang="en-US" sz="2000" dirty="0"/>
          </a:p>
          <a:p>
            <a:r>
              <a:rPr lang="en-US" sz="2000" b="0" dirty="0">
                <a:effectLst/>
              </a:rPr>
              <a:t>Roll Number: 42</a:t>
            </a:r>
          </a:p>
          <a:p>
            <a:endParaRPr lang="en-US" sz="2000" b="0" dirty="0">
              <a:effectLst/>
            </a:endParaRPr>
          </a:p>
          <a:p>
            <a:r>
              <a:rPr lang="en-US" sz="2000" dirty="0"/>
              <a:t>Gr number: 11910237</a:t>
            </a:r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4998-7625-4B88-8DE0-52E5A4B2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3602-5098-47C2-BEAD-B81C37EB5349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October (1</a:t>
            </a:r>
            <a:r>
              <a:rPr lang="en-US" baseline="30000" dirty="0"/>
              <a:t>st</a:t>
            </a:r>
            <a:r>
              <a:rPr lang="en-US" dirty="0"/>
              <a:t> to 7</a:t>
            </a:r>
            <a:r>
              <a:rPr lang="en-US" baseline="30000" dirty="0"/>
              <a:t>th</a:t>
            </a:r>
            <a:r>
              <a:rPr lang="en-US" dirty="0"/>
              <a:t>): Defined Project Statement along with completed Literature Survey and Project start.</a:t>
            </a:r>
          </a:p>
          <a:p>
            <a:r>
              <a:rPr lang="en-US" dirty="0"/>
              <a:t>October (8</a:t>
            </a:r>
            <a:r>
              <a:rPr lang="en-US" baseline="30000" dirty="0"/>
              <a:t>th</a:t>
            </a:r>
            <a:r>
              <a:rPr lang="en-US" dirty="0"/>
              <a:t> to 14</a:t>
            </a:r>
            <a:r>
              <a:rPr lang="en-US" baseline="30000" dirty="0"/>
              <a:t>th</a:t>
            </a:r>
            <a:r>
              <a:rPr lang="en-US" dirty="0"/>
              <a:t> ): Analyzing the data set and performing Feature Engineering to clean the data.</a:t>
            </a:r>
          </a:p>
          <a:p>
            <a:r>
              <a:rPr lang="en-US" dirty="0"/>
              <a:t>November (1</a:t>
            </a:r>
            <a:r>
              <a:rPr lang="en-US" baseline="30000" dirty="0"/>
              <a:t>st</a:t>
            </a:r>
            <a:r>
              <a:rPr lang="en-US" dirty="0"/>
              <a:t> to 7</a:t>
            </a:r>
            <a:r>
              <a:rPr lang="en-US" baseline="30000" dirty="0"/>
              <a:t>th</a:t>
            </a:r>
            <a:r>
              <a:rPr lang="en-US" dirty="0"/>
              <a:t> ): Completion of EDA and implementation of Algorithms.</a:t>
            </a:r>
            <a:endParaRPr lang="en-US" baseline="30000" dirty="0"/>
          </a:p>
          <a:p>
            <a:r>
              <a:rPr lang="en-US" dirty="0"/>
              <a:t>November (7</a:t>
            </a:r>
            <a:r>
              <a:rPr lang="en-US" baseline="30000" dirty="0"/>
              <a:t>th</a:t>
            </a:r>
            <a:r>
              <a:rPr lang="en-US" dirty="0"/>
              <a:t> to 14</a:t>
            </a:r>
            <a:r>
              <a:rPr lang="en-US" baseline="30000" dirty="0"/>
              <a:t>th</a:t>
            </a:r>
            <a:r>
              <a:rPr lang="en-US" dirty="0"/>
              <a:t> ): Completion of model and prediction.</a:t>
            </a:r>
          </a:p>
          <a:p>
            <a:r>
              <a:rPr lang="en-US" dirty="0"/>
              <a:t>December: Making a Dashboard on </a:t>
            </a:r>
            <a:r>
              <a:rPr lang="en-US" dirty="0" err="1"/>
              <a:t>PowerBI</a:t>
            </a:r>
            <a:r>
              <a:rPr lang="en-US" dirty="0"/>
              <a:t> and completion of the project.</a:t>
            </a:r>
          </a:p>
          <a:p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9225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E2B8-0CDF-21D9-DAC0-D45EC0D1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377A-4826-EEB8-DB62-EDB9A1339392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The end. </a:t>
            </a:r>
          </a:p>
        </p:txBody>
      </p:sp>
    </p:spTree>
    <p:extLst>
      <p:ext uri="{BB962C8B-B14F-4D97-AF65-F5344CB8AC3E}">
        <p14:creationId xmlns:p14="http://schemas.microsoft.com/office/powerpoint/2010/main" val="209956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4998-7625-4B88-8DE0-52E5A4B2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3602-5098-47C2-BEAD-B81C37EB5349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Need and Goal of the Project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Gap in the existing system</a:t>
            </a:r>
          </a:p>
          <a:p>
            <a:r>
              <a:rPr lang="en-US" dirty="0"/>
              <a:t>Tools &amp; Technologies</a:t>
            </a:r>
          </a:p>
          <a:p>
            <a:r>
              <a:rPr lang="en-US" dirty="0"/>
              <a:t>Timeline of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4998-7625-4B88-8DE0-52E5A4B2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3602-5098-47C2-BEAD-B81C37EB5349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The objective of the project is to use the dataset we have and scrape information to analyze (EDA) and to find the best Machine Algorithm to predict whether a person will have a brain stroke depending on different variables or not. </a:t>
            </a:r>
          </a:p>
          <a:p>
            <a:r>
              <a:rPr lang="en-US" dirty="0"/>
              <a:t>After predicting, our goal is to get this accurate data and visualize it in </a:t>
            </a:r>
            <a:r>
              <a:rPr lang="en-US" dirty="0" err="1"/>
              <a:t>PowerBI</a:t>
            </a:r>
            <a:r>
              <a:rPr lang="en-US" dirty="0"/>
              <a:t> to get a business intelligence insights which will help any healthcare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133419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02E6-1693-6F54-08EB-F45C433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9737-483D-BAC1-53BD-FA6C6EB0A56A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Healthcare Analytics</a:t>
            </a:r>
            <a:r>
              <a:rPr lang="en-IN" dirty="0"/>
              <a:t>: </a:t>
            </a:r>
            <a:r>
              <a:rPr lang="en-US" dirty="0"/>
              <a:t>Healthcare analytics is the process of analyzing current and historical industry data to predict trends, improve outreach, and even better manage the spread of diseases. </a:t>
            </a:r>
          </a:p>
          <a:p>
            <a:r>
              <a:rPr lang="en-US" dirty="0"/>
              <a:t>Business Intelligence: After combined with healthcare intelligence suites and data visualization tools, it will help us operate better by providing real-time information that can support decisions and deliver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2852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4998-7625-4B88-8DE0-52E5A4B2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Need and 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3602-5098-47C2-BEAD-B81C37EB5349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There is a need to predict a stroke early in life because it is considered that Ischemic Stroke patients suffer the loss of two million brain cells every minute blood is restored.</a:t>
            </a:r>
          </a:p>
          <a:p>
            <a:r>
              <a:rPr lang="en-US" dirty="0"/>
              <a:t>An early stroke prediction is found to have 12% lower risk of death.</a:t>
            </a:r>
          </a:p>
          <a:p>
            <a:r>
              <a:rPr lang="en-US" dirty="0"/>
              <a:t>The goal of the project is to check various algorithms and find the best one to help us predict brain stroke accurately and visualizing to it in </a:t>
            </a:r>
            <a:r>
              <a:rPr lang="en-US" dirty="0" err="1"/>
              <a:t>PowerBI</a:t>
            </a:r>
            <a:r>
              <a:rPr lang="en-US" dirty="0"/>
              <a:t> get business intelligence insights.</a:t>
            </a:r>
          </a:p>
        </p:txBody>
      </p:sp>
    </p:spTree>
    <p:extLst>
      <p:ext uri="{BB962C8B-B14F-4D97-AF65-F5344CB8AC3E}">
        <p14:creationId xmlns:p14="http://schemas.microsoft.com/office/powerpoint/2010/main" val="149308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4998-7625-4B88-8DE0-52E5A4B2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3602-5098-47C2-BEAD-B81C37EB5349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To be shown later. </a:t>
            </a:r>
          </a:p>
        </p:txBody>
      </p:sp>
    </p:spTree>
    <p:extLst>
      <p:ext uri="{BB962C8B-B14F-4D97-AF65-F5344CB8AC3E}">
        <p14:creationId xmlns:p14="http://schemas.microsoft.com/office/powerpoint/2010/main" val="21529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5B67-9B3E-AD80-D238-F47A4DB4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57A1-3E8A-5B11-B95D-A5237E9CFE04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609600" y="667404"/>
            <a:ext cx="8353098" cy="6190594"/>
          </a:xfrm>
        </p:spPr>
        <p:txBody>
          <a:bodyPr/>
          <a:lstStyle/>
          <a:p>
            <a:r>
              <a:rPr lang="en-IN" dirty="0"/>
              <a:t>: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ABED0-D51E-A6B5-2606-FBA27886B863}"/>
              </a:ext>
            </a:extLst>
          </p:cNvPr>
          <p:cNvSpPr/>
          <p:nvPr/>
        </p:nvSpPr>
        <p:spPr>
          <a:xfrm>
            <a:off x="1311216" y="805427"/>
            <a:ext cx="259154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Defining 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0EE9C-3A21-C344-2F6F-56BB26A73D43}"/>
              </a:ext>
            </a:extLst>
          </p:cNvPr>
          <p:cNvCxnSpPr>
            <a:cxnSpLocks/>
          </p:cNvCxnSpPr>
          <p:nvPr/>
        </p:nvCxnSpPr>
        <p:spPr>
          <a:xfrm>
            <a:off x="2536167" y="1719827"/>
            <a:ext cx="0" cy="65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19CAD2-50E6-C934-BAFD-5641BCB603F4}"/>
              </a:ext>
            </a:extLst>
          </p:cNvPr>
          <p:cNvSpPr/>
          <p:nvPr/>
        </p:nvSpPr>
        <p:spPr>
          <a:xfrm>
            <a:off x="1311215" y="2372264"/>
            <a:ext cx="259154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Research and Literature Survey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4FEE5-0A7E-EC26-F297-DFC82C3AFBDC}"/>
              </a:ext>
            </a:extLst>
          </p:cNvPr>
          <p:cNvCxnSpPr/>
          <p:nvPr/>
        </p:nvCxnSpPr>
        <p:spPr>
          <a:xfrm>
            <a:off x="2605177" y="3286664"/>
            <a:ext cx="0" cy="75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C3C446A-C88C-1307-F33B-57FAF4597525}"/>
              </a:ext>
            </a:extLst>
          </p:cNvPr>
          <p:cNvSpPr/>
          <p:nvPr/>
        </p:nvSpPr>
        <p:spPr>
          <a:xfrm>
            <a:off x="1311214" y="4037162"/>
            <a:ext cx="259154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DDDE9D-E631-4649-EF48-2ECD3273F42C}"/>
              </a:ext>
            </a:extLst>
          </p:cNvPr>
          <p:cNvCxnSpPr>
            <a:cxnSpLocks/>
          </p:cNvCxnSpPr>
          <p:nvPr/>
        </p:nvCxnSpPr>
        <p:spPr>
          <a:xfrm>
            <a:off x="2458528" y="4951562"/>
            <a:ext cx="0" cy="78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38057C0-14B9-DDE2-0453-6AEF08314DA8}"/>
              </a:ext>
            </a:extLst>
          </p:cNvPr>
          <p:cNvSpPr/>
          <p:nvPr/>
        </p:nvSpPr>
        <p:spPr>
          <a:xfrm>
            <a:off x="1311213" y="5742638"/>
            <a:ext cx="2591537" cy="871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 (EDA)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D823FF-C24A-4477-9D95-F9AB3E40C528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902750" y="6178272"/>
            <a:ext cx="2523929" cy="1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BA26FF-17E8-F5A2-CD30-B2B3A861A263}"/>
              </a:ext>
            </a:extLst>
          </p:cNvPr>
          <p:cNvSpPr/>
          <p:nvPr/>
        </p:nvSpPr>
        <p:spPr>
          <a:xfrm>
            <a:off x="6494287" y="5721072"/>
            <a:ext cx="2123502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Implementing Algorithms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1A336C-5299-180E-A030-097E9C59D692}"/>
              </a:ext>
            </a:extLst>
          </p:cNvPr>
          <p:cNvCxnSpPr>
            <a:cxnSpLocks/>
            <a:stCxn id="34" idx="0"/>
            <a:endCxn id="38" idx="4"/>
          </p:cNvCxnSpPr>
          <p:nvPr/>
        </p:nvCxnSpPr>
        <p:spPr>
          <a:xfrm flipH="1" flipV="1">
            <a:off x="7533292" y="4799806"/>
            <a:ext cx="22746" cy="92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8ADFCF7-FF18-62B9-F31D-0BE102F8CD87}"/>
              </a:ext>
            </a:extLst>
          </p:cNvPr>
          <p:cNvSpPr/>
          <p:nvPr/>
        </p:nvSpPr>
        <p:spPr>
          <a:xfrm>
            <a:off x="6103890" y="3640348"/>
            <a:ext cx="2858803" cy="1159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Predicting accuracy and finding the best model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D2CD80-871C-9A56-D64C-390F3CF2935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533292" y="2907102"/>
            <a:ext cx="0" cy="73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EC96A1B-0E79-3ECF-9A0A-1941171781B1}"/>
              </a:ext>
            </a:extLst>
          </p:cNvPr>
          <p:cNvSpPr/>
          <p:nvPr/>
        </p:nvSpPr>
        <p:spPr>
          <a:xfrm>
            <a:off x="6237520" y="1965063"/>
            <a:ext cx="2591542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Getting Business Insights using </a:t>
            </a:r>
            <a:r>
              <a:rPr lang="en-IN" dirty="0" err="1"/>
              <a:t>PowerBI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898FBB-8383-FB48-FAC7-6FAB8347FCC8}"/>
              </a:ext>
            </a:extLst>
          </p:cNvPr>
          <p:cNvCxnSpPr>
            <a:stCxn id="43" idx="0"/>
          </p:cNvCxnSpPr>
          <p:nvPr/>
        </p:nvCxnSpPr>
        <p:spPr>
          <a:xfrm flipV="1">
            <a:off x="7533291" y="1397479"/>
            <a:ext cx="0" cy="56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262F52A-5DDC-4328-94B7-A62541436192}"/>
              </a:ext>
            </a:extLst>
          </p:cNvPr>
          <p:cNvSpPr/>
          <p:nvPr/>
        </p:nvSpPr>
        <p:spPr>
          <a:xfrm>
            <a:off x="6237520" y="805427"/>
            <a:ext cx="2591542" cy="5675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40190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7A9D-BF9D-34A3-67E1-DFA45EC2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Gaps in the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8532-353E-B43D-5CBD-E6D0F0BED08D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No cleaned data set is available to perform direct algorithms as healthcare data is sensitive to get. </a:t>
            </a:r>
          </a:p>
          <a:p>
            <a:r>
              <a:rPr lang="en-IN" dirty="0"/>
              <a:t>Hence, no perfect model and algorithm in place which can be used to predict strokes.</a:t>
            </a:r>
          </a:p>
          <a:p>
            <a:r>
              <a:rPr lang="en-IN" dirty="0"/>
              <a:t>The aim of the project is to fill these gaps and make sure that an algorithm is in place for accurate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2817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D22-0978-0BBD-8849-7C5347D0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C8D0-9BFA-D86C-AEB9-C0447B59FA63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Python 3.8 -&gt;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Microsoft </a:t>
            </a:r>
            <a:r>
              <a:rPr lang="en-IN" dirty="0" err="1"/>
              <a:t>PowerBI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6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468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Brain Stroke Analysis, Prediction and Visualization in PowerBI</vt:lpstr>
      <vt:lpstr>Content</vt:lpstr>
      <vt:lpstr>Objective</vt:lpstr>
      <vt:lpstr>Domain</vt:lpstr>
      <vt:lpstr>Need and Goal of the Project</vt:lpstr>
      <vt:lpstr>Literature Review</vt:lpstr>
      <vt:lpstr>Workflow</vt:lpstr>
      <vt:lpstr>Gaps in the Existing Systems</vt:lpstr>
      <vt:lpstr>Tools and Technologies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Model and Application of Manifolds</dc:title>
  <dc:creator>Aniruddha Kulkarni</dc:creator>
  <cp:lastModifiedBy>Akshay Kulkarni</cp:lastModifiedBy>
  <cp:revision>6</cp:revision>
  <dcterms:created xsi:type="dcterms:W3CDTF">2022-10-13T06:38:50Z</dcterms:created>
  <dcterms:modified xsi:type="dcterms:W3CDTF">2022-10-14T06:57:45Z</dcterms:modified>
</cp:coreProperties>
</file>