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15DE-8184-4A9E-BAFC-A3F12624DF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C8B-AB58-4E47-BE9F-2A6CDF00A7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35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15DE-8184-4A9E-BAFC-A3F12624DF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C8B-AB58-4E47-BE9F-2A6CDF00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15DE-8184-4A9E-BAFC-A3F12624DF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C8B-AB58-4E47-BE9F-2A6CDF00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15DE-8184-4A9E-BAFC-A3F12624DF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C8B-AB58-4E47-BE9F-2A6CDF00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1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15DE-8184-4A9E-BAFC-A3F12624DF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C8B-AB58-4E47-BE9F-2A6CDF00A7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07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15DE-8184-4A9E-BAFC-A3F12624DF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C8B-AB58-4E47-BE9F-2A6CDF00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7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15DE-8184-4A9E-BAFC-A3F12624DF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C8B-AB58-4E47-BE9F-2A6CDF00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0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15DE-8184-4A9E-BAFC-A3F12624DF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C8B-AB58-4E47-BE9F-2A6CDF00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15DE-8184-4A9E-BAFC-A3F12624DF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C8B-AB58-4E47-BE9F-2A6CDF00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9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A815DE-8184-4A9E-BAFC-A3F12624DF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9A2C8B-AB58-4E47-BE9F-2A6CDF00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15DE-8184-4A9E-BAFC-A3F12624DF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2C8B-AB58-4E47-BE9F-2A6CDF00A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A815DE-8184-4A9E-BAFC-A3F12624DF99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9A2C8B-AB58-4E47-BE9F-2A6CDF00A7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4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INFO5100:Final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AIR Pollution and Health monitor system using </a:t>
            </a:r>
            <a:r>
              <a:rPr lang="en-US" dirty="0" err="1" smtClean="0"/>
              <a:t>iot</a:t>
            </a:r>
            <a:endParaRPr lang="en-US" dirty="0" smtClean="0"/>
          </a:p>
          <a:p>
            <a:r>
              <a:rPr lang="en-US" dirty="0" smtClean="0"/>
              <a:t>Presented by :Akshay Nakhawa(</a:t>
            </a:r>
            <a:r>
              <a:rPr lang="en-US" dirty="0" err="1" smtClean="0"/>
              <a:t>nuid</a:t>
            </a:r>
            <a:r>
              <a:rPr lang="en-US" dirty="0" smtClean="0"/>
              <a:t> 001665873)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7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6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3695700"/>
            <a:ext cx="7581900" cy="31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6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aims to use data to monitor and manage air quality of the city and also study its impact on public health. Also, provides citizens and government a real time access to pollution levels in the city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Provide Indoor and Outdoor Pollution Levels in different neighbor hoods of the city.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Compute indoor pollution level to resident of each house in the city.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Provide Asthma inhaler usage in the city statistics according to area and timeframe.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Provide a mechanism to curb pollution in polluted areas.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0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 dashboard for city’s mayor to observe 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average indoor and outdoor pollution in each of the areas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Asthma Inhaler sensor usage according to area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Average vital signs according to the area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dashboard for citizens to observe-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 house pollution levels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Personal vital sign history/Asthma Inhaler usage summary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Pollution Control Role to curb pollution by simulating sensor data samples.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Simulating sensor data through scheduler.</a:t>
            </a:r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9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50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8640"/>
            <a:ext cx="12192000" cy="5969359"/>
          </a:xfrm>
        </p:spPr>
      </p:pic>
    </p:spTree>
    <p:extLst>
      <p:ext uri="{BB962C8B-B14F-4D97-AF65-F5344CB8AC3E}">
        <p14:creationId xmlns:p14="http://schemas.microsoft.com/office/powerpoint/2010/main" val="180880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Roles-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Mayor Role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System Admin Role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Admin Role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Air Pollution Control Role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Citizen Role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Doctor Role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" y="1"/>
            <a:ext cx="120777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3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3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2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8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3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10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202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INFO5100:Final Project</vt:lpstr>
      <vt:lpstr>Problem Statement</vt:lpstr>
      <vt:lpstr>Proposed Solutions</vt:lpstr>
      <vt:lpstr>Object Model</vt:lpstr>
      <vt:lpstr>Key Entities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INFO6100:Final Project</dc:title>
  <dc:creator>Akshay Nakhawa</dc:creator>
  <cp:lastModifiedBy>Akshay Nakhawa</cp:lastModifiedBy>
  <cp:revision>5</cp:revision>
  <dcterms:created xsi:type="dcterms:W3CDTF">2015-12-10T23:47:36Z</dcterms:created>
  <dcterms:modified xsi:type="dcterms:W3CDTF">2015-12-11T00:19:16Z</dcterms:modified>
</cp:coreProperties>
</file>