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8" r:id="rId2"/>
    <p:sldId id="261" r:id="rId3"/>
    <p:sldId id="267" r:id="rId4"/>
    <p:sldId id="298" r:id="rId5"/>
    <p:sldId id="268" r:id="rId6"/>
    <p:sldId id="300" r:id="rId7"/>
    <p:sldId id="301" r:id="rId8"/>
    <p:sldId id="302" r:id="rId9"/>
    <p:sldId id="303" r:id="rId10"/>
    <p:sldId id="305" r:id="rId11"/>
    <p:sldId id="306" r:id="rId12"/>
    <p:sldId id="309" r:id="rId13"/>
    <p:sldId id="269" r:id="rId14"/>
    <p:sldId id="270" r:id="rId15"/>
    <p:sldId id="272" r:id="rId16"/>
    <p:sldId id="277" r:id="rId17"/>
    <p:sldId id="279" r:id="rId18"/>
    <p:sldId id="275" r:id="rId19"/>
    <p:sldId id="281" r:id="rId20"/>
    <p:sldId id="282" r:id="rId21"/>
    <p:sldId id="283" r:id="rId22"/>
    <p:sldId id="51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5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en-US" baseline="0" dirty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span.innerHTML</a:t>
            </a:r>
            <a:r>
              <a:rPr lang="en-US" dirty="0"/>
              <a:t> = </a:t>
            </a:r>
            <a:r>
              <a:rPr lang="en-US" dirty="0" err="1"/>
              <a:t>textBox.value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FFDEB95-507D-4467-A78C-293C4411022F}" type="datetime1">
              <a:rPr lang="en-US" smtClean="0"/>
              <a:t>7/12/2019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46E38D-AE8B-46F3-9BA7-F9044FBD3879}" type="datetime1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B064B6DB-4F1C-444D-9E09-817D768A8C6E}" type="datetime1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DE0683-38EF-4A07-9AEB-D0CFFFEBA7BB}" type="datetime1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51C28-0254-4C6D-94D1-8D6BEBE63FD4}" type="datetime1">
              <a:rPr lang="en-US" smtClean="0"/>
              <a:t>7/12/2019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F93557-DCDB-424A-A3D6-B21CA7463F3E}" type="datetime1">
              <a:rPr lang="en-US" smtClean="0"/>
              <a:t>7/12/2019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103331-EB27-4954-867A-C345A3569C7F}" type="datetime1">
              <a:rPr lang="en-US" smtClean="0"/>
              <a:t>7/12/2019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9D2DFB-FE46-4AA1-90FE-3B52264F9E41}" type="datetime1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73A55-AA75-4F89-94DB-7401D5622708}" type="datetime1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88743-FD28-442B-A8FE-8350828CFDD6}" type="datetime1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71F4425D-1090-469A-B5DE-D3EF66E92C9C}" type="datetime1">
              <a:rPr lang="en-US" smtClean="0"/>
              <a:t>7/12/2019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57000B10-F8D2-47E4-A8A4-194478664DC0}" type="datetime1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document.getElementById</a:t>
            </a:r>
            <a:r>
              <a:rPr lang="en-US" dirty="0"/>
              <a:t> returns the DOM object for an element with a given id</a:t>
            </a:r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 style: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</a:t>
                      </a:r>
                      <a:r>
                        <a:rPr lang="en-US" sz="2400" b="1" baseline="0" dirty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1219200"/>
          </a:xfrm>
        </p:spPr>
        <p:txBody>
          <a:bodyPr/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Null, Undefined</a:t>
            </a: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</a:p>
          <a:p>
            <a:r>
              <a:rPr lang="en-US" dirty="0"/>
              <a:t>same operators: + - * / % ++ -- = += -= *= /= %=</a:t>
            </a:r>
          </a:p>
          <a:p>
            <a:r>
              <a:rPr lang="en-US" dirty="0"/>
              <a:t>similar precedence to Java</a:t>
            </a:r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/>
              <a:t>HTML: &lt;!-- comment --&gt;</a:t>
            </a:r>
          </a:p>
          <a:p>
            <a:pPr lvl="1"/>
            <a:r>
              <a:rPr lang="en-US" dirty="0"/>
              <a:t>CSS/JS/PHP: /* comment */</a:t>
            </a:r>
          </a:p>
          <a:p>
            <a:pPr lvl="1"/>
            <a:r>
              <a:rPr lang="en-US" dirty="0"/>
              <a:t>Java/JS/PHP: // comment</a:t>
            </a:r>
          </a:p>
          <a:p>
            <a:pPr lvl="1"/>
            <a:r>
              <a:rPr lang="en-US" dirty="0"/>
              <a:t>PHP: # 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9906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25369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>
            <a:extLst>
              <a:ext uri="{FF2B5EF4-FFF2-40B4-BE49-F238E27FC236}">
                <a16:creationId xmlns:a16="http://schemas.microsoft.com/office/drawing/2014/main" id="{D7874961-1D19-43B6-91FB-B7F78A6AA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 t="17026" r="31047" b="26932"/>
          <a:stretch>
            <a:fillRect/>
          </a:stretch>
        </p:blipFill>
        <p:spPr bwMode="auto">
          <a:xfrm>
            <a:off x="487363" y="636588"/>
            <a:ext cx="84582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A21C6B-B6CA-4EEC-AF03-E0BAEF720844}"/>
              </a:ext>
            </a:extLst>
          </p:cNvPr>
          <p:cNvSpPr txBox="1"/>
          <p:nvPr/>
        </p:nvSpPr>
        <p:spPr>
          <a:xfrm>
            <a:off x="187036" y="6309013"/>
            <a:ext cx="911629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lang="en-US" dirty="0" err="1">
                <a:solidFill>
                  <a:srgbClr val="FF0000"/>
                </a:solidFill>
                <a:latin typeface="Arial"/>
                <a:cs typeface="Arial"/>
              </a:rPr>
              <a:t>innerHTML</a:t>
            </a:r>
            <a:r>
              <a:rPr lang="en-US">
                <a:solidFill>
                  <a:srgbClr val="FF0000"/>
                </a:solidFill>
                <a:latin typeface="Arial"/>
                <a:cs typeface="Arial"/>
              </a:rPr>
              <a:t> property returns the HTML content (inner HTML) of an element.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24A3CB-5424-4C04-992F-F7351EED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1219200"/>
          </a:xfrm>
        </p:spPr>
        <p:txBody>
          <a:bodyPr/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1219200"/>
          </a:xfrm>
        </p:spPr>
        <p:txBody>
          <a:bodyPr/>
          <a:lstStyle/>
          <a:p>
            <a:r>
              <a:rPr lang="en-US" dirty="0"/>
              <a:t>button's text appears inside tag; can also contain images</a:t>
            </a:r>
          </a:p>
          <a:p>
            <a:r>
              <a:rPr lang="en-US" dirty="0"/>
              <a:t>To make a responsive button or other UI 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choose the control (e.g. button) and event (e.g. mouse 1. click) of 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write a JavaScript function to run when the event 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attach 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5107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4645152" cy="1219200"/>
          </a:xfrm>
        </p:spPr>
        <p:txBody>
          <a:bodyPr/>
          <a:lstStyle/>
          <a:p>
            <a:r>
              <a:rPr lang="en-US" sz="2800" dirty="0"/>
              <a:t>most JS code manipulates elements on an HTML page</a:t>
            </a:r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5024</TotalTime>
  <Words>1171</Words>
  <Application>Microsoft Office PowerPoint</Application>
  <PresentationFormat>On-screen Show (4:3)</PresentationFormat>
  <Paragraphs>216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Tw Cen MT</vt:lpstr>
      <vt:lpstr>Wingdings</vt:lpstr>
      <vt:lpstr>Wingdings 2</vt:lpstr>
      <vt:lpstr>Theme2</vt:lpstr>
      <vt:lpstr>Intro to Javascript</vt:lpstr>
      <vt:lpstr>What is Javascript?</vt:lpstr>
      <vt:lpstr>Linking to a JavaScript file: script</vt:lpstr>
      <vt:lpstr>Event-driven programming</vt:lpstr>
      <vt:lpstr>A JavaScript statement: alert</vt:lpstr>
      <vt:lpstr>Buttons</vt:lpstr>
      <vt:lpstr>JavaScript functions</vt:lpstr>
      <vt:lpstr>Event handlers</vt:lpstr>
      <vt:lpstr>Document Object Model (DOM)</vt:lpstr>
      <vt:lpstr>Accessing elements: document.getElementById</vt:lpstr>
      <vt:lpstr>Accessing elements: document.getElementById</vt:lpstr>
      <vt:lpstr>Changing element style: element.style</vt:lpstr>
      <vt:lpstr>Variables</vt:lpstr>
      <vt:lpstr>Number type</vt:lpstr>
      <vt:lpstr>Comments (same as Java)</vt:lpstr>
      <vt:lpstr> Special values: null and undefined</vt:lpstr>
      <vt:lpstr> if/else statement (same as Java)</vt:lpstr>
      <vt:lpstr> for loop (same as Java)</vt:lpstr>
      <vt:lpstr>while loops (same as Java) </vt:lpstr>
      <vt:lpstr>Popup boxes</vt:lpstr>
      <vt:lpstr>Arrays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Xenia Mountrouidou</dc:creator>
  <cp:lastModifiedBy>Nital Shah</cp:lastModifiedBy>
  <cp:revision>88</cp:revision>
  <dcterms:created xsi:type="dcterms:W3CDTF">2011-09-04T19:18:10Z</dcterms:created>
  <dcterms:modified xsi:type="dcterms:W3CDTF">2019-07-12T12:27:44Z</dcterms:modified>
</cp:coreProperties>
</file>