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06AB-DA98-4D02-9B96-E8CF7ADBCE23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B97D-2474-44A2-BD3F-F2F5F61F9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31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06AB-DA98-4D02-9B96-E8CF7ADBCE23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B97D-2474-44A2-BD3F-F2F5F61F9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508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06AB-DA98-4D02-9B96-E8CF7ADBCE23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B97D-2474-44A2-BD3F-F2F5F61F9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00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06AB-DA98-4D02-9B96-E8CF7ADBCE23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B97D-2474-44A2-BD3F-F2F5F61F9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55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06AB-DA98-4D02-9B96-E8CF7ADBCE23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B97D-2474-44A2-BD3F-F2F5F61F9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70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06AB-DA98-4D02-9B96-E8CF7ADBCE23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B97D-2474-44A2-BD3F-F2F5F61F9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191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06AB-DA98-4D02-9B96-E8CF7ADBCE23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B97D-2474-44A2-BD3F-F2F5F61F9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50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06AB-DA98-4D02-9B96-E8CF7ADBCE23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B97D-2474-44A2-BD3F-F2F5F61F9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45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06AB-DA98-4D02-9B96-E8CF7ADBCE23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B97D-2474-44A2-BD3F-F2F5F61F9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4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06AB-DA98-4D02-9B96-E8CF7ADBCE23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B97D-2474-44A2-BD3F-F2F5F61F9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053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06AB-DA98-4D02-9B96-E8CF7ADBCE23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B97D-2474-44A2-BD3F-F2F5F61F9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269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E06AB-DA98-4D02-9B96-E8CF7ADBCE23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5B97D-2474-44A2-BD3F-F2F5F61F9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608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Scrabble Word </a:t>
            </a:r>
            <a:r>
              <a:rPr lang="en-US" dirty="0" err="1" smtClean="0"/>
              <a:t>Suggestor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7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ScrabbleHelper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Usage: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800" dirty="0" err="1" smtClean="0"/>
              <a:t>ScrabbleHelper</a:t>
            </a:r>
            <a:r>
              <a:rPr lang="en-US" sz="2800" dirty="0" smtClean="0"/>
              <a:t> </a:t>
            </a:r>
            <a:r>
              <a:rPr lang="en-US" sz="2800" dirty="0" err="1" smtClean="0"/>
              <a:t>sh</a:t>
            </a:r>
            <a:r>
              <a:rPr lang="en-US" sz="2800" dirty="0" smtClean="0"/>
              <a:t> = new </a:t>
            </a:r>
            <a:r>
              <a:rPr lang="en-US" sz="2800" dirty="0" err="1" smtClean="0"/>
              <a:t>ScrabbleHelper</a:t>
            </a:r>
            <a:r>
              <a:rPr lang="en-US" sz="2800" dirty="0" smtClean="0"/>
              <a:t>()  (reads sowpods.txt and populates its </a:t>
            </a:r>
            <a:r>
              <a:rPr lang="en-US" sz="2800" dirty="0" err="1" smtClean="0"/>
              <a:t>hashmap</a:t>
            </a:r>
            <a:r>
              <a:rPr lang="en-US" sz="2800" dirty="0" smtClean="0"/>
              <a:t>)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bool</a:t>
            </a:r>
            <a:r>
              <a:rPr lang="en-US" sz="2800" dirty="0" smtClean="0"/>
              <a:t> x = </a:t>
            </a:r>
            <a:r>
              <a:rPr lang="en-US" sz="2800" dirty="0" err="1" smtClean="0"/>
              <a:t>isValidWord</a:t>
            </a:r>
            <a:r>
              <a:rPr lang="en-US" sz="2800" dirty="0" smtClean="0"/>
              <a:t>("hello");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int</a:t>
            </a:r>
            <a:r>
              <a:rPr lang="en-US" sz="2800" dirty="0" smtClean="0"/>
              <a:t> x = </a:t>
            </a:r>
            <a:r>
              <a:rPr lang="en-US" sz="2800" dirty="0" err="1" smtClean="0"/>
              <a:t>calculateScore</a:t>
            </a:r>
            <a:r>
              <a:rPr lang="en-US" sz="2800" dirty="0" smtClean="0"/>
              <a:t>("hello");</a:t>
            </a:r>
          </a:p>
          <a:p>
            <a:pPr marL="0" indent="0">
              <a:buNone/>
            </a:pPr>
            <a:r>
              <a:rPr lang="en-US" sz="2800" dirty="0" smtClean="0"/>
              <a:t>	List &lt;String&gt; words = </a:t>
            </a:r>
            <a:r>
              <a:rPr lang="en-US" sz="2800" dirty="0" err="1" smtClean="0"/>
              <a:t>getAllAnagrams</a:t>
            </a:r>
            <a:r>
              <a:rPr lang="en-US" sz="2800" dirty="0" smtClean="0"/>
              <a:t>("hello");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66896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Creates all combinations given a rack. Expands blank tiles as well</a:t>
            </a:r>
          </a:p>
          <a:p>
            <a:r>
              <a:rPr lang="en-US" dirty="0" smtClean="0"/>
              <a:t>Usage: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800" dirty="0" smtClean="0"/>
              <a:t>Combinations c = new Combinations("ab*c")</a:t>
            </a:r>
          </a:p>
          <a:p>
            <a:pPr marL="0" indent="0">
              <a:buNone/>
            </a:pPr>
            <a:r>
              <a:rPr lang="en-US" sz="2800" dirty="0" smtClean="0"/>
              <a:t>	for (combination : </a:t>
            </a:r>
            <a:r>
              <a:rPr lang="en-US" sz="2800" dirty="0" err="1" smtClean="0"/>
              <a:t>c.combinations</a:t>
            </a:r>
            <a:r>
              <a:rPr lang="en-US" sz="2800" dirty="0" smtClean="0"/>
              <a:t>) {</a:t>
            </a:r>
          </a:p>
          <a:p>
            <a:pPr marL="0" indent="0">
              <a:buNone/>
            </a:pPr>
            <a:r>
              <a:rPr lang="en-US" sz="2800" dirty="0" smtClean="0"/>
              <a:t>		//iterate</a:t>
            </a:r>
          </a:p>
          <a:p>
            <a:pPr marL="0" indent="0">
              <a:buNone/>
            </a:pPr>
            <a:r>
              <a:rPr lang="en-US" sz="2800" dirty="0" smtClean="0"/>
              <a:t>	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74830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FilterUtility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matchUserRequest</a:t>
            </a:r>
            <a:r>
              <a:rPr lang="en-US" dirty="0" smtClean="0"/>
              <a:t>(String regex, String word)</a:t>
            </a:r>
          </a:p>
          <a:p>
            <a:endParaRPr lang="en-US" dirty="0" smtClean="0"/>
          </a:p>
          <a:p>
            <a:r>
              <a:rPr lang="en-US" dirty="0" smtClean="0"/>
              <a:t>	Usage: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800" dirty="0" err="1" smtClean="0"/>
              <a:t>boolean</a:t>
            </a:r>
            <a:r>
              <a:rPr lang="en-US" sz="2800" dirty="0" smtClean="0"/>
              <a:t> x = </a:t>
            </a:r>
            <a:r>
              <a:rPr lang="en-US" sz="2800" dirty="0" err="1" smtClean="0"/>
              <a:t>matchUserRequest</a:t>
            </a:r>
            <a:r>
              <a:rPr lang="en-US" sz="2800" dirty="0" smtClean="0"/>
              <a:t>("c*t", "cant") //will be true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62138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PrinterUtility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PrinterUtility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800" dirty="0" smtClean="0"/>
              <a:t>List&lt;String&gt; </a:t>
            </a:r>
            <a:r>
              <a:rPr lang="en-US" sz="2800" dirty="0" err="1" smtClean="0"/>
              <a:t>sortWordsByRank</a:t>
            </a:r>
            <a:r>
              <a:rPr lang="en-US" sz="2800" dirty="0" smtClean="0"/>
              <a:t> (</a:t>
            </a:r>
            <a:r>
              <a:rPr lang="en-US" sz="2800" dirty="0" err="1" smtClean="0"/>
              <a:t>HashMap</a:t>
            </a:r>
            <a:r>
              <a:rPr lang="en-US" sz="2800" dirty="0" smtClean="0"/>
              <a:t> &lt;String, Integer&gt;)</a:t>
            </a:r>
          </a:p>
          <a:p>
            <a:pPr marL="0" indent="0">
              <a:buNone/>
            </a:pPr>
            <a:r>
              <a:rPr lang="en-US" sz="2800" dirty="0" smtClean="0"/>
              <a:t>	void </a:t>
            </a:r>
            <a:r>
              <a:rPr lang="en-US" sz="2800" dirty="0" err="1" smtClean="0"/>
              <a:t>printWords</a:t>
            </a:r>
            <a:r>
              <a:rPr lang="en-US" sz="2800" dirty="0" smtClean="0"/>
              <a:t>(List&lt;String&gt;, 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maxToPrint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08026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Scrabble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Takes rack, constraint as command line arguments</a:t>
            </a:r>
          </a:p>
          <a:p>
            <a:r>
              <a:rPr lang="en-US" dirty="0" smtClean="0"/>
              <a:t>Prints best 10 possible 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035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47</Words>
  <Application>Microsoft Office PowerPoint</Application>
  <PresentationFormat>On-screen Show (4:3)</PresentationFormat>
  <Paragraphs>26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Scrabble Word Suggestor</vt:lpstr>
      <vt:lpstr>ScrabbleHelper</vt:lpstr>
      <vt:lpstr>Combinations</vt:lpstr>
      <vt:lpstr>FilterUtility</vt:lpstr>
      <vt:lpstr>PrinterUtility</vt:lpstr>
      <vt:lpstr>Scrabble</vt:lpstr>
    </vt:vector>
  </TitlesOfParts>
  <Company>eBay,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Scrabble Word Suggestor</dc:title>
  <dc:creator>Test</dc:creator>
  <cp:lastModifiedBy>Test</cp:lastModifiedBy>
  <cp:revision>3</cp:revision>
  <dcterms:created xsi:type="dcterms:W3CDTF">2015-07-25T04:00:31Z</dcterms:created>
  <dcterms:modified xsi:type="dcterms:W3CDTF">2015-07-25T04:06:19Z</dcterms:modified>
</cp:coreProperties>
</file>