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0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06AB-DA98-4D02-9B96-E8CF7ADBCE2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B97D-2474-44A2-BD3F-F2F5F61F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Scrabble Word </a:t>
            </a:r>
            <a:r>
              <a:rPr lang="en-US" dirty="0" err="1" smtClean="0"/>
              <a:t>Suggestor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ScrabbleWords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a) </a:t>
            </a:r>
            <a:r>
              <a:rPr lang="en-US" dirty="0" err="1" smtClean="0"/>
              <a:t>isValidWord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 </a:t>
            </a:r>
            <a:r>
              <a:rPr lang="en-US" dirty="0"/>
              <a:t>- a </a:t>
            </a:r>
            <a:r>
              <a:rPr lang="en-US" dirty="0" smtClean="0"/>
              <a:t>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</a:t>
            </a:r>
            <a:r>
              <a:rPr lang="en-US" dirty="0"/>
              <a:t>- True if the word exists in </a:t>
            </a:r>
            <a:r>
              <a:rPr lang="en-US" dirty="0" err="1"/>
              <a:t>Sowpods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     b) </a:t>
            </a:r>
            <a:r>
              <a:rPr lang="en-US" dirty="0" err="1" smtClean="0"/>
              <a:t>getAllAnagrams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	Input </a:t>
            </a:r>
            <a:r>
              <a:rPr lang="en-US" dirty="0"/>
              <a:t>-  a </a:t>
            </a:r>
            <a:r>
              <a:rPr lang="en-US" dirty="0" smtClean="0"/>
              <a:t>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</a:t>
            </a:r>
            <a:r>
              <a:rPr lang="en-US" dirty="0"/>
              <a:t>-  All anagrams of the word which exist in </a:t>
            </a:r>
            <a:r>
              <a:rPr lang="en-US" dirty="0" err="1" smtClean="0"/>
              <a:t>Sowpods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89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Creates all combinations given a rack. Expands blank tiles as well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ArrayList</a:t>
            </a:r>
            <a:r>
              <a:rPr lang="en-US" sz="2800" dirty="0" smtClean="0"/>
              <a:t> &lt;String&gt; </a:t>
            </a:r>
            <a:r>
              <a:rPr lang="en-US" sz="2800" dirty="0" err="1" smtClean="0"/>
              <a:t>getCombinations</a:t>
            </a:r>
            <a:r>
              <a:rPr lang="en-US" sz="2800" dirty="0" smtClean="0"/>
              <a:t>(String rack)</a:t>
            </a:r>
          </a:p>
          <a:p>
            <a:pPr marL="0" indent="0">
              <a:buNone/>
            </a:pPr>
            <a:r>
              <a:rPr lang="en-US" sz="2800" dirty="0" smtClean="0"/>
              <a:t>Input: rack of </a:t>
            </a:r>
            <a:r>
              <a:rPr lang="en-US" sz="2800" dirty="0" smtClean="0"/>
              <a:t>tiles</a:t>
            </a:r>
          </a:p>
          <a:p>
            <a:pPr marL="0" indent="0">
              <a:buNone/>
            </a:pPr>
            <a:r>
              <a:rPr lang="en-US" sz="2800" dirty="0" smtClean="0"/>
              <a:t>Output: All possible combinations that can be made with the tiles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8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matchUserRequest</a:t>
            </a:r>
            <a:r>
              <a:rPr lang="en-US" dirty="0" smtClean="0"/>
              <a:t>(String regex, String word)</a:t>
            </a:r>
          </a:p>
          <a:p>
            <a:endParaRPr lang="en-US" dirty="0" smtClean="0"/>
          </a:p>
          <a:p>
            <a:r>
              <a:rPr lang="en-US" dirty="0" smtClean="0"/>
              <a:t>	Usage: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x = </a:t>
            </a:r>
            <a:r>
              <a:rPr lang="en-US" sz="2800" dirty="0" err="1" smtClean="0"/>
              <a:t>FilterUtility.</a:t>
            </a:r>
            <a:r>
              <a:rPr lang="en-US" sz="2800" dirty="0" err="1" smtClean="0"/>
              <a:t>matchUserRequest</a:t>
            </a:r>
            <a:r>
              <a:rPr lang="en-US" sz="2800" dirty="0" smtClean="0"/>
              <a:t>("c*t", "cant") //will be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213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PrinterUtility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PrinterUtility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List&lt;String&gt; </a:t>
            </a:r>
            <a:r>
              <a:rPr lang="en-US" sz="2800" dirty="0" err="1" smtClean="0"/>
              <a:t>sortWordsByRank</a:t>
            </a:r>
            <a:r>
              <a:rPr lang="en-US" sz="2800" dirty="0" smtClean="0"/>
              <a:t> (</a:t>
            </a:r>
            <a:r>
              <a:rPr lang="en-US" sz="2800" dirty="0" err="1" smtClean="0"/>
              <a:t>HashMap</a:t>
            </a:r>
            <a:r>
              <a:rPr lang="en-US" sz="2800" dirty="0" smtClean="0"/>
              <a:t> &lt;String, Integer&gt;)</a:t>
            </a:r>
          </a:p>
          <a:p>
            <a:pPr marL="0" indent="0">
              <a:buNone/>
            </a:pPr>
            <a:r>
              <a:rPr lang="en-US" sz="2800" dirty="0" smtClean="0"/>
              <a:t>	void </a:t>
            </a:r>
            <a:r>
              <a:rPr lang="en-US" sz="2800" dirty="0" err="1" smtClean="0"/>
              <a:t>printWords</a:t>
            </a:r>
            <a:r>
              <a:rPr lang="en-US" sz="2800" dirty="0" smtClean="0"/>
              <a:t>(List&lt;String&gt;,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maxToPrint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02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rack, constraint as command line arguments</a:t>
            </a:r>
          </a:p>
          <a:p>
            <a:r>
              <a:rPr lang="en-US" dirty="0" smtClean="0"/>
              <a:t>Prints best 10 possible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3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input rack and constraint</a:t>
            </a:r>
          </a:p>
          <a:p>
            <a:r>
              <a:rPr lang="en-US" dirty="0" smtClean="0"/>
              <a:t>Add characters in constraint to rack</a:t>
            </a:r>
          </a:p>
          <a:p>
            <a:r>
              <a:rPr lang="en-US" dirty="0" smtClean="0"/>
              <a:t>Get all combinations of rack</a:t>
            </a:r>
          </a:p>
          <a:p>
            <a:r>
              <a:rPr lang="en-US" dirty="0" smtClean="0"/>
              <a:t>Check if each combination is a valid word, if it is, get all possible anagrams and add to list of result</a:t>
            </a:r>
          </a:p>
          <a:p>
            <a:r>
              <a:rPr lang="en-US" dirty="0" smtClean="0"/>
              <a:t>Filter list of results</a:t>
            </a:r>
          </a:p>
          <a:p>
            <a:r>
              <a:rPr lang="en-US" dirty="0" smtClean="0"/>
              <a:t>Sort results by score and </a:t>
            </a:r>
            <a:r>
              <a:rPr lang="en-US" smtClean="0"/>
              <a:t>print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127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Scrabble Word Suggestor</vt:lpstr>
      <vt:lpstr>ScrabbleWords</vt:lpstr>
      <vt:lpstr>Combinations</vt:lpstr>
      <vt:lpstr>FilterUtility</vt:lpstr>
      <vt:lpstr>PrinterUtility</vt:lpstr>
      <vt:lpstr>Scrabble</vt:lpstr>
      <vt:lpstr>Flow of main program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Scrabble Word Suggestor</dc:title>
  <dc:creator>Test</dc:creator>
  <cp:lastModifiedBy>Test</cp:lastModifiedBy>
  <cp:revision>12</cp:revision>
  <dcterms:created xsi:type="dcterms:W3CDTF">2015-07-25T04:00:31Z</dcterms:created>
  <dcterms:modified xsi:type="dcterms:W3CDTF">2015-07-25T05:18:09Z</dcterms:modified>
</cp:coreProperties>
</file>