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0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Scrabble Word </a:t>
            </a:r>
            <a:r>
              <a:rPr lang="en-US" dirty="0" err="1" smtClean="0"/>
              <a:t>Suggestor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ScrabbleWords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a) </a:t>
            </a:r>
            <a:r>
              <a:rPr lang="en-US" sz="3000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boolean</a:t>
            </a:r>
            <a:r>
              <a:rPr lang="en-US" sz="3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3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isValidWord</a:t>
            </a:r>
            <a:r>
              <a:rPr lang="en-US" sz="3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</a:t>
            </a:r>
            <a:r>
              <a:rPr lang="en-US" sz="3000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word</a:t>
            </a:r>
            <a:r>
              <a:rPr lang="en-US" sz="3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r>
              <a:rPr lang="en-US" dirty="0" smtClean="0"/>
              <a:t>	Input - a word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</a:t>
            </a:r>
            <a:r>
              <a:rPr lang="en-US" dirty="0"/>
              <a:t>- True if the word exists in </a:t>
            </a:r>
            <a:r>
              <a:rPr lang="en-US" dirty="0" err="1"/>
              <a:t>Sowpods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     b</a:t>
            </a:r>
            <a:r>
              <a:rPr lang="en-US" dirty="0" smtClean="0"/>
              <a:t>) </a:t>
            </a:r>
            <a:r>
              <a:rPr lang="en-US" sz="2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List&lt;String&gt; </a:t>
            </a:r>
            <a:r>
              <a:rPr lang="en-US" sz="2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getAllAnagrams</a:t>
            </a:r>
            <a:r>
              <a:rPr lang="en-US" sz="2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</a:t>
            </a:r>
            <a:r>
              <a:rPr lang="en-US" sz="2600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word</a:t>
            </a:r>
            <a:r>
              <a:rPr lang="en-US" sz="2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	Input </a:t>
            </a:r>
            <a:r>
              <a:rPr lang="en-US" dirty="0"/>
              <a:t>-  a </a:t>
            </a:r>
            <a:r>
              <a:rPr lang="en-US" dirty="0" smtClean="0"/>
              <a:t>word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</a:t>
            </a:r>
            <a:r>
              <a:rPr lang="en-US" dirty="0"/>
              <a:t>-  All anagrams of the word which </a:t>
            </a:r>
            <a:r>
              <a:rPr lang="en-US" dirty="0" smtClean="0"/>
              <a:t>	exist </a:t>
            </a:r>
            <a:r>
              <a:rPr lang="en-US" dirty="0"/>
              <a:t>in </a:t>
            </a:r>
            <a:r>
              <a:rPr lang="en-US" dirty="0" err="1" smtClean="0"/>
              <a:t>Sowpods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8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Creates all combinations given a rack. Expands blank tiles as well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ArrayList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&lt;String&gt;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</a:t>
            </a:r>
            <a:r>
              <a:rPr lang="en-US" sz="2400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rack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800" dirty="0" smtClean="0"/>
              <a:t>Input: rack of tiles</a:t>
            </a:r>
          </a:p>
          <a:p>
            <a:pPr marL="0" indent="0">
              <a:buNone/>
            </a:pPr>
            <a:r>
              <a:rPr lang="en-US" sz="2800" dirty="0" smtClean="0"/>
              <a:t>Output</a:t>
            </a:r>
            <a:r>
              <a:rPr lang="en-US" sz="2800" dirty="0" smtClean="0"/>
              <a:t>: All possible combinations that can be made with the tiles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8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ScrabbleWordScorer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static </a:t>
            </a:r>
            <a:r>
              <a:rPr lang="en-US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calculateScore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word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endParaRPr lang="en-US" dirty="0" smtClean="0"/>
          </a:p>
          <a:p>
            <a:r>
              <a:rPr lang="en-US" dirty="0" smtClean="0"/>
              <a:t>Input: A combination of letters</a:t>
            </a:r>
          </a:p>
          <a:p>
            <a:r>
              <a:rPr lang="en-US" dirty="0" smtClean="0"/>
              <a:t>Output: Score of that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FilterUtility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matchRegex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regx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String 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candidate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	Input- A regular expression and a word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Output – True if word matches given regular 	expression</a:t>
            </a:r>
            <a:endParaRPr lang="en-US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21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PrinterUtility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List&lt;Word&gt;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sortWordsByRank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(Map&lt;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String,Integer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&gt; </a:t>
            </a:r>
            <a:r>
              <a:rPr lang="en-US" sz="2000" dirty="0" err="1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wordsMap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Input: A </a:t>
            </a:r>
            <a:r>
              <a:rPr lang="en-US" sz="2800" dirty="0" err="1" smtClean="0"/>
              <a:t>Hashmap</a:t>
            </a:r>
            <a:r>
              <a:rPr lang="en-US" sz="2800" dirty="0" smtClean="0"/>
              <a:t> words and their score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Output: Sorted list of words (based on score)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4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printWords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(List&lt;Word&gt; </a:t>
            </a:r>
            <a:r>
              <a:rPr lang="en-US" sz="2400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sortedWords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</a:t>
            </a:r>
            <a:r>
              <a:rPr lang="en-US" sz="2400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limiter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Input: List of words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Output: Prints all elements in the list </a:t>
            </a:r>
            <a:r>
              <a:rPr lang="en-US" sz="2800" dirty="0" err="1" smtClean="0"/>
              <a:t>upto</a:t>
            </a:r>
            <a:r>
              <a:rPr lang="en-US" sz="2800" dirty="0" smtClean="0"/>
              <a:t> </a:t>
            </a:r>
            <a:r>
              <a:rPr lang="en-US" sz="2800" smtClean="0"/>
              <a:t>	maxToPrint elements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0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rack, constraint as command line arguments</a:t>
            </a:r>
          </a:p>
          <a:p>
            <a:r>
              <a:rPr lang="en-US" dirty="0" smtClean="0"/>
              <a:t>Prints best 10 possible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3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input rack and constraint</a:t>
            </a:r>
          </a:p>
          <a:p>
            <a:r>
              <a:rPr lang="en-US" dirty="0" smtClean="0"/>
              <a:t>Add characters in constraint to rack</a:t>
            </a:r>
          </a:p>
          <a:p>
            <a:r>
              <a:rPr lang="en-US" dirty="0" smtClean="0"/>
              <a:t>Get all combinations of rack</a:t>
            </a:r>
          </a:p>
          <a:p>
            <a:r>
              <a:rPr lang="en-US" dirty="0" smtClean="0"/>
              <a:t>Check if each combination is a valid word, if it is, get all possible anagrams and add to list of result</a:t>
            </a:r>
          </a:p>
          <a:p>
            <a:r>
              <a:rPr lang="en-US" dirty="0" smtClean="0"/>
              <a:t>Filter list of results</a:t>
            </a:r>
          </a:p>
          <a:p>
            <a:r>
              <a:rPr lang="en-US" dirty="0" smtClean="0"/>
              <a:t>Sort results by score and </a:t>
            </a:r>
            <a:r>
              <a:rPr lang="en-US" smtClean="0"/>
              <a:t>print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Scrabble Word Suggestor</vt:lpstr>
      <vt:lpstr>ScrabbleWords</vt:lpstr>
      <vt:lpstr>Combinations</vt:lpstr>
      <vt:lpstr>ScrabbleWordScorer</vt:lpstr>
      <vt:lpstr>FilterUtility</vt:lpstr>
      <vt:lpstr>PrinterUtility</vt:lpstr>
      <vt:lpstr>Scrabble</vt:lpstr>
      <vt:lpstr>Flow of main program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Scrabble Word Suggestor</dc:title>
  <dc:creator>Test</dc:creator>
  <cp:lastModifiedBy>Test</cp:lastModifiedBy>
  <cp:revision>38</cp:revision>
  <dcterms:created xsi:type="dcterms:W3CDTF">2015-07-25T04:00:31Z</dcterms:created>
  <dcterms:modified xsi:type="dcterms:W3CDTF">2015-07-25T06:05:56Z</dcterms:modified>
</cp:coreProperties>
</file>