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10287000" cx="18288000"/>
  <p:notesSz cx="6858000" cy="9144000"/>
  <p:embeddedFontLst>
    <p:embeddedFont>
      <p:font typeface="Arial Narrow"/>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96940BD-8A3A-45A2-92B9-31F5D5B2072F}">
  <a:tblStyle styleId="{896940BD-8A3A-45A2-92B9-31F5D5B2072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ArialNarrow-bold.fntdata"/><Relationship Id="rId25" Type="http://schemas.openxmlformats.org/officeDocument/2006/relationships/font" Target="fonts/ArialNarrow-regular.fntdata"/><Relationship Id="rId28" Type="http://schemas.openxmlformats.org/officeDocument/2006/relationships/font" Target="fonts/ArialNarrow-boldItalic.fntdata"/><Relationship Id="rId27" Type="http://schemas.openxmlformats.org/officeDocument/2006/relationships/font" Target="fonts/ArialNarrow-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114f5fb5cd_0_8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2" name="Google Shape;152;g1114f5fb5cd_0_8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26f861d803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g126f861d803_0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26f861d803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g126f861d803_0_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26faf6b59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g126faf6b59e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26faf6b59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g126faf6b59e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26faf6b59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g126faf6b59e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26faf6b59e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g126faf6b59e_0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26faf6b59e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g126faf6b59e_0_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26faf6b59e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g126faf6b59e_0_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26faf6b59e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g126faf6b59e_0_1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114f5fb5cd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g1114f5fb5cd_0_1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26f861d80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126f861d803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26f861d80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126f861d803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26f861d80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g126f861d803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26f861d80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g126f861d803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26f861d803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g126f861d803_0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26f861d80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g126f861d803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26f861d80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g126f861d803_0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pic>
        <p:nvPicPr>
          <p:cNvPr id="12" name="Google Shape;12;p2"/>
          <p:cNvPicPr preferRelativeResize="0"/>
          <p:nvPr/>
        </p:nvPicPr>
        <p:blipFill rotWithShape="1">
          <a:blip r:embed="rId2">
            <a:alphaModFix/>
          </a:blip>
          <a:srcRect b="0" l="0" r="0" t="0"/>
          <a:stretch/>
        </p:blipFill>
        <p:spPr>
          <a:xfrm>
            <a:off x="0" y="0"/>
            <a:ext cx="18516664" cy="10415589"/>
          </a:xfrm>
          <a:prstGeom prst="rect">
            <a:avLst/>
          </a:prstGeom>
          <a:noFill/>
          <a:ln>
            <a:noFill/>
          </a:ln>
        </p:spPr>
      </p:pic>
      <p:sp>
        <p:nvSpPr>
          <p:cNvPr id="13" name="Google Shape;13;p2"/>
          <p:cNvSpPr txBox="1"/>
          <p:nvPr>
            <p:ph type="ctrTitle"/>
          </p:nvPr>
        </p:nvSpPr>
        <p:spPr>
          <a:xfrm>
            <a:off x="2286000" y="3818907"/>
            <a:ext cx="13716000" cy="3581700"/>
          </a:xfrm>
          <a:prstGeom prst="rect">
            <a:avLst/>
          </a:prstGeom>
          <a:noFill/>
          <a:ln>
            <a:noFill/>
          </a:ln>
        </p:spPr>
        <p:txBody>
          <a:bodyPr anchorCtr="0" anchor="b" bIns="68550" lIns="137150" spcFirstLastPara="1" rIns="137150" wrap="square" tIns="68550">
            <a:normAutofit/>
          </a:bodyPr>
          <a:lstStyle>
            <a:lvl1pPr lvl="0" algn="ctr">
              <a:lnSpc>
                <a:spcPct val="90000"/>
              </a:lnSpc>
              <a:spcBef>
                <a:spcPts val="0"/>
              </a:spcBef>
              <a:spcAft>
                <a:spcPts val="0"/>
              </a:spcAft>
              <a:buClr>
                <a:schemeClr val="dk1"/>
              </a:buClr>
              <a:buSzPts val="9000"/>
              <a:buFont typeface="Cambria"/>
              <a:buNone/>
              <a:defRPr sz="9000"/>
            </a:lvl1pPr>
            <a:lvl2pPr lvl="1" algn="l">
              <a:lnSpc>
                <a:spcPct val="100000"/>
              </a:lnSpc>
              <a:spcBef>
                <a:spcPts val="0"/>
              </a:spcBef>
              <a:spcAft>
                <a:spcPts val="0"/>
              </a:spcAft>
              <a:buSzPts val="2100"/>
              <a:buNone/>
              <a:defRPr/>
            </a:lvl2pPr>
            <a:lvl3pPr lvl="2" algn="l">
              <a:lnSpc>
                <a:spcPct val="100000"/>
              </a:lnSpc>
              <a:spcBef>
                <a:spcPts val="0"/>
              </a:spcBef>
              <a:spcAft>
                <a:spcPts val="0"/>
              </a:spcAft>
              <a:buSzPts val="2100"/>
              <a:buNone/>
              <a:defRPr/>
            </a:lvl3pPr>
            <a:lvl4pPr lvl="3" algn="l">
              <a:lnSpc>
                <a:spcPct val="100000"/>
              </a:lnSpc>
              <a:spcBef>
                <a:spcPts val="0"/>
              </a:spcBef>
              <a:spcAft>
                <a:spcPts val="0"/>
              </a:spcAft>
              <a:buSzPts val="2100"/>
              <a:buNone/>
              <a:defRPr/>
            </a:lvl4pPr>
            <a:lvl5pPr lvl="4" algn="l">
              <a:lnSpc>
                <a:spcPct val="100000"/>
              </a:lnSpc>
              <a:spcBef>
                <a:spcPts val="0"/>
              </a:spcBef>
              <a:spcAft>
                <a:spcPts val="0"/>
              </a:spcAft>
              <a:buSzPts val="2100"/>
              <a:buNone/>
              <a:defRPr/>
            </a:lvl5pPr>
            <a:lvl6pPr lvl="5" algn="l">
              <a:lnSpc>
                <a:spcPct val="100000"/>
              </a:lnSpc>
              <a:spcBef>
                <a:spcPts val="0"/>
              </a:spcBef>
              <a:spcAft>
                <a:spcPts val="0"/>
              </a:spcAft>
              <a:buSzPts val="2100"/>
              <a:buNone/>
              <a:defRPr/>
            </a:lvl6pPr>
            <a:lvl7pPr lvl="6" algn="l">
              <a:lnSpc>
                <a:spcPct val="100000"/>
              </a:lnSpc>
              <a:spcBef>
                <a:spcPts val="0"/>
              </a:spcBef>
              <a:spcAft>
                <a:spcPts val="0"/>
              </a:spcAft>
              <a:buSzPts val="2100"/>
              <a:buNone/>
              <a:defRPr/>
            </a:lvl7pPr>
            <a:lvl8pPr lvl="7" algn="l">
              <a:lnSpc>
                <a:spcPct val="100000"/>
              </a:lnSpc>
              <a:spcBef>
                <a:spcPts val="0"/>
              </a:spcBef>
              <a:spcAft>
                <a:spcPts val="0"/>
              </a:spcAft>
              <a:buSzPts val="2100"/>
              <a:buNone/>
              <a:defRPr/>
            </a:lvl8pPr>
            <a:lvl9pPr lvl="8" algn="l">
              <a:lnSpc>
                <a:spcPct val="100000"/>
              </a:lnSpc>
              <a:spcBef>
                <a:spcPts val="0"/>
              </a:spcBef>
              <a:spcAft>
                <a:spcPts val="0"/>
              </a:spcAft>
              <a:buSzPts val="2100"/>
              <a:buNone/>
              <a:defRPr/>
            </a:lvl9pPr>
          </a:lstStyle>
          <a:p/>
        </p:txBody>
      </p:sp>
      <p:sp>
        <p:nvSpPr>
          <p:cNvPr id="14" name="Google Shape;14;p2"/>
          <p:cNvSpPr txBox="1"/>
          <p:nvPr>
            <p:ph idx="1" type="subTitle"/>
          </p:nvPr>
        </p:nvSpPr>
        <p:spPr>
          <a:xfrm>
            <a:off x="2286000" y="7538419"/>
            <a:ext cx="13716000" cy="836100"/>
          </a:xfrm>
          <a:prstGeom prst="rect">
            <a:avLst/>
          </a:prstGeom>
          <a:noFill/>
          <a:ln>
            <a:noFill/>
          </a:ln>
        </p:spPr>
        <p:txBody>
          <a:bodyPr anchorCtr="0" anchor="t" bIns="68550" lIns="137150" spcFirstLastPara="1" rIns="137150" wrap="square" tIns="68550">
            <a:normAutofit/>
          </a:bodyPr>
          <a:lstStyle>
            <a:lvl1pPr lvl="0" algn="ctr">
              <a:lnSpc>
                <a:spcPct val="90000"/>
              </a:lnSpc>
              <a:spcBef>
                <a:spcPts val="1500"/>
              </a:spcBef>
              <a:spcAft>
                <a:spcPts val="0"/>
              </a:spcAft>
              <a:buClr>
                <a:schemeClr val="dk1"/>
              </a:buClr>
              <a:buSzPts val="3600"/>
              <a:buNone/>
              <a:defRPr sz="3600"/>
            </a:lvl1pPr>
            <a:lvl2pPr lvl="1" algn="ctr">
              <a:lnSpc>
                <a:spcPct val="90000"/>
              </a:lnSpc>
              <a:spcBef>
                <a:spcPts val="800"/>
              </a:spcBef>
              <a:spcAft>
                <a:spcPts val="0"/>
              </a:spcAft>
              <a:buClr>
                <a:schemeClr val="dk1"/>
              </a:buClr>
              <a:buSzPts val="3000"/>
              <a:buNone/>
              <a:defRPr sz="3000"/>
            </a:lvl2pPr>
            <a:lvl3pPr lvl="2" algn="ctr">
              <a:lnSpc>
                <a:spcPct val="90000"/>
              </a:lnSpc>
              <a:spcBef>
                <a:spcPts val="800"/>
              </a:spcBef>
              <a:spcAft>
                <a:spcPts val="0"/>
              </a:spcAft>
              <a:buClr>
                <a:schemeClr val="dk1"/>
              </a:buClr>
              <a:buSzPts val="2700"/>
              <a:buNone/>
              <a:defRPr sz="2700"/>
            </a:lvl3pPr>
            <a:lvl4pPr lvl="3" algn="ctr">
              <a:lnSpc>
                <a:spcPct val="90000"/>
              </a:lnSpc>
              <a:spcBef>
                <a:spcPts val="800"/>
              </a:spcBef>
              <a:spcAft>
                <a:spcPts val="0"/>
              </a:spcAft>
              <a:buClr>
                <a:schemeClr val="dk1"/>
              </a:buClr>
              <a:buSzPts val="2400"/>
              <a:buNone/>
              <a:defRPr sz="2400"/>
            </a:lvl4pPr>
            <a:lvl5pPr lvl="4" algn="ctr">
              <a:lnSpc>
                <a:spcPct val="90000"/>
              </a:lnSpc>
              <a:spcBef>
                <a:spcPts val="800"/>
              </a:spcBef>
              <a:spcAft>
                <a:spcPts val="0"/>
              </a:spcAft>
              <a:buClr>
                <a:schemeClr val="dk1"/>
              </a:buClr>
              <a:buSzPts val="2400"/>
              <a:buNone/>
              <a:defRPr sz="2400"/>
            </a:lvl5pPr>
            <a:lvl6pPr lvl="5" algn="ctr">
              <a:lnSpc>
                <a:spcPct val="90000"/>
              </a:lnSpc>
              <a:spcBef>
                <a:spcPts val="800"/>
              </a:spcBef>
              <a:spcAft>
                <a:spcPts val="0"/>
              </a:spcAft>
              <a:buClr>
                <a:schemeClr val="dk1"/>
              </a:buClr>
              <a:buSzPts val="2400"/>
              <a:buNone/>
              <a:defRPr sz="2400"/>
            </a:lvl6pPr>
            <a:lvl7pPr lvl="6" algn="ctr">
              <a:lnSpc>
                <a:spcPct val="90000"/>
              </a:lnSpc>
              <a:spcBef>
                <a:spcPts val="800"/>
              </a:spcBef>
              <a:spcAft>
                <a:spcPts val="0"/>
              </a:spcAft>
              <a:buClr>
                <a:schemeClr val="dk1"/>
              </a:buClr>
              <a:buSzPts val="2400"/>
              <a:buNone/>
              <a:defRPr sz="2400"/>
            </a:lvl7pPr>
            <a:lvl8pPr lvl="7" algn="ctr">
              <a:lnSpc>
                <a:spcPct val="90000"/>
              </a:lnSpc>
              <a:spcBef>
                <a:spcPts val="800"/>
              </a:spcBef>
              <a:spcAft>
                <a:spcPts val="0"/>
              </a:spcAft>
              <a:buClr>
                <a:schemeClr val="dk1"/>
              </a:buClr>
              <a:buSzPts val="2400"/>
              <a:buNone/>
              <a:defRPr sz="2400"/>
            </a:lvl8pPr>
            <a:lvl9pPr lvl="8" algn="ctr">
              <a:lnSpc>
                <a:spcPct val="90000"/>
              </a:lnSpc>
              <a:spcBef>
                <a:spcPts val="800"/>
              </a:spcBef>
              <a:spcAft>
                <a:spcPts val="0"/>
              </a:spcAft>
              <a:buClr>
                <a:schemeClr val="dk1"/>
              </a:buClr>
              <a:buSzPts val="2400"/>
              <a:buNone/>
              <a:defRPr sz="24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3" name="Shape 63"/>
        <p:cNvGrpSpPr/>
        <p:nvPr/>
      </p:nvGrpSpPr>
      <p:grpSpPr>
        <a:xfrm>
          <a:off x="0" y="0"/>
          <a:ext cx="0" cy="0"/>
          <a:chOff x="0" y="0"/>
          <a:chExt cx="0" cy="0"/>
        </a:xfrm>
      </p:grpSpPr>
      <p:sp>
        <p:nvSpPr>
          <p:cNvPr id="64" name="Google Shape;64;p11"/>
          <p:cNvSpPr txBox="1"/>
          <p:nvPr>
            <p:ph type="title"/>
          </p:nvPr>
        </p:nvSpPr>
        <p:spPr>
          <a:xfrm>
            <a:off x="1257300" y="547688"/>
            <a:ext cx="15773400" cy="1988400"/>
          </a:xfrm>
          <a:prstGeom prst="rect">
            <a:avLst/>
          </a:prstGeom>
          <a:noFill/>
          <a:ln>
            <a:noFill/>
          </a:ln>
        </p:spPr>
        <p:txBody>
          <a:bodyPr anchorCtr="0" anchor="ctr" bIns="68550" lIns="137150" spcFirstLastPara="1" rIns="137150" wrap="square" tIns="68550">
            <a:normAutofit/>
          </a:bodyPr>
          <a:lstStyle>
            <a:lvl1pPr lvl="0" algn="l">
              <a:lnSpc>
                <a:spcPct val="90000"/>
              </a:lnSpc>
              <a:spcBef>
                <a:spcPts val="0"/>
              </a:spcBef>
              <a:spcAft>
                <a:spcPts val="0"/>
              </a:spcAft>
              <a:buClr>
                <a:schemeClr val="dk1"/>
              </a:buClr>
              <a:buSzPts val="2700"/>
              <a:buNone/>
              <a:defRPr/>
            </a:lvl1pPr>
            <a:lvl2pPr lvl="1" algn="l">
              <a:lnSpc>
                <a:spcPct val="100000"/>
              </a:lnSpc>
              <a:spcBef>
                <a:spcPts val="0"/>
              </a:spcBef>
              <a:spcAft>
                <a:spcPts val="0"/>
              </a:spcAft>
              <a:buSzPts val="2100"/>
              <a:buNone/>
              <a:defRPr/>
            </a:lvl2pPr>
            <a:lvl3pPr lvl="2" algn="l">
              <a:lnSpc>
                <a:spcPct val="100000"/>
              </a:lnSpc>
              <a:spcBef>
                <a:spcPts val="0"/>
              </a:spcBef>
              <a:spcAft>
                <a:spcPts val="0"/>
              </a:spcAft>
              <a:buSzPts val="2100"/>
              <a:buNone/>
              <a:defRPr/>
            </a:lvl3pPr>
            <a:lvl4pPr lvl="3" algn="l">
              <a:lnSpc>
                <a:spcPct val="100000"/>
              </a:lnSpc>
              <a:spcBef>
                <a:spcPts val="0"/>
              </a:spcBef>
              <a:spcAft>
                <a:spcPts val="0"/>
              </a:spcAft>
              <a:buSzPts val="2100"/>
              <a:buNone/>
              <a:defRPr/>
            </a:lvl4pPr>
            <a:lvl5pPr lvl="4" algn="l">
              <a:lnSpc>
                <a:spcPct val="100000"/>
              </a:lnSpc>
              <a:spcBef>
                <a:spcPts val="0"/>
              </a:spcBef>
              <a:spcAft>
                <a:spcPts val="0"/>
              </a:spcAft>
              <a:buSzPts val="2100"/>
              <a:buNone/>
              <a:defRPr/>
            </a:lvl5pPr>
            <a:lvl6pPr lvl="5" algn="l">
              <a:lnSpc>
                <a:spcPct val="100000"/>
              </a:lnSpc>
              <a:spcBef>
                <a:spcPts val="0"/>
              </a:spcBef>
              <a:spcAft>
                <a:spcPts val="0"/>
              </a:spcAft>
              <a:buSzPts val="2100"/>
              <a:buNone/>
              <a:defRPr/>
            </a:lvl6pPr>
            <a:lvl7pPr lvl="6" algn="l">
              <a:lnSpc>
                <a:spcPct val="100000"/>
              </a:lnSpc>
              <a:spcBef>
                <a:spcPts val="0"/>
              </a:spcBef>
              <a:spcAft>
                <a:spcPts val="0"/>
              </a:spcAft>
              <a:buSzPts val="2100"/>
              <a:buNone/>
              <a:defRPr/>
            </a:lvl7pPr>
            <a:lvl8pPr lvl="7" algn="l">
              <a:lnSpc>
                <a:spcPct val="100000"/>
              </a:lnSpc>
              <a:spcBef>
                <a:spcPts val="0"/>
              </a:spcBef>
              <a:spcAft>
                <a:spcPts val="0"/>
              </a:spcAft>
              <a:buSzPts val="2100"/>
              <a:buNone/>
              <a:defRPr/>
            </a:lvl8pPr>
            <a:lvl9pPr lvl="8" algn="l">
              <a:lnSpc>
                <a:spcPct val="100000"/>
              </a:lnSpc>
              <a:spcBef>
                <a:spcPts val="0"/>
              </a:spcBef>
              <a:spcAft>
                <a:spcPts val="0"/>
              </a:spcAft>
              <a:buSzPts val="2100"/>
              <a:buNone/>
              <a:defRPr/>
            </a:lvl9pPr>
          </a:lstStyle>
          <a:p/>
        </p:txBody>
      </p:sp>
      <p:sp>
        <p:nvSpPr>
          <p:cNvPr id="65" name="Google Shape;65;p11"/>
          <p:cNvSpPr txBox="1"/>
          <p:nvPr>
            <p:ph idx="1" type="body"/>
          </p:nvPr>
        </p:nvSpPr>
        <p:spPr>
          <a:xfrm rot="5400000">
            <a:off x="5880450" y="-1884712"/>
            <a:ext cx="6527100" cy="15773400"/>
          </a:xfrm>
          <a:prstGeom prst="rect">
            <a:avLst/>
          </a:prstGeom>
          <a:noFill/>
          <a:ln>
            <a:noFill/>
          </a:ln>
        </p:spPr>
        <p:txBody>
          <a:bodyPr anchorCtr="0" anchor="t" bIns="68550" lIns="137150" spcFirstLastPara="1" rIns="137150" wrap="square" tIns="68550">
            <a:normAutofit/>
          </a:bodyPr>
          <a:lstStyle>
            <a:lvl1pPr indent="-400050" lvl="0" marL="457200" algn="l">
              <a:lnSpc>
                <a:spcPct val="90000"/>
              </a:lnSpc>
              <a:spcBef>
                <a:spcPts val="1500"/>
              </a:spcBef>
              <a:spcAft>
                <a:spcPts val="0"/>
              </a:spcAft>
              <a:buClr>
                <a:schemeClr val="dk1"/>
              </a:buClr>
              <a:buSzPts val="2700"/>
              <a:buChar char="•"/>
              <a:defRPr/>
            </a:lvl1pPr>
            <a:lvl2pPr indent="-400050" lvl="1" marL="914400" algn="l">
              <a:lnSpc>
                <a:spcPct val="90000"/>
              </a:lnSpc>
              <a:spcBef>
                <a:spcPts val="800"/>
              </a:spcBef>
              <a:spcAft>
                <a:spcPts val="0"/>
              </a:spcAft>
              <a:buClr>
                <a:schemeClr val="dk1"/>
              </a:buClr>
              <a:buSzPts val="2700"/>
              <a:buChar char="•"/>
              <a:defRPr/>
            </a:lvl2pPr>
            <a:lvl3pPr indent="-400050" lvl="2" marL="1371600" algn="l">
              <a:lnSpc>
                <a:spcPct val="90000"/>
              </a:lnSpc>
              <a:spcBef>
                <a:spcPts val="800"/>
              </a:spcBef>
              <a:spcAft>
                <a:spcPts val="0"/>
              </a:spcAft>
              <a:buClr>
                <a:schemeClr val="dk1"/>
              </a:buClr>
              <a:buSzPts val="2700"/>
              <a:buChar char="•"/>
              <a:defRPr/>
            </a:lvl3pPr>
            <a:lvl4pPr indent="-400050" lvl="3" marL="1828800" algn="l">
              <a:lnSpc>
                <a:spcPct val="90000"/>
              </a:lnSpc>
              <a:spcBef>
                <a:spcPts val="800"/>
              </a:spcBef>
              <a:spcAft>
                <a:spcPts val="0"/>
              </a:spcAft>
              <a:buClr>
                <a:schemeClr val="dk1"/>
              </a:buClr>
              <a:buSzPts val="2700"/>
              <a:buChar char="•"/>
              <a:defRPr/>
            </a:lvl4pPr>
            <a:lvl5pPr indent="-400050" lvl="4" marL="2286000" algn="l">
              <a:lnSpc>
                <a:spcPct val="90000"/>
              </a:lnSpc>
              <a:spcBef>
                <a:spcPts val="800"/>
              </a:spcBef>
              <a:spcAft>
                <a:spcPts val="0"/>
              </a:spcAft>
              <a:buClr>
                <a:schemeClr val="dk1"/>
              </a:buClr>
              <a:buSzPts val="2700"/>
              <a:buChar char="•"/>
              <a:defRPr/>
            </a:lvl5pPr>
            <a:lvl6pPr indent="-400050" lvl="5" marL="2743200" algn="l">
              <a:lnSpc>
                <a:spcPct val="90000"/>
              </a:lnSpc>
              <a:spcBef>
                <a:spcPts val="800"/>
              </a:spcBef>
              <a:spcAft>
                <a:spcPts val="0"/>
              </a:spcAft>
              <a:buClr>
                <a:schemeClr val="dk1"/>
              </a:buClr>
              <a:buSzPts val="2700"/>
              <a:buChar char="•"/>
              <a:defRPr/>
            </a:lvl6pPr>
            <a:lvl7pPr indent="-400050" lvl="6" marL="3200400" algn="l">
              <a:lnSpc>
                <a:spcPct val="90000"/>
              </a:lnSpc>
              <a:spcBef>
                <a:spcPts val="800"/>
              </a:spcBef>
              <a:spcAft>
                <a:spcPts val="0"/>
              </a:spcAft>
              <a:buClr>
                <a:schemeClr val="dk1"/>
              </a:buClr>
              <a:buSzPts val="2700"/>
              <a:buChar char="•"/>
              <a:defRPr/>
            </a:lvl7pPr>
            <a:lvl8pPr indent="-400050" lvl="7" marL="3657600" algn="l">
              <a:lnSpc>
                <a:spcPct val="90000"/>
              </a:lnSpc>
              <a:spcBef>
                <a:spcPts val="800"/>
              </a:spcBef>
              <a:spcAft>
                <a:spcPts val="0"/>
              </a:spcAft>
              <a:buClr>
                <a:schemeClr val="dk1"/>
              </a:buClr>
              <a:buSzPts val="2700"/>
              <a:buChar char="•"/>
              <a:defRPr/>
            </a:lvl8pPr>
            <a:lvl9pPr indent="-400050" lvl="8" marL="4114800" algn="l">
              <a:lnSpc>
                <a:spcPct val="90000"/>
              </a:lnSpc>
              <a:spcBef>
                <a:spcPts val="800"/>
              </a:spcBef>
              <a:spcAft>
                <a:spcPts val="0"/>
              </a:spcAft>
              <a:buClr>
                <a:schemeClr val="dk1"/>
              </a:buClr>
              <a:buSzPts val="2700"/>
              <a:buChar char="•"/>
              <a:defRPr/>
            </a:lvl9pPr>
          </a:lstStyle>
          <a:p/>
        </p:txBody>
      </p:sp>
      <p:sp>
        <p:nvSpPr>
          <p:cNvPr id="66" name="Google Shape;66;p11"/>
          <p:cNvSpPr txBox="1"/>
          <p:nvPr>
            <p:ph idx="10" type="dt"/>
          </p:nvPr>
        </p:nvSpPr>
        <p:spPr>
          <a:xfrm>
            <a:off x="1257300" y="9534525"/>
            <a:ext cx="4114800" cy="547800"/>
          </a:xfrm>
          <a:prstGeom prst="rect">
            <a:avLst/>
          </a:prstGeom>
          <a:noFill/>
          <a:ln>
            <a:noFill/>
          </a:ln>
        </p:spPr>
        <p:txBody>
          <a:bodyPr anchorCtr="0" anchor="ctr" bIns="68550" lIns="137150" spcFirstLastPara="1" rIns="137150" wrap="square" tIns="68550">
            <a:noAutofit/>
          </a:bodyPr>
          <a:lstStyle>
            <a:lvl1pPr lvl="0" algn="l">
              <a:lnSpc>
                <a:spcPct val="100000"/>
              </a:lnSpc>
              <a:spcBef>
                <a:spcPts val="0"/>
              </a:spcBef>
              <a:spcAft>
                <a:spcPts val="0"/>
              </a:spcAft>
              <a:buSzPts val="2100"/>
              <a:buNone/>
              <a:defRPr/>
            </a:lvl1pPr>
            <a:lvl2pPr lvl="1" algn="l">
              <a:lnSpc>
                <a:spcPct val="100000"/>
              </a:lnSpc>
              <a:spcBef>
                <a:spcPts val="0"/>
              </a:spcBef>
              <a:spcAft>
                <a:spcPts val="0"/>
              </a:spcAft>
              <a:buSzPts val="2100"/>
              <a:buNone/>
              <a:defRPr/>
            </a:lvl2pPr>
            <a:lvl3pPr lvl="2" algn="l">
              <a:lnSpc>
                <a:spcPct val="100000"/>
              </a:lnSpc>
              <a:spcBef>
                <a:spcPts val="0"/>
              </a:spcBef>
              <a:spcAft>
                <a:spcPts val="0"/>
              </a:spcAft>
              <a:buSzPts val="2100"/>
              <a:buNone/>
              <a:defRPr/>
            </a:lvl3pPr>
            <a:lvl4pPr lvl="3" algn="l">
              <a:lnSpc>
                <a:spcPct val="100000"/>
              </a:lnSpc>
              <a:spcBef>
                <a:spcPts val="0"/>
              </a:spcBef>
              <a:spcAft>
                <a:spcPts val="0"/>
              </a:spcAft>
              <a:buSzPts val="2100"/>
              <a:buNone/>
              <a:defRPr/>
            </a:lvl4pPr>
            <a:lvl5pPr lvl="4" algn="l">
              <a:lnSpc>
                <a:spcPct val="100000"/>
              </a:lnSpc>
              <a:spcBef>
                <a:spcPts val="0"/>
              </a:spcBef>
              <a:spcAft>
                <a:spcPts val="0"/>
              </a:spcAft>
              <a:buSzPts val="2100"/>
              <a:buNone/>
              <a:defRPr/>
            </a:lvl5pPr>
            <a:lvl6pPr lvl="5" algn="l">
              <a:lnSpc>
                <a:spcPct val="100000"/>
              </a:lnSpc>
              <a:spcBef>
                <a:spcPts val="0"/>
              </a:spcBef>
              <a:spcAft>
                <a:spcPts val="0"/>
              </a:spcAft>
              <a:buSzPts val="2100"/>
              <a:buNone/>
              <a:defRPr/>
            </a:lvl6pPr>
            <a:lvl7pPr lvl="6" algn="l">
              <a:lnSpc>
                <a:spcPct val="100000"/>
              </a:lnSpc>
              <a:spcBef>
                <a:spcPts val="0"/>
              </a:spcBef>
              <a:spcAft>
                <a:spcPts val="0"/>
              </a:spcAft>
              <a:buSzPts val="2100"/>
              <a:buNone/>
              <a:defRPr/>
            </a:lvl7pPr>
            <a:lvl8pPr lvl="7" algn="l">
              <a:lnSpc>
                <a:spcPct val="100000"/>
              </a:lnSpc>
              <a:spcBef>
                <a:spcPts val="0"/>
              </a:spcBef>
              <a:spcAft>
                <a:spcPts val="0"/>
              </a:spcAft>
              <a:buSzPts val="2100"/>
              <a:buNone/>
              <a:defRPr/>
            </a:lvl8pPr>
            <a:lvl9pPr lvl="8" algn="l">
              <a:lnSpc>
                <a:spcPct val="100000"/>
              </a:lnSpc>
              <a:spcBef>
                <a:spcPts val="0"/>
              </a:spcBef>
              <a:spcAft>
                <a:spcPts val="0"/>
              </a:spcAft>
              <a:buSzPts val="2100"/>
              <a:buNone/>
              <a:defRPr/>
            </a:lvl9pPr>
          </a:lstStyle>
          <a:p/>
        </p:txBody>
      </p:sp>
      <p:sp>
        <p:nvSpPr>
          <p:cNvPr id="67" name="Google Shape;67;p11"/>
          <p:cNvSpPr txBox="1"/>
          <p:nvPr>
            <p:ph idx="11" type="ftr"/>
          </p:nvPr>
        </p:nvSpPr>
        <p:spPr>
          <a:xfrm>
            <a:off x="6057900" y="9534525"/>
            <a:ext cx="6172200" cy="547800"/>
          </a:xfrm>
          <a:prstGeom prst="rect">
            <a:avLst/>
          </a:prstGeom>
          <a:noFill/>
          <a:ln>
            <a:noFill/>
          </a:ln>
        </p:spPr>
        <p:txBody>
          <a:bodyPr anchorCtr="0" anchor="ctr" bIns="68550" lIns="137150" spcFirstLastPara="1" rIns="137150" wrap="square" tIns="68550">
            <a:noAutofit/>
          </a:bodyPr>
          <a:lstStyle>
            <a:lvl1pPr lvl="0" algn="ctr">
              <a:lnSpc>
                <a:spcPct val="100000"/>
              </a:lnSpc>
              <a:spcBef>
                <a:spcPts val="0"/>
              </a:spcBef>
              <a:spcAft>
                <a:spcPts val="0"/>
              </a:spcAft>
              <a:buSzPts val="2100"/>
              <a:buNone/>
              <a:defRPr/>
            </a:lvl1pPr>
            <a:lvl2pPr lvl="1" algn="l">
              <a:lnSpc>
                <a:spcPct val="100000"/>
              </a:lnSpc>
              <a:spcBef>
                <a:spcPts val="0"/>
              </a:spcBef>
              <a:spcAft>
                <a:spcPts val="0"/>
              </a:spcAft>
              <a:buSzPts val="2100"/>
              <a:buNone/>
              <a:defRPr/>
            </a:lvl2pPr>
            <a:lvl3pPr lvl="2" algn="l">
              <a:lnSpc>
                <a:spcPct val="100000"/>
              </a:lnSpc>
              <a:spcBef>
                <a:spcPts val="0"/>
              </a:spcBef>
              <a:spcAft>
                <a:spcPts val="0"/>
              </a:spcAft>
              <a:buSzPts val="2100"/>
              <a:buNone/>
              <a:defRPr/>
            </a:lvl3pPr>
            <a:lvl4pPr lvl="3" algn="l">
              <a:lnSpc>
                <a:spcPct val="100000"/>
              </a:lnSpc>
              <a:spcBef>
                <a:spcPts val="0"/>
              </a:spcBef>
              <a:spcAft>
                <a:spcPts val="0"/>
              </a:spcAft>
              <a:buSzPts val="2100"/>
              <a:buNone/>
              <a:defRPr/>
            </a:lvl4pPr>
            <a:lvl5pPr lvl="4" algn="l">
              <a:lnSpc>
                <a:spcPct val="100000"/>
              </a:lnSpc>
              <a:spcBef>
                <a:spcPts val="0"/>
              </a:spcBef>
              <a:spcAft>
                <a:spcPts val="0"/>
              </a:spcAft>
              <a:buSzPts val="2100"/>
              <a:buNone/>
              <a:defRPr/>
            </a:lvl5pPr>
            <a:lvl6pPr lvl="5" algn="l">
              <a:lnSpc>
                <a:spcPct val="100000"/>
              </a:lnSpc>
              <a:spcBef>
                <a:spcPts val="0"/>
              </a:spcBef>
              <a:spcAft>
                <a:spcPts val="0"/>
              </a:spcAft>
              <a:buSzPts val="2100"/>
              <a:buNone/>
              <a:defRPr/>
            </a:lvl6pPr>
            <a:lvl7pPr lvl="6" algn="l">
              <a:lnSpc>
                <a:spcPct val="100000"/>
              </a:lnSpc>
              <a:spcBef>
                <a:spcPts val="0"/>
              </a:spcBef>
              <a:spcAft>
                <a:spcPts val="0"/>
              </a:spcAft>
              <a:buSzPts val="2100"/>
              <a:buNone/>
              <a:defRPr/>
            </a:lvl7pPr>
            <a:lvl8pPr lvl="7" algn="l">
              <a:lnSpc>
                <a:spcPct val="100000"/>
              </a:lnSpc>
              <a:spcBef>
                <a:spcPts val="0"/>
              </a:spcBef>
              <a:spcAft>
                <a:spcPts val="0"/>
              </a:spcAft>
              <a:buSzPts val="2100"/>
              <a:buNone/>
              <a:defRPr/>
            </a:lvl8pPr>
            <a:lvl9pPr lvl="8" algn="l">
              <a:lnSpc>
                <a:spcPct val="100000"/>
              </a:lnSpc>
              <a:spcBef>
                <a:spcPts val="0"/>
              </a:spcBef>
              <a:spcAft>
                <a:spcPts val="0"/>
              </a:spcAft>
              <a:buSzPts val="2100"/>
              <a:buNone/>
              <a:defRPr/>
            </a:lvl9pPr>
          </a:lstStyle>
          <a:p/>
        </p:txBody>
      </p:sp>
      <p:sp>
        <p:nvSpPr>
          <p:cNvPr id="68" name="Google Shape;68;p11"/>
          <p:cNvSpPr txBox="1"/>
          <p:nvPr>
            <p:ph idx="12" type="sldNum"/>
          </p:nvPr>
        </p:nvSpPr>
        <p:spPr>
          <a:xfrm>
            <a:off x="12915900" y="9534525"/>
            <a:ext cx="4114800" cy="547800"/>
          </a:xfrm>
          <a:prstGeom prst="rect">
            <a:avLst/>
          </a:prstGeom>
          <a:noFill/>
          <a:ln>
            <a:noFill/>
          </a:ln>
        </p:spPr>
        <p:txBody>
          <a:bodyPr anchorCtr="0" anchor="ctr" bIns="68550" lIns="137150" spcFirstLastPara="1" rIns="137150" wrap="square" tIns="6855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mbria"/>
                <a:ea typeface="Cambria"/>
                <a:cs typeface="Cambria"/>
                <a:sym typeface="Cambria"/>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mbria"/>
                <a:ea typeface="Cambria"/>
                <a:cs typeface="Cambria"/>
                <a:sym typeface="Cambria"/>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mbria"/>
                <a:ea typeface="Cambria"/>
                <a:cs typeface="Cambria"/>
                <a:sym typeface="Cambria"/>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mbria"/>
                <a:ea typeface="Cambria"/>
                <a:cs typeface="Cambria"/>
                <a:sym typeface="Cambria"/>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mbria"/>
                <a:ea typeface="Cambria"/>
                <a:cs typeface="Cambria"/>
                <a:sym typeface="Cambria"/>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mbria"/>
                <a:ea typeface="Cambria"/>
                <a:cs typeface="Cambria"/>
                <a:sym typeface="Cambria"/>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mbria"/>
                <a:ea typeface="Cambria"/>
                <a:cs typeface="Cambria"/>
                <a:sym typeface="Cambria"/>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mbria"/>
                <a:ea typeface="Cambria"/>
                <a:cs typeface="Cambria"/>
                <a:sym typeface="Cambria"/>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9" name="Shape 69"/>
        <p:cNvGrpSpPr/>
        <p:nvPr/>
      </p:nvGrpSpPr>
      <p:grpSpPr>
        <a:xfrm>
          <a:off x="0" y="0"/>
          <a:ext cx="0" cy="0"/>
          <a:chOff x="0" y="0"/>
          <a:chExt cx="0" cy="0"/>
        </a:xfrm>
      </p:grpSpPr>
      <p:sp>
        <p:nvSpPr>
          <p:cNvPr id="70" name="Google Shape;70;p12"/>
          <p:cNvSpPr txBox="1"/>
          <p:nvPr>
            <p:ph type="title"/>
          </p:nvPr>
        </p:nvSpPr>
        <p:spPr>
          <a:xfrm rot="5400000">
            <a:off x="10700250" y="2934938"/>
            <a:ext cx="8717700" cy="3943200"/>
          </a:xfrm>
          <a:prstGeom prst="rect">
            <a:avLst/>
          </a:prstGeom>
          <a:noFill/>
          <a:ln>
            <a:noFill/>
          </a:ln>
        </p:spPr>
        <p:txBody>
          <a:bodyPr anchorCtr="0" anchor="ctr" bIns="68550" lIns="137150" spcFirstLastPara="1" rIns="137150" wrap="square" tIns="68550">
            <a:normAutofit/>
          </a:bodyPr>
          <a:lstStyle>
            <a:lvl1pPr lvl="0" algn="l">
              <a:lnSpc>
                <a:spcPct val="90000"/>
              </a:lnSpc>
              <a:spcBef>
                <a:spcPts val="0"/>
              </a:spcBef>
              <a:spcAft>
                <a:spcPts val="0"/>
              </a:spcAft>
              <a:buClr>
                <a:schemeClr val="dk1"/>
              </a:buClr>
              <a:buSzPts val="2700"/>
              <a:buNone/>
              <a:defRPr/>
            </a:lvl1pPr>
            <a:lvl2pPr lvl="1" algn="l">
              <a:lnSpc>
                <a:spcPct val="100000"/>
              </a:lnSpc>
              <a:spcBef>
                <a:spcPts val="0"/>
              </a:spcBef>
              <a:spcAft>
                <a:spcPts val="0"/>
              </a:spcAft>
              <a:buSzPts val="2100"/>
              <a:buNone/>
              <a:defRPr/>
            </a:lvl2pPr>
            <a:lvl3pPr lvl="2" algn="l">
              <a:lnSpc>
                <a:spcPct val="100000"/>
              </a:lnSpc>
              <a:spcBef>
                <a:spcPts val="0"/>
              </a:spcBef>
              <a:spcAft>
                <a:spcPts val="0"/>
              </a:spcAft>
              <a:buSzPts val="2100"/>
              <a:buNone/>
              <a:defRPr/>
            </a:lvl3pPr>
            <a:lvl4pPr lvl="3" algn="l">
              <a:lnSpc>
                <a:spcPct val="100000"/>
              </a:lnSpc>
              <a:spcBef>
                <a:spcPts val="0"/>
              </a:spcBef>
              <a:spcAft>
                <a:spcPts val="0"/>
              </a:spcAft>
              <a:buSzPts val="2100"/>
              <a:buNone/>
              <a:defRPr/>
            </a:lvl4pPr>
            <a:lvl5pPr lvl="4" algn="l">
              <a:lnSpc>
                <a:spcPct val="100000"/>
              </a:lnSpc>
              <a:spcBef>
                <a:spcPts val="0"/>
              </a:spcBef>
              <a:spcAft>
                <a:spcPts val="0"/>
              </a:spcAft>
              <a:buSzPts val="2100"/>
              <a:buNone/>
              <a:defRPr/>
            </a:lvl5pPr>
            <a:lvl6pPr lvl="5" algn="l">
              <a:lnSpc>
                <a:spcPct val="100000"/>
              </a:lnSpc>
              <a:spcBef>
                <a:spcPts val="0"/>
              </a:spcBef>
              <a:spcAft>
                <a:spcPts val="0"/>
              </a:spcAft>
              <a:buSzPts val="2100"/>
              <a:buNone/>
              <a:defRPr/>
            </a:lvl6pPr>
            <a:lvl7pPr lvl="6" algn="l">
              <a:lnSpc>
                <a:spcPct val="100000"/>
              </a:lnSpc>
              <a:spcBef>
                <a:spcPts val="0"/>
              </a:spcBef>
              <a:spcAft>
                <a:spcPts val="0"/>
              </a:spcAft>
              <a:buSzPts val="2100"/>
              <a:buNone/>
              <a:defRPr/>
            </a:lvl7pPr>
            <a:lvl8pPr lvl="7" algn="l">
              <a:lnSpc>
                <a:spcPct val="100000"/>
              </a:lnSpc>
              <a:spcBef>
                <a:spcPts val="0"/>
              </a:spcBef>
              <a:spcAft>
                <a:spcPts val="0"/>
              </a:spcAft>
              <a:buSzPts val="2100"/>
              <a:buNone/>
              <a:defRPr/>
            </a:lvl8pPr>
            <a:lvl9pPr lvl="8" algn="l">
              <a:lnSpc>
                <a:spcPct val="100000"/>
              </a:lnSpc>
              <a:spcBef>
                <a:spcPts val="0"/>
              </a:spcBef>
              <a:spcAft>
                <a:spcPts val="0"/>
              </a:spcAft>
              <a:buSzPts val="2100"/>
              <a:buNone/>
              <a:defRPr/>
            </a:lvl9pPr>
          </a:lstStyle>
          <a:p/>
        </p:txBody>
      </p:sp>
      <p:sp>
        <p:nvSpPr>
          <p:cNvPr id="71" name="Google Shape;71;p12"/>
          <p:cNvSpPr txBox="1"/>
          <p:nvPr>
            <p:ph idx="1" type="body"/>
          </p:nvPr>
        </p:nvSpPr>
        <p:spPr>
          <a:xfrm rot="5400000">
            <a:off x="2699250" y="-894112"/>
            <a:ext cx="8717700" cy="11601300"/>
          </a:xfrm>
          <a:prstGeom prst="rect">
            <a:avLst/>
          </a:prstGeom>
          <a:noFill/>
          <a:ln>
            <a:noFill/>
          </a:ln>
        </p:spPr>
        <p:txBody>
          <a:bodyPr anchorCtr="0" anchor="t" bIns="68550" lIns="137150" spcFirstLastPara="1" rIns="137150" wrap="square" tIns="68550">
            <a:normAutofit/>
          </a:bodyPr>
          <a:lstStyle>
            <a:lvl1pPr indent="-400050" lvl="0" marL="457200" algn="l">
              <a:lnSpc>
                <a:spcPct val="90000"/>
              </a:lnSpc>
              <a:spcBef>
                <a:spcPts val="1500"/>
              </a:spcBef>
              <a:spcAft>
                <a:spcPts val="0"/>
              </a:spcAft>
              <a:buClr>
                <a:schemeClr val="dk1"/>
              </a:buClr>
              <a:buSzPts val="2700"/>
              <a:buChar char="•"/>
              <a:defRPr/>
            </a:lvl1pPr>
            <a:lvl2pPr indent="-400050" lvl="1" marL="914400" algn="l">
              <a:lnSpc>
                <a:spcPct val="90000"/>
              </a:lnSpc>
              <a:spcBef>
                <a:spcPts val="800"/>
              </a:spcBef>
              <a:spcAft>
                <a:spcPts val="0"/>
              </a:spcAft>
              <a:buClr>
                <a:schemeClr val="dk1"/>
              </a:buClr>
              <a:buSzPts val="2700"/>
              <a:buChar char="•"/>
              <a:defRPr/>
            </a:lvl2pPr>
            <a:lvl3pPr indent="-400050" lvl="2" marL="1371600" algn="l">
              <a:lnSpc>
                <a:spcPct val="90000"/>
              </a:lnSpc>
              <a:spcBef>
                <a:spcPts val="800"/>
              </a:spcBef>
              <a:spcAft>
                <a:spcPts val="0"/>
              </a:spcAft>
              <a:buClr>
                <a:schemeClr val="dk1"/>
              </a:buClr>
              <a:buSzPts val="2700"/>
              <a:buChar char="•"/>
              <a:defRPr/>
            </a:lvl3pPr>
            <a:lvl4pPr indent="-400050" lvl="3" marL="1828800" algn="l">
              <a:lnSpc>
                <a:spcPct val="90000"/>
              </a:lnSpc>
              <a:spcBef>
                <a:spcPts val="800"/>
              </a:spcBef>
              <a:spcAft>
                <a:spcPts val="0"/>
              </a:spcAft>
              <a:buClr>
                <a:schemeClr val="dk1"/>
              </a:buClr>
              <a:buSzPts val="2700"/>
              <a:buChar char="•"/>
              <a:defRPr/>
            </a:lvl4pPr>
            <a:lvl5pPr indent="-400050" lvl="4" marL="2286000" algn="l">
              <a:lnSpc>
                <a:spcPct val="90000"/>
              </a:lnSpc>
              <a:spcBef>
                <a:spcPts val="800"/>
              </a:spcBef>
              <a:spcAft>
                <a:spcPts val="0"/>
              </a:spcAft>
              <a:buClr>
                <a:schemeClr val="dk1"/>
              </a:buClr>
              <a:buSzPts val="2700"/>
              <a:buChar char="•"/>
              <a:defRPr/>
            </a:lvl5pPr>
            <a:lvl6pPr indent="-400050" lvl="5" marL="2743200" algn="l">
              <a:lnSpc>
                <a:spcPct val="90000"/>
              </a:lnSpc>
              <a:spcBef>
                <a:spcPts val="800"/>
              </a:spcBef>
              <a:spcAft>
                <a:spcPts val="0"/>
              </a:spcAft>
              <a:buClr>
                <a:schemeClr val="dk1"/>
              </a:buClr>
              <a:buSzPts val="2700"/>
              <a:buChar char="•"/>
              <a:defRPr/>
            </a:lvl6pPr>
            <a:lvl7pPr indent="-400050" lvl="6" marL="3200400" algn="l">
              <a:lnSpc>
                <a:spcPct val="90000"/>
              </a:lnSpc>
              <a:spcBef>
                <a:spcPts val="800"/>
              </a:spcBef>
              <a:spcAft>
                <a:spcPts val="0"/>
              </a:spcAft>
              <a:buClr>
                <a:schemeClr val="dk1"/>
              </a:buClr>
              <a:buSzPts val="2700"/>
              <a:buChar char="•"/>
              <a:defRPr/>
            </a:lvl7pPr>
            <a:lvl8pPr indent="-400050" lvl="7" marL="3657600" algn="l">
              <a:lnSpc>
                <a:spcPct val="90000"/>
              </a:lnSpc>
              <a:spcBef>
                <a:spcPts val="800"/>
              </a:spcBef>
              <a:spcAft>
                <a:spcPts val="0"/>
              </a:spcAft>
              <a:buClr>
                <a:schemeClr val="dk1"/>
              </a:buClr>
              <a:buSzPts val="2700"/>
              <a:buChar char="•"/>
              <a:defRPr/>
            </a:lvl8pPr>
            <a:lvl9pPr indent="-400050" lvl="8" marL="4114800" algn="l">
              <a:lnSpc>
                <a:spcPct val="90000"/>
              </a:lnSpc>
              <a:spcBef>
                <a:spcPts val="800"/>
              </a:spcBef>
              <a:spcAft>
                <a:spcPts val="0"/>
              </a:spcAft>
              <a:buClr>
                <a:schemeClr val="dk1"/>
              </a:buClr>
              <a:buSzPts val="2700"/>
              <a:buChar char="•"/>
              <a:defRPr/>
            </a:lvl9pPr>
          </a:lstStyle>
          <a:p/>
        </p:txBody>
      </p:sp>
      <p:sp>
        <p:nvSpPr>
          <p:cNvPr id="72" name="Google Shape;72;p12"/>
          <p:cNvSpPr txBox="1"/>
          <p:nvPr>
            <p:ph idx="10" type="dt"/>
          </p:nvPr>
        </p:nvSpPr>
        <p:spPr>
          <a:xfrm>
            <a:off x="1257300" y="9534525"/>
            <a:ext cx="4114800" cy="547800"/>
          </a:xfrm>
          <a:prstGeom prst="rect">
            <a:avLst/>
          </a:prstGeom>
          <a:noFill/>
          <a:ln>
            <a:noFill/>
          </a:ln>
        </p:spPr>
        <p:txBody>
          <a:bodyPr anchorCtr="0" anchor="ctr" bIns="68550" lIns="137150" spcFirstLastPara="1" rIns="137150" wrap="square" tIns="68550">
            <a:noAutofit/>
          </a:bodyPr>
          <a:lstStyle>
            <a:lvl1pPr lvl="0" algn="l">
              <a:lnSpc>
                <a:spcPct val="100000"/>
              </a:lnSpc>
              <a:spcBef>
                <a:spcPts val="0"/>
              </a:spcBef>
              <a:spcAft>
                <a:spcPts val="0"/>
              </a:spcAft>
              <a:buSzPts val="2100"/>
              <a:buNone/>
              <a:defRPr/>
            </a:lvl1pPr>
            <a:lvl2pPr lvl="1" algn="l">
              <a:lnSpc>
                <a:spcPct val="100000"/>
              </a:lnSpc>
              <a:spcBef>
                <a:spcPts val="0"/>
              </a:spcBef>
              <a:spcAft>
                <a:spcPts val="0"/>
              </a:spcAft>
              <a:buSzPts val="2100"/>
              <a:buNone/>
              <a:defRPr/>
            </a:lvl2pPr>
            <a:lvl3pPr lvl="2" algn="l">
              <a:lnSpc>
                <a:spcPct val="100000"/>
              </a:lnSpc>
              <a:spcBef>
                <a:spcPts val="0"/>
              </a:spcBef>
              <a:spcAft>
                <a:spcPts val="0"/>
              </a:spcAft>
              <a:buSzPts val="2100"/>
              <a:buNone/>
              <a:defRPr/>
            </a:lvl3pPr>
            <a:lvl4pPr lvl="3" algn="l">
              <a:lnSpc>
                <a:spcPct val="100000"/>
              </a:lnSpc>
              <a:spcBef>
                <a:spcPts val="0"/>
              </a:spcBef>
              <a:spcAft>
                <a:spcPts val="0"/>
              </a:spcAft>
              <a:buSzPts val="2100"/>
              <a:buNone/>
              <a:defRPr/>
            </a:lvl4pPr>
            <a:lvl5pPr lvl="4" algn="l">
              <a:lnSpc>
                <a:spcPct val="100000"/>
              </a:lnSpc>
              <a:spcBef>
                <a:spcPts val="0"/>
              </a:spcBef>
              <a:spcAft>
                <a:spcPts val="0"/>
              </a:spcAft>
              <a:buSzPts val="2100"/>
              <a:buNone/>
              <a:defRPr/>
            </a:lvl5pPr>
            <a:lvl6pPr lvl="5" algn="l">
              <a:lnSpc>
                <a:spcPct val="100000"/>
              </a:lnSpc>
              <a:spcBef>
                <a:spcPts val="0"/>
              </a:spcBef>
              <a:spcAft>
                <a:spcPts val="0"/>
              </a:spcAft>
              <a:buSzPts val="2100"/>
              <a:buNone/>
              <a:defRPr/>
            </a:lvl6pPr>
            <a:lvl7pPr lvl="6" algn="l">
              <a:lnSpc>
                <a:spcPct val="100000"/>
              </a:lnSpc>
              <a:spcBef>
                <a:spcPts val="0"/>
              </a:spcBef>
              <a:spcAft>
                <a:spcPts val="0"/>
              </a:spcAft>
              <a:buSzPts val="2100"/>
              <a:buNone/>
              <a:defRPr/>
            </a:lvl7pPr>
            <a:lvl8pPr lvl="7" algn="l">
              <a:lnSpc>
                <a:spcPct val="100000"/>
              </a:lnSpc>
              <a:spcBef>
                <a:spcPts val="0"/>
              </a:spcBef>
              <a:spcAft>
                <a:spcPts val="0"/>
              </a:spcAft>
              <a:buSzPts val="2100"/>
              <a:buNone/>
              <a:defRPr/>
            </a:lvl8pPr>
            <a:lvl9pPr lvl="8" algn="l">
              <a:lnSpc>
                <a:spcPct val="100000"/>
              </a:lnSpc>
              <a:spcBef>
                <a:spcPts val="0"/>
              </a:spcBef>
              <a:spcAft>
                <a:spcPts val="0"/>
              </a:spcAft>
              <a:buSzPts val="2100"/>
              <a:buNone/>
              <a:defRPr/>
            </a:lvl9pPr>
          </a:lstStyle>
          <a:p/>
        </p:txBody>
      </p:sp>
      <p:sp>
        <p:nvSpPr>
          <p:cNvPr id="73" name="Google Shape;73;p12"/>
          <p:cNvSpPr txBox="1"/>
          <p:nvPr>
            <p:ph idx="11" type="ftr"/>
          </p:nvPr>
        </p:nvSpPr>
        <p:spPr>
          <a:xfrm>
            <a:off x="6057900" y="9534525"/>
            <a:ext cx="6172200" cy="547800"/>
          </a:xfrm>
          <a:prstGeom prst="rect">
            <a:avLst/>
          </a:prstGeom>
          <a:noFill/>
          <a:ln>
            <a:noFill/>
          </a:ln>
        </p:spPr>
        <p:txBody>
          <a:bodyPr anchorCtr="0" anchor="ctr" bIns="68550" lIns="137150" spcFirstLastPara="1" rIns="137150" wrap="square" tIns="68550">
            <a:noAutofit/>
          </a:bodyPr>
          <a:lstStyle>
            <a:lvl1pPr lvl="0" algn="ctr">
              <a:lnSpc>
                <a:spcPct val="100000"/>
              </a:lnSpc>
              <a:spcBef>
                <a:spcPts val="0"/>
              </a:spcBef>
              <a:spcAft>
                <a:spcPts val="0"/>
              </a:spcAft>
              <a:buSzPts val="2100"/>
              <a:buNone/>
              <a:defRPr/>
            </a:lvl1pPr>
            <a:lvl2pPr lvl="1" algn="l">
              <a:lnSpc>
                <a:spcPct val="100000"/>
              </a:lnSpc>
              <a:spcBef>
                <a:spcPts val="0"/>
              </a:spcBef>
              <a:spcAft>
                <a:spcPts val="0"/>
              </a:spcAft>
              <a:buSzPts val="2100"/>
              <a:buNone/>
              <a:defRPr/>
            </a:lvl2pPr>
            <a:lvl3pPr lvl="2" algn="l">
              <a:lnSpc>
                <a:spcPct val="100000"/>
              </a:lnSpc>
              <a:spcBef>
                <a:spcPts val="0"/>
              </a:spcBef>
              <a:spcAft>
                <a:spcPts val="0"/>
              </a:spcAft>
              <a:buSzPts val="2100"/>
              <a:buNone/>
              <a:defRPr/>
            </a:lvl3pPr>
            <a:lvl4pPr lvl="3" algn="l">
              <a:lnSpc>
                <a:spcPct val="100000"/>
              </a:lnSpc>
              <a:spcBef>
                <a:spcPts val="0"/>
              </a:spcBef>
              <a:spcAft>
                <a:spcPts val="0"/>
              </a:spcAft>
              <a:buSzPts val="2100"/>
              <a:buNone/>
              <a:defRPr/>
            </a:lvl4pPr>
            <a:lvl5pPr lvl="4" algn="l">
              <a:lnSpc>
                <a:spcPct val="100000"/>
              </a:lnSpc>
              <a:spcBef>
                <a:spcPts val="0"/>
              </a:spcBef>
              <a:spcAft>
                <a:spcPts val="0"/>
              </a:spcAft>
              <a:buSzPts val="2100"/>
              <a:buNone/>
              <a:defRPr/>
            </a:lvl5pPr>
            <a:lvl6pPr lvl="5" algn="l">
              <a:lnSpc>
                <a:spcPct val="100000"/>
              </a:lnSpc>
              <a:spcBef>
                <a:spcPts val="0"/>
              </a:spcBef>
              <a:spcAft>
                <a:spcPts val="0"/>
              </a:spcAft>
              <a:buSzPts val="2100"/>
              <a:buNone/>
              <a:defRPr/>
            </a:lvl6pPr>
            <a:lvl7pPr lvl="6" algn="l">
              <a:lnSpc>
                <a:spcPct val="100000"/>
              </a:lnSpc>
              <a:spcBef>
                <a:spcPts val="0"/>
              </a:spcBef>
              <a:spcAft>
                <a:spcPts val="0"/>
              </a:spcAft>
              <a:buSzPts val="2100"/>
              <a:buNone/>
              <a:defRPr/>
            </a:lvl7pPr>
            <a:lvl8pPr lvl="7" algn="l">
              <a:lnSpc>
                <a:spcPct val="100000"/>
              </a:lnSpc>
              <a:spcBef>
                <a:spcPts val="0"/>
              </a:spcBef>
              <a:spcAft>
                <a:spcPts val="0"/>
              </a:spcAft>
              <a:buSzPts val="2100"/>
              <a:buNone/>
              <a:defRPr/>
            </a:lvl8pPr>
            <a:lvl9pPr lvl="8" algn="l">
              <a:lnSpc>
                <a:spcPct val="100000"/>
              </a:lnSpc>
              <a:spcBef>
                <a:spcPts val="0"/>
              </a:spcBef>
              <a:spcAft>
                <a:spcPts val="0"/>
              </a:spcAft>
              <a:buSzPts val="2100"/>
              <a:buNone/>
              <a:defRPr/>
            </a:lvl9pPr>
          </a:lstStyle>
          <a:p/>
        </p:txBody>
      </p:sp>
      <p:sp>
        <p:nvSpPr>
          <p:cNvPr id="74" name="Google Shape;74;p12"/>
          <p:cNvSpPr txBox="1"/>
          <p:nvPr>
            <p:ph idx="12" type="sldNum"/>
          </p:nvPr>
        </p:nvSpPr>
        <p:spPr>
          <a:xfrm>
            <a:off x="12915900" y="9534525"/>
            <a:ext cx="4114800" cy="547800"/>
          </a:xfrm>
          <a:prstGeom prst="rect">
            <a:avLst/>
          </a:prstGeom>
          <a:noFill/>
          <a:ln>
            <a:noFill/>
          </a:ln>
        </p:spPr>
        <p:txBody>
          <a:bodyPr anchorCtr="0" anchor="ctr" bIns="68550" lIns="137150" spcFirstLastPara="1" rIns="137150" wrap="square" tIns="6855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mbria"/>
                <a:ea typeface="Cambria"/>
                <a:cs typeface="Cambria"/>
                <a:sym typeface="Cambria"/>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mbria"/>
                <a:ea typeface="Cambria"/>
                <a:cs typeface="Cambria"/>
                <a:sym typeface="Cambria"/>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mbria"/>
                <a:ea typeface="Cambria"/>
                <a:cs typeface="Cambria"/>
                <a:sym typeface="Cambria"/>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mbria"/>
                <a:ea typeface="Cambria"/>
                <a:cs typeface="Cambria"/>
                <a:sym typeface="Cambria"/>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mbria"/>
                <a:ea typeface="Cambria"/>
                <a:cs typeface="Cambria"/>
                <a:sym typeface="Cambria"/>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mbria"/>
                <a:ea typeface="Cambria"/>
                <a:cs typeface="Cambria"/>
                <a:sym typeface="Cambria"/>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mbria"/>
                <a:ea typeface="Cambria"/>
                <a:cs typeface="Cambria"/>
                <a:sym typeface="Cambria"/>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mbria"/>
                <a:ea typeface="Cambria"/>
                <a:cs typeface="Cambria"/>
                <a:sym typeface="Cambria"/>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1" name="Shape 81"/>
        <p:cNvGrpSpPr/>
        <p:nvPr/>
      </p:nvGrpSpPr>
      <p:grpSpPr>
        <a:xfrm>
          <a:off x="0" y="0"/>
          <a:ext cx="0" cy="0"/>
          <a:chOff x="0" y="0"/>
          <a:chExt cx="0" cy="0"/>
        </a:xfrm>
      </p:grpSpPr>
      <p:sp>
        <p:nvSpPr>
          <p:cNvPr id="82" name="Google Shape;82;p14"/>
          <p:cNvSpPr txBox="1"/>
          <p:nvPr>
            <p:ph type="ctrTitle"/>
          </p:nvPr>
        </p:nvSpPr>
        <p:spPr>
          <a:xfrm>
            <a:off x="2286000" y="1683544"/>
            <a:ext cx="13716000" cy="3581700"/>
          </a:xfrm>
          <a:prstGeom prst="rect">
            <a:avLst/>
          </a:prstGeom>
          <a:noFill/>
          <a:ln>
            <a:noFill/>
          </a:ln>
        </p:spPr>
        <p:txBody>
          <a:bodyPr anchorCtr="0" anchor="b" bIns="68550" lIns="137150" spcFirstLastPara="1" rIns="137150" wrap="square" tIns="68550">
            <a:normAutofit/>
          </a:bodyPr>
          <a:lstStyle>
            <a:lvl1pPr lvl="0" rtl="0" algn="ctr">
              <a:lnSpc>
                <a:spcPct val="90000"/>
              </a:lnSpc>
              <a:spcBef>
                <a:spcPts val="0"/>
              </a:spcBef>
              <a:spcAft>
                <a:spcPts val="0"/>
              </a:spcAft>
              <a:buClr>
                <a:schemeClr val="dk1"/>
              </a:buClr>
              <a:buSzPts val="9000"/>
              <a:buFont typeface="Calibri"/>
              <a:buNone/>
              <a:defRPr sz="9000"/>
            </a:lvl1pPr>
            <a:lvl2pPr lvl="1" rtl="0">
              <a:spcBef>
                <a:spcPts val="0"/>
              </a:spcBef>
              <a:spcAft>
                <a:spcPts val="0"/>
              </a:spcAft>
              <a:buSzPts val="2100"/>
              <a:buNone/>
              <a:defRPr/>
            </a:lvl2pPr>
            <a:lvl3pPr lvl="2" rtl="0">
              <a:spcBef>
                <a:spcPts val="0"/>
              </a:spcBef>
              <a:spcAft>
                <a:spcPts val="0"/>
              </a:spcAft>
              <a:buSzPts val="2100"/>
              <a:buNone/>
              <a:defRPr/>
            </a:lvl3pPr>
            <a:lvl4pPr lvl="3" rtl="0">
              <a:spcBef>
                <a:spcPts val="0"/>
              </a:spcBef>
              <a:spcAft>
                <a:spcPts val="0"/>
              </a:spcAft>
              <a:buSzPts val="2100"/>
              <a:buNone/>
              <a:defRPr/>
            </a:lvl4pPr>
            <a:lvl5pPr lvl="4" rtl="0">
              <a:spcBef>
                <a:spcPts val="0"/>
              </a:spcBef>
              <a:spcAft>
                <a:spcPts val="0"/>
              </a:spcAft>
              <a:buSzPts val="2100"/>
              <a:buNone/>
              <a:defRPr/>
            </a:lvl5pPr>
            <a:lvl6pPr lvl="5" rtl="0">
              <a:spcBef>
                <a:spcPts val="0"/>
              </a:spcBef>
              <a:spcAft>
                <a:spcPts val="0"/>
              </a:spcAft>
              <a:buSzPts val="2100"/>
              <a:buNone/>
              <a:defRPr/>
            </a:lvl6pPr>
            <a:lvl7pPr lvl="6" rtl="0">
              <a:spcBef>
                <a:spcPts val="0"/>
              </a:spcBef>
              <a:spcAft>
                <a:spcPts val="0"/>
              </a:spcAft>
              <a:buSzPts val="2100"/>
              <a:buNone/>
              <a:defRPr/>
            </a:lvl7pPr>
            <a:lvl8pPr lvl="7" rtl="0">
              <a:spcBef>
                <a:spcPts val="0"/>
              </a:spcBef>
              <a:spcAft>
                <a:spcPts val="0"/>
              </a:spcAft>
              <a:buSzPts val="2100"/>
              <a:buNone/>
              <a:defRPr/>
            </a:lvl8pPr>
            <a:lvl9pPr lvl="8" rtl="0">
              <a:spcBef>
                <a:spcPts val="0"/>
              </a:spcBef>
              <a:spcAft>
                <a:spcPts val="0"/>
              </a:spcAft>
              <a:buSzPts val="2100"/>
              <a:buNone/>
              <a:defRPr/>
            </a:lvl9pPr>
          </a:lstStyle>
          <a:p/>
        </p:txBody>
      </p:sp>
      <p:sp>
        <p:nvSpPr>
          <p:cNvPr id="83" name="Google Shape;83;p14"/>
          <p:cNvSpPr txBox="1"/>
          <p:nvPr>
            <p:ph idx="1" type="subTitle"/>
          </p:nvPr>
        </p:nvSpPr>
        <p:spPr>
          <a:xfrm>
            <a:off x="2286000" y="5403057"/>
            <a:ext cx="13716000" cy="2483700"/>
          </a:xfrm>
          <a:prstGeom prst="rect">
            <a:avLst/>
          </a:prstGeom>
          <a:noFill/>
          <a:ln>
            <a:noFill/>
          </a:ln>
        </p:spPr>
        <p:txBody>
          <a:bodyPr anchorCtr="0" anchor="t" bIns="68550" lIns="137150" spcFirstLastPara="1" rIns="137150" wrap="square" tIns="68550">
            <a:normAutofit/>
          </a:bodyPr>
          <a:lstStyle>
            <a:lvl1pPr lvl="0" rtl="0" algn="ctr">
              <a:lnSpc>
                <a:spcPct val="90000"/>
              </a:lnSpc>
              <a:spcBef>
                <a:spcPts val="1500"/>
              </a:spcBef>
              <a:spcAft>
                <a:spcPts val="0"/>
              </a:spcAft>
              <a:buClr>
                <a:schemeClr val="dk1"/>
              </a:buClr>
              <a:buSzPts val="3600"/>
              <a:buNone/>
              <a:defRPr sz="3600"/>
            </a:lvl1pPr>
            <a:lvl2pPr lvl="1" rtl="0" algn="ctr">
              <a:lnSpc>
                <a:spcPct val="90000"/>
              </a:lnSpc>
              <a:spcBef>
                <a:spcPts val="800"/>
              </a:spcBef>
              <a:spcAft>
                <a:spcPts val="0"/>
              </a:spcAft>
              <a:buClr>
                <a:schemeClr val="dk1"/>
              </a:buClr>
              <a:buSzPts val="3000"/>
              <a:buNone/>
              <a:defRPr sz="3000"/>
            </a:lvl2pPr>
            <a:lvl3pPr lvl="2" rtl="0" algn="ctr">
              <a:lnSpc>
                <a:spcPct val="90000"/>
              </a:lnSpc>
              <a:spcBef>
                <a:spcPts val="800"/>
              </a:spcBef>
              <a:spcAft>
                <a:spcPts val="0"/>
              </a:spcAft>
              <a:buClr>
                <a:schemeClr val="dk1"/>
              </a:buClr>
              <a:buSzPts val="2700"/>
              <a:buNone/>
              <a:defRPr sz="2700"/>
            </a:lvl3pPr>
            <a:lvl4pPr lvl="3" rtl="0" algn="ctr">
              <a:lnSpc>
                <a:spcPct val="90000"/>
              </a:lnSpc>
              <a:spcBef>
                <a:spcPts val="800"/>
              </a:spcBef>
              <a:spcAft>
                <a:spcPts val="0"/>
              </a:spcAft>
              <a:buClr>
                <a:schemeClr val="dk1"/>
              </a:buClr>
              <a:buSzPts val="2400"/>
              <a:buNone/>
              <a:defRPr sz="2400"/>
            </a:lvl4pPr>
            <a:lvl5pPr lvl="4" rtl="0" algn="ctr">
              <a:lnSpc>
                <a:spcPct val="90000"/>
              </a:lnSpc>
              <a:spcBef>
                <a:spcPts val="800"/>
              </a:spcBef>
              <a:spcAft>
                <a:spcPts val="0"/>
              </a:spcAft>
              <a:buClr>
                <a:schemeClr val="dk1"/>
              </a:buClr>
              <a:buSzPts val="2400"/>
              <a:buNone/>
              <a:defRPr sz="2400"/>
            </a:lvl5pPr>
            <a:lvl6pPr lvl="5" rtl="0" algn="ctr">
              <a:lnSpc>
                <a:spcPct val="90000"/>
              </a:lnSpc>
              <a:spcBef>
                <a:spcPts val="800"/>
              </a:spcBef>
              <a:spcAft>
                <a:spcPts val="0"/>
              </a:spcAft>
              <a:buClr>
                <a:schemeClr val="dk1"/>
              </a:buClr>
              <a:buSzPts val="2400"/>
              <a:buNone/>
              <a:defRPr sz="2400"/>
            </a:lvl6pPr>
            <a:lvl7pPr lvl="6" rtl="0" algn="ctr">
              <a:lnSpc>
                <a:spcPct val="90000"/>
              </a:lnSpc>
              <a:spcBef>
                <a:spcPts val="800"/>
              </a:spcBef>
              <a:spcAft>
                <a:spcPts val="0"/>
              </a:spcAft>
              <a:buClr>
                <a:schemeClr val="dk1"/>
              </a:buClr>
              <a:buSzPts val="2400"/>
              <a:buNone/>
              <a:defRPr sz="2400"/>
            </a:lvl7pPr>
            <a:lvl8pPr lvl="7" rtl="0" algn="ctr">
              <a:lnSpc>
                <a:spcPct val="90000"/>
              </a:lnSpc>
              <a:spcBef>
                <a:spcPts val="800"/>
              </a:spcBef>
              <a:spcAft>
                <a:spcPts val="0"/>
              </a:spcAft>
              <a:buClr>
                <a:schemeClr val="dk1"/>
              </a:buClr>
              <a:buSzPts val="2400"/>
              <a:buNone/>
              <a:defRPr sz="2400"/>
            </a:lvl8pPr>
            <a:lvl9pPr lvl="8" rtl="0" algn="ctr">
              <a:lnSpc>
                <a:spcPct val="90000"/>
              </a:lnSpc>
              <a:spcBef>
                <a:spcPts val="800"/>
              </a:spcBef>
              <a:spcAft>
                <a:spcPts val="0"/>
              </a:spcAft>
              <a:buClr>
                <a:schemeClr val="dk1"/>
              </a:buClr>
              <a:buSzPts val="2400"/>
              <a:buNone/>
              <a:defRPr sz="2400"/>
            </a:lvl9pPr>
          </a:lstStyle>
          <a:p/>
        </p:txBody>
      </p:sp>
      <p:sp>
        <p:nvSpPr>
          <p:cNvPr id="84" name="Google Shape;84;p14"/>
          <p:cNvSpPr txBox="1"/>
          <p:nvPr>
            <p:ph idx="10" type="dt"/>
          </p:nvPr>
        </p:nvSpPr>
        <p:spPr>
          <a:xfrm>
            <a:off x="1257300" y="9534525"/>
            <a:ext cx="4114800" cy="547800"/>
          </a:xfrm>
          <a:prstGeom prst="rect">
            <a:avLst/>
          </a:prstGeom>
          <a:noFill/>
          <a:ln>
            <a:noFill/>
          </a:ln>
        </p:spPr>
        <p:txBody>
          <a:bodyPr anchorCtr="0" anchor="ctr" bIns="68550" lIns="137150" spcFirstLastPara="1" rIns="137150" wrap="square" tIns="68550">
            <a:noAutofit/>
          </a:bodyPr>
          <a:lstStyle>
            <a:lvl1pPr lvl="0" rtl="0" algn="l">
              <a:spcBef>
                <a:spcPts val="0"/>
              </a:spcBef>
              <a:spcAft>
                <a:spcPts val="0"/>
              </a:spcAft>
              <a:buSzPts val="2100"/>
              <a:buNone/>
              <a:defRPr/>
            </a:lvl1pPr>
            <a:lvl2pPr lvl="1" rtl="0" algn="l">
              <a:spcBef>
                <a:spcPts val="0"/>
              </a:spcBef>
              <a:spcAft>
                <a:spcPts val="0"/>
              </a:spcAft>
              <a:buSzPts val="2100"/>
              <a:buNone/>
              <a:defRPr/>
            </a:lvl2pPr>
            <a:lvl3pPr lvl="2" rtl="0" algn="l">
              <a:spcBef>
                <a:spcPts val="0"/>
              </a:spcBef>
              <a:spcAft>
                <a:spcPts val="0"/>
              </a:spcAft>
              <a:buSzPts val="2100"/>
              <a:buNone/>
              <a:defRPr/>
            </a:lvl3pPr>
            <a:lvl4pPr lvl="3" rtl="0" algn="l">
              <a:spcBef>
                <a:spcPts val="0"/>
              </a:spcBef>
              <a:spcAft>
                <a:spcPts val="0"/>
              </a:spcAft>
              <a:buSzPts val="2100"/>
              <a:buNone/>
              <a:defRPr/>
            </a:lvl4pPr>
            <a:lvl5pPr lvl="4" rtl="0" algn="l">
              <a:spcBef>
                <a:spcPts val="0"/>
              </a:spcBef>
              <a:spcAft>
                <a:spcPts val="0"/>
              </a:spcAft>
              <a:buSzPts val="2100"/>
              <a:buNone/>
              <a:defRPr/>
            </a:lvl5pPr>
            <a:lvl6pPr lvl="5" rtl="0" algn="l">
              <a:spcBef>
                <a:spcPts val="0"/>
              </a:spcBef>
              <a:spcAft>
                <a:spcPts val="0"/>
              </a:spcAft>
              <a:buSzPts val="2100"/>
              <a:buNone/>
              <a:defRPr/>
            </a:lvl6pPr>
            <a:lvl7pPr lvl="6" rtl="0" algn="l">
              <a:spcBef>
                <a:spcPts val="0"/>
              </a:spcBef>
              <a:spcAft>
                <a:spcPts val="0"/>
              </a:spcAft>
              <a:buSzPts val="2100"/>
              <a:buNone/>
              <a:defRPr/>
            </a:lvl7pPr>
            <a:lvl8pPr lvl="7" rtl="0" algn="l">
              <a:spcBef>
                <a:spcPts val="0"/>
              </a:spcBef>
              <a:spcAft>
                <a:spcPts val="0"/>
              </a:spcAft>
              <a:buSzPts val="2100"/>
              <a:buNone/>
              <a:defRPr/>
            </a:lvl8pPr>
            <a:lvl9pPr lvl="8" rtl="0" algn="l">
              <a:spcBef>
                <a:spcPts val="0"/>
              </a:spcBef>
              <a:spcAft>
                <a:spcPts val="0"/>
              </a:spcAft>
              <a:buSzPts val="2100"/>
              <a:buNone/>
              <a:defRPr/>
            </a:lvl9pPr>
          </a:lstStyle>
          <a:p/>
        </p:txBody>
      </p:sp>
      <p:sp>
        <p:nvSpPr>
          <p:cNvPr id="85" name="Google Shape;85;p14"/>
          <p:cNvSpPr txBox="1"/>
          <p:nvPr>
            <p:ph idx="11" type="ftr"/>
          </p:nvPr>
        </p:nvSpPr>
        <p:spPr>
          <a:xfrm>
            <a:off x="6057900" y="9534525"/>
            <a:ext cx="6172200" cy="547800"/>
          </a:xfrm>
          <a:prstGeom prst="rect">
            <a:avLst/>
          </a:prstGeom>
          <a:noFill/>
          <a:ln>
            <a:noFill/>
          </a:ln>
        </p:spPr>
        <p:txBody>
          <a:bodyPr anchorCtr="0" anchor="ctr" bIns="68550" lIns="137150" spcFirstLastPara="1" rIns="137150" wrap="square" tIns="68550">
            <a:noAutofit/>
          </a:bodyPr>
          <a:lstStyle>
            <a:lvl1pPr lvl="0" rtl="0" algn="ctr">
              <a:spcBef>
                <a:spcPts val="0"/>
              </a:spcBef>
              <a:spcAft>
                <a:spcPts val="0"/>
              </a:spcAft>
              <a:buSzPts val="2100"/>
              <a:buNone/>
              <a:defRPr/>
            </a:lvl1pPr>
            <a:lvl2pPr lvl="1" rtl="0" algn="l">
              <a:spcBef>
                <a:spcPts val="0"/>
              </a:spcBef>
              <a:spcAft>
                <a:spcPts val="0"/>
              </a:spcAft>
              <a:buSzPts val="2100"/>
              <a:buNone/>
              <a:defRPr/>
            </a:lvl2pPr>
            <a:lvl3pPr lvl="2" rtl="0" algn="l">
              <a:spcBef>
                <a:spcPts val="0"/>
              </a:spcBef>
              <a:spcAft>
                <a:spcPts val="0"/>
              </a:spcAft>
              <a:buSzPts val="2100"/>
              <a:buNone/>
              <a:defRPr/>
            </a:lvl3pPr>
            <a:lvl4pPr lvl="3" rtl="0" algn="l">
              <a:spcBef>
                <a:spcPts val="0"/>
              </a:spcBef>
              <a:spcAft>
                <a:spcPts val="0"/>
              </a:spcAft>
              <a:buSzPts val="2100"/>
              <a:buNone/>
              <a:defRPr/>
            </a:lvl4pPr>
            <a:lvl5pPr lvl="4" rtl="0" algn="l">
              <a:spcBef>
                <a:spcPts val="0"/>
              </a:spcBef>
              <a:spcAft>
                <a:spcPts val="0"/>
              </a:spcAft>
              <a:buSzPts val="2100"/>
              <a:buNone/>
              <a:defRPr/>
            </a:lvl5pPr>
            <a:lvl6pPr lvl="5" rtl="0" algn="l">
              <a:spcBef>
                <a:spcPts val="0"/>
              </a:spcBef>
              <a:spcAft>
                <a:spcPts val="0"/>
              </a:spcAft>
              <a:buSzPts val="2100"/>
              <a:buNone/>
              <a:defRPr/>
            </a:lvl6pPr>
            <a:lvl7pPr lvl="6" rtl="0" algn="l">
              <a:spcBef>
                <a:spcPts val="0"/>
              </a:spcBef>
              <a:spcAft>
                <a:spcPts val="0"/>
              </a:spcAft>
              <a:buSzPts val="2100"/>
              <a:buNone/>
              <a:defRPr/>
            </a:lvl7pPr>
            <a:lvl8pPr lvl="7" rtl="0" algn="l">
              <a:spcBef>
                <a:spcPts val="0"/>
              </a:spcBef>
              <a:spcAft>
                <a:spcPts val="0"/>
              </a:spcAft>
              <a:buSzPts val="2100"/>
              <a:buNone/>
              <a:defRPr/>
            </a:lvl8pPr>
            <a:lvl9pPr lvl="8" rtl="0" algn="l">
              <a:spcBef>
                <a:spcPts val="0"/>
              </a:spcBef>
              <a:spcAft>
                <a:spcPts val="0"/>
              </a:spcAft>
              <a:buSzPts val="2100"/>
              <a:buNone/>
              <a:defRPr/>
            </a:lvl9pPr>
          </a:lstStyle>
          <a:p/>
        </p:txBody>
      </p:sp>
      <p:sp>
        <p:nvSpPr>
          <p:cNvPr id="86" name="Google Shape;86;p14"/>
          <p:cNvSpPr txBox="1"/>
          <p:nvPr>
            <p:ph idx="12" type="sldNum"/>
          </p:nvPr>
        </p:nvSpPr>
        <p:spPr>
          <a:xfrm>
            <a:off x="12915900" y="9534525"/>
            <a:ext cx="4114800" cy="547800"/>
          </a:xfrm>
          <a:prstGeom prst="rect">
            <a:avLst/>
          </a:prstGeom>
          <a:noFill/>
          <a:ln>
            <a:noFill/>
          </a:ln>
        </p:spPr>
        <p:txBody>
          <a:bodyPr anchorCtr="0" anchor="ctr" bIns="68550" lIns="137150" spcFirstLastPara="1" rIns="137150" wrap="square" tIns="6855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7" name="Shape 87"/>
        <p:cNvGrpSpPr/>
        <p:nvPr/>
      </p:nvGrpSpPr>
      <p:grpSpPr>
        <a:xfrm>
          <a:off x="0" y="0"/>
          <a:ext cx="0" cy="0"/>
          <a:chOff x="0" y="0"/>
          <a:chExt cx="0" cy="0"/>
        </a:xfrm>
      </p:grpSpPr>
      <p:sp>
        <p:nvSpPr>
          <p:cNvPr id="88" name="Google Shape;88;p15"/>
          <p:cNvSpPr txBox="1"/>
          <p:nvPr>
            <p:ph type="title"/>
          </p:nvPr>
        </p:nvSpPr>
        <p:spPr>
          <a:xfrm>
            <a:off x="1257300" y="547688"/>
            <a:ext cx="15773400" cy="1988700"/>
          </a:xfrm>
          <a:prstGeom prst="rect">
            <a:avLst/>
          </a:prstGeom>
          <a:noFill/>
          <a:ln>
            <a:noFill/>
          </a:ln>
        </p:spPr>
        <p:txBody>
          <a:bodyPr anchorCtr="0" anchor="ctr" bIns="68550" lIns="137150" spcFirstLastPara="1" rIns="137150" wrap="square" tIns="68550">
            <a:normAutofit/>
          </a:bodyPr>
          <a:lstStyle>
            <a:lvl1pPr lvl="0" rtl="0" algn="l">
              <a:lnSpc>
                <a:spcPct val="90000"/>
              </a:lnSpc>
              <a:spcBef>
                <a:spcPts val="0"/>
              </a:spcBef>
              <a:spcAft>
                <a:spcPts val="0"/>
              </a:spcAft>
              <a:buClr>
                <a:schemeClr val="dk1"/>
              </a:buClr>
              <a:buSzPts val="2700"/>
              <a:buNone/>
              <a:defRPr/>
            </a:lvl1pPr>
            <a:lvl2pPr lvl="1" rtl="0">
              <a:spcBef>
                <a:spcPts val="0"/>
              </a:spcBef>
              <a:spcAft>
                <a:spcPts val="0"/>
              </a:spcAft>
              <a:buSzPts val="2100"/>
              <a:buNone/>
              <a:defRPr/>
            </a:lvl2pPr>
            <a:lvl3pPr lvl="2" rtl="0">
              <a:spcBef>
                <a:spcPts val="0"/>
              </a:spcBef>
              <a:spcAft>
                <a:spcPts val="0"/>
              </a:spcAft>
              <a:buSzPts val="2100"/>
              <a:buNone/>
              <a:defRPr/>
            </a:lvl3pPr>
            <a:lvl4pPr lvl="3" rtl="0">
              <a:spcBef>
                <a:spcPts val="0"/>
              </a:spcBef>
              <a:spcAft>
                <a:spcPts val="0"/>
              </a:spcAft>
              <a:buSzPts val="2100"/>
              <a:buNone/>
              <a:defRPr/>
            </a:lvl4pPr>
            <a:lvl5pPr lvl="4" rtl="0">
              <a:spcBef>
                <a:spcPts val="0"/>
              </a:spcBef>
              <a:spcAft>
                <a:spcPts val="0"/>
              </a:spcAft>
              <a:buSzPts val="2100"/>
              <a:buNone/>
              <a:defRPr/>
            </a:lvl5pPr>
            <a:lvl6pPr lvl="5" rtl="0">
              <a:spcBef>
                <a:spcPts val="0"/>
              </a:spcBef>
              <a:spcAft>
                <a:spcPts val="0"/>
              </a:spcAft>
              <a:buSzPts val="2100"/>
              <a:buNone/>
              <a:defRPr/>
            </a:lvl6pPr>
            <a:lvl7pPr lvl="6" rtl="0">
              <a:spcBef>
                <a:spcPts val="0"/>
              </a:spcBef>
              <a:spcAft>
                <a:spcPts val="0"/>
              </a:spcAft>
              <a:buSzPts val="2100"/>
              <a:buNone/>
              <a:defRPr/>
            </a:lvl7pPr>
            <a:lvl8pPr lvl="7" rtl="0">
              <a:spcBef>
                <a:spcPts val="0"/>
              </a:spcBef>
              <a:spcAft>
                <a:spcPts val="0"/>
              </a:spcAft>
              <a:buSzPts val="2100"/>
              <a:buNone/>
              <a:defRPr/>
            </a:lvl8pPr>
            <a:lvl9pPr lvl="8" rtl="0">
              <a:spcBef>
                <a:spcPts val="0"/>
              </a:spcBef>
              <a:spcAft>
                <a:spcPts val="0"/>
              </a:spcAft>
              <a:buSzPts val="2100"/>
              <a:buNone/>
              <a:defRPr/>
            </a:lvl9pPr>
          </a:lstStyle>
          <a:p/>
        </p:txBody>
      </p:sp>
      <p:sp>
        <p:nvSpPr>
          <p:cNvPr id="89" name="Google Shape;89;p15"/>
          <p:cNvSpPr txBox="1"/>
          <p:nvPr>
            <p:ph idx="1" type="body"/>
          </p:nvPr>
        </p:nvSpPr>
        <p:spPr>
          <a:xfrm>
            <a:off x="1257300" y="2738438"/>
            <a:ext cx="15773400" cy="6526800"/>
          </a:xfrm>
          <a:prstGeom prst="rect">
            <a:avLst/>
          </a:prstGeom>
          <a:noFill/>
          <a:ln>
            <a:noFill/>
          </a:ln>
        </p:spPr>
        <p:txBody>
          <a:bodyPr anchorCtr="0" anchor="t" bIns="68550" lIns="137150" spcFirstLastPara="1" rIns="137150" wrap="square" tIns="68550">
            <a:normAutofit/>
          </a:bodyPr>
          <a:lstStyle>
            <a:lvl1pPr indent="-400050" lvl="0" marL="457200" rtl="0" algn="l">
              <a:lnSpc>
                <a:spcPct val="90000"/>
              </a:lnSpc>
              <a:spcBef>
                <a:spcPts val="1500"/>
              </a:spcBef>
              <a:spcAft>
                <a:spcPts val="0"/>
              </a:spcAft>
              <a:buClr>
                <a:schemeClr val="dk1"/>
              </a:buClr>
              <a:buSzPts val="2700"/>
              <a:buChar char="•"/>
              <a:defRPr/>
            </a:lvl1pPr>
            <a:lvl2pPr indent="-400050" lvl="1" marL="914400" rtl="0" algn="l">
              <a:lnSpc>
                <a:spcPct val="90000"/>
              </a:lnSpc>
              <a:spcBef>
                <a:spcPts val="800"/>
              </a:spcBef>
              <a:spcAft>
                <a:spcPts val="0"/>
              </a:spcAft>
              <a:buClr>
                <a:schemeClr val="dk1"/>
              </a:buClr>
              <a:buSzPts val="2700"/>
              <a:buChar char="•"/>
              <a:defRPr/>
            </a:lvl2pPr>
            <a:lvl3pPr indent="-400050" lvl="2" marL="1371600" rtl="0" algn="l">
              <a:lnSpc>
                <a:spcPct val="90000"/>
              </a:lnSpc>
              <a:spcBef>
                <a:spcPts val="800"/>
              </a:spcBef>
              <a:spcAft>
                <a:spcPts val="0"/>
              </a:spcAft>
              <a:buClr>
                <a:schemeClr val="dk1"/>
              </a:buClr>
              <a:buSzPts val="2700"/>
              <a:buChar char="•"/>
              <a:defRPr/>
            </a:lvl3pPr>
            <a:lvl4pPr indent="-400050" lvl="3" marL="1828800" rtl="0" algn="l">
              <a:lnSpc>
                <a:spcPct val="90000"/>
              </a:lnSpc>
              <a:spcBef>
                <a:spcPts val="800"/>
              </a:spcBef>
              <a:spcAft>
                <a:spcPts val="0"/>
              </a:spcAft>
              <a:buClr>
                <a:schemeClr val="dk1"/>
              </a:buClr>
              <a:buSzPts val="2700"/>
              <a:buChar char="•"/>
              <a:defRPr/>
            </a:lvl4pPr>
            <a:lvl5pPr indent="-400050" lvl="4" marL="2286000" rtl="0" algn="l">
              <a:lnSpc>
                <a:spcPct val="90000"/>
              </a:lnSpc>
              <a:spcBef>
                <a:spcPts val="800"/>
              </a:spcBef>
              <a:spcAft>
                <a:spcPts val="0"/>
              </a:spcAft>
              <a:buClr>
                <a:schemeClr val="dk1"/>
              </a:buClr>
              <a:buSzPts val="2700"/>
              <a:buChar char="•"/>
              <a:defRPr/>
            </a:lvl5pPr>
            <a:lvl6pPr indent="-400050" lvl="5" marL="2743200" rtl="0" algn="l">
              <a:lnSpc>
                <a:spcPct val="90000"/>
              </a:lnSpc>
              <a:spcBef>
                <a:spcPts val="800"/>
              </a:spcBef>
              <a:spcAft>
                <a:spcPts val="0"/>
              </a:spcAft>
              <a:buClr>
                <a:schemeClr val="dk1"/>
              </a:buClr>
              <a:buSzPts val="2700"/>
              <a:buChar char="•"/>
              <a:defRPr/>
            </a:lvl6pPr>
            <a:lvl7pPr indent="-400050" lvl="6" marL="3200400" rtl="0" algn="l">
              <a:lnSpc>
                <a:spcPct val="90000"/>
              </a:lnSpc>
              <a:spcBef>
                <a:spcPts val="800"/>
              </a:spcBef>
              <a:spcAft>
                <a:spcPts val="0"/>
              </a:spcAft>
              <a:buClr>
                <a:schemeClr val="dk1"/>
              </a:buClr>
              <a:buSzPts val="2700"/>
              <a:buChar char="•"/>
              <a:defRPr/>
            </a:lvl7pPr>
            <a:lvl8pPr indent="-400050" lvl="7" marL="3657600" rtl="0" algn="l">
              <a:lnSpc>
                <a:spcPct val="90000"/>
              </a:lnSpc>
              <a:spcBef>
                <a:spcPts val="800"/>
              </a:spcBef>
              <a:spcAft>
                <a:spcPts val="0"/>
              </a:spcAft>
              <a:buClr>
                <a:schemeClr val="dk1"/>
              </a:buClr>
              <a:buSzPts val="2700"/>
              <a:buChar char="•"/>
              <a:defRPr/>
            </a:lvl8pPr>
            <a:lvl9pPr indent="-400050" lvl="8" marL="4114800" rtl="0" algn="l">
              <a:lnSpc>
                <a:spcPct val="90000"/>
              </a:lnSpc>
              <a:spcBef>
                <a:spcPts val="800"/>
              </a:spcBef>
              <a:spcAft>
                <a:spcPts val="0"/>
              </a:spcAft>
              <a:buClr>
                <a:schemeClr val="dk1"/>
              </a:buClr>
              <a:buSzPts val="2700"/>
              <a:buChar char="•"/>
              <a:defRPr/>
            </a:lvl9pPr>
          </a:lstStyle>
          <a:p/>
        </p:txBody>
      </p:sp>
      <p:sp>
        <p:nvSpPr>
          <p:cNvPr id="90" name="Google Shape;90;p15"/>
          <p:cNvSpPr txBox="1"/>
          <p:nvPr>
            <p:ph idx="10" type="dt"/>
          </p:nvPr>
        </p:nvSpPr>
        <p:spPr>
          <a:xfrm>
            <a:off x="1257300" y="9534525"/>
            <a:ext cx="4114800" cy="547800"/>
          </a:xfrm>
          <a:prstGeom prst="rect">
            <a:avLst/>
          </a:prstGeom>
          <a:noFill/>
          <a:ln>
            <a:noFill/>
          </a:ln>
        </p:spPr>
        <p:txBody>
          <a:bodyPr anchorCtr="0" anchor="ctr" bIns="68550" lIns="137150" spcFirstLastPara="1" rIns="137150" wrap="square" tIns="68550">
            <a:noAutofit/>
          </a:bodyPr>
          <a:lstStyle>
            <a:lvl1pPr lvl="0" rtl="0" algn="l">
              <a:spcBef>
                <a:spcPts val="0"/>
              </a:spcBef>
              <a:spcAft>
                <a:spcPts val="0"/>
              </a:spcAft>
              <a:buSzPts val="2100"/>
              <a:buNone/>
              <a:defRPr/>
            </a:lvl1pPr>
            <a:lvl2pPr lvl="1" rtl="0" algn="l">
              <a:spcBef>
                <a:spcPts val="0"/>
              </a:spcBef>
              <a:spcAft>
                <a:spcPts val="0"/>
              </a:spcAft>
              <a:buSzPts val="2100"/>
              <a:buNone/>
              <a:defRPr/>
            </a:lvl2pPr>
            <a:lvl3pPr lvl="2" rtl="0" algn="l">
              <a:spcBef>
                <a:spcPts val="0"/>
              </a:spcBef>
              <a:spcAft>
                <a:spcPts val="0"/>
              </a:spcAft>
              <a:buSzPts val="2100"/>
              <a:buNone/>
              <a:defRPr/>
            </a:lvl3pPr>
            <a:lvl4pPr lvl="3" rtl="0" algn="l">
              <a:spcBef>
                <a:spcPts val="0"/>
              </a:spcBef>
              <a:spcAft>
                <a:spcPts val="0"/>
              </a:spcAft>
              <a:buSzPts val="2100"/>
              <a:buNone/>
              <a:defRPr/>
            </a:lvl4pPr>
            <a:lvl5pPr lvl="4" rtl="0" algn="l">
              <a:spcBef>
                <a:spcPts val="0"/>
              </a:spcBef>
              <a:spcAft>
                <a:spcPts val="0"/>
              </a:spcAft>
              <a:buSzPts val="2100"/>
              <a:buNone/>
              <a:defRPr/>
            </a:lvl5pPr>
            <a:lvl6pPr lvl="5" rtl="0" algn="l">
              <a:spcBef>
                <a:spcPts val="0"/>
              </a:spcBef>
              <a:spcAft>
                <a:spcPts val="0"/>
              </a:spcAft>
              <a:buSzPts val="2100"/>
              <a:buNone/>
              <a:defRPr/>
            </a:lvl6pPr>
            <a:lvl7pPr lvl="6" rtl="0" algn="l">
              <a:spcBef>
                <a:spcPts val="0"/>
              </a:spcBef>
              <a:spcAft>
                <a:spcPts val="0"/>
              </a:spcAft>
              <a:buSzPts val="2100"/>
              <a:buNone/>
              <a:defRPr/>
            </a:lvl7pPr>
            <a:lvl8pPr lvl="7" rtl="0" algn="l">
              <a:spcBef>
                <a:spcPts val="0"/>
              </a:spcBef>
              <a:spcAft>
                <a:spcPts val="0"/>
              </a:spcAft>
              <a:buSzPts val="2100"/>
              <a:buNone/>
              <a:defRPr/>
            </a:lvl8pPr>
            <a:lvl9pPr lvl="8" rtl="0" algn="l">
              <a:spcBef>
                <a:spcPts val="0"/>
              </a:spcBef>
              <a:spcAft>
                <a:spcPts val="0"/>
              </a:spcAft>
              <a:buSzPts val="2100"/>
              <a:buNone/>
              <a:defRPr/>
            </a:lvl9pPr>
          </a:lstStyle>
          <a:p/>
        </p:txBody>
      </p:sp>
      <p:sp>
        <p:nvSpPr>
          <p:cNvPr id="91" name="Google Shape;91;p15"/>
          <p:cNvSpPr txBox="1"/>
          <p:nvPr>
            <p:ph idx="11" type="ftr"/>
          </p:nvPr>
        </p:nvSpPr>
        <p:spPr>
          <a:xfrm>
            <a:off x="6057900" y="9534525"/>
            <a:ext cx="6172200" cy="547800"/>
          </a:xfrm>
          <a:prstGeom prst="rect">
            <a:avLst/>
          </a:prstGeom>
          <a:noFill/>
          <a:ln>
            <a:noFill/>
          </a:ln>
        </p:spPr>
        <p:txBody>
          <a:bodyPr anchorCtr="0" anchor="ctr" bIns="68550" lIns="137150" spcFirstLastPara="1" rIns="137150" wrap="square" tIns="68550">
            <a:noAutofit/>
          </a:bodyPr>
          <a:lstStyle>
            <a:lvl1pPr lvl="0" rtl="0" algn="ctr">
              <a:spcBef>
                <a:spcPts val="0"/>
              </a:spcBef>
              <a:spcAft>
                <a:spcPts val="0"/>
              </a:spcAft>
              <a:buSzPts val="2100"/>
              <a:buNone/>
              <a:defRPr/>
            </a:lvl1pPr>
            <a:lvl2pPr lvl="1" rtl="0" algn="l">
              <a:spcBef>
                <a:spcPts val="0"/>
              </a:spcBef>
              <a:spcAft>
                <a:spcPts val="0"/>
              </a:spcAft>
              <a:buSzPts val="2100"/>
              <a:buNone/>
              <a:defRPr/>
            </a:lvl2pPr>
            <a:lvl3pPr lvl="2" rtl="0" algn="l">
              <a:spcBef>
                <a:spcPts val="0"/>
              </a:spcBef>
              <a:spcAft>
                <a:spcPts val="0"/>
              </a:spcAft>
              <a:buSzPts val="2100"/>
              <a:buNone/>
              <a:defRPr/>
            </a:lvl3pPr>
            <a:lvl4pPr lvl="3" rtl="0" algn="l">
              <a:spcBef>
                <a:spcPts val="0"/>
              </a:spcBef>
              <a:spcAft>
                <a:spcPts val="0"/>
              </a:spcAft>
              <a:buSzPts val="2100"/>
              <a:buNone/>
              <a:defRPr/>
            </a:lvl4pPr>
            <a:lvl5pPr lvl="4" rtl="0" algn="l">
              <a:spcBef>
                <a:spcPts val="0"/>
              </a:spcBef>
              <a:spcAft>
                <a:spcPts val="0"/>
              </a:spcAft>
              <a:buSzPts val="2100"/>
              <a:buNone/>
              <a:defRPr/>
            </a:lvl5pPr>
            <a:lvl6pPr lvl="5" rtl="0" algn="l">
              <a:spcBef>
                <a:spcPts val="0"/>
              </a:spcBef>
              <a:spcAft>
                <a:spcPts val="0"/>
              </a:spcAft>
              <a:buSzPts val="2100"/>
              <a:buNone/>
              <a:defRPr/>
            </a:lvl6pPr>
            <a:lvl7pPr lvl="6" rtl="0" algn="l">
              <a:spcBef>
                <a:spcPts val="0"/>
              </a:spcBef>
              <a:spcAft>
                <a:spcPts val="0"/>
              </a:spcAft>
              <a:buSzPts val="2100"/>
              <a:buNone/>
              <a:defRPr/>
            </a:lvl7pPr>
            <a:lvl8pPr lvl="7" rtl="0" algn="l">
              <a:spcBef>
                <a:spcPts val="0"/>
              </a:spcBef>
              <a:spcAft>
                <a:spcPts val="0"/>
              </a:spcAft>
              <a:buSzPts val="2100"/>
              <a:buNone/>
              <a:defRPr/>
            </a:lvl8pPr>
            <a:lvl9pPr lvl="8" rtl="0" algn="l">
              <a:spcBef>
                <a:spcPts val="0"/>
              </a:spcBef>
              <a:spcAft>
                <a:spcPts val="0"/>
              </a:spcAft>
              <a:buSzPts val="2100"/>
              <a:buNone/>
              <a:defRPr/>
            </a:lvl9pPr>
          </a:lstStyle>
          <a:p/>
        </p:txBody>
      </p:sp>
      <p:sp>
        <p:nvSpPr>
          <p:cNvPr id="92" name="Google Shape;92;p15"/>
          <p:cNvSpPr txBox="1"/>
          <p:nvPr>
            <p:ph idx="12" type="sldNum"/>
          </p:nvPr>
        </p:nvSpPr>
        <p:spPr>
          <a:xfrm>
            <a:off x="12915900" y="9534525"/>
            <a:ext cx="4114800" cy="547800"/>
          </a:xfrm>
          <a:prstGeom prst="rect">
            <a:avLst/>
          </a:prstGeom>
          <a:noFill/>
          <a:ln>
            <a:noFill/>
          </a:ln>
        </p:spPr>
        <p:txBody>
          <a:bodyPr anchorCtr="0" anchor="ctr" bIns="68550" lIns="137150" spcFirstLastPara="1" rIns="137150" wrap="square" tIns="6855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3" name="Shape 93"/>
        <p:cNvGrpSpPr/>
        <p:nvPr/>
      </p:nvGrpSpPr>
      <p:grpSpPr>
        <a:xfrm>
          <a:off x="0" y="0"/>
          <a:ext cx="0" cy="0"/>
          <a:chOff x="0" y="0"/>
          <a:chExt cx="0" cy="0"/>
        </a:xfrm>
      </p:grpSpPr>
      <p:sp>
        <p:nvSpPr>
          <p:cNvPr id="94" name="Google Shape;94;p16"/>
          <p:cNvSpPr txBox="1"/>
          <p:nvPr>
            <p:ph type="title"/>
          </p:nvPr>
        </p:nvSpPr>
        <p:spPr>
          <a:xfrm>
            <a:off x="1247775" y="2564607"/>
            <a:ext cx="15773400" cy="4279200"/>
          </a:xfrm>
          <a:prstGeom prst="rect">
            <a:avLst/>
          </a:prstGeom>
          <a:noFill/>
          <a:ln>
            <a:noFill/>
          </a:ln>
        </p:spPr>
        <p:txBody>
          <a:bodyPr anchorCtr="0" anchor="b" bIns="68550" lIns="137150" spcFirstLastPara="1" rIns="137150" wrap="square" tIns="68550">
            <a:normAutofit/>
          </a:bodyPr>
          <a:lstStyle>
            <a:lvl1pPr lvl="0" rtl="0" algn="l">
              <a:lnSpc>
                <a:spcPct val="90000"/>
              </a:lnSpc>
              <a:spcBef>
                <a:spcPts val="0"/>
              </a:spcBef>
              <a:spcAft>
                <a:spcPts val="0"/>
              </a:spcAft>
              <a:buClr>
                <a:schemeClr val="dk1"/>
              </a:buClr>
              <a:buSzPts val="9000"/>
              <a:buFont typeface="Calibri"/>
              <a:buNone/>
              <a:defRPr sz="9000"/>
            </a:lvl1pPr>
            <a:lvl2pPr lvl="1" rtl="0">
              <a:spcBef>
                <a:spcPts val="0"/>
              </a:spcBef>
              <a:spcAft>
                <a:spcPts val="0"/>
              </a:spcAft>
              <a:buSzPts val="2100"/>
              <a:buNone/>
              <a:defRPr/>
            </a:lvl2pPr>
            <a:lvl3pPr lvl="2" rtl="0">
              <a:spcBef>
                <a:spcPts val="0"/>
              </a:spcBef>
              <a:spcAft>
                <a:spcPts val="0"/>
              </a:spcAft>
              <a:buSzPts val="2100"/>
              <a:buNone/>
              <a:defRPr/>
            </a:lvl3pPr>
            <a:lvl4pPr lvl="3" rtl="0">
              <a:spcBef>
                <a:spcPts val="0"/>
              </a:spcBef>
              <a:spcAft>
                <a:spcPts val="0"/>
              </a:spcAft>
              <a:buSzPts val="2100"/>
              <a:buNone/>
              <a:defRPr/>
            </a:lvl4pPr>
            <a:lvl5pPr lvl="4" rtl="0">
              <a:spcBef>
                <a:spcPts val="0"/>
              </a:spcBef>
              <a:spcAft>
                <a:spcPts val="0"/>
              </a:spcAft>
              <a:buSzPts val="2100"/>
              <a:buNone/>
              <a:defRPr/>
            </a:lvl5pPr>
            <a:lvl6pPr lvl="5" rtl="0">
              <a:spcBef>
                <a:spcPts val="0"/>
              </a:spcBef>
              <a:spcAft>
                <a:spcPts val="0"/>
              </a:spcAft>
              <a:buSzPts val="2100"/>
              <a:buNone/>
              <a:defRPr/>
            </a:lvl6pPr>
            <a:lvl7pPr lvl="6" rtl="0">
              <a:spcBef>
                <a:spcPts val="0"/>
              </a:spcBef>
              <a:spcAft>
                <a:spcPts val="0"/>
              </a:spcAft>
              <a:buSzPts val="2100"/>
              <a:buNone/>
              <a:defRPr/>
            </a:lvl7pPr>
            <a:lvl8pPr lvl="7" rtl="0">
              <a:spcBef>
                <a:spcPts val="0"/>
              </a:spcBef>
              <a:spcAft>
                <a:spcPts val="0"/>
              </a:spcAft>
              <a:buSzPts val="2100"/>
              <a:buNone/>
              <a:defRPr/>
            </a:lvl8pPr>
            <a:lvl9pPr lvl="8" rtl="0">
              <a:spcBef>
                <a:spcPts val="0"/>
              </a:spcBef>
              <a:spcAft>
                <a:spcPts val="0"/>
              </a:spcAft>
              <a:buSzPts val="2100"/>
              <a:buNone/>
              <a:defRPr/>
            </a:lvl9pPr>
          </a:lstStyle>
          <a:p/>
        </p:txBody>
      </p:sp>
      <p:sp>
        <p:nvSpPr>
          <p:cNvPr id="95" name="Google Shape;95;p16"/>
          <p:cNvSpPr txBox="1"/>
          <p:nvPr>
            <p:ph idx="1" type="body"/>
          </p:nvPr>
        </p:nvSpPr>
        <p:spPr>
          <a:xfrm>
            <a:off x="1247775" y="6884194"/>
            <a:ext cx="15773400" cy="2250600"/>
          </a:xfrm>
          <a:prstGeom prst="rect">
            <a:avLst/>
          </a:prstGeom>
          <a:noFill/>
          <a:ln>
            <a:noFill/>
          </a:ln>
        </p:spPr>
        <p:txBody>
          <a:bodyPr anchorCtr="0" anchor="t" bIns="68550" lIns="137150" spcFirstLastPara="1" rIns="137150" wrap="square" tIns="68550">
            <a:normAutofit/>
          </a:bodyPr>
          <a:lstStyle>
            <a:lvl1pPr indent="-228600" lvl="0" marL="457200" rtl="0" algn="l">
              <a:lnSpc>
                <a:spcPct val="90000"/>
              </a:lnSpc>
              <a:spcBef>
                <a:spcPts val="1500"/>
              </a:spcBef>
              <a:spcAft>
                <a:spcPts val="0"/>
              </a:spcAft>
              <a:buClr>
                <a:srgbClr val="888888"/>
              </a:buClr>
              <a:buSzPts val="3600"/>
              <a:buNone/>
              <a:defRPr sz="3600">
                <a:solidFill>
                  <a:srgbClr val="888888"/>
                </a:solidFill>
              </a:defRPr>
            </a:lvl1pPr>
            <a:lvl2pPr indent="-228600" lvl="1" marL="914400" rtl="0" algn="l">
              <a:lnSpc>
                <a:spcPct val="90000"/>
              </a:lnSpc>
              <a:spcBef>
                <a:spcPts val="800"/>
              </a:spcBef>
              <a:spcAft>
                <a:spcPts val="0"/>
              </a:spcAft>
              <a:buClr>
                <a:srgbClr val="888888"/>
              </a:buClr>
              <a:buSzPts val="3000"/>
              <a:buNone/>
              <a:defRPr sz="3000">
                <a:solidFill>
                  <a:srgbClr val="888888"/>
                </a:solidFill>
              </a:defRPr>
            </a:lvl2pPr>
            <a:lvl3pPr indent="-228600" lvl="2" marL="1371600" rtl="0" algn="l">
              <a:lnSpc>
                <a:spcPct val="90000"/>
              </a:lnSpc>
              <a:spcBef>
                <a:spcPts val="800"/>
              </a:spcBef>
              <a:spcAft>
                <a:spcPts val="0"/>
              </a:spcAft>
              <a:buClr>
                <a:srgbClr val="888888"/>
              </a:buClr>
              <a:buSzPts val="2700"/>
              <a:buNone/>
              <a:defRPr sz="2700">
                <a:solidFill>
                  <a:srgbClr val="888888"/>
                </a:solidFill>
              </a:defRPr>
            </a:lvl3pPr>
            <a:lvl4pPr indent="-228600" lvl="3" marL="1828800" rtl="0" algn="l">
              <a:lnSpc>
                <a:spcPct val="90000"/>
              </a:lnSpc>
              <a:spcBef>
                <a:spcPts val="800"/>
              </a:spcBef>
              <a:spcAft>
                <a:spcPts val="0"/>
              </a:spcAft>
              <a:buClr>
                <a:srgbClr val="888888"/>
              </a:buClr>
              <a:buSzPts val="2400"/>
              <a:buNone/>
              <a:defRPr sz="2400">
                <a:solidFill>
                  <a:srgbClr val="888888"/>
                </a:solidFill>
              </a:defRPr>
            </a:lvl4pPr>
            <a:lvl5pPr indent="-228600" lvl="4" marL="2286000" rtl="0" algn="l">
              <a:lnSpc>
                <a:spcPct val="90000"/>
              </a:lnSpc>
              <a:spcBef>
                <a:spcPts val="800"/>
              </a:spcBef>
              <a:spcAft>
                <a:spcPts val="0"/>
              </a:spcAft>
              <a:buClr>
                <a:srgbClr val="888888"/>
              </a:buClr>
              <a:buSzPts val="2400"/>
              <a:buNone/>
              <a:defRPr sz="2400">
                <a:solidFill>
                  <a:srgbClr val="888888"/>
                </a:solidFill>
              </a:defRPr>
            </a:lvl5pPr>
            <a:lvl6pPr indent="-228600" lvl="5" marL="2743200" rtl="0" algn="l">
              <a:lnSpc>
                <a:spcPct val="90000"/>
              </a:lnSpc>
              <a:spcBef>
                <a:spcPts val="800"/>
              </a:spcBef>
              <a:spcAft>
                <a:spcPts val="0"/>
              </a:spcAft>
              <a:buClr>
                <a:srgbClr val="888888"/>
              </a:buClr>
              <a:buSzPts val="2400"/>
              <a:buNone/>
              <a:defRPr sz="2400">
                <a:solidFill>
                  <a:srgbClr val="888888"/>
                </a:solidFill>
              </a:defRPr>
            </a:lvl6pPr>
            <a:lvl7pPr indent="-228600" lvl="6" marL="3200400" rtl="0" algn="l">
              <a:lnSpc>
                <a:spcPct val="90000"/>
              </a:lnSpc>
              <a:spcBef>
                <a:spcPts val="800"/>
              </a:spcBef>
              <a:spcAft>
                <a:spcPts val="0"/>
              </a:spcAft>
              <a:buClr>
                <a:srgbClr val="888888"/>
              </a:buClr>
              <a:buSzPts val="2400"/>
              <a:buNone/>
              <a:defRPr sz="2400">
                <a:solidFill>
                  <a:srgbClr val="888888"/>
                </a:solidFill>
              </a:defRPr>
            </a:lvl7pPr>
            <a:lvl8pPr indent="-228600" lvl="7" marL="3657600" rtl="0" algn="l">
              <a:lnSpc>
                <a:spcPct val="90000"/>
              </a:lnSpc>
              <a:spcBef>
                <a:spcPts val="800"/>
              </a:spcBef>
              <a:spcAft>
                <a:spcPts val="0"/>
              </a:spcAft>
              <a:buClr>
                <a:srgbClr val="888888"/>
              </a:buClr>
              <a:buSzPts val="2400"/>
              <a:buNone/>
              <a:defRPr sz="2400">
                <a:solidFill>
                  <a:srgbClr val="888888"/>
                </a:solidFill>
              </a:defRPr>
            </a:lvl8pPr>
            <a:lvl9pPr indent="-228600" lvl="8" marL="4114800" rtl="0" algn="l">
              <a:lnSpc>
                <a:spcPct val="90000"/>
              </a:lnSpc>
              <a:spcBef>
                <a:spcPts val="800"/>
              </a:spcBef>
              <a:spcAft>
                <a:spcPts val="0"/>
              </a:spcAft>
              <a:buClr>
                <a:srgbClr val="888888"/>
              </a:buClr>
              <a:buSzPts val="2400"/>
              <a:buNone/>
              <a:defRPr sz="2400">
                <a:solidFill>
                  <a:srgbClr val="888888"/>
                </a:solidFill>
              </a:defRPr>
            </a:lvl9pPr>
          </a:lstStyle>
          <a:p/>
        </p:txBody>
      </p:sp>
      <p:sp>
        <p:nvSpPr>
          <p:cNvPr id="96" name="Google Shape;96;p16"/>
          <p:cNvSpPr txBox="1"/>
          <p:nvPr>
            <p:ph idx="10" type="dt"/>
          </p:nvPr>
        </p:nvSpPr>
        <p:spPr>
          <a:xfrm>
            <a:off x="1257300" y="9534525"/>
            <a:ext cx="4114800" cy="547800"/>
          </a:xfrm>
          <a:prstGeom prst="rect">
            <a:avLst/>
          </a:prstGeom>
          <a:noFill/>
          <a:ln>
            <a:noFill/>
          </a:ln>
        </p:spPr>
        <p:txBody>
          <a:bodyPr anchorCtr="0" anchor="ctr" bIns="68550" lIns="137150" spcFirstLastPara="1" rIns="137150" wrap="square" tIns="68550">
            <a:noAutofit/>
          </a:bodyPr>
          <a:lstStyle>
            <a:lvl1pPr lvl="0" rtl="0" algn="l">
              <a:spcBef>
                <a:spcPts val="0"/>
              </a:spcBef>
              <a:spcAft>
                <a:spcPts val="0"/>
              </a:spcAft>
              <a:buSzPts val="2100"/>
              <a:buNone/>
              <a:defRPr/>
            </a:lvl1pPr>
            <a:lvl2pPr lvl="1" rtl="0" algn="l">
              <a:spcBef>
                <a:spcPts val="0"/>
              </a:spcBef>
              <a:spcAft>
                <a:spcPts val="0"/>
              </a:spcAft>
              <a:buSzPts val="2100"/>
              <a:buNone/>
              <a:defRPr/>
            </a:lvl2pPr>
            <a:lvl3pPr lvl="2" rtl="0" algn="l">
              <a:spcBef>
                <a:spcPts val="0"/>
              </a:spcBef>
              <a:spcAft>
                <a:spcPts val="0"/>
              </a:spcAft>
              <a:buSzPts val="2100"/>
              <a:buNone/>
              <a:defRPr/>
            </a:lvl3pPr>
            <a:lvl4pPr lvl="3" rtl="0" algn="l">
              <a:spcBef>
                <a:spcPts val="0"/>
              </a:spcBef>
              <a:spcAft>
                <a:spcPts val="0"/>
              </a:spcAft>
              <a:buSzPts val="2100"/>
              <a:buNone/>
              <a:defRPr/>
            </a:lvl4pPr>
            <a:lvl5pPr lvl="4" rtl="0" algn="l">
              <a:spcBef>
                <a:spcPts val="0"/>
              </a:spcBef>
              <a:spcAft>
                <a:spcPts val="0"/>
              </a:spcAft>
              <a:buSzPts val="2100"/>
              <a:buNone/>
              <a:defRPr/>
            </a:lvl5pPr>
            <a:lvl6pPr lvl="5" rtl="0" algn="l">
              <a:spcBef>
                <a:spcPts val="0"/>
              </a:spcBef>
              <a:spcAft>
                <a:spcPts val="0"/>
              </a:spcAft>
              <a:buSzPts val="2100"/>
              <a:buNone/>
              <a:defRPr/>
            </a:lvl6pPr>
            <a:lvl7pPr lvl="6" rtl="0" algn="l">
              <a:spcBef>
                <a:spcPts val="0"/>
              </a:spcBef>
              <a:spcAft>
                <a:spcPts val="0"/>
              </a:spcAft>
              <a:buSzPts val="2100"/>
              <a:buNone/>
              <a:defRPr/>
            </a:lvl7pPr>
            <a:lvl8pPr lvl="7" rtl="0" algn="l">
              <a:spcBef>
                <a:spcPts val="0"/>
              </a:spcBef>
              <a:spcAft>
                <a:spcPts val="0"/>
              </a:spcAft>
              <a:buSzPts val="2100"/>
              <a:buNone/>
              <a:defRPr/>
            </a:lvl8pPr>
            <a:lvl9pPr lvl="8" rtl="0" algn="l">
              <a:spcBef>
                <a:spcPts val="0"/>
              </a:spcBef>
              <a:spcAft>
                <a:spcPts val="0"/>
              </a:spcAft>
              <a:buSzPts val="2100"/>
              <a:buNone/>
              <a:defRPr/>
            </a:lvl9pPr>
          </a:lstStyle>
          <a:p/>
        </p:txBody>
      </p:sp>
      <p:sp>
        <p:nvSpPr>
          <p:cNvPr id="97" name="Google Shape;97;p16"/>
          <p:cNvSpPr txBox="1"/>
          <p:nvPr>
            <p:ph idx="11" type="ftr"/>
          </p:nvPr>
        </p:nvSpPr>
        <p:spPr>
          <a:xfrm>
            <a:off x="6057900" y="9534525"/>
            <a:ext cx="6172200" cy="547800"/>
          </a:xfrm>
          <a:prstGeom prst="rect">
            <a:avLst/>
          </a:prstGeom>
          <a:noFill/>
          <a:ln>
            <a:noFill/>
          </a:ln>
        </p:spPr>
        <p:txBody>
          <a:bodyPr anchorCtr="0" anchor="ctr" bIns="68550" lIns="137150" spcFirstLastPara="1" rIns="137150" wrap="square" tIns="68550">
            <a:noAutofit/>
          </a:bodyPr>
          <a:lstStyle>
            <a:lvl1pPr lvl="0" rtl="0" algn="ctr">
              <a:spcBef>
                <a:spcPts val="0"/>
              </a:spcBef>
              <a:spcAft>
                <a:spcPts val="0"/>
              </a:spcAft>
              <a:buSzPts val="2100"/>
              <a:buNone/>
              <a:defRPr/>
            </a:lvl1pPr>
            <a:lvl2pPr lvl="1" rtl="0" algn="l">
              <a:spcBef>
                <a:spcPts val="0"/>
              </a:spcBef>
              <a:spcAft>
                <a:spcPts val="0"/>
              </a:spcAft>
              <a:buSzPts val="2100"/>
              <a:buNone/>
              <a:defRPr/>
            </a:lvl2pPr>
            <a:lvl3pPr lvl="2" rtl="0" algn="l">
              <a:spcBef>
                <a:spcPts val="0"/>
              </a:spcBef>
              <a:spcAft>
                <a:spcPts val="0"/>
              </a:spcAft>
              <a:buSzPts val="2100"/>
              <a:buNone/>
              <a:defRPr/>
            </a:lvl3pPr>
            <a:lvl4pPr lvl="3" rtl="0" algn="l">
              <a:spcBef>
                <a:spcPts val="0"/>
              </a:spcBef>
              <a:spcAft>
                <a:spcPts val="0"/>
              </a:spcAft>
              <a:buSzPts val="2100"/>
              <a:buNone/>
              <a:defRPr/>
            </a:lvl4pPr>
            <a:lvl5pPr lvl="4" rtl="0" algn="l">
              <a:spcBef>
                <a:spcPts val="0"/>
              </a:spcBef>
              <a:spcAft>
                <a:spcPts val="0"/>
              </a:spcAft>
              <a:buSzPts val="2100"/>
              <a:buNone/>
              <a:defRPr/>
            </a:lvl5pPr>
            <a:lvl6pPr lvl="5" rtl="0" algn="l">
              <a:spcBef>
                <a:spcPts val="0"/>
              </a:spcBef>
              <a:spcAft>
                <a:spcPts val="0"/>
              </a:spcAft>
              <a:buSzPts val="2100"/>
              <a:buNone/>
              <a:defRPr/>
            </a:lvl6pPr>
            <a:lvl7pPr lvl="6" rtl="0" algn="l">
              <a:spcBef>
                <a:spcPts val="0"/>
              </a:spcBef>
              <a:spcAft>
                <a:spcPts val="0"/>
              </a:spcAft>
              <a:buSzPts val="2100"/>
              <a:buNone/>
              <a:defRPr/>
            </a:lvl7pPr>
            <a:lvl8pPr lvl="7" rtl="0" algn="l">
              <a:spcBef>
                <a:spcPts val="0"/>
              </a:spcBef>
              <a:spcAft>
                <a:spcPts val="0"/>
              </a:spcAft>
              <a:buSzPts val="2100"/>
              <a:buNone/>
              <a:defRPr/>
            </a:lvl8pPr>
            <a:lvl9pPr lvl="8" rtl="0" algn="l">
              <a:spcBef>
                <a:spcPts val="0"/>
              </a:spcBef>
              <a:spcAft>
                <a:spcPts val="0"/>
              </a:spcAft>
              <a:buSzPts val="2100"/>
              <a:buNone/>
              <a:defRPr/>
            </a:lvl9pPr>
          </a:lstStyle>
          <a:p/>
        </p:txBody>
      </p:sp>
      <p:sp>
        <p:nvSpPr>
          <p:cNvPr id="98" name="Google Shape;98;p16"/>
          <p:cNvSpPr txBox="1"/>
          <p:nvPr>
            <p:ph idx="12" type="sldNum"/>
          </p:nvPr>
        </p:nvSpPr>
        <p:spPr>
          <a:xfrm>
            <a:off x="12915900" y="9534525"/>
            <a:ext cx="4114800" cy="547800"/>
          </a:xfrm>
          <a:prstGeom prst="rect">
            <a:avLst/>
          </a:prstGeom>
          <a:noFill/>
          <a:ln>
            <a:noFill/>
          </a:ln>
        </p:spPr>
        <p:txBody>
          <a:bodyPr anchorCtr="0" anchor="ctr" bIns="68550" lIns="137150" spcFirstLastPara="1" rIns="137150" wrap="square" tIns="6855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99" name="Shape 99"/>
        <p:cNvGrpSpPr/>
        <p:nvPr/>
      </p:nvGrpSpPr>
      <p:grpSpPr>
        <a:xfrm>
          <a:off x="0" y="0"/>
          <a:ext cx="0" cy="0"/>
          <a:chOff x="0" y="0"/>
          <a:chExt cx="0" cy="0"/>
        </a:xfrm>
      </p:grpSpPr>
      <p:sp>
        <p:nvSpPr>
          <p:cNvPr id="100" name="Google Shape;100;p17"/>
          <p:cNvSpPr txBox="1"/>
          <p:nvPr>
            <p:ph type="title"/>
          </p:nvPr>
        </p:nvSpPr>
        <p:spPr>
          <a:xfrm>
            <a:off x="1257300" y="547688"/>
            <a:ext cx="15773400" cy="1988700"/>
          </a:xfrm>
          <a:prstGeom prst="rect">
            <a:avLst/>
          </a:prstGeom>
          <a:noFill/>
          <a:ln>
            <a:noFill/>
          </a:ln>
        </p:spPr>
        <p:txBody>
          <a:bodyPr anchorCtr="0" anchor="ctr" bIns="68550" lIns="137150" spcFirstLastPara="1" rIns="137150" wrap="square" tIns="68550">
            <a:normAutofit/>
          </a:bodyPr>
          <a:lstStyle>
            <a:lvl1pPr lvl="0" rtl="0" algn="l">
              <a:lnSpc>
                <a:spcPct val="90000"/>
              </a:lnSpc>
              <a:spcBef>
                <a:spcPts val="0"/>
              </a:spcBef>
              <a:spcAft>
                <a:spcPts val="0"/>
              </a:spcAft>
              <a:buClr>
                <a:schemeClr val="dk1"/>
              </a:buClr>
              <a:buSzPts val="2700"/>
              <a:buNone/>
              <a:defRPr/>
            </a:lvl1pPr>
            <a:lvl2pPr lvl="1" rtl="0">
              <a:spcBef>
                <a:spcPts val="0"/>
              </a:spcBef>
              <a:spcAft>
                <a:spcPts val="0"/>
              </a:spcAft>
              <a:buSzPts val="2100"/>
              <a:buNone/>
              <a:defRPr/>
            </a:lvl2pPr>
            <a:lvl3pPr lvl="2" rtl="0">
              <a:spcBef>
                <a:spcPts val="0"/>
              </a:spcBef>
              <a:spcAft>
                <a:spcPts val="0"/>
              </a:spcAft>
              <a:buSzPts val="2100"/>
              <a:buNone/>
              <a:defRPr/>
            </a:lvl3pPr>
            <a:lvl4pPr lvl="3" rtl="0">
              <a:spcBef>
                <a:spcPts val="0"/>
              </a:spcBef>
              <a:spcAft>
                <a:spcPts val="0"/>
              </a:spcAft>
              <a:buSzPts val="2100"/>
              <a:buNone/>
              <a:defRPr/>
            </a:lvl4pPr>
            <a:lvl5pPr lvl="4" rtl="0">
              <a:spcBef>
                <a:spcPts val="0"/>
              </a:spcBef>
              <a:spcAft>
                <a:spcPts val="0"/>
              </a:spcAft>
              <a:buSzPts val="2100"/>
              <a:buNone/>
              <a:defRPr/>
            </a:lvl5pPr>
            <a:lvl6pPr lvl="5" rtl="0">
              <a:spcBef>
                <a:spcPts val="0"/>
              </a:spcBef>
              <a:spcAft>
                <a:spcPts val="0"/>
              </a:spcAft>
              <a:buSzPts val="2100"/>
              <a:buNone/>
              <a:defRPr/>
            </a:lvl6pPr>
            <a:lvl7pPr lvl="6" rtl="0">
              <a:spcBef>
                <a:spcPts val="0"/>
              </a:spcBef>
              <a:spcAft>
                <a:spcPts val="0"/>
              </a:spcAft>
              <a:buSzPts val="2100"/>
              <a:buNone/>
              <a:defRPr/>
            </a:lvl7pPr>
            <a:lvl8pPr lvl="7" rtl="0">
              <a:spcBef>
                <a:spcPts val="0"/>
              </a:spcBef>
              <a:spcAft>
                <a:spcPts val="0"/>
              </a:spcAft>
              <a:buSzPts val="2100"/>
              <a:buNone/>
              <a:defRPr/>
            </a:lvl8pPr>
            <a:lvl9pPr lvl="8" rtl="0">
              <a:spcBef>
                <a:spcPts val="0"/>
              </a:spcBef>
              <a:spcAft>
                <a:spcPts val="0"/>
              </a:spcAft>
              <a:buSzPts val="2100"/>
              <a:buNone/>
              <a:defRPr/>
            </a:lvl9pPr>
          </a:lstStyle>
          <a:p/>
        </p:txBody>
      </p:sp>
      <p:sp>
        <p:nvSpPr>
          <p:cNvPr id="101" name="Google Shape;101;p17"/>
          <p:cNvSpPr txBox="1"/>
          <p:nvPr>
            <p:ph idx="1" type="body"/>
          </p:nvPr>
        </p:nvSpPr>
        <p:spPr>
          <a:xfrm>
            <a:off x="1257300" y="2738438"/>
            <a:ext cx="7772400" cy="6526800"/>
          </a:xfrm>
          <a:prstGeom prst="rect">
            <a:avLst/>
          </a:prstGeom>
          <a:noFill/>
          <a:ln>
            <a:noFill/>
          </a:ln>
        </p:spPr>
        <p:txBody>
          <a:bodyPr anchorCtr="0" anchor="t" bIns="68550" lIns="137150" spcFirstLastPara="1" rIns="137150" wrap="square" tIns="68550">
            <a:normAutofit/>
          </a:bodyPr>
          <a:lstStyle>
            <a:lvl1pPr indent="-400050" lvl="0" marL="457200" rtl="0" algn="l">
              <a:lnSpc>
                <a:spcPct val="90000"/>
              </a:lnSpc>
              <a:spcBef>
                <a:spcPts val="1500"/>
              </a:spcBef>
              <a:spcAft>
                <a:spcPts val="0"/>
              </a:spcAft>
              <a:buClr>
                <a:schemeClr val="dk1"/>
              </a:buClr>
              <a:buSzPts val="2700"/>
              <a:buChar char="•"/>
              <a:defRPr/>
            </a:lvl1pPr>
            <a:lvl2pPr indent="-400050" lvl="1" marL="914400" rtl="0" algn="l">
              <a:lnSpc>
                <a:spcPct val="90000"/>
              </a:lnSpc>
              <a:spcBef>
                <a:spcPts val="800"/>
              </a:spcBef>
              <a:spcAft>
                <a:spcPts val="0"/>
              </a:spcAft>
              <a:buClr>
                <a:schemeClr val="dk1"/>
              </a:buClr>
              <a:buSzPts val="2700"/>
              <a:buChar char="•"/>
              <a:defRPr/>
            </a:lvl2pPr>
            <a:lvl3pPr indent="-400050" lvl="2" marL="1371600" rtl="0" algn="l">
              <a:lnSpc>
                <a:spcPct val="90000"/>
              </a:lnSpc>
              <a:spcBef>
                <a:spcPts val="800"/>
              </a:spcBef>
              <a:spcAft>
                <a:spcPts val="0"/>
              </a:spcAft>
              <a:buClr>
                <a:schemeClr val="dk1"/>
              </a:buClr>
              <a:buSzPts val="2700"/>
              <a:buChar char="•"/>
              <a:defRPr/>
            </a:lvl3pPr>
            <a:lvl4pPr indent="-400050" lvl="3" marL="1828800" rtl="0" algn="l">
              <a:lnSpc>
                <a:spcPct val="90000"/>
              </a:lnSpc>
              <a:spcBef>
                <a:spcPts val="800"/>
              </a:spcBef>
              <a:spcAft>
                <a:spcPts val="0"/>
              </a:spcAft>
              <a:buClr>
                <a:schemeClr val="dk1"/>
              </a:buClr>
              <a:buSzPts val="2700"/>
              <a:buChar char="•"/>
              <a:defRPr/>
            </a:lvl4pPr>
            <a:lvl5pPr indent="-400050" lvl="4" marL="2286000" rtl="0" algn="l">
              <a:lnSpc>
                <a:spcPct val="90000"/>
              </a:lnSpc>
              <a:spcBef>
                <a:spcPts val="800"/>
              </a:spcBef>
              <a:spcAft>
                <a:spcPts val="0"/>
              </a:spcAft>
              <a:buClr>
                <a:schemeClr val="dk1"/>
              </a:buClr>
              <a:buSzPts val="2700"/>
              <a:buChar char="•"/>
              <a:defRPr/>
            </a:lvl5pPr>
            <a:lvl6pPr indent="-400050" lvl="5" marL="2743200" rtl="0" algn="l">
              <a:lnSpc>
                <a:spcPct val="90000"/>
              </a:lnSpc>
              <a:spcBef>
                <a:spcPts val="800"/>
              </a:spcBef>
              <a:spcAft>
                <a:spcPts val="0"/>
              </a:spcAft>
              <a:buClr>
                <a:schemeClr val="dk1"/>
              </a:buClr>
              <a:buSzPts val="2700"/>
              <a:buChar char="•"/>
              <a:defRPr/>
            </a:lvl6pPr>
            <a:lvl7pPr indent="-400050" lvl="6" marL="3200400" rtl="0" algn="l">
              <a:lnSpc>
                <a:spcPct val="90000"/>
              </a:lnSpc>
              <a:spcBef>
                <a:spcPts val="800"/>
              </a:spcBef>
              <a:spcAft>
                <a:spcPts val="0"/>
              </a:spcAft>
              <a:buClr>
                <a:schemeClr val="dk1"/>
              </a:buClr>
              <a:buSzPts val="2700"/>
              <a:buChar char="•"/>
              <a:defRPr/>
            </a:lvl7pPr>
            <a:lvl8pPr indent="-400050" lvl="7" marL="3657600" rtl="0" algn="l">
              <a:lnSpc>
                <a:spcPct val="90000"/>
              </a:lnSpc>
              <a:spcBef>
                <a:spcPts val="800"/>
              </a:spcBef>
              <a:spcAft>
                <a:spcPts val="0"/>
              </a:spcAft>
              <a:buClr>
                <a:schemeClr val="dk1"/>
              </a:buClr>
              <a:buSzPts val="2700"/>
              <a:buChar char="•"/>
              <a:defRPr/>
            </a:lvl8pPr>
            <a:lvl9pPr indent="-400050" lvl="8" marL="4114800" rtl="0" algn="l">
              <a:lnSpc>
                <a:spcPct val="90000"/>
              </a:lnSpc>
              <a:spcBef>
                <a:spcPts val="800"/>
              </a:spcBef>
              <a:spcAft>
                <a:spcPts val="0"/>
              </a:spcAft>
              <a:buClr>
                <a:schemeClr val="dk1"/>
              </a:buClr>
              <a:buSzPts val="2700"/>
              <a:buChar char="•"/>
              <a:defRPr/>
            </a:lvl9pPr>
          </a:lstStyle>
          <a:p/>
        </p:txBody>
      </p:sp>
      <p:sp>
        <p:nvSpPr>
          <p:cNvPr id="102" name="Google Shape;102;p17"/>
          <p:cNvSpPr txBox="1"/>
          <p:nvPr>
            <p:ph idx="2" type="body"/>
          </p:nvPr>
        </p:nvSpPr>
        <p:spPr>
          <a:xfrm>
            <a:off x="9258300" y="2738438"/>
            <a:ext cx="7772400" cy="6526800"/>
          </a:xfrm>
          <a:prstGeom prst="rect">
            <a:avLst/>
          </a:prstGeom>
          <a:noFill/>
          <a:ln>
            <a:noFill/>
          </a:ln>
        </p:spPr>
        <p:txBody>
          <a:bodyPr anchorCtr="0" anchor="t" bIns="68550" lIns="137150" spcFirstLastPara="1" rIns="137150" wrap="square" tIns="68550">
            <a:normAutofit/>
          </a:bodyPr>
          <a:lstStyle>
            <a:lvl1pPr indent="-400050" lvl="0" marL="457200" rtl="0" algn="l">
              <a:lnSpc>
                <a:spcPct val="90000"/>
              </a:lnSpc>
              <a:spcBef>
                <a:spcPts val="1500"/>
              </a:spcBef>
              <a:spcAft>
                <a:spcPts val="0"/>
              </a:spcAft>
              <a:buClr>
                <a:schemeClr val="dk1"/>
              </a:buClr>
              <a:buSzPts val="2700"/>
              <a:buChar char="•"/>
              <a:defRPr/>
            </a:lvl1pPr>
            <a:lvl2pPr indent="-400050" lvl="1" marL="914400" rtl="0" algn="l">
              <a:lnSpc>
                <a:spcPct val="90000"/>
              </a:lnSpc>
              <a:spcBef>
                <a:spcPts val="800"/>
              </a:spcBef>
              <a:spcAft>
                <a:spcPts val="0"/>
              </a:spcAft>
              <a:buClr>
                <a:schemeClr val="dk1"/>
              </a:buClr>
              <a:buSzPts val="2700"/>
              <a:buChar char="•"/>
              <a:defRPr/>
            </a:lvl2pPr>
            <a:lvl3pPr indent="-400050" lvl="2" marL="1371600" rtl="0" algn="l">
              <a:lnSpc>
                <a:spcPct val="90000"/>
              </a:lnSpc>
              <a:spcBef>
                <a:spcPts val="800"/>
              </a:spcBef>
              <a:spcAft>
                <a:spcPts val="0"/>
              </a:spcAft>
              <a:buClr>
                <a:schemeClr val="dk1"/>
              </a:buClr>
              <a:buSzPts val="2700"/>
              <a:buChar char="•"/>
              <a:defRPr/>
            </a:lvl3pPr>
            <a:lvl4pPr indent="-400050" lvl="3" marL="1828800" rtl="0" algn="l">
              <a:lnSpc>
                <a:spcPct val="90000"/>
              </a:lnSpc>
              <a:spcBef>
                <a:spcPts val="800"/>
              </a:spcBef>
              <a:spcAft>
                <a:spcPts val="0"/>
              </a:spcAft>
              <a:buClr>
                <a:schemeClr val="dk1"/>
              </a:buClr>
              <a:buSzPts val="2700"/>
              <a:buChar char="•"/>
              <a:defRPr/>
            </a:lvl4pPr>
            <a:lvl5pPr indent="-400050" lvl="4" marL="2286000" rtl="0" algn="l">
              <a:lnSpc>
                <a:spcPct val="90000"/>
              </a:lnSpc>
              <a:spcBef>
                <a:spcPts val="800"/>
              </a:spcBef>
              <a:spcAft>
                <a:spcPts val="0"/>
              </a:spcAft>
              <a:buClr>
                <a:schemeClr val="dk1"/>
              </a:buClr>
              <a:buSzPts val="2700"/>
              <a:buChar char="•"/>
              <a:defRPr/>
            </a:lvl5pPr>
            <a:lvl6pPr indent="-400050" lvl="5" marL="2743200" rtl="0" algn="l">
              <a:lnSpc>
                <a:spcPct val="90000"/>
              </a:lnSpc>
              <a:spcBef>
                <a:spcPts val="800"/>
              </a:spcBef>
              <a:spcAft>
                <a:spcPts val="0"/>
              </a:spcAft>
              <a:buClr>
                <a:schemeClr val="dk1"/>
              </a:buClr>
              <a:buSzPts val="2700"/>
              <a:buChar char="•"/>
              <a:defRPr/>
            </a:lvl6pPr>
            <a:lvl7pPr indent="-400050" lvl="6" marL="3200400" rtl="0" algn="l">
              <a:lnSpc>
                <a:spcPct val="90000"/>
              </a:lnSpc>
              <a:spcBef>
                <a:spcPts val="800"/>
              </a:spcBef>
              <a:spcAft>
                <a:spcPts val="0"/>
              </a:spcAft>
              <a:buClr>
                <a:schemeClr val="dk1"/>
              </a:buClr>
              <a:buSzPts val="2700"/>
              <a:buChar char="•"/>
              <a:defRPr/>
            </a:lvl7pPr>
            <a:lvl8pPr indent="-400050" lvl="7" marL="3657600" rtl="0" algn="l">
              <a:lnSpc>
                <a:spcPct val="90000"/>
              </a:lnSpc>
              <a:spcBef>
                <a:spcPts val="800"/>
              </a:spcBef>
              <a:spcAft>
                <a:spcPts val="0"/>
              </a:spcAft>
              <a:buClr>
                <a:schemeClr val="dk1"/>
              </a:buClr>
              <a:buSzPts val="2700"/>
              <a:buChar char="•"/>
              <a:defRPr/>
            </a:lvl8pPr>
            <a:lvl9pPr indent="-400050" lvl="8" marL="4114800" rtl="0" algn="l">
              <a:lnSpc>
                <a:spcPct val="90000"/>
              </a:lnSpc>
              <a:spcBef>
                <a:spcPts val="800"/>
              </a:spcBef>
              <a:spcAft>
                <a:spcPts val="0"/>
              </a:spcAft>
              <a:buClr>
                <a:schemeClr val="dk1"/>
              </a:buClr>
              <a:buSzPts val="2700"/>
              <a:buChar char="•"/>
              <a:defRPr/>
            </a:lvl9pPr>
          </a:lstStyle>
          <a:p/>
        </p:txBody>
      </p:sp>
      <p:sp>
        <p:nvSpPr>
          <p:cNvPr id="103" name="Google Shape;103;p17"/>
          <p:cNvSpPr txBox="1"/>
          <p:nvPr>
            <p:ph idx="10" type="dt"/>
          </p:nvPr>
        </p:nvSpPr>
        <p:spPr>
          <a:xfrm>
            <a:off x="1257300" y="9534525"/>
            <a:ext cx="4114800" cy="547800"/>
          </a:xfrm>
          <a:prstGeom prst="rect">
            <a:avLst/>
          </a:prstGeom>
          <a:noFill/>
          <a:ln>
            <a:noFill/>
          </a:ln>
        </p:spPr>
        <p:txBody>
          <a:bodyPr anchorCtr="0" anchor="ctr" bIns="68550" lIns="137150" spcFirstLastPara="1" rIns="137150" wrap="square" tIns="68550">
            <a:noAutofit/>
          </a:bodyPr>
          <a:lstStyle>
            <a:lvl1pPr lvl="0" rtl="0" algn="l">
              <a:spcBef>
                <a:spcPts val="0"/>
              </a:spcBef>
              <a:spcAft>
                <a:spcPts val="0"/>
              </a:spcAft>
              <a:buSzPts val="2100"/>
              <a:buNone/>
              <a:defRPr/>
            </a:lvl1pPr>
            <a:lvl2pPr lvl="1" rtl="0" algn="l">
              <a:spcBef>
                <a:spcPts val="0"/>
              </a:spcBef>
              <a:spcAft>
                <a:spcPts val="0"/>
              </a:spcAft>
              <a:buSzPts val="2100"/>
              <a:buNone/>
              <a:defRPr/>
            </a:lvl2pPr>
            <a:lvl3pPr lvl="2" rtl="0" algn="l">
              <a:spcBef>
                <a:spcPts val="0"/>
              </a:spcBef>
              <a:spcAft>
                <a:spcPts val="0"/>
              </a:spcAft>
              <a:buSzPts val="2100"/>
              <a:buNone/>
              <a:defRPr/>
            </a:lvl3pPr>
            <a:lvl4pPr lvl="3" rtl="0" algn="l">
              <a:spcBef>
                <a:spcPts val="0"/>
              </a:spcBef>
              <a:spcAft>
                <a:spcPts val="0"/>
              </a:spcAft>
              <a:buSzPts val="2100"/>
              <a:buNone/>
              <a:defRPr/>
            </a:lvl4pPr>
            <a:lvl5pPr lvl="4" rtl="0" algn="l">
              <a:spcBef>
                <a:spcPts val="0"/>
              </a:spcBef>
              <a:spcAft>
                <a:spcPts val="0"/>
              </a:spcAft>
              <a:buSzPts val="2100"/>
              <a:buNone/>
              <a:defRPr/>
            </a:lvl5pPr>
            <a:lvl6pPr lvl="5" rtl="0" algn="l">
              <a:spcBef>
                <a:spcPts val="0"/>
              </a:spcBef>
              <a:spcAft>
                <a:spcPts val="0"/>
              </a:spcAft>
              <a:buSzPts val="2100"/>
              <a:buNone/>
              <a:defRPr/>
            </a:lvl6pPr>
            <a:lvl7pPr lvl="6" rtl="0" algn="l">
              <a:spcBef>
                <a:spcPts val="0"/>
              </a:spcBef>
              <a:spcAft>
                <a:spcPts val="0"/>
              </a:spcAft>
              <a:buSzPts val="2100"/>
              <a:buNone/>
              <a:defRPr/>
            </a:lvl7pPr>
            <a:lvl8pPr lvl="7" rtl="0" algn="l">
              <a:spcBef>
                <a:spcPts val="0"/>
              </a:spcBef>
              <a:spcAft>
                <a:spcPts val="0"/>
              </a:spcAft>
              <a:buSzPts val="2100"/>
              <a:buNone/>
              <a:defRPr/>
            </a:lvl8pPr>
            <a:lvl9pPr lvl="8" rtl="0" algn="l">
              <a:spcBef>
                <a:spcPts val="0"/>
              </a:spcBef>
              <a:spcAft>
                <a:spcPts val="0"/>
              </a:spcAft>
              <a:buSzPts val="2100"/>
              <a:buNone/>
              <a:defRPr/>
            </a:lvl9pPr>
          </a:lstStyle>
          <a:p/>
        </p:txBody>
      </p:sp>
      <p:sp>
        <p:nvSpPr>
          <p:cNvPr id="104" name="Google Shape;104;p17"/>
          <p:cNvSpPr txBox="1"/>
          <p:nvPr>
            <p:ph idx="11" type="ftr"/>
          </p:nvPr>
        </p:nvSpPr>
        <p:spPr>
          <a:xfrm>
            <a:off x="6057900" y="9534525"/>
            <a:ext cx="6172200" cy="547800"/>
          </a:xfrm>
          <a:prstGeom prst="rect">
            <a:avLst/>
          </a:prstGeom>
          <a:noFill/>
          <a:ln>
            <a:noFill/>
          </a:ln>
        </p:spPr>
        <p:txBody>
          <a:bodyPr anchorCtr="0" anchor="ctr" bIns="68550" lIns="137150" spcFirstLastPara="1" rIns="137150" wrap="square" tIns="68550">
            <a:noAutofit/>
          </a:bodyPr>
          <a:lstStyle>
            <a:lvl1pPr lvl="0" rtl="0" algn="ctr">
              <a:spcBef>
                <a:spcPts val="0"/>
              </a:spcBef>
              <a:spcAft>
                <a:spcPts val="0"/>
              </a:spcAft>
              <a:buSzPts val="2100"/>
              <a:buNone/>
              <a:defRPr/>
            </a:lvl1pPr>
            <a:lvl2pPr lvl="1" rtl="0" algn="l">
              <a:spcBef>
                <a:spcPts val="0"/>
              </a:spcBef>
              <a:spcAft>
                <a:spcPts val="0"/>
              </a:spcAft>
              <a:buSzPts val="2100"/>
              <a:buNone/>
              <a:defRPr/>
            </a:lvl2pPr>
            <a:lvl3pPr lvl="2" rtl="0" algn="l">
              <a:spcBef>
                <a:spcPts val="0"/>
              </a:spcBef>
              <a:spcAft>
                <a:spcPts val="0"/>
              </a:spcAft>
              <a:buSzPts val="2100"/>
              <a:buNone/>
              <a:defRPr/>
            </a:lvl3pPr>
            <a:lvl4pPr lvl="3" rtl="0" algn="l">
              <a:spcBef>
                <a:spcPts val="0"/>
              </a:spcBef>
              <a:spcAft>
                <a:spcPts val="0"/>
              </a:spcAft>
              <a:buSzPts val="2100"/>
              <a:buNone/>
              <a:defRPr/>
            </a:lvl4pPr>
            <a:lvl5pPr lvl="4" rtl="0" algn="l">
              <a:spcBef>
                <a:spcPts val="0"/>
              </a:spcBef>
              <a:spcAft>
                <a:spcPts val="0"/>
              </a:spcAft>
              <a:buSzPts val="2100"/>
              <a:buNone/>
              <a:defRPr/>
            </a:lvl5pPr>
            <a:lvl6pPr lvl="5" rtl="0" algn="l">
              <a:spcBef>
                <a:spcPts val="0"/>
              </a:spcBef>
              <a:spcAft>
                <a:spcPts val="0"/>
              </a:spcAft>
              <a:buSzPts val="2100"/>
              <a:buNone/>
              <a:defRPr/>
            </a:lvl6pPr>
            <a:lvl7pPr lvl="6" rtl="0" algn="l">
              <a:spcBef>
                <a:spcPts val="0"/>
              </a:spcBef>
              <a:spcAft>
                <a:spcPts val="0"/>
              </a:spcAft>
              <a:buSzPts val="2100"/>
              <a:buNone/>
              <a:defRPr/>
            </a:lvl7pPr>
            <a:lvl8pPr lvl="7" rtl="0" algn="l">
              <a:spcBef>
                <a:spcPts val="0"/>
              </a:spcBef>
              <a:spcAft>
                <a:spcPts val="0"/>
              </a:spcAft>
              <a:buSzPts val="2100"/>
              <a:buNone/>
              <a:defRPr/>
            </a:lvl8pPr>
            <a:lvl9pPr lvl="8" rtl="0" algn="l">
              <a:spcBef>
                <a:spcPts val="0"/>
              </a:spcBef>
              <a:spcAft>
                <a:spcPts val="0"/>
              </a:spcAft>
              <a:buSzPts val="2100"/>
              <a:buNone/>
              <a:defRPr/>
            </a:lvl9pPr>
          </a:lstStyle>
          <a:p/>
        </p:txBody>
      </p:sp>
      <p:sp>
        <p:nvSpPr>
          <p:cNvPr id="105" name="Google Shape;105;p17"/>
          <p:cNvSpPr txBox="1"/>
          <p:nvPr>
            <p:ph idx="12" type="sldNum"/>
          </p:nvPr>
        </p:nvSpPr>
        <p:spPr>
          <a:xfrm>
            <a:off x="12915900" y="9534525"/>
            <a:ext cx="4114800" cy="547800"/>
          </a:xfrm>
          <a:prstGeom prst="rect">
            <a:avLst/>
          </a:prstGeom>
          <a:noFill/>
          <a:ln>
            <a:noFill/>
          </a:ln>
        </p:spPr>
        <p:txBody>
          <a:bodyPr anchorCtr="0" anchor="ctr" bIns="68550" lIns="137150" spcFirstLastPara="1" rIns="137150" wrap="square" tIns="6855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06" name="Shape 106"/>
        <p:cNvGrpSpPr/>
        <p:nvPr/>
      </p:nvGrpSpPr>
      <p:grpSpPr>
        <a:xfrm>
          <a:off x="0" y="0"/>
          <a:ext cx="0" cy="0"/>
          <a:chOff x="0" y="0"/>
          <a:chExt cx="0" cy="0"/>
        </a:xfrm>
      </p:grpSpPr>
      <p:sp>
        <p:nvSpPr>
          <p:cNvPr id="107" name="Google Shape;107;p18"/>
          <p:cNvSpPr txBox="1"/>
          <p:nvPr>
            <p:ph type="title"/>
          </p:nvPr>
        </p:nvSpPr>
        <p:spPr>
          <a:xfrm>
            <a:off x="1259682" y="547688"/>
            <a:ext cx="15773400" cy="1988700"/>
          </a:xfrm>
          <a:prstGeom prst="rect">
            <a:avLst/>
          </a:prstGeom>
          <a:noFill/>
          <a:ln>
            <a:noFill/>
          </a:ln>
        </p:spPr>
        <p:txBody>
          <a:bodyPr anchorCtr="0" anchor="ctr" bIns="68550" lIns="137150" spcFirstLastPara="1" rIns="137150" wrap="square" tIns="68550">
            <a:normAutofit/>
          </a:bodyPr>
          <a:lstStyle>
            <a:lvl1pPr lvl="0" rtl="0" algn="l">
              <a:lnSpc>
                <a:spcPct val="90000"/>
              </a:lnSpc>
              <a:spcBef>
                <a:spcPts val="0"/>
              </a:spcBef>
              <a:spcAft>
                <a:spcPts val="0"/>
              </a:spcAft>
              <a:buClr>
                <a:schemeClr val="dk1"/>
              </a:buClr>
              <a:buSzPts val="2700"/>
              <a:buNone/>
              <a:defRPr/>
            </a:lvl1pPr>
            <a:lvl2pPr lvl="1" rtl="0">
              <a:spcBef>
                <a:spcPts val="0"/>
              </a:spcBef>
              <a:spcAft>
                <a:spcPts val="0"/>
              </a:spcAft>
              <a:buSzPts val="2100"/>
              <a:buNone/>
              <a:defRPr/>
            </a:lvl2pPr>
            <a:lvl3pPr lvl="2" rtl="0">
              <a:spcBef>
                <a:spcPts val="0"/>
              </a:spcBef>
              <a:spcAft>
                <a:spcPts val="0"/>
              </a:spcAft>
              <a:buSzPts val="2100"/>
              <a:buNone/>
              <a:defRPr/>
            </a:lvl3pPr>
            <a:lvl4pPr lvl="3" rtl="0">
              <a:spcBef>
                <a:spcPts val="0"/>
              </a:spcBef>
              <a:spcAft>
                <a:spcPts val="0"/>
              </a:spcAft>
              <a:buSzPts val="2100"/>
              <a:buNone/>
              <a:defRPr/>
            </a:lvl4pPr>
            <a:lvl5pPr lvl="4" rtl="0">
              <a:spcBef>
                <a:spcPts val="0"/>
              </a:spcBef>
              <a:spcAft>
                <a:spcPts val="0"/>
              </a:spcAft>
              <a:buSzPts val="2100"/>
              <a:buNone/>
              <a:defRPr/>
            </a:lvl5pPr>
            <a:lvl6pPr lvl="5" rtl="0">
              <a:spcBef>
                <a:spcPts val="0"/>
              </a:spcBef>
              <a:spcAft>
                <a:spcPts val="0"/>
              </a:spcAft>
              <a:buSzPts val="2100"/>
              <a:buNone/>
              <a:defRPr/>
            </a:lvl6pPr>
            <a:lvl7pPr lvl="6" rtl="0">
              <a:spcBef>
                <a:spcPts val="0"/>
              </a:spcBef>
              <a:spcAft>
                <a:spcPts val="0"/>
              </a:spcAft>
              <a:buSzPts val="2100"/>
              <a:buNone/>
              <a:defRPr/>
            </a:lvl7pPr>
            <a:lvl8pPr lvl="7" rtl="0">
              <a:spcBef>
                <a:spcPts val="0"/>
              </a:spcBef>
              <a:spcAft>
                <a:spcPts val="0"/>
              </a:spcAft>
              <a:buSzPts val="2100"/>
              <a:buNone/>
              <a:defRPr/>
            </a:lvl8pPr>
            <a:lvl9pPr lvl="8" rtl="0">
              <a:spcBef>
                <a:spcPts val="0"/>
              </a:spcBef>
              <a:spcAft>
                <a:spcPts val="0"/>
              </a:spcAft>
              <a:buSzPts val="2100"/>
              <a:buNone/>
              <a:defRPr/>
            </a:lvl9pPr>
          </a:lstStyle>
          <a:p/>
        </p:txBody>
      </p:sp>
      <p:sp>
        <p:nvSpPr>
          <p:cNvPr id="108" name="Google Shape;108;p18"/>
          <p:cNvSpPr txBox="1"/>
          <p:nvPr>
            <p:ph idx="1" type="body"/>
          </p:nvPr>
        </p:nvSpPr>
        <p:spPr>
          <a:xfrm>
            <a:off x="1259682" y="2521745"/>
            <a:ext cx="7737000" cy="1235700"/>
          </a:xfrm>
          <a:prstGeom prst="rect">
            <a:avLst/>
          </a:prstGeom>
          <a:noFill/>
          <a:ln>
            <a:noFill/>
          </a:ln>
        </p:spPr>
        <p:txBody>
          <a:bodyPr anchorCtr="0" anchor="b" bIns="68550" lIns="137150" spcFirstLastPara="1" rIns="137150" wrap="square" tIns="68550">
            <a:normAutofit/>
          </a:bodyPr>
          <a:lstStyle>
            <a:lvl1pPr indent="-228600" lvl="0" marL="457200" rtl="0" algn="l">
              <a:lnSpc>
                <a:spcPct val="90000"/>
              </a:lnSpc>
              <a:spcBef>
                <a:spcPts val="1500"/>
              </a:spcBef>
              <a:spcAft>
                <a:spcPts val="0"/>
              </a:spcAft>
              <a:buClr>
                <a:schemeClr val="dk1"/>
              </a:buClr>
              <a:buSzPts val="3600"/>
              <a:buNone/>
              <a:defRPr b="1" sz="3600"/>
            </a:lvl1pPr>
            <a:lvl2pPr indent="-228600" lvl="1" marL="914400" rtl="0" algn="l">
              <a:lnSpc>
                <a:spcPct val="90000"/>
              </a:lnSpc>
              <a:spcBef>
                <a:spcPts val="800"/>
              </a:spcBef>
              <a:spcAft>
                <a:spcPts val="0"/>
              </a:spcAft>
              <a:buClr>
                <a:schemeClr val="dk1"/>
              </a:buClr>
              <a:buSzPts val="3000"/>
              <a:buNone/>
              <a:defRPr b="1" sz="3000"/>
            </a:lvl2pPr>
            <a:lvl3pPr indent="-228600" lvl="2" marL="1371600" rtl="0" algn="l">
              <a:lnSpc>
                <a:spcPct val="90000"/>
              </a:lnSpc>
              <a:spcBef>
                <a:spcPts val="800"/>
              </a:spcBef>
              <a:spcAft>
                <a:spcPts val="0"/>
              </a:spcAft>
              <a:buClr>
                <a:schemeClr val="dk1"/>
              </a:buClr>
              <a:buSzPts val="2700"/>
              <a:buNone/>
              <a:defRPr b="1" sz="2700"/>
            </a:lvl3pPr>
            <a:lvl4pPr indent="-228600" lvl="3" marL="1828800" rtl="0" algn="l">
              <a:lnSpc>
                <a:spcPct val="90000"/>
              </a:lnSpc>
              <a:spcBef>
                <a:spcPts val="800"/>
              </a:spcBef>
              <a:spcAft>
                <a:spcPts val="0"/>
              </a:spcAft>
              <a:buClr>
                <a:schemeClr val="dk1"/>
              </a:buClr>
              <a:buSzPts val="2400"/>
              <a:buNone/>
              <a:defRPr b="1" sz="2400"/>
            </a:lvl4pPr>
            <a:lvl5pPr indent="-228600" lvl="4" marL="2286000" rtl="0" algn="l">
              <a:lnSpc>
                <a:spcPct val="90000"/>
              </a:lnSpc>
              <a:spcBef>
                <a:spcPts val="800"/>
              </a:spcBef>
              <a:spcAft>
                <a:spcPts val="0"/>
              </a:spcAft>
              <a:buClr>
                <a:schemeClr val="dk1"/>
              </a:buClr>
              <a:buSzPts val="2400"/>
              <a:buNone/>
              <a:defRPr b="1" sz="2400"/>
            </a:lvl5pPr>
            <a:lvl6pPr indent="-228600" lvl="5" marL="2743200" rtl="0" algn="l">
              <a:lnSpc>
                <a:spcPct val="90000"/>
              </a:lnSpc>
              <a:spcBef>
                <a:spcPts val="800"/>
              </a:spcBef>
              <a:spcAft>
                <a:spcPts val="0"/>
              </a:spcAft>
              <a:buClr>
                <a:schemeClr val="dk1"/>
              </a:buClr>
              <a:buSzPts val="2400"/>
              <a:buNone/>
              <a:defRPr b="1" sz="2400"/>
            </a:lvl6pPr>
            <a:lvl7pPr indent="-228600" lvl="6" marL="3200400" rtl="0" algn="l">
              <a:lnSpc>
                <a:spcPct val="90000"/>
              </a:lnSpc>
              <a:spcBef>
                <a:spcPts val="800"/>
              </a:spcBef>
              <a:spcAft>
                <a:spcPts val="0"/>
              </a:spcAft>
              <a:buClr>
                <a:schemeClr val="dk1"/>
              </a:buClr>
              <a:buSzPts val="2400"/>
              <a:buNone/>
              <a:defRPr b="1" sz="2400"/>
            </a:lvl7pPr>
            <a:lvl8pPr indent="-228600" lvl="7" marL="3657600" rtl="0" algn="l">
              <a:lnSpc>
                <a:spcPct val="90000"/>
              </a:lnSpc>
              <a:spcBef>
                <a:spcPts val="800"/>
              </a:spcBef>
              <a:spcAft>
                <a:spcPts val="0"/>
              </a:spcAft>
              <a:buClr>
                <a:schemeClr val="dk1"/>
              </a:buClr>
              <a:buSzPts val="2400"/>
              <a:buNone/>
              <a:defRPr b="1" sz="2400"/>
            </a:lvl8pPr>
            <a:lvl9pPr indent="-228600" lvl="8" marL="4114800" rtl="0" algn="l">
              <a:lnSpc>
                <a:spcPct val="90000"/>
              </a:lnSpc>
              <a:spcBef>
                <a:spcPts val="800"/>
              </a:spcBef>
              <a:spcAft>
                <a:spcPts val="0"/>
              </a:spcAft>
              <a:buClr>
                <a:schemeClr val="dk1"/>
              </a:buClr>
              <a:buSzPts val="2400"/>
              <a:buNone/>
              <a:defRPr b="1" sz="2400"/>
            </a:lvl9pPr>
          </a:lstStyle>
          <a:p/>
        </p:txBody>
      </p:sp>
      <p:sp>
        <p:nvSpPr>
          <p:cNvPr id="109" name="Google Shape;109;p18"/>
          <p:cNvSpPr txBox="1"/>
          <p:nvPr>
            <p:ph idx="2" type="body"/>
          </p:nvPr>
        </p:nvSpPr>
        <p:spPr>
          <a:xfrm>
            <a:off x="1259682" y="3757613"/>
            <a:ext cx="7737000" cy="5526900"/>
          </a:xfrm>
          <a:prstGeom prst="rect">
            <a:avLst/>
          </a:prstGeom>
          <a:noFill/>
          <a:ln>
            <a:noFill/>
          </a:ln>
        </p:spPr>
        <p:txBody>
          <a:bodyPr anchorCtr="0" anchor="t" bIns="68550" lIns="137150" spcFirstLastPara="1" rIns="137150" wrap="square" tIns="68550">
            <a:normAutofit/>
          </a:bodyPr>
          <a:lstStyle>
            <a:lvl1pPr indent="-400050" lvl="0" marL="457200" rtl="0" algn="l">
              <a:lnSpc>
                <a:spcPct val="90000"/>
              </a:lnSpc>
              <a:spcBef>
                <a:spcPts val="1500"/>
              </a:spcBef>
              <a:spcAft>
                <a:spcPts val="0"/>
              </a:spcAft>
              <a:buClr>
                <a:schemeClr val="dk1"/>
              </a:buClr>
              <a:buSzPts val="2700"/>
              <a:buChar char="•"/>
              <a:defRPr/>
            </a:lvl1pPr>
            <a:lvl2pPr indent="-400050" lvl="1" marL="914400" rtl="0" algn="l">
              <a:lnSpc>
                <a:spcPct val="90000"/>
              </a:lnSpc>
              <a:spcBef>
                <a:spcPts val="800"/>
              </a:spcBef>
              <a:spcAft>
                <a:spcPts val="0"/>
              </a:spcAft>
              <a:buClr>
                <a:schemeClr val="dk1"/>
              </a:buClr>
              <a:buSzPts val="2700"/>
              <a:buChar char="•"/>
              <a:defRPr/>
            </a:lvl2pPr>
            <a:lvl3pPr indent="-400050" lvl="2" marL="1371600" rtl="0" algn="l">
              <a:lnSpc>
                <a:spcPct val="90000"/>
              </a:lnSpc>
              <a:spcBef>
                <a:spcPts val="800"/>
              </a:spcBef>
              <a:spcAft>
                <a:spcPts val="0"/>
              </a:spcAft>
              <a:buClr>
                <a:schemeClr val="dk1"/>
              </a:buClr>
              <a:buSzPts val="2700"/>
              <a:buChar char="•"/>
              <a:defRPr/>
            </a:lvl3pPr>
            <a:lvl4pPr indent="-400050" lvl="3" marL="1828800" rtl="0" algn="l">
              <a:lnSpc>
                <a:spcPct val="90000"/>
              </a:lnSpc>
              <a:spcBef>
                <a:spcPts val="800"/>
              </a:spcBef>
              <a:spcAft>
                <a:spcPts val="0"/>
              </a:spcAft>
              <a:buClr>
                <a:schemeClr val="dk1"/>
              </a:buClr>
              <a:buSzPts val="2700"/>
              <a:buChar char="•"/>
              <a:defRPr/>
            </a:lvl4pPr>
            <a:lvl5pPr indent="-400050" lvl="4" marL="2286000" rtl="0" algn="l">
              <a:lnSpc>
                <a:spcPct val="90000"/>
              </a:lnSpc>
              <a:spcBef>
                <a:spcPts val="800"/>
              </a:spcBef>
              <a:spcAft>
                <a:spcPts val="0"/>
              </a:spcAft>
              <a:buClr>
                <a:schemeClr val="dk1"/>
              </a:buClr>
              <a:buSzPts val="2700"/>
              <a:buChar char="•"/>
              <a:defRPr/>
            </a:lvl5pPr>
            <a:lvl6pPr indent="-400050" lvl="5" marL="2743200" rtl="0" algn="l">
              <a:lnSpc>
                <a:spcPct val="90000"/>
              </a:lnSpc>
              <a:spcBef>
                <a:spcPts val="800"/>
              </a:spcBef>
              <a:spcAft>
                <a:spcPts val="0"/>
              </a:spcAft>
              <a:buClr>
                <a:schemeClr val="dk1"/>
              </a:buClr>
              <a:buSzPts val="2700"/>
              <a:buChar char="•"/>
              <a:defRPr/>
            </a:lvl6pPr>
            <a:lvl7pPr indent="-400050" lvl="6" marL="3200400" rtl="0" algn="l">
              <a:lnSpc>
                <a:spcPct val="90000"/>
              </a:lnSpc>
              <a:spcBef>
                <a:spcPts val="800"/>
              </a:spcBef>
              <a:spcAft>
                <a:spcPts val="0"/>
              </a:spcAft>
              <a:buClr>
                <a:schemeClr val="dk1"/>
              </a:buClr>
              <a:buSzPts val="2700"/>
              <a:buChar char="•"/>
              <a:defRPr/>
            </a:lvl7pPr>
            <a:lvl8pPr indent="-400050" lvl="7" marL="3657600" rtl="0" algn="l">
              <a:lnSpc>
                <a:spcPct val="90000"/>
              </a:lnSpc>
              <a:spcBef>
                <a:spcPts val="800"/>
              </a:spcBef>
              <a:spcAft>
                <a:spcPts val="0"/>
              </a:spcAft>
              <a:buClr>
                <a:schemeClr val="dk1"/>
              </a:buClr>
              <a:buSzPts val="2700"/>
              <a:buChar char="•"/>
              <a:defRPr/>
            </a:lvl8pPr>
            <a:lvl9pPr indent="-400050" lvl="8" marL="4114800" rtl="0" algn="l">
              <a:lnSpc>
                <a:spcPct val="90000"/>
              </a:lnSpc>
              <a:spcBef>
                <a:spcPts val="800"/>
              </a:spcBef>
              <a:spcAft>
                <a:spcPts val="0"/>
              </a:spcAft>
              <a:buClr>
                <a:schemeClr val="dk1"/>
              </a:buClr>
              <a:buSzPts val="2700"/>
              <a:buChar char="•"/>
              <a:defRPr/>
            </a:lvl9pPr>
          </a:lstStyle>
          <a:p/>
        </p:txBody>
      </p:sp>
      <p:sp>
        <p:nvSpPr>
          <p:cNvPr id="110" name="Google Shape;110;p18"/>
          <p:cNvSpPr txBox="1"/>
          <p:nvPr>
            <p:ph idx="3" type="body"/>
          </p:nvPr>
        </p:nvSpPr>
        <p:spPr>
          <a:xfrm>
            <a:off x="9258300" y="2521745"/>
            <a:ext cx="7774500" cy="1235700"/>
          </a:xfrm>
          <a:prstGeom prst="rect">
            <a:avLst/>
          </a:prstGeom>
          <a:noFill/>
          <a:ln>
            <a:noFill/>
          </a:ln>
        </p:spPr>
        <p:txBody>
          <a:bodyPr anchorCtr="0" anchor="b" bIns="68550" lIns="137150" spcFirstLastPara="1" rIns="137150" wrap="square" tIns="68550">
            <a:normAutofit/>
          </a:bodyPr>
          <a:lstStyle>
            <a:lvl1pPr indent="-228600" lvl="0" marL="457200" rtl="0" algn="l">
              <a:lnSpc>
                <a:spcPct val="90000"/>
              </a:lnSpc>
              <a:spcBef>
                <a:spcPts val="1500"/>
              </a:spcBef>
              <a:spcAft>
                <a:spcPts val="0"/>
              </a:spcAft>
              <a:buClr>
                <a:schemeClr val="dk1"/>
              </a:buClr>
              <a:buSzPts val="3600"/>
              <a:buNone/>
              <a:defRPr b="1" sz="3600"/>
            </a:lvl1pPr>
            <a:lvl2pPr indent="-228600" lvl="1" marL="914400" rtl="0" algn="l">
              <a:lnSpc>
                <a:spcPct val="90000"/>
              </a:lnSpc>
              <a:spcBef>
                <a:spcPts val="800"/>
              </a:spcBef>
              <a:spcAft>
                <a:spcPts val="0"/>
              </a:spcAft>
              <a:buClr>
                <a:schemeClr val="dk1"/>
              </a:buClr>
              <a:buSzPts val="3000"/>
              <a:buNone/>
              <a:defRPr b="1" sz="3000"/>
            </a:lvl2pPr>
            <a:lvl3pPr indent="-228600" lvl="2" marL="1371600" rtl="0" algn="l">
              <a:lnSpc>
                <a:spcPct val="90000"/>
              </a:lnSpc>
              <a:spcBef>
                <a:spcPts val="800"/>
              </a:spcBef>
              <a:spcAft>
                <a:spcPts val="0"/>
              </a:spcAft>
              <a:buClr>
                <a:schemeClr val="dk1"/>
              </a:buClr>
              <a:buSzPts val="2700"/>
              <a:buNone/>
              <a:defRPr b="1" sz="2700"/>
            </a:lvl3pPr>
            <a:lvl4pPr indent="-228600" lvl="3" marL="1828800" rtl="0" algn="l">
              <a:lnSpc>
                <a:spcPct val="90000"/>
              </a:lnSpc>
              <a:spcBef>
                <a:spcPts val="800"/>
              </a:spcBef>
              <a:spcAft>
                <a:spcPts val="0"/>
              </a:spcAft>
              <a:buClr>
                <a:schemeClr val="dk1"/>
              </a:buClr>
              <a:buSzPts val="2400"/>
              <a:buNone/>
              <a:defRPr b="1" sz="2400"/>
            </a:lvl4pPr>
            <a:lvl5pPr indent="-228600" lvl="4" marL="2286000" rtl="0" algn="l">
              <a:lnSpc>
                <a:spcPct val="90000"/>
              </a:lnSpc>
              <a:spcBef>
                <a:spcPts val="800"/>
              </a:spcBef>
              <a:spcAft>
                <a:spcPts val="0"/>
              </a:spcAft>
              <a:buClr>
                <a:schemeClr val="dk1"/>
              </a:buClr>
              <a:buSzPts val="2400"/>
              <a:buNone/>
              <a:defRPr b="1" sz="2400"/>
            </a:lvl5pPr>
            <a:lvl6pPr indent="-228600" lvl="5" marL="2743200" rtl="0" algn="l">
              <a:lnSpc>
                <a:spcPct val="90000"/>
              </a:lnSpc>
              <a:spcBef>
                <a:spcPts val="800"/>
              </a:spcBef>
              <a:spcAft>
                <a:spcPts val="0"/>
              </a:spcAft>
              <a:buClr>
                <a:schemeClr val="dk1"/>
              </a:buClr>
              <a:buSzPts val="2400"/>
              <a:buNone/>
              <a:defRPr b="1" sz="2400"/>
            </a:lvl6pPr>
            <a:lvl7pPr indent="-228600" lvl="6" marL="3200400" rtl="0" algn="l">
              <a:lnSpc>
                <a:spcPct val="90000"/>
              </a:lnSpc>
              <a:spcBef>
                <a:spcPts val="800"/>
              </a:spcBef>
              <a:spcAft>
                <a:spcPts val="0"/>
              </a:spcAft>
              <a:buClr>
                <a:schemeClr val="dk1"/>
              </a:buClr>
              <a:buSzPts val="2400"/>
              <a:buNone/>
              <a:defRPr b="1" sz="2400"/>
            </a:lvl7pPr>
            <a:lvl8pPr indent="-228600" lvl="7" marL="3657600" rtl="0" algn="l">
              <a:lnSpc>
                <a:spcPct val="90000"/>
              </a:lnSpc>
              <a:spcBef>
                <a:spcPts val="800"/>
              </a:spcBef>
              <a:spcAft>
                <a:spcPts val="0"/>
              </a:spcAft>
              <a:buClr>
                <a:schemeClr val="dk1"/>
              </a:buClr>
              <a:buSzPts val="2400"/>
              <a:buNone/>
              <a:defRPr b="1" sz="2400"/>
            </a:lvl8pPr>
            <a:lvl9pPr indent="-228600" lvl="8" marL="4114800" rtl="0" algn="l">
              <a:lnSpc>
                <a:spcPct val="90000"/>
              </a:lnSpc>
              <a:spcBef>
                <a:spcPts val="800"/>
              </a:spcBef>
              <a:spcAft>
                <a:spcPts val="0"/>
              </a:spcAft>
              <a:buClr>
                <a:schemeClr val="dk1"/>
              </a:buClr>
              <a:buSzPts val="2400"/>
              <a:buNone/>
              <a:defRPr b="1" sz="2400"/>
            </a:lvl9pPr>
          </a:lstStyle>
          <a:p/>
        </p:txBody>
      </p:sp>
      <p:sp>
        <p:nvSpPr>
          <p:cNvPr id="111" name="Google Shape;111;p18"/>
          <p:cNvSpPr txBox="1"/>
          <p:nvPr>
            <p:ph idx="4" type="body"/>
          </p:nvPr>
        </p:nvSpPr>
        <p:spPr>
          <a:xfrm>
            <a:off x="9258300" y="3757613"/>
            <a:ext cx="7774500" cy="5526900"/>
          </a:xfrm>
          <a:prstGeom prst="rect">
            <a:avLst/>
          </a:prstGeom>
          <a:noFill/>
          <a:ln>
            <a:noFill/>
          </a:ln>
        </p:spPr>
        <p:txBody>
          <a:bodyPr anchorCtr="0" anchor="t" bIns="68550" lIns="137150" spcFirstLastPara="1" rIns="137150" wrap="square" tIns="68550">
            <a:normAutofit/>
          </a:bodyPr>
          <a:lstStyle>
            <a:lvl1pPr indent="-400050" lvl="0" marL="457200" rtl="0" algn="l">
              <a:lnSpc>
                <a:spcPct val="90000"/>
              </a:lnSpc>
              <a:spcBef>
                <a:spcPts val="1500"/>
              </a:spcBef>
              <a:spcAft>
                <a:spcPts val="0"/>
              </a:spcAft>
              <a:buClr>
                <a:schemeClr val="dk1"/>
              </a:buClr>
              <a:buSzPts val="2700"/>
              <a:buChar char="•"/>
              <a:defRPr/>
            </a:lvl1pPr>
            <a:lvl2pPr indent="-400050" lvl="1" marL="914400" rtl="0" algn="l">
              <a:lnSpc>
                <a:spcPct val="90000"/>
              </a:lnSpc>
              <a:spcBef>
                <a:spcPts val="800"/>
              </a:spcBef>
              <a:spcAft>
                <a:spcPts val="0"/>
              </a:spcAft>
              <a:buClr>
                <a:schemeClr val="dk1"/>
              </a:buClr>
              <a:buSzPts val="2700"/>
              <a:buChar char="•"/>
              <a:defRPr/>
            </a:lvl2pPr>
            <a:lvl3pPr indent="-400050" lvl="2" marL="1371600" rtl="0" algn="l">
              <a:lnSpc>
                <a:spcPct val="90000"/>
              </a:lnSpc>
              <a:spcBef>
                <a:spcPts val="800"/>
              </a:spcBef>
              <a:spcAft>
                <a:spcPts val="0"/>
              </a:spcAft>
              <a:buClr>
                <a:schemeClr val="dk1"/>
              </a:buClr>
              <a:buSzPts val="2700"/>
              <a:buChar char="•"/>
              <a:defRPr/>
            </a:lvl3pPr>
            <a:lvl4pPr indent="-400050" lvl="3" marL="1828800" rtl="0" algn="l">
              <a:lnSpc>
                <a:spcPct val="90000"/>
              </a:lnSpc>
              <a:spcBef>
                <a:spcPts val="800"/>
              </a:spcBef>
              <a:spcAft>
                <a:spcPts val="0"/>
              </a:spcAft>
              <a:buClr>
                <a:schemeClr val="dk1"/>
              </a:buClr>
              <a:buSzPts val="2700"/>
              <a:buChar char="•"/>
              <a:defRPr/>
            </a:lvl4pPr>
            <a:lvl5pPr indent="-400050" lvl="4" marL="2286000" rtl="0" algn="l">
              <a:lnSpc>
                <a:spcPct val="90000"/>
              </a:lnSpc>
              <a:spcBef>
                <a:spcPts val="800"/>
              </a:spcBef>
              <a:spcAft>
                <a:spcPts val="0"/>
              </a:spcAft>
              <a:buClr>
                <a:schemeClr val="dk1"/>
              </a:buClr>
              <a:buSzPts val="2700"/>
              <a:buChar char="•"/>
              <a:defRPr/>
            </a:lvl5pPr>
            <a:lvl6pPr indent="-400050" lvl="5" marL="2743200" rtl="0" algn="l">
              <a:lnSpc>
                <a:spcPct val="90000"/>
              </a:lnSpc>
              <a:spcBef>
                <a:spcPts val="800"/>
              </a:spcBef>
              <a:spcAft>
                <a:spcPts val="0"/>
              </a:spcAft>
              <a:buClr>
                <a:schemeClr val="dk1"/>
              </a:buClr>
              <a:buSzPts val="2700"/>
              <a:buChar char="•"/>
              <a:defRPr/>
            </a:lvl6pPr>
            <a:lvl7pPr indent="-400050" lvl="6" marL="3200400" rtl="0" algn="l">
              <a:lnSpc>
                <a:spcPct val="90000"/>
              </a:lnSpc>
              <a:spcBef>
                <a:spcPts val="800"/>
              </a:spcBef>
              <a:spcAft>
                <a:spcPts val="0"/>
              </a:spcAft>
              <a:buClr>
                <a:schemeClr val="dk1"/>
              </a:buClr>
              <a:buSzPts val="2700"/>
              <a:buChar char="•"/>
              <a:defRPr/>
            </a:lvl7pPr>
            <a:lvl8pPr indent="-400050" lvl="7" marL="3657600" rtl="0" algn="l">
              <a:lnSpc>
                <a:spcPct val="90000"/>
              </a:lnSpc>
              <a:spcBef>
                <a:spcPts val="800"/>
              </a:spcBef>
              <a:spcAft>
                <a:spcPts val="0"/>
              </a:spcAft>
              <a:buClr>
                <a:schemeClr val="dk1"/>
              </a:buClr>
              <a:buSzPts val="2700"/>
              <a:buChar char="•"/>
              <a:defRPr/>
            </a:lvl8pPr>
            <a:lvl9pPr indent="-400050" lvl="8" marL="4114800" rtl="0" algn="l">
              <a:lnSpc>
                <a:spcPct val="90000"/>
              </a:lnSpc>
              <a:spcBef>
                <a:spcPts val="800"/>
              </a:spcBef>
              <a:spcAft>
                <a:spcPts val="0"/>
              </a:spcAft>
              <a:buClr>
                <a:schemeClr val="dk1"/>
              </a:buClr>
              <a:buSzPts val="2700"/>
              <a:buChar char="•"/>
              <a:defRPr/>
            </a:lvl9pPr>
          </a:lstStyle>
          <a:p/>
        </p:txBody>
      </p:sp>
      <p:sp>
        <p:nvSpPr>
          <p:cNvPr id="112" name="Google Shape;112;p18"/>
          <p:cNvSpPr txBox="1"/>
          <p:nvPr>
            <p:ph idx="10" type="dt"/>
          </p:nvPr>
        </p:nvSpPr>
        <p:spPr>
          <a:xfrm>
            <a:off x="1257300" y="9534525"/>
            <a:ext cx="4114800" cy="547800"/>
          </a:xfrm>
          <a:prstGeom prst="rect">
            <a:avLst/>
          </a:prstGeom>
          <a:noFill/>
          <a:ln>
            <a:noFill/>
          </a:ln>
        </p:spPr>
        <p:txBody>
          <a:bodyPr anchorCtr="0" anchor="ctr" bIns="68550" lIns="137150" spcFirstLastPara="1" rIns="137150" wrap="square" tIns="68550">
            <a:noAutofit/>
          </a:bodyPr>
          <a:lstStyle>
            <a:lvl1pPr lvl="0" rtl="0" algn="l">
              <a:spcBef>
                <a:spcPts val="0"/>
              </a:spcBef>
              <a:spcAft>
                <a:spcPts val="0"/>
              </a:spcAft>
              <a:buSzPts val="2100"/>
              <a:buNone/>
              <a:defRPr/>
            </a:lvl1pPr>
            <a:lvl2pPr lvl="1" rtl="0" algn="l">
              <a:spcBef>
                <a:spcPts val="0"/>
              </a:spcBef>
              <a:spcAft>
                <a:spcPts val="0"/>
              </a:spcAft>
              <a:buSzPts val="2100"/>
              <a:buNone/>
              <a:defRPr/>
            </a:lvl2pPr>
            <a:lvl3pPr lvl="2" rtl="0" algn="l">
              <a:spcBef>
                <a:spcPts val="0"/>
              </a:spcBef>
              <a:spcAft>
                <a:spcPts val="0"/>
              </a:spcAft>
              <a:buSzPts val="2100"/>
              <a:buNone/>
              <a:defRPr/>
            </a:lvl3pPr>
            <a:lvl4pPr lvl="3" rtl="0" algn="l">
              <a:spcBef>
                <a:spcPts val="0"/>
              </a:spcBef>
              <a:spcAft>
                <a:spcPts val="0"/>
              </a:spcAft>
              <a:buSzPts val="2100"/>
              <a:buNone/>
              <a:defRPr/>
            </a:lvl4pPr>
            <a:lvl5pPr lvl="4" rtl="0" algn="l">
              <a:spcBef>
                <a:spcPts val="0"/>
              </a:spcBef>
              <a:spcAft>
                <a:spcPts val="0"/>
              </a:spcAft>
              <a:buSzPts val="2100"/>
              <a:buNone/>
              <a:defRPr/>
            </a:lvl5pPr>
            <a:lvl6pPr lvl="5" rtl="0" algn="l">
              <a:spcBef>
                <a:spcPts val="0"/>
              </a:spcBef>
              <a:spcAft>
                <a:spcPts val="0"/>
              </a:spcAft>
              <a:buSzPts val="2100"/>
              <a:buNone/>
              <a:defRPr/>
            </a:lvl6pPr>
            <a:lvl7pPr lvl="6" rtl="0" algn="l">
              <a:spcBef>
                <a:spcPts val="0"/>
              </a:spcBef>
              <a:spcAft>
                <a:spcPts val="0"/>
              </a:spcAft>
              <a:buSzPts val="2100"/>
              <a:buNone/>
              <a:defRPr/>
            </a:lvl7pPr>
            <a:lvl8pPr lvl="7" rtl="0" algn="l">
              <a:spcBef>
                <a:spcPts val="0"/>
              </a:spcBef>
              <a:spcAft>
                <a:spcPts val="0"/>
              </a:spcAft>
              <a:buSzPts val="2100"/>
              <a:buNone/>
              <a:defRPr/>
            </a:lvl8pPr>
            <a:lvl9pPr lvl="8" rtl="0" algn="l">
              <a:spcBef>
                <a:spcPts val="0"/>
              </a:spcBef>
              <a:spcAft>
                <a:spcPts val="0"/>
              </a:spcAft>
              <a:buSzPts val="2100"/>
              <a:buNone/>
              <a:defRPr/>
            </a:lvl9pPr>
          </a:lstStyle>
          <a:p/>
        </p:txBody>
      </p:sp>
      <p:sp>
        <p:nvSpPr>
          <p:cNvPr id="113" name="Google Shape;113;p18"/>
          <p:cNvSpPr txBox="1"/>
          <p:nvPr>
            <p:ph idx="11" type="ftr"/>
          </p:nvPr>
        </p:nvSpPr>
        <p:spPr>
          <a:xfrm>
            <a:off x="6057900" y="9534525"/>
            <a:ext cx="6172200" cy="547800"/>
          </a:xfrm>
          <a:prstGeom prst="rect">
            <a:avLst/>
          </a:prstGeom>
          <a:noFill/>
          <a:ln>
            <a:noFill/>
          </a:ln>
        </p:spPr>
        <p:txBody>
          <a:bodyPr anchorCtr="0" anchor="ctr" bIns="68550" lIns="137150" spcFirstLastPara="1" rIns="137150" wrap="square" tIns="68550">
            <a:noAutofit/>
          </a:bodyPr>
          <a:lstStyle>
            <a:lvl1pPr lvl="0" rtl="0" algn="ctr">
              <a:spcBef>
                <a:spcPts val="0"/>
              </a:spcBef>
              <a:spcAft>
                <a:spcPts val="0"/>
              </a:spcAft>
              <a:buSzPts val="2100"/>
              <a:buNone/>
              <a:defRPr/>
            </a:lvl1pPr>
            <a:lvl2pPr lvl="1" rtl="0" algn="l">
              <a:spcBef>
                <a:spcPts val="0"/>
              </a:spcBef>
              <a:spcAft>
                <a:spcPts val="0"/>
              </a:spcAft>
              <a:buSzPts val="2100"/>
              <a:buNone/>
              <a:defRPr/>
            </a:lvl2pPr>
            <a:lvl3pPr lvl="2" rtl="0" algn="l">
              <a:spcBef>
                <a:spcPts val="0"/>
              </a:spcBef>
              <a:spcAft>
                <a:spcPts val="0"/>
              </a:spcAft>
              <a:buSzPts val="2100"/>
              <a:buNone/>
              <a:defRPr/>
            </a:lvl3pPr>
            <a:lvl4pPr lvl="3" rtl="0" algn="l">
              <a:spcBef>
                <a:spcPts val="0"/>
              </a:spcBef>
              <a:spcAft>
                <a:spcPts val="0"/>
              </a:spcAft>
              <a:buSzPts val="2100"/>
              <a:buNone/>
              <a:defRPr/>
            </a:lvl4pPr>
            <a:lvl5pPr lvl="4" rtl="0" algn="l">
              <a:spcBef>
                <a:spcPts val="0"/>
              </a:spcBef>
              <a:spcAft>
                <a:spcPts val="0"/>
              </a:spcAft>
              <a:buSzPts val="2100"/>
              <a:buNone/>
              <a:defRPr/>
            </a:lvl5pPr>
            <a:lvl6pPr lvl="5" rtl="0" algn="l">
              <a:spcBef>
                <a:spcPts val="0"/>
              </a:spcBef>
              <a:spcAft>
                <a:spcPts val="0"/>
              </a:spcAft>
              <a:buSzPts val="2100"/>
              <a:buNone/>
              <a:defRPr/>
            </a:lvl6pPr>
            <a:lvl7pPr lvl="6" rtl="0" algn="l">
              <a:spcBef>
                <a:spcPts val="0"/>
              </a:spcBef>
              <a:spcAft>
                <a:spcPts val="0"/>
              </a:spcAft>
              <a:buSzPts val="2100"/>
              <a:buNone/>
              <a:defRPr/>
            </a:lvl7pPr>
            <a:lvl8pPr lvl="7" rtl="0" algn="l">
              <a:spcBef>
                <a:spcPts val="0"/>
              </a:spcBef>
              <a:spcAft>
                <a:spcPts val="0"/>
              </a:spcAft>
              <a:buSzPts val="2100"/>
              <a:buNone/>
              <a:defRPr/>
            </a:lvl8pPr>
            <a:lvl9pPr lvl="8" rtl="0" algn="l">
              <a:spcBef>
                <a:spcPts val="0"/>
              </a:spcBef>
              <a:spcAft>
                <a:spcPts val="0"/>
              </a:spcAft>
              <a:buSzPts val="2100"/>
              <a:buNone/>
              <a:defRPr/>
            </a:lvl9pPr>
          </a:lstStyle>
          <a:p/>
        </p:txBody>
      </p:sp>
      <p:sp>
        <p:nvSpPr>
          <p:cNvPr id="114" name="Google Shape;114;p18"/>
          <p:cNvSpPr txBox="1"/>
          <p:nvPr>
            <p:ph idx="12" type="sldNum"/>
          </p:nvPr>
        </p:nvSpPr>
        <p:spPr>
          <a:xfrm>
            <a:off x="12915900" y="9534525"/>
            <a:ext cx="4114800" cy="547800"/>
          </a:xfrm>
          <a:prstGeom prst="rect">
            <a:avLst/>
          </a:prstGeom>
          <a:noFill/>
          <a:ln>
            <a:noFill/>
          </a:ln>
        </p:spPr>
        <p:txBody>
          <a:bodyPr anchorCtr="0" anchor="ctr" bIns="68550" lIns="137150" spcFirstLastPara="1" rIns="137150" wrap="square" tIns="6855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5" name="Shape 115"/>
        <p:cNvGrpSpPr/>
        <p:nvPr/>
      </p:nvGrpSpPr>
      <p:grpSpPr>
        <a:xfrm>
          <a:off x="0" y="0"/>
          <a:ext cx="0" cy="0"/>
          <a:chOff x="0" y="0"/>
          <a:chExt cx="0" cy="0"/>
        </a:xfrm>
      </p:grpSpPr>
      <p:sp>
        <p:nvSpPr>
          <p:cNvPr id="116" name="Google Shape;116;p19"/>
          <p:cNvSpPr txBox="1"/>
          <p:nvPr>
            <p:ph type="title"/>
          </p:nvPr>
        </p:nvSpPr>
        <p:spPr>
          <a:xfrm>
            <a:off x="1257300" y="547688"/>
            <a:ext cx="15773400" cy="1988700"/>
          </a:xfrm>
          <a:prstGeom prst="rect">
            <a:avLst/>
          </a:prstGeom>
          <a:noFill/>
          <a:ln>
            <a:noFill/>
          </a:ln>
        </p:spPr>
        <p:txBody>
          <a:bodyPr anchorCtr="0" anchor="ctr" bIns="68550" lIns="137150" spcFirstLastPara="1" rIns="137150" wrap="square" tIns="68550">
            <a:normAutofit/>
          </a:bodyPr>
          <a:lstStyle>
            <a:lvl1pPr lvl="0" rtl="0" algn="l">
              <a:lnSpc>
                <a:spcPct val="90000"/>
              </a:lnSpc>
              <a:spcBef>
                <a:spcPts val="0"/>
              </a:spcBef>
              <a:spcAft>
                <a:spcPts val="0"/>
              </a:spcAft>
              <a:buClr>
                <a:schemeClr val="dk1"/>
              </a:buClr>
              <a:buSzPts val="2700"/>
              <a:buNone/>
              <a:defRPr/>
            </a:lvl1pPr>
            <a:lvl2pPr lvl="1" rtl="0">
              <a:spcBef>
                <a:spcPts val="0"/>
              </a:spcBef>
              <a:spcAft>
                <a:spcPts val="0"/>
              </a:spcAft>
              <a:buSzPts val="2100"/>
              <a:buNone/>
              <a:defRPr/>
            </a:lvl2pPr>
            <a:lvl3pPr lvl="2" rtl="0">
              <a:spcBef>
                <a:spcPts val="0"/>
              </a:spcBef>
              <a:spcAft>
                <a:spcPts val="0"/>
              </a:spcAft>
              <a:buSzPts val="2100"/>
              <a:buNone/>
              <a:defRPr/>
            </a:lvl3pPr>
            <a:lvl4pPr lvl="3" rtl="0">
              <a:spcBef>
                <a:spcPts val="0"/>
              </a:spcBef>
              <a:spcAft>
                <a:spcPts val="0"/>
              </a:spcAft>
              <a:buSzPts val="2100"/>
              <a:buNone/>
              <a:defRPr/>
            </a:lvl4pPr>
            <a:lvl5pPr lvl="4" rtl="0">
              <a:spcBef>
                <a:spcPts val="0"/>
              </a:spcBef>
              <a:spcAft>
                <a:spcPts val="0"/>
              </a:spcAft>
              <a:buSzPts val="2100"/>
              <a:buNone/>
              <a:defRPr/>
            </a:lvl5pPr>
            <a:lvl6pPr lvl="5" rtl="0">
              <a:spcBef>
                <a:spcPts val="0"/>
              </a:spcBef>
              <a:spcAft>
                <a:spcPts val="0"/>
              </a:spcAft>
              <a:buSzPts val="2100"/>
              <a:buNone/>
              <a:defRPr/>
            </a:lvl6pPr>
            <a:lvl7pPr lvl="6" rtl="0">
              <a:spcBef>
                <a:spcPts val="0"/>
              </a:spcBef>
              <a:spcAft>
                <a:spcPts val="0"/>
              </a:spcAft>
              <a:buSzPts val="2100"/>
              <a:buNone/>
              <a:defRPr/>
            </a:lvl7pPr>
            <a:lvl8pPr lvl="7" rtl="0">
              <a:spcBef>
                <a:spcPts val="0"/>
              </a:spcBef>
              <a:spcAft>
                <a:spcPts val="0"/>
              </a:spcAft>
              <a:buSzPts val="2100"/>
              <a:buNone/>
              <a:defRPr/>
            </a:lvl8pPr>
            <a:lvl9pPr lvl="8" rtl="0">
              <a:spcBef>
                <a:spcPts val="0"/>
              </a:spcBef>
              <a:spcAft>
                <a:spcPts val="0"/>
              </a:spcAft>
              <a:buSzPts val="2100"/>
              <a:buNone/>
              <a:defRPr/>
            </a:lvl9pPr>
          </a:lstStyle>
          <a:p/>
        </p:txBody>
      </p:sp>
      <p:sp>
        <p:nvSpPr>
          <p:cNvPr id="117" name="Google Shape;117;p19"/>
          <p:cNvSpPr txBox="1"/>
          <p:nvPr>
            <p:ph idx="10" type="dt"/>
          </p:nvPr>
        </p:nvSpPr>
        <p:spPr>
          <a:xfrm>
            <a:off x="1257300" y="9534525"/>
            <a:ext cx="4114800" cy="547800"/>
          </a:xfrm>
          <a:prstGeom prst="rect">
            <a:avLst/>
          </a:prstGeom>
          <a:noFill/>
          <a:ln>
            <a:noFill/>
          </a:ln>
        </p:spPr>
        <p:txBody>
          <a:bodyPr anchorCtr="0" anchor="ctr" bIns="68550" lIns="137150" spcFirstLastPara="1" rIns="137150" wrap="square" tIns="68550">
            <a:noAutofit/>
          </a:bodyPr>
          <a:lstStyle>
            <a:lvl1pPr lvl="0" rtl="0" algn="l">
              <a:spcBef>
                <a:spcPts val="0"/>
              </a:spcBef>
              <a:spcAft>
                <a:spcPts val="0"/>
              </a:spcAft>
              <a:buSzPts val="2100"/>
              <a:buNone/>
              <a:defRPr/>
            </a:lvl1pPr>
            <a:lvl2pPr lvl="1" rtl="0" algn="l">
              <a:spcBef>
                <a:spcPts val="0"/>
              </a:spcBef>
              <a:spcAft>
                <a:spcPts val="0"/>
              </a:spcAft>
              <a:buSzPts val="2100"/>
              <a:buNone/>
              <a:defRPr/>
            </a:lvl2pPr>
            <a:lvl3pPr lvl="2" rtl="0" algn="l">
              <a:spcBef>
                <a:spcPts val="0"/>
              </a:spcBef>
              <a:spcAft>
                <a:spcPts val="0"/>
              </a:spcAft>
              <a:buSzPts val="2100"/>
              <a:buNone/>
              <a:defRPr/>
            </a:lvl3pPr>
            <a:lvl4pPr lvl="3" rtl="0" algn="l">
              <a:spcBef>
                <a:spcPts val="0"/>
              </a:spcBef>
              <a:spcAft>
                <a:spcPts val="0"/>
              </a:spcAft>
              <a:buSzPts val="2100"/>
              <a:buNone/>
              <a:defRPr/>
            </a:lvl4pPr>
            <a:lvl5pPr lvl="4" rtl="0" algn="l">
              <a:spcBef>
                <a:spcPts val="0"/>
              </a:spcBef>
              <a:spcAft>
                <a:spcPts val="0"/>
              </a:spcAft>
              <a:buSzPts val="2100"/>
              <a:buNone/>
              <a:defRPr/>
            </a:lvl5pPr>
            <a:lvl6pPr lvl="5" rtl="0" algn="l">
              <a:spcBef>
                <a:spcPts val="0"/>
              </a:spcBef>
              <a:spcAft>
                <a:spcPts val="0"/>
              </a:spcAft>
              <a:buSzPts val="2100"/>
              <a:buNone/>
              <a:defRPr/>
            </a:lvl6pPr>
            <a:lvl7pPr lvl="6" rtl="0" algn="l">
              <a:spcBef>
                <a:spcPts val="0"/>
              </a:spcBef>
              <a:spcAft>
                <a:spcPts val="0"/>
              </a:spcAft>
              <a:buSzPts val="2100"/>
              <a:buNone/>
              <a:defRPr/>
            </a:lvl7pPr>
            <a:lvl8pPr lvl="7" rtl="0" algn="l">
              <a:spcBef>
                <a:spcPts val="0"/>
              </a:spcBef>
              <a:spcAft>
                <a:spcPts val="0"/>
              </a:spcAft>
              <a:buSzPts val="2100"/>
              <a:buNone/>
              <a:defRPr/>
            </a:lvl8pPr>
            <a:lvl9pPr lvl="8" rtl="0" algn="l">
              <a:spcBef>
                <a:spcPts val="0"/>
              </a:spcBef>
              <a:spcAft>
                <a:spcPts val="0"/>
              </a:spcAft>
              <a:buSzPts val="2100"/>
              <a:buNone/>
              <a:defRPr/>
            </a:lvl9pPr>
          </a:lstStyle>
          <a:p/>
        </p:txBody>
      </p:sp>
      <p:sp>
        <p:nvSpPr>
          <p:cNvPr id="118" name="Google Shape;118;p19"/>
          <p:cNvSpPr txBox="1"/>
          <p:nvPr>
            <p:ph idx="11" type="ftr"/>
          </p:nvPr>
        </p:nvSpPr>
        <p:spPr>
          <a:xfrm>
            <a:off x="6057900" y="9534525"/>
            <a:ext cx="6172200" cy="547800"/>
          </a:xfrm>
          <a:prstGeom prst="rect">
            <a:avLst/>
          </a:prstGeom>
          <a:noFill/>
          <a:ln>
            <a:noFill/>
          </a:ln>
        </p:spPr>
        <p:txBody>
          <a:bodyPr anchorCtr="0" anchor="ctr" bIns="68550" lIns="137150" spcFirstLastPara="1" rIns="137150" wrap="square" tIns="68550">
            <a:noAutofit/>
          </a:bodyPr>
          <a:lstStyle>
            <a:lvl1pPr lvl="0" rtl="0" algn="ctr">
              <a:spcBef>
                <a:spcPts val="0"/>
              </a:spcBef>
              <a:spcAft>
                <a:spcPts val="0"/>
              </a:spcAft>
              <a:buSzPts val="2100"/>
              <a:buNone/>
              <a:defRPr/>
            </a:lvl1pPr>
            <a:lvl2pPr lvl="1" rtl="0" algn="l">
              <a:spcBef>
                <a:spcPts val="0"/>
              </a:spcBef>
              <a:spcAft>
                <a:spcPts val="0"/>
              </a:spcAft>
              <a:buSzPts val="2100"/>
              <a:buNone/>
              <a:defRPr/>
            </a:lvl2pPr>
            <a:lvl3pPr lvl="2" rtl="0" algn="l">
              <a:spcBef>
                <a:spcPts val="0"/>
              </a:spcBef>
              <a:spcAft>
                <a:spcPts val="0"/>
              </a:spcAft>
              <a:buSzPts val="2100"/>
              <a:buNone/>
              <a:defRPr/>
            </a:lvl3pPr>
            <a:lvl4pPr lvl="3" rtl="0" algn="l">
              <a:spcBef>
                <a:spcPts val="0"/>
              </a:spcBef>
              <a:spcAft>
                <a:spcPts val="0"/>
              </a:spcAft>
              <a:buSzPts val="2100"/>
              <a:buNone/>
              <a:defRPr/>
            </a:lvl4pPr>
            <a:lvl5pPr lvl="4" rtl="0" algn="l">
              <a:spcBef>
                <a:spcPts val="0"/>
              </a:spcBef>
              <a:spcAft>
                <a:spcPts val="0"/>
              </a:spcAft>
              <a:buSzPts val="2100"/>
              <a:buNone/>
              <a:defRPr/>
            </a:lvl5pPr>
            <a:lvl6pPr lvl="5" rtl="0" algn="l">
              <a:spcBef>
                <a:spcPts val="0"/>
              </a:spcBef>
              <a:spcAft>
                <a:spcPts val="0"/>
              </a:spcAft>
              <a:buSzPts val="2100"/>
              <a:buNone/>
              <a:defRPr/>
            </a:lvl6pPr>
            <a:lvl7pPr lvl="6" rtl="0" algn="l">
              <a:spcBef>
                <a:spcPts val="0"/>
              </a:spcBef>
              <a:spcAft>
                <a:spcPts val="0"/>
              </a:spcAft>
              <a:buSzPts val="2100"/>
              <a:buNone/>
              <a:defRPr/>
            </a:lvl7pPr>
            <a:lvl8pPr lvl="7" rtl="0" algn="l">
              <a:spcBef>
                <a:spcPts val="0"/>
              </a:spcBef>
              <a:spcAft>
                <a:spcPts val="0"/>
              </a:spcAft>
              <a:buSzPts val="2100"/>
              <a:buNone/>
              <a:defRPr/>
            </a:lvl8pPr>
            <a:lvl9pPr lvl="8" rtl="0" algn="l">
              <a:spcBef>
                <a:spcPts val="0"/>
              </a:spcBef>
              <a:spcAft>
                <a:spcPts val="0"/>
              </a:spcAft>
              <a:buSzPts val="2100"/>
              <a:buNone/>
              <a:defRPr/>
            </a:lvl9pPr>
          </a:lstStyle>
          <a:p/>
        </p:txBody>
      </p:sp>
      <p:sp>
        <p:nvSpPr>
          <p:cNvPr id="119" name="Google Shape;119;p19"/>
          <p:cNvSpPr txBox="1"/>
          <p:nvPr>
            <p:ph idx="12" type="sldNum"/>
          </p:nvPr>
        </p:nvSpPr>
        <p:spPr>
          <a:xfrm>
            <a:off x="12915900" y="9534525"/>
            <a:ext cx="4114800" cy="547800"/>
          </a:xfrm>
          <a:prstGeom prst="rect">
            <a:avLst/>
          </a:prstGeom>
          <a:noFill/>
          <a:ln>
            <a:noFill/>
          </a:ln>
        </p:spPr>
        <p:txBody>
          <a:bodyPr anchorCtr="0" anchor="ctr" bIns="68550" lIns="137150" spcFirstLastPara="1" rIns="137150" wrap="square" tIns="6855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0" name="Shape 120"/>
        <p:cNvGrpSpPr/>
        <p:nvPr/>
      </p:nvGrpSpPr>
      <p:grpSpPr>
        <a:xfrm>
          <a:off x="0" y="0"/>
          <a:ext cx="0" cy="0"/>
          <a:chOff x="0" y="0"/>
          <a:chExt cx="0" cy="0"/>
        </a:xfrm>
      </p:grpSpPr>
      <p:sp>
        <p:nvSpPr>
          <p:cNvPr id="121" name="Google Shape;121;p20"/>
          <p:cNvSpPr txBox="1"/>
          <p:nvPr>
            <p:ph idx="10" type="dt"/>
          </p:nvPr>
        </p:nvSpPr>
        <p:spPr>
          <a:xfrm>
            <a:off x="1257300" y="9534525"/>
            <a:ext cx="4114800" cy="547800"/>
          </a:xfrm>
          <a:prstGeom prst="rect">
            <a:avLst/>
          </a:prstGeom>
          <a:noFill/>
          <a:ln>
            <a:noFill/>
          </a:ln>
        </p:spPr>
        <p:txBody>
          <a:bodyPr anchorCtr="0" anchor="ctr" bIns="68550" lIns="137150" spcFirstLastPara="1" rIns="137150" wrap="square" tIns="68550">
            <a:noAutofit/>
          </a:bodyPr>
          <a:lstStyle>
            <a:lvl1pPr lvl="0" rtl="0" algn="l">
              <a:spcBef>
                <a:spcPts val="0"/>
              </a:spcBef>
              <a:spcAft>
                <a:spcPts val="0"/>
              </a:spcAft>
              <a:buSzPts val="2100"/>
              <a:buNone/>
              <a:defRPr/>
            </a:lvl1pPr>
            <a:lvl2pPr lvl="1" rtl="0" algn="l">
              <a:spcBef>
                <a:spcPts val="0"/>
              </a:spcBef>
              <a:spcAft>
                <a:spcPts val="0"/>
              </a:spcAft>
              <a:buSzPts val="2100"/>
              <a:buNone/>
              <a:defRPr/>
            </a:lvl2pPr>
            <a:lvl3pPr lvl="2" rtl="0" algn="l">
              <a:spcBef>
                <a:spcPts val="0"/>
              </a:spcBef>
              <a:spcAft>
                <a:spcPts val="0"/>
              </a:spcAft>
              <a:buSzPts val="2100"/>
              <a:buNone/>
              <a:defRPr/>
            </a:lvl3pPr>
            <a:lvl4pPr lvl="3" rtl="0" algn="l">
              <a:spcBef>
                <a:spcPts val="0"/>
              </a:spcBef>
              <a:spcAft>
                <a:spcPts val="0"/>
              </a:spcAft>
              <a:buSzPts val="2100"/>
              <a:buNone/>
              <a:defRPr/>
            </a:lvl4pPr>
            <a:lvl5pPr lvl="4" rtl="0" algn="l">
              <a:spcBef>
                <a:spcPts val="0"/>
              </a:spcBef>
              <a:spcAft>
                <a:spcPts val="0"/>
              </a:spcAft>
              <a:buSzPts val="2100"/>
              <a:buNone/>
              <a:defRPr/>
            </a:lvl5pPr>
            <a:lvl6pPr lvl="5" rtl="0" algn="l">
              <a:spcBef>
                <a:spcPts val="0"/>
              </a:spcBef>
              <a:spcAft>
                <a:spcPts val="0"/>
              </a:spcAft>
              <a:buSzPts val="2100"/>
              <a:buNone/>
              <a:defRPr/>
            </a:lvl6pPr>
            <a:lvl7pPr lvl="6" rtl="0" algn="l">
              <a:spcBef>
                <a:spcPts val="0"/>
              </a:spcBef>
              <a:spcAft>
                <a:spcPts val="0"/>
              </a:spcAft>
              <a:buSzPts val="2100"/>
              <a:buNone/>
              <a:defRPr/>
            </a:lvl7pPr>
            <a:lvl8pPr lvl="7" rtl="0" algn="l">
              <a:spcBef>
                <a:spcPts val="0"/>
              </a:spcBef>
              <a:spcAft>
                <a:spcPts val="0"/>
              </a:spcAft>
              <a:buSzPts val="2100"/>
              <a:buNone/>
              <a:defRPr/>
            </a:lvl8pPr>
            <a:lvl9pPr lvl="8" rtl="0" algn="l">
              <a:spcBef>
                <a:spcPts val="0"/>
              </a:spcBef>
              <a:spcAft>
                <a:spcPts val="0"/>
              </a:spcAft>
              <a:buSzPts val="2100"/>
              <a:buNone/>
              <a:defRPr/>
            </a:lvl9pPr>
          </a:lstStyle>
          <a:p/>
        </p:txBody>
      </p:sp>
      <p:sp>
        <p:nvSpPr>
          <p:cNvPr id="122" name="Google Shape;122;p20"/>
          <p:cNvSpPr txBox="1"/>
          <p:nvPr>
            <p:ph idx="11" type="ftr"/>
          </p:nvPr>
        </p:nvSpPr>
        <p:spPr>
          <a:xfrm>
            <a:off x="6057900" y="9534525"/>
            <a:ext cx="6172200" cy="547800"/>
          </a:xfrm>
          <a:prstGeom prst="rect">
            <a:avLst/>
          </a:prstGeom>
          <a:noFill/>
          <a:ln>
            <a:noFill/>
          </a:ln>
        </p:spPr>
        <p:txBody>
          <a:bodyPr anchorCtr="0" anchor="ctr" bIns="68550" lIns="137150" spcFirstLastPara="1" rIns="137150" wrap="square" tIns="68550">
            <a:noAutofit/>
          </a:bodyPr>
          <a:lstStyle>
            <a:lvl1pPr lvl="0" rtl="0" algn="ctr">
              <a:spcBef>
                <a:spcPts val="0"/>
              </a:spcBef>
              <a:spcAft>
                <a:spcPts val="0"/>
              </a:spcAft>
              <a:buSzPts val="2100"/>
              <a:buNone/>
              <a:defRPr/>
            </a:lvl1pPr>
            <a:lvl2pPr lvl="1" rtl="0" algn="l">
              <a:spcBef>
                <a:spcPts val="0"/>
              </a:spcBef>
              <a:spcAft>
                <a:spcPts val="0"/>
              </a:spcAft>
              <a:buSzPts val="2100"/>
              <a:buNone/>
              <a:defRPr/>
            </a:lvl2pPr>
            <a:lvl3pPr lvl="2" rtl="0" algn="l">
              <a:spcBef>
                <a:spcPts val="0"/>
              </a:spcBef>
              <a:spcAft>
                <a:spcPts val="0"/>
              </a:spcAft>
              <a:buSzPts val="2100"/>
              <a:buNone/>
              <a:defRPr/>
            </a:lvl3pPr>
            <a:lvl4pPr lvl="3" rtl="0" algn="l">
              <a:spcBef>
                <a:spcPts val="0"/>
              </a:spcBef>
              <a:spcAft>
                <a:spcPts val="0"/>
              </a:spcAft>
              <a:buSzPts val="2100"/>
              <a:buNone/>
              <a:defRPr/>
            </a:lvl4pPr>
            <a:lvl5pPr lvl="4" rtl="0" algn="l">
              <a:spcBef>
                <a:spcPts val="0"/>
              </a:spcBef>
              <a:spcAft>
                <a:spcPts val="0"/>
              </a:spcAft>
              <a:buSzPts val="2100"/>
              <a:buNone/>
              <a:defRPr/>
            </a:lvl5pPr>
            <a:lvl6pPr lvl="5" rtl="0" algn="l">
              <a:spcBef>
                <a:spcPts val="0"/>
              </a:spcBef>
              <a:spcAft>
                <a:spcPts val="0"/>
              </a:spcAft>
              <a:buSzPts val="2100"/>
              <a:buNone/>
              <a:defRPr/>
            </a:lvl6pPr>
            <a:lvl7pPr lvl="6" rtl="0" algn="l">
              <a:spcBef>
                <a:spcPts val="0"/>
              </a:spcBef>
              <a:spcAft>
                <a:spcPts val="0"/>
              </a:spcAft>
              <a:buSzPts val="2100"/>
              <a:buNone/>
              <a:defRPr/>
            </a:lvl7pPr>
            <a:lvl8pPr lvl="7" rtl="0" algn="l">
              <a:spcBef>
                <a:spcPts val="0"/>
              </a:spcBef>
              <a:spcAft>
                <a:spcPts val="0"/>
              </a:spcAft>
              <a:buSzPts val="2100"/>
              <a:buNone/>
              <a:defRPr/>
            </a:lvl8pPr>
            <a:lvl9pPr lvl="8" rtl="0" algn="l">
              <a:spcBef>
                <a:spcPts val="0"/>
              </a:spcBef>
              <a:spcAft>
                <a:spcPts val="0"/>
              </a:spcAft>
              <a:buSzPts val="2100"/>
              <a:buNone/>
              <a:defRPr/>
            </a:lvl9pPr>
          </a:lstStyle>
          <a:p/>
        </p:txBody>
      </p:sp>
      <p:sp>
        <p:nvSpPr>
          <p:cNvPr id="123" name="Google Shape;123;p20"/>
          <p:cNvSpPr txBox="1"/>
          <p:nvPr>
            <p:ph idx="12" type="sldNum"/>
          </p:nvPr>
        </p:nvSpPr>
        <p:spPr>
          <a:xfrm>
            <a:off x="12915900" y="9534525"/>
            <a:ext cx="4114800" cy="547800"/>
          </a:xfrm>
          <a:prstGeom prst="rect">
            <a:avLst/>
          </a:prstGeom>
          <a:noFill/>
          <a:ln>
            <a:noFill/>
          </a:ln>
        </p:spPr>
        <p:txBody>
          <a:bodyPr anchorCtr="0" anchor="ctr" bIns="68550" lIns="137150" spcFirstLastPara="1" rIns="137150" wrap="square" tIns="6855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4" name="Shape 124"/>
        <p:cNvGrpSpPr/>
        <p:nvPr/>
      </p:nvGrpSpPr>
      <p:grpSpPr>
        <a:xfrm>
          <a:off x="0" y="0"/>
          <a:ext cx="0" cy="0"/>
          <a:chOff x="0" y="0"/>
          <a:chExt cx="0" cy="0"/>
        </a:xfrm>
      </p:grpSpPr>
      <p:sp>
        <p:nvSpPr>
          <p:cNvPr id="125" name="Google Shape;125;p21"/>
          <p:cNvSpPr txBox="1"/>
          <p:nvPr>
            <p:ph type="title"/>
          </p:nvPr>
        </p:nvSpPr>
        <p:spPr>
          <a:xfrm>
            <a:off x="1259682" y="685800"/>
            <a:ext cx="5898300" cy="2400300"/>
          </a:xfrm>
          <a:prstGeom prst="rect">
            <a:avLst/>
          </a:prstGeom>
          <a:noFill/>
          <a:ln>
            <a:noFill/>
          </a:ln>
        </p:spPr>
        <p:txBody>
          <a:bodyPr anchorCtr="0" anchor="b" bIns="68550" lIns="137150" spcFirstLastPara="1" rIns="137150" wrap="square" tIns="68550">
            <a:normAutofit/>
          </a:bodyPr>
          <a:lstStyle>
            <a:lvl1pPr lvl="0" rtl="0" algn="l">
              <a:lnSpc>
                <a:spcPct val="90000"/>
              </a:lnSpc>
              <a:spcBef>
                <a:spcPts val="0"/>
              </a:spcBef>
              <a:spcAft>
                <a:spcPts val="0"/>
              </a:spcAft>
              <a:buClr>
                <a:schemeClr val="dk1"/>
              </a:buClr>
              <a:buSzPts val="4800"/>
              <a:buFont typeface="Calibri"/>
              <a:buNone/>
              <a:defRPr sz="4800"/>
            </a:lvl1pPr>
            <a:lvl2pPr lvl="1" rtl="0">
              <a:spcBef>
                <a:spcPts val="0"/>
              </a:spcBef>
              <a:spcAft>
                <a:spcPts val="0"/>
              </a:spcAft>
              <a:buSzPts val="2100"/>
              <a:buNone/>
              <a:defRPr/>
            </a:lvl2pPr>
            <a:lvl3pPr lvl="2" rtl="0">
              <a:spcBef>
                <a:spcPts val="0"/>
              </a:spcBef>
              <a:spcAft>
                <a:spcPts val="0"/>
              </a:spcAft>
              <a:buSzPts val="2100"/>
              <a:buNone/>
              <a:defRPr/>
            </a:lvl3pPr>
            <a:lvl4pPr lvl="3" rtl="0">
              <a:spcBef>
                <a:spcPts val="0"/>
              </a:spcBef>
              <a:spcAft>
                <a:spcPts val="0"/>
              </a:spcAft>
              <a:buSzPts val="2100"/>
              <a:buNone/>
              <a:defRPr/>
            </a:lvl4pPr>
            <a:lvl5pPr lvl="4" rtl="0">
              <a:spcBef>
                <a:spcPts val="0"/>
              </a:spcBef>
              <a:spcAft>
                <a:spcPts val="0"/>
              </a:spcAft>
              <a:buSzPts val="2100"/>
              <a:buNone/>
              <a:defRPr/>
            </a:lvl5pPr>
            <a:lvl6pPr lvl="5" rtl="0">
              <a:spcBef>
                <a:spcPts val="0"/>
              </a:spcBef>
              <a:spcAft>
                <a:spcPts val="0"/>
              </a:spcAft>
              <a:buSzPts val="2100"/>
              <a:buNone/>
              <a:defRPr/>
            </a:lvl6pPr>
            <a:lvl7pPr lvl="6" rtl="0">
              <a:spcBef>
                <a:spcPts val="0"/>
              </a:spcBef>
              <a:spcAft>
                <a:spcPts val="0"/>
              </a:spcAft>
              <a:buSzPts val="2100"/>
              <a:buNone/>
              <a:defRPr/>
            </a:lvl7pPr>
            <a:lvl8pPr lvl="7" rtl="0">
              <a:spcBef>
                <a:spcPts val="0"/>
              </a:spcBef>
              <a:spcAft>
                <a:spcPts val="0"/>
              </a:spcAft>
              <a:buSzPts val="2100"/>
              <a:buNone/>
              <a:defRPr/>
            </a:lvl8pPr>
            <a:lvl9pPr lvl="8" rtl="0">
              <a:spcBef>
                <a:spcPts val="0"/>
              </a:spcBef>
              <a:spcAft>
                <a:spcPts val="0"/>
              </a:spcAft>
              <a:buSzPts val="2100"/>
              <a:buNone/>
              <a:defRPr/>
            </a:lvl9pPr>
          </a:lstStyle>
          <a:p/>
        </p:txBody>
      </p:sp>
      <p:sp>
        <p:nvSpPr>
          <p:cNvPr id="126" name="Google Shape;126;p21"/>
          <p:cNvSpPr txBox="1"/>
          <p:nvPr>
            <p:ph idx="1" type="body"/>
          </p:nvPr>
        </p:nvSpPr>
        <p:spPr>
          <a:xfrm>
            <a:off x="7774782" y="1481138"/>
            <a:ext cx="9258300" cy="7310400"/>
          </a:xfrm>
          <a:prstGeom prst="rect">
            <a:avLst/>
          </a:prstGeom>
          <a:noFill/>
          <a:ln>
            <a:noFill/>
          </a:ln>
        </p:spPr>
        <p:txBody>
          <a:bodyPr anchorCtr="0" anchor="t" bIns="68550" lIns="137150" spcFirstLastPara="1" rIns="137150" wrap="square" tIns="68550">
            <a:normAutofit/>
          </a:bodyPr>
          <a:lstStyle>
            <a:lvl1pPr indent="-533400" lvl="0" marL="457200" rtl="0" algn="l">
              <a:lnSpc>
                <a:spcPct val="90000"/>
              </a:lnSpc>
              <a:spcBef>
                <a:spcPts val="1500"/>
              </a:spcBef>
              <a:spcAft>
                <a:spcPts val="0"/>
              </a:spcAft>
              <a:buClr>
                <a:schemeClr val="dk1"/>
              </a:buClr>
              <a:buSzPts val="4800"/>
              <a:buChar char="•"/>
              <a:defRPr sz="4800"/>
            </a:lvl1pPr>
            <a:lvl2pPr indent="-495300" lvl="1" marL="914400" rtl="0" algn="l">
              <a:lnSpc>
                <a:spcPct val="90000"/>
              </a:lnSpc>
              <a:spcBef>
                <a:spcPts val="800"/>
              </a:spcBef>
              <a:spcAft>
                <a:spcPts val="0"/>
              </a:spcAft>
              <a:buClr>
                <a:schemeClr val="dk1"/>
              </a:buClr>
              <a:buSzPts val="4200"/>
              <a:buChar char="•"/>
              <a:defRPr sz="4200"/>
            </a:lvl2pPr>
            <a:lvl3pPr indent="-457200" lvl="2" marL="1371600" rtl="0" algn="l">
              <a:lnSpc>
                <a:spcPct val="90000"/>
              </a:lnSpc>
              <a:spcBef>
                <a:spcPts val="800"/>
              </a:spcBef>
              <a:spcAft>
                <a:spcPts val="0"/>
              </a:spcAft>
              <a:buClr>
                <a:schemeClr val="dk1"/>
              </a:buClr>
              <a:buSzPts val="3600"/>
              <a:buChar char="•"/>
              <a:defRPr sz="3600"/>
            </a:lvl3pPr>
            <a:lvl4pPr indent="-419100" lvl="3" marL="1828800" rtl="0" algn="l">
              <a:lnSpc>
                <a:spcPct val="90000"/>
              </a:lnSpc>
              <a:spcBef>
                <a:spcPts val="800"/>
              </a:spcBef>
              <a:spcAft>
                <a:spcPts val="0"/>
              </a:spcAft>
              <a:buClr>
                <a:schemeClr val="dk1"/>
              </a:buClr>
              <a:buSzPts val="3000"/>
              <a:buChar char="•"/>
              <a:defRPr sz="3000"/>
            </a:lvl4pPr>
            <a:lvl5pPr indent="-419100" lvl="4" marL="2286000" rtl="0" algn="l">
              <a:lnSpc>
                <a:spcPct val="90000"/>
              </a:lnSpc>
              <a:spcBef>
                <a:spcPts val="800"/>
              </a:spcBef>
              <a:spcAft>
                <a:spcPts val="0"/>
              </a:spcAft>
              <a:buClr>
                <a:schemeClr val="dk1"/>
              </a:buClr>
              <a:buSzPts val="3000"/>
              <a:buChar char="•"/>
              <a:defRPr sz="3000"/>
            </a:lvl5pPr>
            <a:lvl6pPr indent="-419100" lvl="5" marL="2743200" rtl="0" algn="l">
              <a:lnSpc>
                <a:spcPct val="90000"/>
              </a:lnSpc>
              <a:spcBef>
                <a:spcPts val="800"/>
              </a:spcBef>
              <a:spcAft>
                <a:spcPts val="0"/>
              </a:spcAft>
              <a:buClr>
                <a:schemeClr val="dk1"/>
              </a:buClr>
              <a:buSzPts val="3000"/>
              <a:buChar char="•"/>
              <a:defRPr sz="3000"/>
            </a:lvl6pPr>
            <a:lvl7pPr indent="-419100" lvl="6" marL="3200400" rtl="0" algn="l">
              <a:lnSpc>
                <a:spcPct val="90000"/>
              </a:lnSpc>
              <a:spcBef>
                <a:spcPts val="800"/>
              </a:spcBef>
              <a:spcAft>
                <a:spcPts val="0"/>
              </a:spcAft>
              <a:buClr>
                <a:schemeClr val="dk1"/>
              </a:buClr>
              <a:buSzPts val="3000"/>
              <a:buChar char="•"/>
              <a:defRPr sz="3000"/>
            </a:lvl7pPr>
            <a:lvl8pPr indent="-419100" lvl="7" marL="3657600" rtl="0" algn="l">
              <a:lnSpc>
                <a:spcPct val="90000"/>
              </a:lnSpc>
              <a:spcBef>
                <a:spcPts val="800"/>
              </a:spcBef>
              <a:spcAft>
                <a:spcPts val="0"/>
              </a:spcAft>
              <a:buClr>
                <a:schemeClr val="dk1"/>
              </a:buClr>
              <a:buSzPts val="3000"/>
              <a:buChar char="•"/>
              <a:defRPr sz="3000"/>
            </a:lvl8pPr>
            <a:lvl9pPr indent="-419100" lvl="8" marL="4114800" rtl="0" algn="l">
              <a:lnSpc>
                <a:spcPct val="90000"/>
              </a:lnSpc>
              <a:spcBef>
                <a:spcPts val="800"/>
              </a:spcBef>
              <a:spcAft>
                <a:spcPts val="0"/>
              </a:spcAft>
              <a:buClr>
                <a:schemeClr val="dk1"/>
              </a:buClr>
              <a:buSzPts val="3000"/>
              <a:buChar char="•"/>
              <a:defRPr sz="3000"/>
            </a:lvl9pPr>
          </a:lstStyle>
          <a:p/>
        </p:txBody>
      </p:sp>
      <p:sp>
        <p:nvSpPr>
          <p:cNvPr id="127" name="Google Shape;127;p21"/>
          <p:cNvSpPr txBox="1"/>
          <p:nvPr>
            <p:ph idx="2" type="body"/>
          </p:nvPr>
        </p:nvSpPr>
        <p:spPr>
          <a:xfrm>
            <a:off x="1259682" y="3086100"/>
            <a:ext cx="5898300" cy="5717400"/>
          </a:xfrm>
          <a:prstGeom prst="rect">
            <a:avLst/>
          </a:prstGeom>
          <a:noFill/>
          <a:ln>
            <a:noFill/>
          </a:ln>
        </p:spPr>
        <p:txBody>
          <a:bodyPr anchorCtr="0" anchor="t" bIns="68550" lIns="137150" spcFirstLastPara="1" rIns="137150" wrap="square" tIns="68550">
            <a:normAutofit/>
          </a:bodyPr>
          <a:lstStyle>
            <a:lvl1pPr indent="-228600" lvl="0" marL="457200" rtl="0" algn="l">
              <a:lnSpc>
                <a:spcPct val="90000"/>
              </a:lnSpc>
              <a:spcBef>
                <a:spcPts val="1500"/>
              </a:spcBef>
              <a:spcAft>
                <a:spcPts val="0"/>
              </a:spcAft>
              <a:buClr>
                <a:schemeClr val="dk1"/>
              </a:buClr>
              <a:buSzPts val="2400"/>
              <a:buNone/>
              <a:defRPr sz="2400"/>
            </a:lvl1pPr>
            <a:lvl2pPr indent="-228600" lvl="1" marL="914400" rtl="0" algn="l">
              <a:lnSpc>
                <a:spcPct val="90000"/>
              </a:lnSpc>
              <a:spcBef>
                <a:spcPts val="800"/>
              </a:spcBef>
              <a:spcAft>
                <a:spcPts val="0"/>
              </a:spcAft>
              <a:buClr>
                <a:schemeClr val="dk1"/>
              </a:buClr>
              <a:buSzPts val="2100"/>
              <a:buNone/>
              <a:defRPr sz="2100"/>
            </a:lvl2pPr>
            <a:lvl3pPr indent="-228600" lvl="2" marL="1371600" rtl="0" algn="l">
              <a:lnSpc>
                <a:spcPct val="90000"/>
              </a:lnSpc>
              <a:spcBef>
                <a:spcPts val="800"/>
              </a:spcBef>
              <a:spcAft>
                <a:spcPts val="0"/>
              </a:spcAft>
              <a:buClr>
                <a:schemeClr val="dk1"/>
              </a:buClr>
              <a:buSzPts val="1800"/>
              <a:buNone/>
              <a:defRPr sz="1800"/>
            </a:lvl3pPr>
            <a:lvl4pPr indent="-228600" lvl="3" marL="1828800" rtl="0" algn="l">
              <a:lnSpc>
                <a:spcPct val="90000"/>
              </a:lnSpc>
              <a:spcBef>
                <a:spcPts val="800"/>
              </a:spcBef>
              <a:spcAft>
                <a:spcPts val="0"/>
              </a:spcAft>
              <a:buClr>
                <a:schemeClr val="dk1"/>
              </a:buClr>
              <a:buSzPts val="1500"/>
              <a:buNone/>
              <a:defRPr sz="1500"/>
            </a:lvl4pPr>
            <a:lvl5pPr indent="-228600" lvl="4" marL="2286000" rtl="0" algn="l">
              <a:lnSpc>
                <a:spcPct val="90000"/>
              </a:lnSpc>
              <a:spcBef>
                <a:spcPts val="800"/>
              </a:spcBef>
              <a:spcAft>
                <a:spcPts val="0"/>
              </a:spcAft>
              <a:buClr>
                <a:schemeClr val="dk1"/>
              </a:buClr>
              <a:buSzPts val="1500"/>
              <a:buNone/>
              <a:defRPr sz="1500"/>
            </a:lvl5pPr>
            <a:lvl6pPr indent="-228600" lvl="5" marL="2743200" rtl="0" algn="l">
              <a:lnSpc>
                <a:spcPct val="90000"/>
              </a:lnSpc>
              <a:spcBef>
                <a:spcPts val="800"/>
              </a:spcBef>
              <a:spcAft>
                <a:spcPts val="0"/>
              </a:spcAft>
              <a:buClr>
                <a:schemeClr val="dk1"/>
              </a:buClr>
              <a:buSzPts val="1500"/>
              <a:buNone/>
              <a:defRPr sz="1500"/>
            </a:lvl6pPr>
            <a:lvl7pPr indent="-228600" lvl="6" marL="3200400" rtl="0" algn="l">
              <a:lnSpc>
                <a:spcPct val="90000"/>
              </a:lnSpc>
              <a:spcBef>
                <a:spcPts val="800"/>
              </a:spcBef>
              <a:spcAft>
                <a:spcPts val="0"/>
              </a:spcAft>
              <a:buClr>
                <a:schemeClr val="dk1"/>
              </a:buClr>
              <a:buSzPts val="1500"/>
              <a:buNone/>
              <a:defRPr sz="1500"/>
            </a:lvl7pPr>
            <a:lvl8pPr indent="-228600" lvl="7" marL="3657600" rtl="0" algn="l">
              <a:lnSpc>
                <a:spcPct val="90000"/>
              </a:lnSpc>
              <a:spcBef>
                <a:spcPts val="800"/>
              </a:spcBef>
              <a:spcAft>
                <a:spcPts val="0"/>
              </a:spcAft>
              <a:buClr>
                <a:schemeClr val="dk1"/>
              </a:buClr>
              <a:buSzPts val="1500"/>
              <a:buNone/>
              <a:defRPr sz="1500"/>
            </a:lvl8pPr>
            <a:lvl9pPr indent="-228600" lvl="8" marL="4114800" rtl="0" algn="l">
              <a:lnSpc>
                <a:spcPct val="90000"/>
              </a:lnSpc>
              <a:spcBef>
                <a:spcPts val="800"/>
              </a:spcBef>
              <a:spcAft>
                <a:spcPts val="0"/>
              </a:spcAft>
              <a:buClr>
                <a:schemeClr val="dk1"/>
              </a:buClr>
              <a:buSzPts val="1500"/>
              <a:buNone/>
              <a:defRPr sz="1500"/>
            </a:lvl9pPr>
          </a:lstStyle>
          <a:p/>
        </p:txBody>
      </p:sp>
      <p:sp>
        <p:nvSpPr>
          <p:cNvPr id="128" name="Google Shape;128;p21"/>
          <p:cNvSpPr txBox="1"/>
          <p:nvPr>
            <p:ph idx="10" type="dt"/>
          </p:nvPr>
        </p:nvSpPr>
        <p:spPr>
          <a:xfrm>
            <a:off x="1257300" y="9534525"/>
            <a:ext cx="4114800" cy="547800"/>
          </a:xfrm>
          <a:prstGeom prst="rect">
            <a:avLst/>
          </a:prstGeom>
          <a:noFill/>
          <a:ln>
            <a:noFill/>
          </a:ln>
        </p:spPr>
        <p:txBody>
          <a:bodyPr anchorCtr="0" anchor="ctr" bIns="68550" lIns="137150" spcFirstLastPara="1" rIns="137150" wrap="square" tIns="68550">
            <a:noAutofit/>
          </a:bodyPr>
          <a:lstStyle>
            <a:lvl1pPr lvl="0" rtl="0" algn="l">
              <a:spcBef>
                <a:spcPts val="0"/>
              </a:spcBef>
              <a:spcAft>
                <a:spcPts val="0"/>
              </a:spcAft>
              <a:buSzPts val="2100"/>
              <a:buNone/>
              <a:defRPr/>
            </a:lvl1pPr>
            <a:lvl2pPr lvl="1" rtl="0" algn="l">
              <a:spcBef>
                <a:spcPts val="0"/>
              </a:spcBef>
              <a:spcAft>
                <a:spcPts val="0"/>
              </a:spcAft>
              <a:buSzPts val="2100"/>
              <a:buNone/>
              <a:defRPr/>
            </a:lvl2pPr>
            <a:lvl3pPr lvl="2" rtl="0" algn="l">
              <a:spcBef>
                <a:spcPts val="0"/>
              </a:spcBef>
              <a:spcAft>
                <a:spcPts val="0"/>
              </a:spcAft>
              <a:buSzPts val="2100"/>
              <a:buNone/>
              <a:defRPr/>
            </a:lvl3pPr>
            <a:lvl4pPr lvl="3" rtl="0" algn="l">
              <a:spcBef>
                <a:spcPts val="0"/>
              </a:spcBef>
              <a:spcAft>
                <a:spcPts val="0"/>
              </a:spcAft>
              <a:buSzPts val="2100"/>
              <a:buNone/>
              <a:defRPr/>
            </a:lvl4pPr>
            <a:lvl5pPr lvl="4" rtl="0" algn="l">
              <a:spcBef>
                <a:spcPts val="0"/>
              </a:spcBef>
              <a:spcAft>
                <a:spcPts val="0"/>
              </a:spcAft>
              <a:buSzPts val="2100"/>
              <a:buNone/>
              <a:defRPr/>
            </a:lvl5pPr>
            <a:lvl6pPr lvl="5" rtl="0" algn="l">
              <a:spcBef>
                <a:spcPts val="0"/>
              </a:spcBef>
              <a:spcAft>
                <a:spcPts val="0"/>
              </a:spcAft>
              <a:buSzPts val="2100"/>
              <a:buNone/>
              <a:defRPr/>
            </a:lvl6pPr>
            <a:lvl7pPr lvl="6" rtl="0" algn="l">
              <a:spcBef>
                <a:spcPts val="0"/>
              </a:spcBef>
              <a:spcAft>
                <a:spcPts val="0"/>
              </a:spcAft>
              <a:buSzPts val="2100"/>
              <a:buNone/>
              <a:defRPr/>
            </a:lvl7pPr>
            <a:lvl8pPr lvl="7" rtl="0" algn="l">
              <a:spcBef>
                <a:spcPts val="0"/>
              </a:spcBef>
              <a:spcAft>
                <a:spcPts val="0"/>
              </a:spcAft>
              <a:buSzPts val="2100"/>
              <a:buNone/>
              <a:defRPr/>
            </a:lvl8pPr>
            <a:lvl9pPr lvl="8" rtl="0" algn="l">
              <a:spcBef>
                <a:spcPts val="0"/>
              </a:spcBef>
              <a:spcAft>
                <a:spcPts val="0"/>
              </a:spcAft>
              <a:buSzPts val="2100"/>
              <a:buNone/>
              <a:defRPr/>
            </a:lvl9pPr>
          </a:lstStyle>
          <a:p/>
        </p:txBody>
      </p:sp>
      <p:sp>
        <p:nvSpPr>
          <p:cNvPr id="129" name="Google Shape;129;p21"/>
          <p:cNvSpPr txBox="1"/>
          <p:nvPr>
            <p:ph idx="11" type="ftr"/>
          </p:nvPr>
        </p:nvSpPr>
        <p:spPr>
          <a:xfrm>
            <a:off x="6057900" y="9534525"/>
            <a:ext cx="6172200" cy="547800"/>
          </a:xfrm>
          <a:prstGeom prst="rect">
            <a:avLst/>
          </a:prstGeom>
          <a:noFill/>
          <a:ln>
            <a:noFill/>
          </a:ln>
        </p:spPr>
        <p:txBody>
          <a:bodyPr anchorCtr="0" anchor="ctr" bIns="68550" lIns="137150" spcFirstLastPara="1" rIns="137150" wrap="square" tIns="68550">
            <a:noAutofit/>
          </a:bodyPr>
          <a:lstStyle>
            <a:lvl1pPr lvl="0" rtl="0" algn="ctr">
              <a:spcBef>
                <a:spcPts val="0"/>
              </a:spcBef>
              <a:spcAft>
                <a:spcPts val="0"/>
              </a:spcAft>
              <a:buSzPts val="2100"/>
              <a:buNone/>
              <a:defRPr/>
            </a:lvl1pPr>
            <a:lvl2pPr lvl="1" rtl="0" algn="l">
              <a:spcBef>
                <a:spcPts val="0"/>
              </a:spcBef>
              <a:spcAft>
                <a:spcPts val="0"/>
              </a:spcAft>
              <a:buSzPts val="2100"/>
              <a:buNone/>
              <a:defRPr/>
            </a:lvl2pPr>
            <a:lvl3pPr lvl="2" rtl="0" algn="l">
              <a:spcBef>
                <a:spcPts val="0"/>
              </a:spcBef>
              <a:spcAft>
                <a:spcPts val="0"/>
              </a:spcAft>
              <a:buSzPts val="2100"/>
              <a:buNone/>
              <a:defRPr/>
            </a:lvl3pPr>
            <a:lvl4pPr lvl="3" rtl="0" algn="l">
              <a:spcBef>
                <a:spcPts val="0"/>
              </a:spcBef>
              <a:spcAft>
                <a:spcPts val="0"/>
              </a:spcAft>
              <a:buSzPts val="2100"/>
              <a:buNone/>
              <a:defRPr/>
            </a:lvl4pPr>
            <a:lvl5pPr lvl="4" rtl="0" algn="l">
              <a:spcBef>
                <a:spcPts val="0"/>
              </a:spcBef>
              <a:spcAft>
                <a:spcPts val="0"/>
              </a:spcAft>
              <a:buSzPts val="2100"/>
              <a:buNone/>
              <a:defRPr/>
            </a:lvl5pPr>
            <a:lvl6pPr lvl="5" rtl="0" algn="l">
              <a:spcBef>
                <a:spcPts val="0"/>
              </a:spcBef>
              <a:spcAft>
                <a:spcPts val="0"/>
              </a:spcAft>
              <a:buSzPts val="2100"/>
              <a:buNone/>
              <a:defRPr/>
            </a:lvl6pPr>
            <a:lvl7pPr lvl="6" rtl="0" algn="l">
              <a:spcBef>
                <a:spcPts val="0"/>
              </a:spcBef>
              <a:spcAft>
                <a:spcPts val="0"/>
              </a:spcAft>
              <a:buSzPts val="2100"/>
              <a:buNone/>
              <a:defRPr/>
            </a:lvl7pPr>
            <a:lvl8pPr lvl="7" rtl="0" algn="l">
              <a:spcBef>
                <a:spcPts val="0"/>
              </a:spcBef>
              <a:spcAft>
                <a:spcPts val="0"/>
              </a:spcAft>
              <a:buSzPts val="2100"/>
              <a:buNone/>
              <a:defRPr/>
            </a:lvl8pPr>
            <a:lvl9pPr lvl="8" rtl="0" algn="l">
              <a:spcBef>
                <a:spcPts val="0"/>
              </a:spcBef>
              <a:spcAft>
                <a:spcPts val="0"/>
              </a:spcAft>
              <a:buSzPts val="2100"/>
              <a:buNone/>
              <a:defRPr/>
            </a:lvl9pPr>
          </a:lstStyle>
          <a:p/>
        </p:txBody>
      </p:sp>
      <p:sp>
        <p:nvSpPr>
          <p:cNvPr id="130" name="Google Shape;130;p21"/>
          <p:cNvSpPr txBox="1"/>
          <p:nvPr>
            <p:ph idx="12" type="sldNum"/>
          </p:nvPr>
        </p:nvSpPr>
        <p:spPr>
          <a:xfrm>
            <a:off x="12915900" y="9534525"/>
            <a:ext cx="4114800" cy="547800"/>
          </a:xfrm>
          <a:prstGeom prst="rect">
            <a:avLst/>
          </a:prstGeom>
          <a:noFill/>
          <a:ln>
            <a:noFill/>
          </a:ln>
        </p:spPr>
        <p:txBody>
          <a:bodyPr anchorCtr="0" anchor="ctr" bIns="68550" lIns="137150" spcFirstLastPara="1" rIns="137150" wrap="square" tIns="6855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pic>
        <p:nvPicPr>
          <p:cNvPr id="16" name="Google Shape;16;p3"/>
          <p:cNvPicPr preferRelativeResize="0"/>
          <p:nvPr/>
        </p:nvPicPr>
        <p:blipFill rotWithShape="1">
          <a:blip r:embed="rId2">
            <a:alphaModFix/>
          </a:blip>
          <a:srcRect b="0" l="0" r="0" t="0"/>
          <a:stretch/>
        </p:blipFill>
        <p:spPr>
          <a:xfrm>
            <a:off x="0" y="0"/>
            <a:ext cx="18287999" cy="10287001"/>
          </a:xfrm>
          <a:prstGeom prst="rect">
            <a:avLst/>
          </a:prstGeom>
          <a:noFill/>
          <a:ln>
            <a:noFill/>
          </a:ln>
        </p:spPr>
      </p:pic>
      <p:sp>
        <p:nvSpPr>
          <p:cNvPr id="17" name="Google Shape;17;p3"/>
          <p:cNvSpPr txBox="1"/>
          <p:nvPr>
            <p:ph type="title"/>
          </p:nvPr>
        </p:nvSpPr>
        <p:spPr>
          <a:xfrm>
            <a:off x="1257300" y="547688"/>
            <a:ext cx="13353900" cy="1988400"/>
          </a:xfrm>
          <a:prstGeom prst="rect">
            <a:avLst/>
          </a:prstGeom>
          <a:noFill/>
          <a:ln>
            <a:noFill/>
          </a:ln>
        </p:spPr>
        <p:txBody>
          <a:bodyPr anchorCtr="0" anchor="ctr" bIns="68550" lIns="137150" spcFirstLastPara="1" rIns="137150" wrap="square" tIns="68550">
            <a:normAutofit/>
          </a:bodyPr>
          <a:lstStyle>
            <a:lvl1pPr lvl="0" algn="l">
              <a:lnSpc>
                <a:spcPct val="90000"/>
              </a:lnSpc>
              <a:spcBef>
                <a:spcPts val="0"/>
              </a:spcBef>
              <a:spcAft>
                <a:spcPts val="0"/>
              </a:spcAft>
              <a:buClr>
                <a:schemeClr val="dk1"/>
              </a:buClr>
              <a:buSzPts val="2700"/>
              <a:buNone/>
              <a:defRPr/>
            </a:lvl1pPr>
            <a:lvl2pPr lvl="1" algn="l">
              <a:lnSpc>
                <a:spcPct val="100000"/>
              </a:lnSpc>
              <a:spcBef>
                <a:spcPts val="0"/>
              </a:spcBef>
              <a:spcAft>
                <a:spcPts val="0"/>
              </a:spcAft>
              <a:buSzPts val="2100"/>
              <a:buNone/>
              <a:defRPr/>
            </a:lvl2pPr>
            <a:lvl3pPr lvl="2" algn="l">
              <a:lnSpc>
                <a:spcPct val="100000"/>
              </a:lnSpc>
              <a:spcBef>
                <a:spcPts val="0"/>
              </a:spcBef>
              <a:spcAft>
                <a:spcPts val="0"/>
              </a:spcAft>
              <a:buSzPts val="2100"/>
              <a:buNone/>
              <a:defRPr/>
            </a:lvl3pPr>
            <a:lvl4pPr lvl="3" algn="l">
              <a:lnSpc>
                <a:spcPct val="100000"/>
              </a:lnSpc>
              <a:spcBef>
                <a:spcPts val="0"/>
              </a:spcBef>
              <a:spcAft>
                <a:spcPts val="0"/>
              </a:spcAft>
              <a:buSzPts val="2100"/>
              <a:buNone/>
              <a:defRPr/>
            </a:lvl4pPr>
            <a:lvl5pPr lvl="4" algn="l">
              <a:lnSpc>
                <a:spcPct val="100000"/>
              </a:lnSpc>
              <a:spcBef>
                <a:spcPts val="0"/>
              </a:spcBef>
              <a:spcAft>
                <a:spcPts val="0"/>
              </a:spcAft>
              <a:buSzPts val="2100"/>
              <a:buNone/>
              <a:defRPr/>
            </a:lvl5pPr>
            <a:lvl6pPr lvl="5" algn="l">
              <a:lnSpc>
                <a:spcPct val="100000"/>
              </a:lnSpc>
              <a:spcBef>
                <a:spcPts val="0"/>
              </a:spcBef>
              <a:spcAft>
                <a:spcPts val="0"/>
              </a:spcAft>
              <a:buSzPts val="2100"/>
              <a:buNone/>
              <a:defRPr/>
            </a:lvl6pPr>
            <a:lvl7pPr lvl="6" algn="l">
              <a:lnSpc>
                <a:spcPct val="100000"/>
              </a:lnSpc>
              <a:spcBef>
                <a:spcPts val="0"/>
              </a:spcBef>
              <a:spcAft>
                <a:spcPts val="0"/>
              </a:spcAft>
              <a:buSzPts val="2100"/>
              <a:buNone/>
              <a:defRPr/>
            </a:lvl7pPr>
            <a:lvl8pPr lvl="7" algn="l">
              <a:lnSpc>
                <a:spcPct val="100000"/>
              </a:lnSpc>
              <a:spcBef>
                <a:spcPts val="0"/>
              </a:spcBef>
              <a:spcAft>
                <a:spcPts val="0"/>
              </a:spcAft>
              <a:buSzPts val="2100"/>
              <a:buNone/>
              <a:defRPr/>
            </a:lvl8pPr>
            <a:lvl9pPr lvl="8" algn="l">
              <a:lnSpc>
                <a:spcPct val="100000"/>
              </a:lnSpc>
              <a:spcBef>
                <a:spcPts val="0"/>
              </a:spcBef>
              <a:spcAft>
                <a:spcPts val="0"/>
              </a:spcAft>
              <a:buSzPts val="2100"/>
              <a:buNone/>
              <a:defRPr/>
            </a:lvl9pPr>
          </a:lstStyle>
          <a:p/>
        </p:txBody>
      </p:sp>
      <p:sp>
        <p:nvSpPr>
          <p:cNvPr id="18" name="Google Shape;18;p3"/>
          <p:cNvSpPr txBox="1"/>
          <p:nvPr>
            <p:ph idx="1" type="body"/>
          </p:nvPr>
        </p:nvSpPr>
        <p:spPr>
          <a:xfrm>
            <a:off x="1257300" y="2738438"/>
            <a:ext cx="13353900" cy="6527100"/>
          </a:xfrm>
          <a:prstGeom prst="rect">
            <a:avLst/>
          </a:prstGeom>
          <a:noFill/>
          <a:ln>
            <a:noFill/>
          </a:ln>
        </p:spPr>
        <p:txBody>
          <a:bodyPr anchorCtr="0" anchor="t" bIns="68550" lIns="137150" spcFirstLastPara="1" rIns="137150" wrap="square" tIns="68550">
            <a:normAutofit/>
          </a:bodyPr>
          <a:lstStyle>
            <a:lvl1pPr indent="-400050" lvl="0" marL="457200" algn="l">
              <a:lnSpc>
                <a:spcPct val="90000"/>
              </a:lnSpc>
              <a:spcBef>
                <a:spcPts val="1500"/>
              </a:spcBef>
              <a:spcAft>
                <a:spcPts val="0"/>
              </a:spcAft>
              <a:buClr>
                <a:schemeClr val="dk1"/>
              </a:buClr>
              <a:buSzPts val="2700"/>
              <a:buChar char="•"/>
              <a:defRPr/>
            </a:lvl1pPr>
            <a:lvl2pPr indent="-400050" lvl="1" marL="914400" algn="l">
              <a:lnSpc>
                <a:spcPct val="90000"/>
              </a:lnSpc>
              <a:spcBef>
                <a:spcPts val="800"/>
              </a:spcBef>
              <a:spcAft>
                <a:spcPts val="0"/>
              </a:spcAft>
              <a:buClr>
                <a:schemeClr val="dk1"/>
              </a:buClr>
              <a:buSzPts val="2700"/>
              <a:buChar char="•"/>
              <a:defRPr/>
            </a:lvl2pPr>
            <a:lvl3pPr indent="-400050" lvl="2" marL="1371600" algn="l">
              <a:lnSpc>
                <a:spcPct val="90000"/>
              </a:lnSpc>
              <a:spcBef>
                <a:spcPts val="800"/>
              </a:spcBef>
              <a:spcAft>
                <a:spcPts val="0"/>
              </a:spcAft>
              <a:buClr>
                <a:schemeClr val="dk1"/>
              </a:buClr>
              <a:buSzPts val="2700"/>
              <a:buChar char="•"/>
              <a:defRPr/>
            </a:lvl3pPr>
            <a:lvl4pPr indent="-400050" lvl="3" marL="1828800" algn="l">
              <a:lnSpc>
                <a:spcPct val="90000"/>
              </a:lnSpc>
              <a:spcBef>
                <a:spcPts val="800"/>
              </a:spcBef>
              <a:spcAft>
                <a:spcPts val="0"/>
              </a:spcAft>
              <a:buClr>
                <a:schemeClr val="dk1"/>
              </a:buClr>
              <a:buSzPts val="2700"/>
              <a:buChar char="•"/>
              <a:defRPr/>
            </a:lvl4pPr>
            <a:lvl5pPr indent="-400050" lvl="4" marL="2286000" algn="l">
              <a:lnSpc>
                <a:spcPct val="90000"/>
              </a:lnSpc>
              <a:spcBef>
                <a:spcPts val="800"/>
              </a:spcBef>
              <a:spcAft>
                <a:spcPts val="0"/>
              </a:spcAft>
              <a:buClr>
                <a:schemeClr val="dk1"/>
              </a:buClr>
              <a:buSzPts val="2700"/>
              <a:buChar char="•"/>
              <a:defRPr/>
            </a:lvl5pPr>
            <a:lvl6pPr indent="-400050" lvl="5" marL="2743200" algn="l">
              <a:lnSpc>
                <a:spcPct val="90000"/>
              </a:lnSpc>
              <a:spcBef>
                <a:spcPts val="800"/>
              </a:spcBef>
              <a:spcAft>
                <a:spcPts val="0"/>
              </a:spcAft>
              <a:buClr>
                <a:schemeClr val="dk1"/>
              </a:buClr>
              <a:buSzPts val="2700"/>
              <a:buChar char="•"/>
              <a:defRPr/>
            </a:lvl6pPr>
            <a:lvl7pPr indent="-400050" lvl="6" marL="3200400" algn="l">
              <a:lnSpc>
                <a:spcPct val="90000"/>
              </a:lnSpc>
              <a:spcBef>
                <a:spcPts val="800"/>
              </a:spcBef>
              <a:spcAft>
                <a:spcPts val="0"/>
              </a:spcAft>
              <a:buClr>
                <a:schemeClr val="dk1"/>
              </a:buClr>
              <a:buSzPts val="2700"/>
              <a:buChar char="•"/>
              <a:defRPr/>
            </a:lvl7pPr>
            <a:lvl8pPr indent="-400050" lvl="7" marL="3657600" algn="l">
              <a:lnSpc>
                <a:spcPct val="90000"/>
              </a:lnSpc>
              <a:spcBef>
                <a:spcPts val="800"/>
              </a:spcBef>
              <a:spcAft>
                <a:spcPts val="0"/>
              </a:spcAft>
              <a:buClr>
                <a:schemeClr val="dk1"/>
              </a:buClr>
              <a:buSzPts val="2700"/>
              <a:buChar char="•"/>
              <a:defRPr/>
            </a:lvl8pPr>
            <a:lvl9pPr indent="-400050" lvl="8" marL="4114800" algn="l">
              <a:lnSpc>
                <a:spcPct val="90000"/>
              </a:lnSpc>
              <a:spcBef>
                <a:spcPts val="800"/>
              </a:spcBef>
              <a:spcAft>
                <a:spcPts val="0"/>
              </a:spcAft>
              <a:buClr>
                <a:schemeClr val="dk1"/>
              </a:buClr>
              <a:buSzPts val="27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1" name="Shape 131"/>
        <p:cNvGrpSpPr/>
        <p:nvPr/>
      </p:nvGrpSpPr>
      <p:grpSpPr>
        <a:xfrm>
          <a:off x="0" y="0"/>
          <a:ext cx="0" cy="0"/>
          <a:chOff x="0" y="0"/>
          <a:chExt cx="0" cy="0"/>
        </a:xfrm>
      </p:grpSpPr>
      <p:sp>
        <p:nvSpPr>
          <p:cNvPr id="132" name="Google Shape;132;p22"/>
          <p:cNvSpPr txBox="1"/>
          <p:nvPr>
            <p:ph type="title"/>
          </p:nvPr>
        </p:nvSpPr>
        <p:spPr>
          <a:xfrm>
            <a:off x="1259682" y="685800"/>
            <a:ext cx="5898300" cy="2400300"/>
          </a:xfrm>
          <a:prstGeom prst="rect">
            <a:avLst/>
          </a:prstGeom>
          <a:noFill/>
          <a:ln>
            <a:noFill/>
          </a:ln>
        </p:spPr>
        <p:txBody>
          <a:bodyPr anchorCtr="0" anchor="b" bIns="68550" lIns="137150" spcFirstLastPara="1" rIns="137150" wrap="square" tIns="68550">
            <a:normAutofit/>
          </a:bodyPr>
          <a:lstStyle>
            <a:lvl1pPr lvl="0" rtl="0" algn="l">
              <a:lnSpc>
                <a:spcPct val="90000"/>
              </a:lnSpc>
              <a:spcBef>
                <a:spcPts val="0"/>
              </a:spcBef>
              <a:spcAft>
                <a:spcPts val="0"/>
              </a:spcAft>
              <a:buClr>
                <a:schemeClr val="dk1"/>
              </a:buClr>
              <a:buSzPts val="4800"/>
              <a:buFont typeface="Calibri"/>
              <a:buNone/>
              <a:defRPr sz="4800"/>
            </a:lvl1pPr>
            <a:lvl2pPr lvl="1" rtl="0">
              <a:spcBef>
                <a:spcPts val="0"/>
              </a:spcBef>
              <a:spcAft>
                <a:spcPts val="0"/>
              </a:spcAft>
              <a:buSzPts val="2100"/>
              <a:buNone/>
              <a:defRPr/>
            </a:lvl2pPr>
            <a:lvl3pPr lvl="2" rtl="0">
              <a:spcBef>
                <a:spcPts val="0"/>
              </a:spcBef>
              <a:spcAft>
                <a:spcPts val="0"/>
              </a:spcAft>
              <a:buSzPts val="2100"/>
              <a:buNone/>
              <a:defRPr/>
            </a:lvl3pPr>
            <a:lvl4pPr lvl="3" rtl="0">
              <a:spcBef>
                <a:spcPts val="0"/>
              </a:spcBef>
              <a:spcAft>
                <a:spcPts val="0"/>
              </a:spcAft>
              <a:buSzPts val="2100"/>
              <a:buNone/>
              <a:defRPr/>
            </a:lvl4pPr>
            <a:lvl5pPr lvl="4" rtl="0">
              <a:spcBef>
                <a:spcPts val="0"/>
              </a:spcBef>
              <a:spcAft>
                <a:spcPts val="0"/>
              </a:spcAft>
              <a:buSzPts val="2100"/>
              <a:buNone/>
              <a:defRPr/>
            </a:lvl5pPr>
            <a:lvl6pPr lvl="5" rtl="0">
              <a:spcBef>
                <a:spcPts val="0"/>
              </a:spcBef>
              <a:spcAft>
                <a:spcPts val="0"/>
              </a:spcAft>
              <a:buSzPts val="2100"/>
              <a:buNone/>
              <a:defRPr/>
            </a:lvl6pPr>
            <a:lvl7pPr lvl="6" rtl="0">
              <a:spcBef>
                <a:spcPts val="0"/>
              </a:spcBef>
              <a:spcAft>
                <a:spcPts val="0"/>
              </a:spcAft>
              <a:buSzPts val="2100"/>
              <a:buNone/>
              <a:defRPr/>
            </a:lvl7pPr>
            <a:lvl8pPr lvl="7" rtl="0">
              <a:spcBef>
                <a:spcPts val="0"/>
              </a:spcBef>
              <a:spcAft>
                <a:spcPts val="0"/>
              </a:spcAft>
              <a:buSzPts val="2100"/>
              <a:buNone/>
              <a:defRPr/>
            </a:lvl8pPr>
            <a:lvl9pPr lvl="8" rtl="0">
              <a:spcBef>
                <a:spcPts val="0"/>
              </a:spcBef>
              <a:spcAft>
                <a:spcPts val="0"/>
              </a:spcAft>
              <a:buSzPts val="2100"/>
              <a:buNone/>
              <a:defRPr/>
            </a:lvl9pPr>
          </a:lstStyle>
          <a:p/>
        </p:txBody>
      </p:sp>
      <p:sp>
        <p:nvSpPr>
          <p:cNvPr id="133" name="Google Shape;133;p22"/>
          <p:cNvSpPr/>
          <p:nvPr>
            <p:ph idx="2" type="pic"/>
          </p:nvPr>
        </p:nvSpPr>
        <p:spPr>
          <a:xfrm>
            <a:off x="7774782" y="1481138"/>
            <a:ext cx="9258300" cy="7310400"/>
          </a:xfrm>
          <a:prstGeom prst="rect">
            <a:avLst/>
          </a:prstGeom>
          <a:noFill/>
          <a:ln>
            <a:noFill/>
          </a:ln>
        </p:spPr>
        <p:txBody>
          <a:bodyPr anchorCtr="0" anchor="t" bIns="68550" lIns="137150" spcFirstLastPara="1" rIns="137150" wrap="square" tIns="68550">
            <a:noAutofit/>
          </a:bodyPr>
          <a:lstStyle>
            <a:lvl1pPr lvl="0" marR="0" rtl="0" algn="l">
              <a:lnSpc>
                <a:spcPct val="90000"/>
              </a:lnSpc>
              <a:spcBef>
                <a:spcPts val="1500"/>
              </a:spcBef>
              <a:spcAft>
                <a:spcPts val="0"/>
              </a:spcAft>
              <a:buClr>
                <a:schemeClr val="dk1"/>
              </a:buClr>
              <a:buSzPts val="4800"/>
              <a:buFont typeface="Arial"/>
              <a:buNone/>
              <a:defRPr b="0" i="0" sz="4800" u="none" cap="none" strike="noStrike">
                <a:solidFill>
                  <a:schemeClr val="dk1"/>
                </a:solidFill>
                <a:latin typeface="Calibri"/>
                <a:ea typeface="Calibri"/>
                <a:cs typeface="Calibri"/>
                <a:sym typeface="Calibri"/>
              </a:defRPr>
            </a:lvl1pPr>
            <a:lvl2pPr lvl="1" marR="0" rtl="0" algn="l">
              <a:lnSpc>
                <a:spcPct val="90000"/>
              </a:lnSpc>
              <a:spcBef>
                <a:spcPts val="800"/>
              </a:spcBef>
              <a:spcAft>
                <a:spcPts val="0"/>
              </a:spcAft>
              <a:buClr>
                <a:schemeClr val="dk1"/>
              </a:buClr>
              <a:buSzPts val="4200"/>
              <a:buFont typeface="Arial"/>
              <a:buNone/>
              <a:defRPr b="0" i="0" sz="4200" u="none" cap="none" strike="noStrike">
                <a:solidFill>
                  <a:schemeClr val="dk1"/>
                </a:solidFill>
                <a:latin typeface="Calibri"/>
                <a:ea typeface="Calibri"/>
                <a:cs typeface="Calibri"/>
                <a:sym typeface="Calibri"/>
              </a:defRPr>
            </a:lvl2pPr>
            <a:lvl3pPr lvl="2" marR="0" rtl="0" algn="l">
              <a:lnSpc>
                <a:spcPct val="90000"/>
              </a:lnSpc>
              <a:spcBef>
                <a:spcPts val="800"/>
              </a:spcBef>
              <a:spcAft>
                <a:spcPts val="0"/>
              </a:spcAft>
              <a:buClr>
                <a:schemeClr val="dk1"/>
              </a:buClr>
              <a:buSzPts val="3600"/>
              <a:buFont typeface="Arial"/>
              <a:buNone/>
              <a:defRPr b="0" i="0" sz="3600" u="none" cap="none" strike="noStrike">
                <a:solidFill>
                  <a:schemeClr val="dk1"/>
                </a:solidFill>
                <a:latin typeface="Calibri"/>
                <a:ea typeface="Calibri"/>
                <a:cs typeface="Calibri"/>
                <a:sym typeface="Calibri"/>
              </a:defRPr>
            </a:lvl3pPr>
            <a:lvl4pPr lvl="3" marR="0" rtl="0" algn="l">
              <a:lnSpc>
                <a:spcPct val="90000"/>
              </a:lnSpc>
              <a:spcBef>
                <a:spcPts val="800"/>
              </a:spcBef>
              <a:spcAft>
                <a:spcPts val="0"/>
              </a:spcAft>
              <a:buClr>
                <a:schemeClr val="dk1"/>
              </a:buClr>
              <a:buSzPts val="3000"/>
              <a:buFont typeface="Arial"/>
              <a:buNone/>
              <a:defRPr b="0" i="0" sz="3000" u="none" cap="none" strike="noStrike">
                <a:solidFill>
                  <a:schemeClr val="dk1"/>
                </a:solidFill>
                <a:latin typeface="Calibri"/>
                <a:ea typeface="Calibri"/>
                <a:cs typeface="Calibri"/>
                <a:sym typeface="Calibri"/>
              </a:defRPr>
            </a:lvl4pPr>
            <a:lvl5pPr lvl="4" marR="0" rtl="0" algn="l">
              <a:lnSpc>
                <a:spcPct val="90000"/>
              </a:lnSpc>
              <a:spcBef>
                <a:spcPts val="800"/>
              </a:spcBef>
              <a:spcAft>
                <a:spcPts val="0"/>
              </a:spcAft>
              <a:buClr>
                <a:schemeClr val="dk1"/>
              </a:buClr>
              <a:buSzPts val="3000"/>
              <a:buFont typeface="Arial"/>
              <a:buNone/>
              <a:defRPr b="0" i="0" sz="3000" u="none" cap="none" strike="noStrike">
                <a:solidFill>
                  <a:schemeClr val="dk1"/>
                </a:solidFill>
                <a:latin typeface="Calibri"/>
                <a:ea typeface="Calibri"/>
                <a:cs typeface="Calibri"/>
                <a:sym typeface="Calibri"/>
              </a:defRPr>
            </a:lvl5pPr>
            <a:lvl6pPr lvl="5" marR="0" rtl="0" algn="l">
              <a:lnSpc>
                <a:spcPct val="90000"/>
              </a:lnSpc>
              <a:spcBef>
                <a:spcPts val="800"/>
              </a:spcBef>
              <a:spcAft>
                <a:spcPts val="0"/>
              </a:spcAft>
              <a:buClr>
                <a:schemeClr val="dk1"/>
              </a:buClr>
              <a:buSzPts val="3000"/>
              <a:buFont typeface="Arial"/>
              <a:buNone/>
              <a:defRPr b="0" i="0" sz="3000" u="none" cap="none" strike="noStrike">
                <a:solidFill>
                  <a:schemeClr val="dk1"/>
                </a:solidFill>
                <a:latin typeface="Calibri"/>
                <a:ea typeface="Calibri"/>
                <a:cs typeface="Calibri"/>
                <a:sym typeface="Calibri"/>
              </a:defRPr>
            </a:lvl6pPr>
            <a:lvl7pPr lvl="6" marR="0" rtl="0" algn="l">
              <a:lnSpc>
                <a:spcPct val="90000"/>
              </a:lnSpc>
              <a:spcBef>
                <a:spcPts val="800"/>
              </a:spcBef>
              <a:spcAft>
                <a:spcPts val="0"/>
              </a:spcAft>
              <a:buClr>
                <a:schemeClr val="dk1"/>
              </a:buClr>
              <a:buSzPts val="3000"/>
              <a:buFont typeface="Arial"/>
              <a:buNone/>
              <a:defRPr b="0" i="0" sz="3000" u="none" cap="none" strike="noStrike">
                <a:solidFill>
                  <a:schemeClr val="dk1"/>
                </a:solidFill>
                <a:latin typeface="Calibri"/>
                <a:ea typeface="Calibri"/>
                <a:cs typeface="Calibri"/>
                <a:sym typeface="Calibri"/>
              </a:defRPr>
            </a:lvl7pPr>
            <a:lvl8pPr lvl="7" marR="0" rtl="0" algn="l">
              <a:lnSpc>
                <a:spcPct val="90000"/>
              </a:lnSpc>
              <a:spcBef>
                <a:spcPts val="800"/>
              </a:spcBef>
              <a:spcAft>
                <a:spcPts val="0"/>
              </a:spcAft>
              <a:buClr>
                <a:schemeClr val="dk1"/>
              </a:buClr>
              <a:buSzPts val="3000"/>
              <a:buFont typeface="Arial"/>
              <a:buNone/>
              <a:defRPr b="0" i="0" sz="3000" u="none" cap="none" strike="noStrike">
                <a:solidFill>
                  <a:schemeClr val="dk1"/>
                </a:solidFill>
                <a:latin typeface="Calibri"/>
                <a:ea typeface="Calibri"/>
                <a:cs typeface="Calibri"/>
                <a:sym typeface="Calibri"/>
              </a:defRPr>
            </a:lvl8pPr>
            <a:lvl9pPr lvl="8" marR="0" rtl="0" algn="l">
              <a:lnSpc>
                <a:spcPct val="90000"/>
              </a:lnSpc>
              <a:spcBef>
                <a:spcPts val="800"/>
              </a:spcBef>
              <a:spcAft>
                <a:spcPts val="0"/>
              </a:spcAft>
              <a:buClr>
                <a:schemeClr val="dk1"/>
              </a:buClr>
              <a:buSzPts val="3000"/>
              <a:buFont typeface="Arial"/>
              <a:buNone/>
              <a:defRPr b="0" i="0" sz="3000" u="none" cap="none" strike="noStrike">
                <a:solidFill>
                  <a:schemeClr val="dk1"/>
                </a:solidFill>
                <a:latin typeface="Calibri"/>
                <a:ea typeface="Calibri"/>
                <a:cs typeface="Calibri"/>
                <a:sym typeface="Calibri"/>
              </a:defRPr>
            </a:lvl9pPr>
          </a:lstStyle>
          <a:p/>
        </p:txBody>
      </p:sp>
      <p:sp>
        <p:nvSpPr>
          <p:cNvPr id="134" name="Google Shape;134;p22"/>
          <p:cNvSpPr txBox="1"/>
          <p:nvPr>
            <p:ph idx="1" type="body"/>
          </p:nvPr>
        </p:nvSpPr>
        <p:spPr>
          <a:xfrm>
            <a:off x="1259682" y="3086100"/>
            <a:ext cx="5898300" cy="5717400"/>
          </a:xfrm>
          <a:prstGeom prst="rect">
            <a:avLst/>
          </a:prstGeom>
          <a:noFill/>
          <a:ln>
            <a:noFill/>
          </a:ln>
        </p:spPr>
        <p:txBody>
          <a:bodyPr anchorCtr="0" anchor="t" bIns="68550" lIns="137150" spcFirstLastPara="1" rIns="137150" wrap="square" tIns="68550">
            <a:normAutofit/>
          </a:bodyPr>
          <a:lstStyle>
            <a:lvl1pPr indent="-228600" lvl="0" marL="457200" rtl="0" algn="l">
              <a:lnSpc>
                <a:spcPct val="90000"/>
              </a:lnSpc>
              <a:spcBef>
                <a:spcPts val="1500"/>
              </a:spcBef>
              <a:spcAft>
                <a:spcPts val="0"/>
              </a:spcAft>
              <a:buClr>
                <a:schemeClr val="dk1"/>
              </a:buClr>
              <a:buSzPts val="2400"/>
              <a:buNone/>
              <a:defRPr sz="2400"/>
            </a:lvl1pPr>
            <a:lvl2pPr indent="-228600" lvl="1" marL="914400" rtl="0" algn="l">
              <a:lnSpc>
                <a:spcPct val="90000"/>
              </a:lnSpc>
              <a:spcBef>
                <a:spcPts val="800"/>
              </a:spcBef>
              <a:spcAft>
                <a:spcPts val="0"/>
              </a:spcAft>
              <a:buClr>
                <a:schemeClr val="dk1"/>
              </a:buClr>
              <a:buSzPts val="2100"/>
              <a:buNone/>
              <a:defRPr sz="2100"/>
            </a:lvl2pPr>
            <a:lvl3pPr indent="-228600" lvl="2" marL="1371600" rtl="0" algn="l">
              <a:lnSpc>
                <a:spcPct val="90000"/>
              </a:lnSpc>
              <a:spcBef>
                <a:spcPts val="800"/>
              </a:spcBef>
              <a:spcAft>
                <a:spcPts val="0"/>
              </a:spcAft>
              <a:buClr>
                <a:schemeClr val="dk1"/>
              </a:buClr>
              <a:buSzPts val="1800"/>
              <a:buNone/>
              <a:defRPr sz="1800"/>
            </a:lvl3pPr>
            <a:lvl4pPr indent="-228600" lvl="3" marL="1828800" rtl="0" algn="l">
              <a:lnSpc>
                <a:spcPct val="90000"/>
              </a:lnSpc>
              <a:spcBef>
                <a:spcPts val="800"/>
              </a:spcBef>
              <a:spcAft>
                <a:spcPts val="0"/>
              </a:spcAft>
              <a:buClr>
                <a:schemeClr val="dk1"/>
              </a:buClr>
              <a:buSzPts val="1500"/>
              <a:buNone/>
              <a:defRPr sz="1500"/>
            </a:lvl4pPr>
            <a:lvl5pPr indent="-228600" lvl="4" marL="2286000" rtl="0" algn="l">
              <a:lnSpc>
                <a:spcPct val="90000"/>
              </a:lnSpc>
              <a:spcBef>
                <a:spcPts val="800"/>
              </a:spcBef>
              <a:spcAft>
                <a:spcPts val="0"/>
              </a:spcAft>
              <a:buClr>
                <a:schemeClr val="dk1"/>
              </a:buClr>
              <a:buSzPts val="1500"/>
              <a:buNone/>
              <a:defRPr sz="1500"/>
            </a:lvl5pPr>
            <a:lvl6pPr indent="-228600" lvl="5" marL="2743200" rtl="0" algn="l">
              <a:lnSpc>
                <a:spcPct val="90000"/>
              </a:lnSpc>
              <a:spcBef>
                <a:spcPts val="800"/>
              </a:spcBef>
              <a:spcAft>
                <a:spcPts val="0"/>
              </a:spcAft>
              <a:buClr>
                <a:schemeClr val="dk1"/>
              </a:buClr>
              <a:buSzPts val="1500"/>
              <a:buNone/>
              <a:defRPr sz="1500"/>
            </a:lvl6pPr>
            <a:lvl7pPr indent="-228600" lvl="6" marL="3200400" rtl="0" algn="l">
              <a:lnSpc>
                <a:spcPct val="90000"/>
              </a:lnSpc>
              <a:spcBef>
                <a:spcPts val="800"/>
              </a:spcBef>
              <a:spcAft>
                <a:spcPts val="0"/>
              </a:spcAft>
              <a:buClr>
                <a:schemeClr val="dk1"/>
              </a:buClr>
              <a:buSzPts val="1500"/>
              <a:buNone/>
              <a:defRPr sz="1500"/>
            </a:lvl7pPr>
            <a:lvl8pPr indent="-228600" lvl="7" marL="3657600" rtl="0" algn="l">
              <a:lnSpc>
                <a:spcPct val="90000"/>
              </a:lnSpc>
              <a:spcBef>
                <a:spcPts val="800"/>
              </a:spcBef>
              <a:spcAft>
                <a:spcPts val="0"/>
              </a:spcAft>
              <a:buClr>
                <a:schemeClr val="dk1"/>
              </a:buClr>
              <a:buSzPts val="1500"/>
              <a:buNone/>
              <a:defRPr sz="1500"/>
            </a:lvl8pPr>
            <a:lvl9pPr indent="-228600" lvl="8" marL="4114800" rtl="0" algn="l">
              <a:lnSpc>
                <a:spcPct val="90000"/>
              </a:lnSpc>
              <a:spcBef>
                <a:spcPts val="800"/>
              </a:spcBef>
              <a:spcAft>
                <a:spcPts val="0"/>
              </a:spcAft>
              <a:buClr>
                <a:schemeClr val="dk1"/>
              </a:buClr>
              <a:buSzPts val="1500"/>
              <a:buNone/>
              <a:defRPr sz="1500"/>
            </a:lvl9pPr>
          </a:lstStyle>
          <a:p/>
        </p:txBody>
      </p:sp>
      <p:sp>
        <p:nvSpPr>
          <p:cNvPr id="135" name="Google Shape;135;p22"/>
          <p:cNvSpPr txBox="1"/>
          <p:nvPr>
            <p:ph idx="10" type="dt"/>
          </p:nvPr>
        </p:nvSpPr>
        <p:spPr>
          <a:xfrm>
            <a:off x="1257300" y="9534525"/>
            <a:ext cx="4114800" cy="547800"/>
          </a:xfrm>
          <a:prstGeom prst="rect">
            <a:avLst/>
          </a:prstGeom>
          <a:noFill/>
          <a:ln>
            <a:noFill/>
          </a:ln>
        </p:spPr>
        <p:txBody>
          <a:bodyPr anchorCtr="0" anchor="ctr" bIns="68550" lIns="137150" spcFirstLastPara="1" rIns="137150" wrap="square" tIns="68550">
            <a:noAutofit/>
          </a:bodyPr>
          <a:lstStyle>
            <a:lvl1pPr lvl="0" rtl="0" algn="l">
              <a:spcBef>
                <a:spcPts val="0"/>
              </a:spcBef>
              <a:spcAft>
                <a:spcPts val="0"/>
              </a:spcAft>
              <a:buSzPts val="2100"/>
              <a:buNone/>
              <a:defRPr/>
            </a:lvl1pPr>
            <a:lvl2pPr lvl="1" rtl="0" algn="l">
              <a:spcBef>
                <a:spcPts val="0"/>
              </a:spcBef>
              <a:spcAft>
                <a:spcPts val="0"/>
              </a:spcAft>
              <a:buSzPts val="2100"/>
              <a:buNone/>
              <a:defRPr/>
            </a:lvl2pPr>
            <a:lvl3pPr lvl="2" rtl="0" algn="l">
              <a:spcBef>
                <a:spcPts val="0"/>
              </a:spcBef>
              <a:spcAft>
                <a:spcPts val="0"/>
              </a:spcAft>
              <a:buSzPts val="2100"/>
              <a:buNone/>
              <a:defRPr/>
            </a:lvl3pPr>
            <a:lvl4pPr lvl="3" rtl="0" algn="l">
              <a:spcBef>
                <a:spcPts val="0"/>
              </a:spcBef>
              <a:spcAft>
                <a:spcPts val="0"/>
              </a:spcAft>
              <a:buSzPts val="2100"/>
              <a:buNone/>
              <a:defRPr/>
            </a:lvl4pPr>
            <a:lvl5pPr lvl="4" rtl="0" algn="l">
              <a:spcBef>
                <a:spcPts val="0"/>
              </a:spcBef>
              <a:spcAft>
                <a:spcPts val="0"/>
              </a:spcAft>
              <a:buSzPts val="2100"/>
              <a:buNone/>
              <a:defRPr/>
            </a:lvl5pPr>
            <a:lvl6pPr lvl="5" rtl="0" algn="l">
              <a:spcBef>
                <a:spcPts val="0"/>
              </a:spcBef>
              <a:spcAft>
                <a:spcPts val="0"/>
              </a:spcAft>
              <a:buSzPts val="2100"/>
              <a:buNone/>
              <a:defRPr/>
            </a:lvl6pPr>
            <a:lvl7pPr lvl="6" rtl="0" algn="l">
              <a:spcBef>
                <a:spcPts val="0"/>
              </a:spcBef>
              <a:spcAft>
                <a:spcPts val="0"/>
              </a:spcAft>
              <a:buSzPts val="2100"/>
              <a:buNone/>
              <a:defRPr/>
            </a:lvl7pPr>
            <a:lvl8pPr lvl="7" rtl="0" algn="l">
              <a:spcBef>
                <a:spcPts val="0"/>
              </a:spcBef>
              <a:spcAft>
                <a:spcPts val="0"/>
              </a:spcAft>
              <a:buSzPts val="2100"/>
              <a:buNone/>
              <a:defRPr/>
            </a:lvl8pPr>
            <a:lvl9pPr lvl="8" rtl="0" algn="l">
              <a:spcBef>
                <a:spcPts val="0"/>
              </a:spcBef>
              <a:spcAft>
                <a:spcPts val="0"/>
              </a:spcAft>
              <a:buSzPts val="2100"/>
              <a:buNone/>
              <a:defRPr/>
            </a:lvl9pPr>
          </a:lstStyle>
          <a:p/>
        </p:txBody>
      </p:sp>
      <p:sp>
        <p:nvSpPr>
          <p:cNvPr id="136" name="Google Shape;136;p22"/>
          <p:cNvSpPr txBox="1"/>
          <p:nvPr>
            <p:ph idx="11" type="ftr"/>
          </p:nvPr>
        </p:nvSpPr>
        <p:spPr>
          <a:xfrm>
            <a:off x="6057900" y="9534525"/>
            <a:ext cx="6172200" cy="547800"/>
          </a:xfrm>
          <a:prstGeom prst="rect">
            <a:avLst/>
          </a:prstGeom>
          <a:noFill/>
          <a:ln>
            <a:noFill/>
          </a:ln>
        </p:spPr>
        <p:txBody>
          <a:bodyPr anchorCtr="0" anchor="ctr" bIns="68550" lIns="137150" spcFirstLastPara="1" rIns="137150" wrap="square" tIns="68550">
            <a:noAutofit/>
          </a:bodyPr>
          <a:lstStyle>
            <a:lvl1pPr lvl="0" rtl="0" algn="ctr">
              <a:spcBef>
                <a:spcPts val="0"/>
              </a:spcBef>
              <a:spcAft>
                <a:spcPts val="0"/>
              </a:spcAft>
              <a:buSzPts val="2100"/>
              <a:buNone/>
              <a:defRPr/>
            </a:lvl1pPr>
            <a:lvl2pPr lvl="1" rtl="0" algn="l">
              <a:spcBef>
                <a:spcPts val="0"/>
              </a:spcBef>
              <a:spcAft>
                <a:spcPts val="0"/>
              </a:spcAft>
              <a:buSzPts val="2100"/>
              <a:buNone/>
              <a:defRPr/>
            </a:lvl2pPr>
            <a:lvl3pPr lvl="2" rtl="0" algn="l">
              <a:spcBef>
                <a:spcPts val="0"/>
              </a:spcBef>
              <a:spcAft>
                <a:spcPts val="0"/>
              </a:spcAft>
              <a:buSzPts val="2100"/>
              <a:buNone/>
              <a:defRPr/>
            </a:lvl3pPr>
            <a:lvl4pPr lvl="3" rtl="0" algn="l">
              <a:spcBef>
                <a:spcPts val="0"/>
              </a:spcBef>
              <a:spcAft>
                <a:spcPts val="0"/>
              </a:spcAft>
              <a:buSzPts val="2100"/>
              <a:buNone/>
              <a:defRPr/>
            </a:lvl4pPr>
            <a:lvl5pPr lvl="4" rtl="0" algn="l">
              <a:spcBef>
                <a:spcPts val="0"/>
              </a:spcBef>
              <a:spcAft>
                <a:spcPts val="0"/>
              </a:spcAft>
              <a:buSzPts val="2100"/>
              <a:buNone/>
              <a:defRPr/>
            </a:lvl5pPr>
            <a:lvl6pPr lvl="5" rtl="0" algn="l">
              <a:spcBef>
                <a:spcPts val="0"/>
              </a:spcBef>
              <a:spcAft>
                <a:spcPts val="0"/>
              </a:spcAft>
              <a:buSzPts val="2100"/>
              <a:buNone/>
              <a:defRPr/>
            </a:lvl6pPr>
            <a:lvl7pPr lvl="6" rtl="0" algn="l">
              <a:spcBef>
                <a:spcPts val="0"/>
              </a:spcBef>
              <a:spcAft>
                <a:spcPts val="0"/>
              </a:spcAft>
              <a:buSzPts val="2100"/>
              <a:buNone/>
              <a:defRPr/>
            </a:lvl7pPr>
            <a:lvl8pPr lvl="7" rtl="0" algn="l">
              <a:spcBef>
                <a:spcPts val="0"/>
              </a:spcBef>
              <a:spcAft>
                <a:spcPts val="0"/>
              </a:spcAft>
              <a:buSzPts val="2100"/>
              <a:buNone/>
              <a:defRPr/>
            </a:lvl8pPr>
            <a:lvl9pPr lvl="8" rtl="0" algn="l">
              <a:spcBef>
                <a:spcPts val="0"/>
              </a:spcBef>
              <a:spcAft>
                <a:spcPts val="0"/>
              </a:spcAft>
              <a:buSzPts val="2100"/>
              <a:buNone/>
              <a:defRPr/>
            </a:lvl9pPr>
          </a:lstStyle>
          <a:p/>
        </p:txBody>
      </p:sp>
      <p:sp>
        <p:nvSpPr>
          <p:cNvPr id="137" name="Google Shape;137;p22"/>
          <p:cNvSpPr txBox="1"/>
          <p:nvPr>
            <p:ph idx="12" type="sldNum"/>
          </p:nvPr>
        </p:nvSpPr>
        <p:spPr>
          <a:xfrm>
            <a:off x="12915900" y="9534525"/>
            <a:ext cx="4114800" cy="547800"/>
          </a:xfrm>
          <a:prstGeom prst="rect">
            <a:avLst/>
          </a:prstGeom>
          <a:noFill/>
          <a:ln>
            <a:noFill/>
          </a:ln>
        </p:spPr>
        <p:txBody>
          <a:bodyPr anchorCtr="0" anchor="ctr" bIns="68550" lIns="137150" spcFirstLastPara="1" rIns="137150" wrap="square" tIns="6855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8" name="Shape 138"/>
        <p:cNvGrpSpPr/>
        <p:nvPr/>
      </p:nvGrpSpPr>
      <p:grpSpPr>
        <a:xfrm>
          <a:off x="0" y="0"/>
          <a:ext cx="0" cy="0"/>
          <a:chOff x="0" y="0"/>
          <a:chExt cx="0" cy="0"/>
        </a:xfrm>
      </p:grpSpPr>
      <p:sp>
        <p:nvSpPr>
          <p:cNvPr id="139" name="Google Shape;139;p23"/>
          <p:cNvSpPr txBox="1"/>
          <p:nvPr>
            <p:ph type="title"/>
          </p:nvPr>
        </p:nvSpPr>
        <p:spPr>
          <a:xfrm>
            <a:off x="1257300" y="547688"/>
            <a:ext cx="15773400" cy="1988700"/>
          </a:xfrm>
          <a:prstGeom prst="rect">
            <a:avLst/>
          </a:prstGeom>
          <a:noFill/>
          <a:ln>
            <a:noFill/>
          </a:ln>
        </p:spPr>
        <p:txBody>
          <a:bodyPr anchorCtr="0" anchor="ctr" bIns="68550" lIns="137150" spcFirstLastPara="1" rIns="137150" wrap="square" tIns="68550">
            <a:normAutofit/>
          </a:bodyPr>
          <a:lstStyle>
            <a:lvl1pPr lvl="0" rtl="0" algn="l">
              <a:lnSpc>
                <a:spcPct val="90000"/>
              </a:lnSpc>
              <a:spcBef>
                <a:spcPts val="0"/>
              </a:spcBef>
              <a:spcAft>
                <a:spcPts val="0"/>
              </a:spcAft>
              <a:buClr>
                <a:schemeClr val="dk1"/>
              </a:buClr>
              <a:buSzPts val="2700"/>
              <a:buNone/>
              <a:defRPr/>
            </a:lvl1pPr>
            <a:lvl2pPr lvl="1" rtl="0">
              <a:spcBef>
                <a:spcPts val="0"/>
              </a:spcBef>
              <a:spcAft>
                <a:spcPts val="0"/>
              </a:spcAft>
              <a:buSzPts val="2100"/>
              <a:buNone/>
              <a:defRPr/>
            </a:lvl2pPr>
            <a:lvl3pPr lvl="2" rtl="0">
              <a:spcBef>
                <a:spcPts val="0"/>
              </a:spcBef>
              <a:spcAft>
                <a:spcPts val="0"/>
              </a:spcAft>
              <a:buSzPts val="2100"/>
              <a:buNone/>
              <a:defRPr/>
            </a:lvl3pPr>
            <a:lvl4pPr lvl="3" rtl="0">
              <a:spcBef>
                <a:spcPts val="0"/>
              </a:spcBef>
              <a:spcAft>
                <a:spcPts val="0"/>
              </a:spcAft>
              <a:buSzPts val="2100"/>
              <a:buNone/>
              <a:defRPr/>
            </a:lvl4pPr>
            <a:lvl5pPr lvl="4" rtl="0">
              <a:spcBef>
                <a:spcPts val="0"/>
              </a:spcBef>
              <a:spcAft>
                <a:spcPts val="0"/>
              </a:spcAft>
              <a:buSzPts val="2100"/>
              <a:buNone/>
              <a:defRPr/>
            </a:lvl5pPr>
            <a:lvl6pPr lvl="5" rtl="0">
              <a:spcBef>
                <a:spcPts val="0"/>
              </a:spcBef>
              <a:spcAft>
                <a:spcPts val="0"/>
              </a:spcAft>
              <a:buSzPts val="2100"/>
              <a:buNone/>
              <a:defRPr/>
            </a:lvl6pPr>
            <a:lvl7pPr lvl="6" rtl="0">
              <a:spcBef>
                <a:spcPts val="0"/>
              </a:spcBef>
              <a:spcAft>
                <a:spcPts val="0"/>
              </a:spcAft>
              <a:buSzPts val="2100"/>
              <a:buNone/>
              <a:defRPr/>
            </a:lvl7pPr>
            <a:lvl8pPr lvl="7" rtl="0">
              <a:spcBef>
                <a:spcPts val="0"/>
              </a:spcBef>
              <a:spcAft>
                <a:spcPts val="0"/>
              </a:spcAft>
              <a:buSzPts val="2100"/>
              <a:buNone/>
              <a:defRPr/>
            </a:lvl8pPr>
            <a:lvl9pPr lvl="8" rtl="0">
              <a:spcBef>
                <a:spcPts val="0"/>
              </a:spcBef>
              <a:spcAft>
                <a:spcPts val="0"/>
              </a:spcAft>
              <a:buSzPts val="2100"/>
              <a:buNone/>
              <a:defRPr/>
            </a:lvl9pPr>
          </a:lstStyle>
          <a:p/>
        </p:txBody>
      </p:sp>
      <p:sp>
        <p:nvSpPr>
          <p:cNvPr id="140" name="Google Shape;140;p23"/>
          <p:cNvSpPr txBox="1"/>
          <p:nvPr>
            <p:ph idx="1" type="body"/>
          </p:nvPr>
        </p:nvSpPr>
        <p:spPr>
          <a:xfrm rot="5400000">
            <a:off x="5880600" y="-1884862"/>
            <a:ext cx="6526800" cy="15773400"/>
          </a:xfrm>
          <a:prstGeom prst="rect">
            <a:avLst/>
          </a:prstGeom>
          <a:noFill/>
          <a:ln>
            <a:noFill/>
          </a:ln>
        </p:spPr>
        <p:txBody>
          <a:bodyPr anchorCtr="0" anchor="t" bIns="68550" lIns="137150" spcFirstLastPara="1" rIns="137150" wrap="square" tIns="68550">
            <a:normAutofit/>
          </a:bodyPr>
          <a:lstStyle>
            <a:lvl1pPr indent="-400050" lvl="0" marL="457200" rtl="0" algn="l">
              <a:lnSpc>
                <a:spcPct val="90000"/>
              </a:lnSpc>
              <a:spcBef>
                <a:spcPts val="1500"/>
              </a:spcBef>
              <a:spcAft>
                <a:spcPts val="0"/>
              </a:spcAft>
              <a:buClr>
                <a:schemeClr val="dk1"/>
              </a:buClr>
              <a:buSzPts val="2700"/>
              <a:buChar char="•"/>
              <a:defRPr/>
            </a:lvl1pPr>
            <a:lvl2pPr indent="-400050" lvl="1" marL="914400" rtl="0" algn="l">
              <a:lnSpc>
                <a:spcPct val="90000"/>
              </a:lnSpc>
              <a:spcBef>
                <a:spcPts val="800"/>
              </a:spcBef>
              <a:spcAft>
                <a:spcPts val="0"/>
              </a:spcAft>
              <a:buClr>
                <a:schemeClr val="dk1"/>
              </a:buClr>
              <a:buSzPts val="2700"/>
              <a:buChar char="•"/>
              <a:defRPr/>
            </a:lvl2pPr>
            <a:lvl3pPr indent="-400050" lvl="2" marL="1371600" rtl="0" algn="l">
              <a:lnSpc>
                <a:spcPct val="90000"/>
              </a:lnSpc>
              <a:spcBef>
                <a:spcPts val="800"/>
              </a:spcBef>
              <a:spcAft>
                <a:spcPts val="0"/>
              </a:spcAft>
              <a:buClr>
                <a:schemeClr val="dk1"/>
              </a:buClr>
              <a:buSzPts val="2700"/>
              <a:buChar char="•"/>
              <a:defRPr/>
            </a:lvl3pPr>
            <a:lvl4pPr indent="-400050" lvl="3" marL="1828800" rtl="0" algn="l">
              <a:lnSpc>
                <a:spcPct val="90000"/>
              </a:lnSpc>
              <a:spcBef>
                <a:spcPts val="800"/>
              </a:spcBef>
              <a:spcAft>
                <a:spcPts val="0"/>
              </a:spcAft>
              <a:buClr>
                <a:schemeClr val="dk1"/>
              </a:buClr>
              <a:buSzPts val="2700"/>
              <a:buChar char="•"/>
              <a:defRPr/>
            </a:lvl4pPr>
            <a:lvl5pPr indent="-400050" lvl="4" marL="2286000" rtl="0" algn="l">
              <a:lnSpc>
                <a:spcPct val="90000"/>
              </a:lnSpc>
              <a:spcBef>
                <a:spcPts val="800"/>
              </a:spcBef>
              <a:spcAft>
                <a:spcPts val="0"/>
              </a:spcAft>
              <a:buClr>
                <a:schemeClr val="dk1"/>
              </a:buClr>
              <a:buSzPts val="2700"/>
              <a:buChar char="•"/>
              <a:defRPr/>
            </a:lvl5pPr>
            <a:lvl6pPr indent="-400050" lvl="5" marL="2743200" rtl="0" algn="l">
              <a:lnSpc>
                <a:spcPct val="90000"/>
              </a:lnSpc>
              <a:spcBef>
                <a:spcPts val="800"/>
              </a:spcBef>
              <a:spcAft>
                <a:spcPts val="0"/>
              </a:spcAft>
              <a:buClr>
                <a:schemeClr val="dk1"/>
              </a:buClr>
              <a:buSzPts val="2700"/>
              <a:buChar char="•"/>
              <a:defRPr/>
            </a:lvl6pPr>
            <a:lvl7pPr indent="-400050" lvl="6" marL="3200400" rtl="0" algn="l">
              <a:lnSpc>
                <a:spcPct val="90000"/>
              </a:lnSpc>
              <a:spcBef>
                <a:spcPts val="800"/>
              </a:spcBef>
              <a:spcAft>
                <a:spcPts val="0"/>
              </a:spcAft>
              <a:buClr>
                <a:schemeClr val="dk1"/>
              </a:buClr>
              <a:buSzPts val="2700"/>
              <a:buChar char="•"/>
              <a:defRPr/>
            </a:lvl7pPr>
            <a:lvl8pPr indent="-400050" lvl="7" marL="3657600" rtl="0" algn="l">
              <a:lnSpc>
                <a:spcPct val="90000"/>
              </a:lnSpc>
              <a:spcBef>
                <a:spcPts val="800"/>
              </a:spcBef>
              <a:spcAft>
                <a:spcPts val="0"/>
              </a:spcAft>
              <a:buClr>
                <a:schemeClr val="dk1"/>
              </a:buClr>
              <a:buSzPts val="2700"/>
              <a:buChar char="•"/>
              <a:defRPr/>
            </a:lvl8pPr>
            <a:lvl9pPr indent="-400050" lvl="8" marL="4114800" rtl="0" algn="l">
              <a:lnSpc>
                <a:spcPct val="90000"/>
              </a:lnSpc>
              <a:spcBef>
                <a:spcPts val="800"/>
              </a:spcBef>
              <a:spcAft>
                <a:spcPts val="0"/>
              </a:spcAft>
              <a:buClr>
                <a:schemeClr val="dk1"/>
              </a:buClr>
              <a:buSzPts val="2700"/>
              <a:buChar char="•"/>
              <a:defRPr/>
            </a:lvl9pPr>
          </a:lstStyle>
          <a:p/>
        </p:txBody>
      </p:sp>
      <p:sp>
        <p:nvSpPr>
          <p:cNvPr id="141" name="Google Shape;141;p23"/>
          <p:cNvSpPr txBox="1"/>
          <p:nvPr>
            <p:ph idx="10" type="dt"/>
          </p:nvPr>
        </p:nvSpPr>
        <p:spPr>
          <a:xfrm>
            <a:off x="1257300" y="9534525"/>
            <a:ext cx="4114800" cy="547800"/>
          </a:xfrm>
          <a:prstGeom prst="rect">
            <a:avLst/>
          </a:prstGeom>
          <a:noFill/>
          <a:ln>
            <a:noFill/>
          </a:ln>
        </p:spPr>
        <p:txBody>
          <a:bodyPr anchorCtr="0" anchor="ctr" bIns="68550" lIns="137150" spcFirstLastPara="1" rIns="137150" wrap="square" tIns="68550">
            <a:noAutofit/>
          </a:bodyPr>
          <a:lstStyle>
            <a:lvl1pPr lvl="0" rtl="0" algn="l">
              <a:spcBef>
                <a:spcPts val="0"/>
              </a:spcBef>
              <a:spcAft>
                <a:spcPts val="0"/>
              </a:spcAft>
              <a:buSzPts val="2100"/>
              <a:buNone/>
              <a:defRPr/>
            </a:lvl1pPr>
            <a:lvl2pPr lvl="1" rtl="0" algn="l">
              <a:spcBef>
                <a:spcPts val="0"/>
              </a:spcBef>
              <a:spcAft>
                <a:spcPts val="0"/>
              </a:spcAft>
              <a:buSzPts val="2100"/>
              <a:buNone/>
              <a:defRPr/>
            </a:lvl2pPr>
            <a:lvl3pPr lvl="2" rtl="0" algn="l">
              <a:spcBef>
                <a:spcPts val="0"/>
              </a:spcBef>
              <a:spcAft>
                <a:spcPts val="0"/>
              </a:spcAft>
              <a:buSzPts val="2100"/>
              <a:buNone/>
              <a:defRPr/>
            </a:lvl3pPr>
            <a:lvl4pPr lvl="3" rtl="0" algn="l">
              <a:spcBef>
                <a:spcPts val="0"/>
              </a:spcBef>
              <a:spcAft>
                <a:spcPts val="0"/>
              </a:spcAft>
              <a:buSzPts val="2100"/>
              <a:buNone/>
              <a:defRPr/>
            </a:lvl4pPr>
            <a:lvl5pPr lvl="4" rtl="0" algn="l">
              <a:spcBef>
                <a:spcPts val="0"/>
              </a:spcBef>
              <a:spcAft>
                <a:spcPts val="0"/>
              </a:spcAft>
              <a:buSzPts val="2100"/>
              <a:buNone/>
              <a:defRPr/>
            </a:lvl5pPr>
            <a:lvl6pPr lvl="5" rtl="0" algn="l">
              <a:spcBef>
                <a:spcPts val="0"/>
              </a:spcBef>
              <a:spcAft>
                <a:spcPts val="0"/>
              </a:spcAft>
              <a:buSzPts val="2100"/>
              <a:buNone/>
              <a:defRPr/>
            </a:lvl6pPr>
            <a:lvl7pPr lvl="6" rtl="0" algn="l">
              <a:spcBef>
                <a:spcPts val="0"/>
              </a:spcBef>
              <a:spcAft>
                <a:spcPts val="0"/>
              </a:spcAft>
              <a:buSzPts val="2100"/>
              <a:buNone/>
              <a:defRPr/>
            </a:lvl7pPr>
            <a:lvl8pPr lvl="7" rtl="0" algn="l">
              <a:spcBef>
                <a:spcPts val="0"/>
              </a:spcBef>
              <a:spcAft>
                <a:spcPts val="0"/>
              </a:spcAft>
              <a:buSzPts val="2100"/>
              <a:buNone/>
              <a:defRPr/>
            </a:lvl8pPr>
            <a:lvl9pPr lvl="8" rtl="0" algn="l">
              <a:spcBef>
                <a:spcPts val="0"/>
              </a:spcBef>
              <a:spcAft>
                <a:spcPts val="0"/>
              </a:spcAft>
              <a:buSzPts val="2100"/>
              <a:buNone/>
              <a:defRPr/>
            </a:lvl9pPr>
          </a:lstStyle>
          <a:p/>
        </p:txBody>
      </p:sp>
      <p:sp>
        <p:nvSpPr>
          <p:cNvPr id="142" name="Google Shape;142;p23"/>
          <p:cNvSpPr txBox="1"/>
          <p:nvPr>
            <p:ph idx="11" type="ftr"/>
          </p:nvPr>
        </p:nvSpPr>
        <p:spPr>
          <a:xfrm>
            <a:off x="6057900" y="9534525"/>
            <a:ext cx="6172200" cy="547800"/>
          </a:xfrm>
          <a:prstGeom prst="rect">
            <a:avLst/>
          </a:prstGeom>
          <a:noFill/>
          <a:ln>
            <a:noFill/>
          </a:ln>
        </p:spPr>
        <p:txBody>
          <a:bodyPr anchorCtr="0" anchor="ctr" bIns="68550" lIns="137150" spcFirstLastPara="1" rIns="137150" wrap="square" tIns="68550">
            <a:noAutofit/>
          </a:bodyPr>
          <a:lstStyle>
            <a:lvl1pPr lvl="0" rtl="0" algn="ctr">
              <a:spcBef>
                <a:spcPts val="0"/>
              </a:spcBef>
              <a:spcAft>
                <a:spcPts val="0"/>
              </a:spcAft>
              <a:buSzPts val="2100"/>
              <a:buNone/>
              <a:defRPr/>
            </a:lvl1pPr>
            <a:lvl2pPr lvl="1" rtl="0" algn="l">
              <a:spcBef>
                <a:spcPts val="0"/>
              </a:spcBef>
              <a:spcAft>
                <a:spcPts val="0"/>
              </a:spcAft>
              <a:buSzPts val="2100"/>
              <a:buNone/>
              <a:defRPr/>
            </a:lvl2pPr>
            <a:lvl3pPr lvl="2" rtl="0" algn="l">
              <a:spcBef>
                <a:spcPts val="0"/>
              </a:spcBef>
              <a:spcAft>
                <a:spcPts val="0"/>
              </a:spcAft>
              <a:buSzPts val="2100"/>
              <a:buNone/>
              <a:defRPr/>
            </a:lvl3pPr>
            <a:lvl4pPr lvl="3" rtl="0" algn="l">
              <a:spcBef>
                <a:spcPts val="0"/>
              </a:spcBef>
              <a:spcAft>
                <a:spcPts val="0"/>
              </a:spcAft>
              <a:buSzPts val="2100"/>
              <a:buNone/>
              <a:defRPr/>
            </a:lvl4pPr>
            <a:lvl5pPr lvl="4" rtl="0" algn="l">
              <a:spcBef>
                <a:spcPts val="0"/>
              </a:spcBef>
              <a:spcAft>
                <a:spcPts val="0"/>
              </a:spcAft>
              <a:buSzPts val="2100"/>
              <a:buNone/>
              <a:defRPr/>
            </a:lvl5pPr>
            <a:lvl6pPr lvl="5" rtl="0" algn="l">
              <a:spcBef>
                <a:spcPts val="0"/>
              </a:spcBef>
              <a:spcAft>
                <a:spcPts val="0"/>
              </a:spcAft>
              <a:buSzPts val="2100"/>
              <a:buNone/>
              <a:defRPr/>
            </a:lvl6pPr>
            <a:lvl7pPr lvl="6" rtl="0" algn="l">
              <a:spcBef>
                <a:spcPts val="0"/>
              </a:spcBef>
              <a:spcAft>
                <a:spcPts val="0"/>
              </a:spcAft>
              <a:buSzPts val="2100"/>
              <a:buNone/>
              <a:defRPr/>
            </a:lvl7pPr>
            <a:lvl8pPr lvl="7" rtl="0" algn="l">
              <a:spcBef>
                <a:spcPts val="0"/>
              </a:spcBef>
              <a:spcAft>
                <a:spcPts val="0"/>
              </a:spcAft>
              <a:buSzPts val="2100"/>
              <a:buNone/>
              <a:defRPr/>
            </a:lvl8pPr>
            <a:lvl9pPr lvl="8" rtl="0" algn="l">
              <a:spcBef>
                <a:spcPts val="0"/>
              </a:spcBef>
              <a:spcAft>
                <a:spcPts val="0"/>
              </a:spcAft>
              <a:buSzPts val="2100"/>
              <a:buNone/>
              <a:defRPr/>
            </a:lvl9pPr>
          </a:lstStyle>
          <a:p/>
        </p:txBody>
      </p:sp>
      <p:sp>
        <p:nvSpPr>
          <p:cNvPr id="143" name="Google Shape;143;p23"/>
          <p:cNvSpPr txBox="1"/>
          <p:nvPr>
            <p:ph idx="12" type="sldNum"/>
          </p:nvPr>
        </p:nvSpPr>
        <p:spPr>
          <a:xfrm>
            <a:off x="12915900" y="9534525"/>
            <a:ext cx="4114800" cy="547800"/>
          </a:xfrm>
          <a:prstGeom prst="rect">
            <a:avLst/>
          </a:prstGeom>
          <a:noFill/>
          <a:ln>
            <a:noFill/>
          </a:ln>
        </p:spPr>
        <p:txBody>
          <a:bodyPr anchorCtr="0" anchor="ctr" bIns="68550" lIns="137150" spcFirstLastPara="1" rIns="137150" wrap="square" tIns="6855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4" name="Shape 144"/>
        <p:cNvGrpSpPr/>
        <p:nvPr/>
      </p:nvGrpSpPr>
      <p:grpSpPr>
        <a:xfrm>
          <a:off x="0" y="0"/>
          <a:ext cx="0" cy="0"/>
          <a:chOff x="0" y="0"/>
          <a:chExt cx="0" cy="0"/>
        </a:xfrm>
      </p:grpSpPr>
      <p:sp>
        <p:nvSpPr>
          <p:cNvPr id="145" name="Google Shape;145;p24"/>
          <p:cNvSpPr txBox="1"/>
          <p:nvPr>
            <p:ph type="title"/>
          </p:nvPr>
        </p:nvSpPr>
        <p:spPr>
          <a:xfrm rot="5400000">
            <a:off x="10700250" y="2934938"/>
            <a:ext cx="8717700" cy="3943200"/>
          </a:xfrm>
          <a:prstGeom prst="rect">
            <a:avLst/>
          </a:prstGeom>
          <a:noFill/>
          <a:ln>
            <a:noFill/>
          </a:ln>
        </p:spPr>
        <p:txBody>
          <a:bodyPr anchorCtr="0" anchor="ctr" bIns="68550" lIns="137150" spcFirstLastPara="1" rIns="137150" wrap="square" tIns="68550">
            <a:normAutofit/>
          </a:bodyPr>
          <a:lstStyle>
            <a:lvl1pPr lvl="0" rtl="0" algn="l">
              <a:lnSpc>
                <a:spcPct val="90000"/>
              </a:lnSpc>
              <a:spcBef>
                <a:spcPts val="0"/>
              </a:spcBef>
              <a:spcAft>
                <a:spcPts val="0"/>
              </a:spcAft>
              <a:buClr>
                <a:schemeClr val="dk1"/>
              </a:buClr>
              <a:buSzPts val="2700"/>
              <a:buNone/>
              <a:defRPr/>
            </a:lvl1pPr>
            <a:lvl2pPr lvl="1" rtl="0">
              <a:spcBef>
                <a:spcPts val="0"/>
              </a:spcBef>
              <a:spcAft>
                <a:spcPts val="0"/>
              </a:spcAft>
              <a:buSzPts val="2100"/>
              <a:buNone/>
              <a:defRPr/>
            </a:lvl2pPr>
            <a:lvl3pPr lvl="2" rtl="0">
              <a:spcBef>
                <a:spcPts val="0"/>
              </a:spcBef>
              <a:spcAft>
                <a:spcPts val="0"/>
              </a:spcAft>
              <a:buSzPts val="2100"/>
              <a:buNone/>
              <a:defRPr/>
            </a:lvl3pPr>
            <a:lvl4pPr lvl="3" rtl="0">
              <a:spcBef>
                <a:spcPts val="0"/>
              </a:spcBef>
              <a:spcAft>
                <a:spcPts val="0"/>
              </a:spcAft>
              <a:buSzPts val="2100"/>
              <a:buNone/>
              <a:defRPr/>
            </a:lvl4pPr>
            <a:lvl5pPr lvl="4" rtl="0">
              <a:spcBef>
                <a:spcPts val="0"/>
              </a:spcBef>
              <a:spcAft>
                <a:spcPts val="0"/>
              </a:spcAft>
              <a:buSzPts val="2100"/>
              <a:buNone/>
              <a:defRPr/>
            </a:lvl5pPr>
            <a:lvl6pPr lvl="5" rtl="0">
              <a:spcBef>
                <a:spcPts val="0"/>
              </a:spcBef>
              <a:spcAft>
                <a:spcPts val="0"/>
              </a:spcAft>
              <a:buSzPts val="2100"/>
              <a:buNone/>
              <a:defRPr/>
            </a:lvl6pPr>
            <a:lvl7pPr lvl="6" rtl="0">
              <a:spcBef>
                <a:spcPts val="0"/>
              </a:spcBef>
              <a:spcAft>
                <a:spcPts val="0"/>
              </a:spcAft>
              <a:buSzPts val="2100"/>
              <a:buNone/>
              <a:defRPr/>
            </a:lvl7pPr>
            <a:lvl8pPr lvl="7" rtl="0">
              <a:spcBef>
                <a:spcPts val="0"/>
              </a:spcBef>
              <a:spcAft>
                <a:spcPts val="0"/>
              </a:spcAft>
              <a:buSzPts val="2100"/>
              <a:buNone/>
              <a:defRPr/>
            </a:lvl8pPr>
            <a:lvl9pPr lvl="8" rtl="0">
              <a:spcBef>
                <a:spcPts val="0"/>
              </a:spcBef>
              <a:spcAft>
                <a:spcPts val="0"/>
              </a:spcAft>
              <a:buSzPts val="2100"/>
              <a:buNone/>
              <a:defRPr/>
            </a:lvl9pPr>
          </a:lstStyle>
          <a:p/>
        </p:txBody>
      </p:sp>
      <p:sp>
        <p:nvSpPr>
          <p:cNvPr id="146" name="Google Shape;146;p24"/>
          <p:cNvSpPr txBox="1"/>
          <p:nvPr>
            <p:ph idx="1" type="body"/>
          </p:nvPr>
        </p:nvSpPr>
        <p:spPr>
          <a:xfrm rot="5400000">
            <a:off x="2699250" y="-894112"/>
            <a:ext cx="8717700" cy="11601300"/>
          </a:xfrm>
          <a:prstGeom prst="rect">
            <a:avLst/>
          </a:prstGeom>
          <a:noFill/>
          <a:ln>
            <a:noFill/>
          </a:ln>
        </p:spPr>
        <p:txBody>
          <a:bodyPr anchorCtr="0" anchor="t" bIns="68550" lIns="137150" spcFirstLastPara="1" rIns="137150" wrap="square" tIns="68550">
            <a:normAutofit/>
          </a:bodyPr>
          <a:lstStyle>
            <a:lvl1pPr indent="-400050" lvl="0" marL="457200" rtl="0" algn="l">
              <a:lnSpc>
                <a:spcPct val="90000"/>
              </a:lnSpc>
              <a:spcBef>
                <a:spcPts val="1500"/>
              </a:spcBef>
              <a:spcAft>
                <a:spcPts val="0"/>
              </a:spcAft>
              <a:buClr>
                <a:schemeClr val="dk1"/>
              </a:buClr>
              <a:buSzPts val="2700"/>
              <a:buChar char="•"/>
              <a:defRPr/>
            </a:lvl1pPr>
            <a:lvl2pPr indent="-400050" lvl="1" marL="914400" rtl="0" algn="l">
              <a:lnSpc>
                <a:spcPct val="90000"/>
              </a:lnSpc>
              <a:spcBef>
                <a:spcPts val="800"/>
              </a:spcBef>
              <a:spcAft>
                <a:spcPts val="0"/>
              </a:spcAft>
              <a:buClr>
                <a:schemeClr val="dk1"/>
              </a:buClr>
              <a:buSzPts val="2700"/>
              <a:buChar char="•"/>
              <a:defRPr/>
            </a:lvl2pPr>
            <a:lvl3pPr indent="-400050" lvl="2" marL="1371600" rtl="0" algn="l">
              <a:lnSpc>
                <a:spcPct val="90000"/>
              </a:lnSpc>
              <a:spcBef>
                <a:spcPts val="800"/>
              </a:spcBef>
              <a:spcAft>
                <a:spcPts val="0"/>
              </a:spcAft>
              <a:buClr>
                <a:schemeClr val="dk1"/>
              </a:buClr>
              <a:buSzPts val="2700"/>
              <a:buChar char="•"/>
              <a:defRPr/>
            </a:lvl3pPr>
            <a:lvl4pPr indent="-400050" lvl="3" marL="1828800" rtl="0" algn="l">
              <a:lnSpc>
                <a:spcPct val="90000"/>
              </a:lnSpc>
              <a:spcBef>
                <a:spcPts val="800"/>
              </a:spcBef>
              <a:spcAft>
                <a:spcPts val="0"/>
              </a:spcAft>
              <a:buClr>
                <a:schemeClr val="dk1"/>
              </a:buClr>
              <a:buSzPts val="2700"/>
              <a:buChar char="•"/>
              <a:defRPr/>
            </a:lvl4pPr>
            <a:lvl5pPr indent="-400050" lvl="4" marL="2286000" rtl="0" algn="l">
              <a:lnSpc>
                <a:spcPct val="90000"/>
              </a:lnSpc>
              <a:spcBef>
                <a:spcPts val="800"/>
              </a:spcBef>
              <a:spcAft>
                <a:spcPts val="0"/>
              </a:spcAft>
              <a:buClr>
                <a:schemeClr val="dk1"/>
              </a:buClr>
              <a:buSzPts val="2700"/>
              <a:buChar char="•"/>
              <a:defRPr/>
            </a:lvl5pPr>
            <a:lvl6pPr indent="-400050" lvl="5" marL="2743200" rtl="0" algn="l">
              <a:lnSpc>
                <a:spcPct val="90000"/>
              </a:lnSpc>
              <a:spcBef>
                <a:spcPts val="800"/>
              </a:spcBef>
              <a:spcAft>
                <a:spcPts val="0"/>
              </a:spcAft>
              <a:buClr>
                <a:schemeClr val="dk1"/>
              </a:buClr>
              <a:buSzPts val="2700"/>
              <a:buChar char="•"/>
              <a:defRPr/>
            </a:lvl6pPr>
            <a:lvl7pPr indent="-400050" lvl="6" marL="3200400" rtl="0" algn="l">
              <a:lnSpc>
                <a:spcPct val="90000"/>
              </a:lnSpc>
              <a:spcBef>
                <a:spcPts val="800"/>
              </a:spcBef>
              <a:spcAft>
                <a:spcPts val="0"/>
              </a:spcAft>
              <a:buClr>
                <a:schemeClr val="dk1"/>
              </a:buClr>
              <a:buSzPts val="2700"/>
              <a:buChar char="•"/>
              <a:defRPr/>
            </a:lvl7pPr>
            <a:lvl8pPr indent="-400050" lvl="7" marL="3657600" rtl="0" algn="l">
              <a:lnSpc>
                <a:spcPct val="90000"/>
              </a:lnSpc>
              <a:spcBef>
                <a:spcPts val="800"/>
              </a:spcBef>
              <a:spcAft>
                <a:spcPts val="0"/>
              </a:spcAft>
              <a:buClr>
                <a:schemeClr val="dk1"/>
              </a:buClr>
              <a:buSzPts val="2700"/>
              <a:buChar char="•"/>
              <a:defRPr/>
            </a:lvl8pPr>
            <a:lvl9pPr indent="-400050" lvl="8" marL="4114800" rtl="0" algn="l">
              <a:lnSpc>
                <a:spcPct val="90000"/>
              </a:lnSpc>
              <a:spcBef>
                <a:spcPts val="800"/>
              </a:spcBef>
              <a:spcAft>
                <a:spcPts val="0"/>
              </a:spcAft>
              <a:buClr>
                <a:schemeClr val="dk1"/>
              </a:buClr>
              <a:buSzPts val="2700"/>
              <a:buChar char="•"/>
              <a:defRPr/>
            </a:lvl9pPr>
          </a:lstStyle>
          <a:p/>
        </p:txBody>
      </p:sp>
      <p:sp>
        <p:nvSpPr>
          <p:cNvPr id="147" name="Google Shape;147;p24"/>
          <p:cNvSpPr txBox="1"/>
          <p:nvPr>
            <p:ph idx="10" type="dt"/>
          </p:nvPr>
        </p:nvSpPr>
        <p:spPr>
          <a:xfrm>
            <a:off x="1257300" y="9534525"/>
            <a:ext cx="4114800" cy="547800"/>
          </a:xfrm>
          <a:prstGeom prst="rect">
            <a:avLst/>
          </a:prstGeom>
          <a:noFill/>
          <a:ln>
            <a:noFill/>
          </a:ln>
        </p:spPr>
        <p:txBody>
          <a:bodyPr anchorCtr="0" anchor="ctr" bIns="68550" lIns="137150" spcFirstLastPara="1" rIns="137150" wrap="square" tIns="68550">
            <a:noAutofit/>
          </a:bodyPr>
          <a:lstStyle>
            <a:lvl1pPr lvl="0" rtl="0" algn="l">
              <a:spcBef>
                <a:spcPts val="0"/>
              </a:spcBef>
              <a:spcAft>
                <a:spcPts val="0"/>
              </a:spcAft>
              <a:buSzPts val="2100"/>
              <a:buNone/>
              <a:defRPr/>
            </a:lvl1pPr>
            <a:lvl2pPr lvl="1" rtl="0" algn="l">
              <a:spcBef>
                <a:spcPts val="0"/>
              </a:spcBef>
              <a:spcAft>
                <a:spcPts val="0"/>
              </a:spcAft>
              <a:buSzPts val="2100"/>
              <a:buNone/>
              <a:defRPr/>
            </a:lvl2pPr>
            <a:lvl3pPr lvl="2" rtl="0" algn="l">
              <a:spcBef>
                <a:spcPts val="0"/>
              </a:spcBef>
              <a:spcAft>
                <a:spcPts val="0"/>
              </a:spcAft>
              <a:buSzPts val="2100"/>
              <a:buNone/>
              <a:defRPr/>
            </a:lvl3pPr>
            <a:lvl4pPr lvl="3" rtl="0" algn="l">
              <a:spcBef>
                <a:spcPts val="0"/>
              </a:spcBef>
              <a:spcAft>
                <a:spcPts val="0"/>
              </a:spcAft>
              <a:buSzPts val="2100"/>
              <a:buNone/>
              <a:defRPr/>
            </a:lvl4pPr>
            <a:lvl5pPr lvl="4" rtl="0" algn="l">
              <a:spcBef>
                <a:spcPts val="0"/>
              </a:spcBef>
              <a:spcAft>
                <a:spcPts val="0"/>
              </a:spcAft>
              <a:buSzPts val="2100"/>
              <a:buNone/>
              <a:defRPr/>
            </a:lvl5pPr>
            <a:lvl6pPr lvl="5" rtl="0" algn="l">
              <a:spcBef>
                <a:spcPts val="0"/>
              </a:spcBef>
              <a:spcAft>
                <a:spcPts val="0"/>
              </a:spcAft>
              <a:buSzPts val="2100"/>
              <a:buNone/>
              <a:defRPr/>
            </a:lvl6pPr>
            <a:lvl7pPr lvl="6" rtl="0" algn="l">
              <a:spcBef>
                <a:spcPts val="0"/>
              </a:spcBef>
              <a:spcAft>
                <a:spcPts val="0"/>
              </a:spcAft>
              <a:buSzPts val="2100"/>
              <a:buNone/>
              <a:defRPr/>
            </a:lvl7pPr>
            <a:lvl8pPr lvl="7" rtl="0" algn="l">
              <a:spcBef>
                <a:spcPts val="0"/>
              </a:spcBef>
              <a:spcAft>
                <a:spcPts val="0"/>
              </a:spcAft>
              <a:buSzPts val="2100"/>
              <a:buNone/>
              <a:defRPr/>
            </a:lvl8pPr>
            <a:lvl9pPr lvl="8" rtl="0" algn="l">
              <a:spcBef>
                <a:spcPts val="0"/>
              </a:spcBef>
              <a:spcAft>
                <a:spcPts val="0"/>
              </a:spcAft>
              <a:buSzPts val="2100"/>
              <a:buNone/>
              <a:defRPr/>
            </a:lvl9pPr>
          </a:lstStyle>
          <a:p/>
        </p:txBody>
      </p:sp>
      <p:sp>
        <p:nvSpPr>
          <p:cNvPr id="148" name="Google Shape;148;p24"/>
          <p:cNvSpPr txBox="1"/>
          <p:nvPr>
            <p:ph idx="11" type="ftr"/>
          </p:nvPr>
        </p:nvSpPr>
        <p:spPr>
          <a:xfrm>
            <a:off x="6057900" y="9534525"/>
            <a:ext cx="6172200" cy="547800"/>
          </a:xfrm>
          <a:prstGeom prst="rect">
            <a:avLst/>
          </a:prstGeom>
          <a:noFill/>
          <a:ln>
            <a:noFill/>
          </a:ln>
        </p:spPr>
        <p:txBody>
          <a:bodyPr anchorCtr="0" anchor="ctr" bIns="68550" lIns="137150" spcFirstLastPara="1" rIns="137150" wrap="square" tIns="68550">
            <a:noAutofit/>
          </a:bodyPr>
          <a:lstStyle>
            <a:lvl1pPr lvl="0" rtl="0" algn="ctr">
              <a:spcBef>
                <a:spcPts val="0"/>
              </a:spcBef>
              <a:spcAft>
                <a:spcPts val="0"/>
              </a:spcAft>
              <a:buSzPts val="2100"/>
              <a:buNone/>
              <a:defRPr/>
            </a:lvl1pPr>
            <a:lvl2pPr lvl="1" rtl="0" algn="l">
              <a:spcBef>
                <a:spcPts val="0"/>
              </a:spcBef>
              <a:spcAft>
                <a:spcPts val="0"/>
              </a:spcAft>
              <a:buSzPts val="2100"/>
              <a:buNone/>
              <a:defRPr/>
            </a:lvl2pPr>
            <a:lvl3pPr lvl="2" rtl="0" algn="l">
              <a:spcBef>
                <a:spcPts val="0"/>
              </a:spcBef>
              <a:spcAft>
                <a:spcPts val="0"/>
              </a:spcAft>
              <a:buSzPts val="2100"/>
              <a:buNone/>
              <a:defRPr/>
            </a:lvl3pPr>
            <a:lvl4pPr lvl="3" rtl="0" algn="l">
              <a:spcBef>
                <a:spcPts val="0"/>
              </a:spcBef>
              <a:spcAft>
                <a:spcPts val="0"/>
              </a:spcAft>
              <a:buSzPts val="2100"/>
              <a:buNone/>
              <a:defRPr/>
            </a:lvl4pPr>
            <a:lvl5pPr lvl="4" rtl="0" algn="l">
              <a:spcBef>
                <a:spcPts val="0"/>
              </a:spcBef>
              <a:spcAft>
                <a:spcPts val="0"/>
              </a:spcAft>
              <a:buSzPts val="2100"/>
              <a:buNone/>
              <a:defRPr/>
            </a:lvl5pPr>
            <a:lvl6pPr lvl="5" rtl="0" algn="l">
              <a:spcBef>
                <a:spcPts val="0"/>
              </a:spcBef>
              <a:spcAft>
                <a:spcPts val="0"/>
              </a:spcAft>
              <a:buSzPts val="2100"/>
              <a:buNone/>
              <a:defRPr/>
            </a:lvl6pPr>
            <a:lvl7pPr lvl="6" rtl="0" algn="l">
              <a:spcBef>
                <a:spcPts val="0"/>
              </a:spcBef>
              <a:spcAft>
                <a:spcPts val="0"/>
              </a:spcAft>
              <a:buSzPts val="2100"/>
              <a:buNone/>
              <a:defRPr/>
            </a:lvl7pPr>
            <a:lvl8pPr lvl="7" rtl="0" algn="l">
              <a:spcBef>
                <a:spcPts val="0"/>
              </a:spcBef>
              <a:spcAft>
                <a:spcPts val="0"/>
              </a:spcAft>
              <a:buSzPts val="2100"/>
              <a:buNone/>
              <a:defRPr/>
            </a:lvl8pPr>
            <a:lvl9pPr lvl="8" rtl="0" algn="l">
              <a:spcBef>
                <a:spcPts val="0"/>
              </a:spcBef>
              <a:spcAft>
                <a:spcPts val="0"/>
              </a:spcAft>
              <a:buSzPts val="2100"/>
              <a:buNone/>
              <a:defRPr/>
            </a:lvl9pPr>
          </a:lstStyle>
          <a:p/>
        </p:txBody>
      </p:sp>
      <p:sp>
        <p:nvSpPr>
          <p:cNvPr id="149" name="Google Shape;149;p24"/>
          <p:cNvSpPr txBox="1"/>
          <p:nvPr>
            <p:ph idx="12" type="sldNum"/>
          </p:nvPr>
        </p:nvSpPr>
        <p:spPr>
          <a:xfrm>
            <a:off x="12915900" y="9534525"/>
            <a:ext cx="4114800" cy="547800"/>
          </a:xfrm>
          <a:prstGeom prst="rect">
            <a:avLst/>
          </a:prstGeom>
          <a:noFill/>
          <a:ln>
            <a:noFill/>
          </a:ln>
        </p:spPr>
        <p:txBody>
          <a:bodyPr anchorCtr="0" anchor="ctr" bIns="68550" lIns="137150" spcFirstLastPara="1" rIns="137150" wrap="square" tIns="6855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19" name="Shape 19"/>
        <p:cNvGrpSpPr/>
        <p:nvPr/>
      </p:nvGrpSpPr>
      <p:grpSpPr>
        <a:xfrm>
          <a:off x="0" y="0"/>
          <a:ext cx="0" cy="0"/>
          <a:chOff x="0" y="0"/>
          <a:chExt cx="0" cy="0"/>
        </a:xfrm>
      </p:grpSpPr>
      <p:pic>
        <p:nvPicPr>
          <p:cNvPr id="20" name="Google Shape;20;p4"/>
          <p:cNvPicPr preferRelativeResize="0"/>
          <p:nvPr/>
        </p:nvPicPr>
        <p:blipFill rotWithShape="1">
          <a:blip r:embed="rId2">
            <a:alphaModFix/>
          </a:blip>
          <a:srcRect b="0" l="0" r="0" t="0"/>
          <a:stretch/>
        </p:blipFill>
        <p:spPr>
          <a:xfrm>
            <a:off x="0" y="0"/>
            <a:ext cx="18287994" cy="10286998"/>
          </a:xfrm>
          <a:prstGeom prst="rect">
            <a:avLst/>
          </a:prstGeom>
          <a:noFill/>
          <a:ln>
            <a:noFill/>
          </a:ln>
        </p:spPr>
      </p:pic>
      <p:sp>
        <p:nvSpPr>
          <p:cNvPr id="21" name="Google Shape;21;p4"/>
          <p:cNvSpPr txBox="1"/>
          <p:nvPr>
            <p:ph type="title"/>
          </p:nvPr>
        </p:nvSpPr>
        <p:spPr>
          <a:xfrm>
            <a:off x="1257300" y="547688"/>
            <a:ext cx="13353900" cy="1988400"/>
          </a:xfrm>
          <a:prstGeom prst="rect">
            <a:avLst/>
          </a:prstGeom>
          <a:noFill/>
          <a:ln>
            <a:noFill/>
          </a:ln>
        </p:spPr>
        <p:txBody>
          <a:bodyPr anchorCtr="0" anchor="ctr" bIns="68550" lIns="137150" spcFirstLastPara="1" rIns="137150" wrap="square" tIns="68550">
            <a:normAutofit/>
          </a:bodyPr>
          <a:lstStyle>
            <a:lvl1pPr lvl="0" algn="l">
              <a:lnSpc>
                <a:spcPct val="90000"/>
              </a:lnSpc>
              <a:spcBef>
                <a:spcPts val="0"/>
              </a:spcBef>
              <a:spcAft>
                <a:spcPts val="0"/>
              </a:spcAft>
              <a:buClr>
                <a:schemeClr val="lt1"/>
              </a:buClr>
              <a:buSzPts val="6600"/>
              <a:buFont typeface="Cambria"/>
              <a:buNone/>
              <a:defRPr>
                <a:solidFill>
                  <a:schemeClr val="lt1"/>
                </a:solidFill>
              </a:defRPr>
            </a:lvl1pPr>
            <a:lvl2pPr lvl="1" algn="l">
              <a:lnSpc>
                <a:spcPct val="100000"/>
              </a:lnSpc>
              <a:spcBef>
                <a:spcPts val="0"/>
              </a:spcBef>
              <a:spcAft>
                <a:spcPts val="0"/>
              </a:spcAft>
              <a:buSzPts val="2100"/>
              <a:buNone/>
              <a:defRPr/>
            </a:lvl2pPr>
            <a:lvl3pPr lvl="2" algn="l">
              <a:lnSpc>
                <a:spcPct val="100000"/>
              </a:lnSpc>
              <a:spcBef>
                <a:spcPts val="0"/>
              </a:spcBef>
              <a:spcAft>
                <a:spcPts val="0"/>
              </a:spcAft>
              <a:buSzPts val="2100"/>
              <a:buNone/>
              <a:defRPr/>
            </a:lvl3pPr>
            <a:lvl4pPr lvl="3" algn="l">
              <a:lnSpc>
                <a:spcPct val="100000"/>
              </a:lnSpc>
              <a:spcBef>
                <a:spcPts val="0"/>
              </a:spcBef>
              <a:spcAft>
                <a:spcPts val="0"/>
              </a:spcAft>
              <a:buSzPts val="2100"/>
              <a:buNone/>
              <a:defRPr/>
            </a:lvl4pPr>
            <a:lvl5pPr lvl="4" algn="l">
              <a:lnSpc>
                <a:spcPct val="100000"/>
              </a:lnSpc>
              <a:spcBef>
                <a:spcPts val="0"/>
              </a:spcBef>
              <a:spcAft>
                <a:spcPts val="0"/>
              </a:spcAft>
              <a:buSzPts val="2100"/>
              <a:buNone/>
              <a:defRPr/>
            </a:lvl5pPr>
            <a:lvl6pPr lvl="5" algn="l">
              <a:lnSpc>
                <a:spcPct val="100000"/>
              </a:lnSpc>
              <a:spcBef>
                <a:spcPts val="0"/>
              </a:spcBef>
              <a:spcAft>
                <a:spcPts val="0"/>
              </a:spcAft>
              <a:buSzPts val="2100"/>
              <a:buNone/>
              <a:defRPr/>
            </a:lvl6pPr>
            <a:lvl7pPr lvl="6" algn="l">
              <a:lnSpc>
                <a:spcPct val="100000"/>
              </a:lnSpc>
              <a:spcBef>
                <a:spcPts val="0"/>
              </a:spcBef>
              <a:spcAft>
                <a:spcPts val="0"/>
              </a:spcAft>
              <a:buSzPts val="2100"/>
              <a:buNone/>
              <a:defRPr/>
            </a:lvl7pPr>
            <a:lvl8pPr lvl="7" algn="l">
              <a:lnSpc>
                <a:spcPct val="100000"/>
              </a:lnSpc>
              <a:spcBef>
                <a:spcPts val="0"/>
              </a:spcBef>
              <a:spcAft>
                <a:spcPts val="0"/>
              </a:spcAft>
              <a:buSzPts val="2100"/>
              <a:buNone/>
              <a:defRPr/>
            </a:lvl8pPr>
            <a:lvl9pPr lvl="8" algn="l">
              <a:lnSpc>
                <a:spcPct val="100000"/>
              </a:lnSpc>
              <a:spcBef>
                <a:spcPts val="0"/>
              </a:spcBef>
              <a:spcAft>
                <a:spcPts val="0"/>
              </a:spcAft>
              <a:buSzPts val="2100"/>
              <a:buNone/>
              <a:defRPr/>
            </a:lvl9pPr>
          </a:lstStyle>
          <a:p/>
        </p:txBody>
      </p:sp>
      <p:sp>
        <p:nvSpPr>
          <p:cNvPr id="22" name="Google Shape;22;p4"/>
          <p:cNvSpPr txBox="1"/>
          <p:nvPr>
            <p:ph idx="1" type="body"/>
          </p:nvPr>
        </p:nvSpPr>
        <p:spPr>
          <a:xfrm>
            <a:off x="1257300" y="2738438"/>
            <a:ext cx="13353900" cy="6527100"/>
          </a:xfrm>
          <a:prstGeom prst="rect">
            <a:avLst/>
          </a:prstGeom>
          <a:noFill/>
          <a:ln>
            <a:noFill/>
          </a:ln>
        </p:spPr>
        <p:txBody>
          <a:bodyPr anchorCtr="0" anchor="t" bIns="68550" lIns="137150" spcFirstLastPara="1" rIns="137150" wrap="square" tIns="68550">
            <a:normAutofit/>
          </a:bodyPr>
          <a:lstStyle>
            <a:lvl1pPr indent="-495300" lvl="0" marL="457200" algn="l">
              <a:lnSpc>
                <a:spcPct val="90000"/>
              </a:lnSpc>
              <a:spcBef>
                <a:spcPts val="1500"/>
              </a:spcBef>
              <a:spcAft>
                <a:spcPts val="0"/>
              </a:spcAft>
              <a:buClr>
                <a:schemeClr val="lt1"/>
              </a:buClr>
              <a:buSzPts val="4200"/>
              <a:buChar char="•"/>
              <a:defRPr>
                <a:solidFill>
                  <a:schemeClr val="lt1"/>
                </a:solidFill>
              </a:defRPr>
            </a:lvl1pPr>
            <a:lvl2pPr indent="-457200" lvl="1" marL="914400" algn="l">
              <a:lnSpc>
                <a:spcPct val="90000"/>
              </a:lnSpc>
              <a:spcBef>
                <a:spcPts val="800"/>
              </a:spcBef>
              <a:spcAft>
                <a:spcPts val="0"/>
              </a:spcAft>
              <a:buClr>
                <a:schemeClr val="lt1"/>
              </a:buClr>
              <a:buSzPts val="3600"/>
              <a:buChar char="•"/>
              <a:defRPr>
                <a:solidFill>
                  <a:schemeClr val="lt1"/>
                </a:solidFill>
              </a:defRPr>
            </a:lvl2pPr>
            <a:lvl3pPr indent="-419100" lvl="2" marL="1371600" algn="l">
              <a:lnSpc>
                <a:spcPct val="90000"/>
              </a:lnSpc>
              <a:spcBef>
                <a:spcPts val="800"/>
              </a:spcBef>
              <a:spcAft>
                <a:spcPts val="0"/>
              </a:spcAft>
              <a:buClr>
                <a:schemeClr val="lt1"/>
              </a:buClr>
              <a:buSzPts val="3000"/>
              <a:buChar char="•"/>
              <a:defRPr>
                <a:solidFill>
                  <a:schemeClr val="lt1"/>
                </a:solidFill>
              </a:defRPr>
            </a:lvl3pPr>
            <a:lvl4pPr indent="-400050" lvl="3" marL="1828800" algn="l">
              <a:lnSpc>
                <a:spcPct val="90000"/>
              </a:lnSpc>
              <a:spcBef>
                <a:spcPts val="800"/>
              </a:spcBef>
              <a:spcAft>
                <a:spcPts val="0"/>
              </a:spcAft>
              <a:buClr>
                <a:schemeClr val="lt1"/>
              </a:buClr>
              <a:buSzPts val="2700"/>
              <a:buChar char="•"/>
              <a:defRPr>
                <a:solidFill>
                  <a:schemeClr val="lt1"/>
                </a:solidFill>
              </a:defRPr>
            </a:lvl4pPr>
            <a:lvl5pPr indent="-400050" lvl="4" marL="2286000" algn="l">
              <a:lnSpc>
                <a:spcPct val="90000"/>
              </a:lnSpc>
              <a:spcBef>
                <a:spcPts val="800"/>
              </a:spcBef>
              <a:spcAft>
                <a:spcPts val="0"/>
              </a:spcAft>
              <a:buClr>
                <a:schemeClr val="lt1"/>
              </a:buClr>
              <a:buSzPts val="2700"/>
              <a:buChar char="•"/>
              <a:defRPr>
                <a:solidFill>
                  <a:schemeClr val="lt1"/>
                </a:solidFill>
              </a:defRPr>
            </a:lvl5pPr>
            <a:lvl6pPr indent="-400050" lvl="5" marL="2743200" algn="l">
              <a:lnSpc>
                <a:spcPct val="90000"/>
              </a:lnSpc>
              <a:spcBef>
                <a:spcPts val="800"/>
              </a:spcBef>
              <a:spcAft>
                <a:spcPts val="0"/>
              </a:spcAft>
              <a:buClr>
                <a:schemeClr val="dk1"/>
              </a:buClr>
              <a:buSzPts val="2700"/>
              <a:buChar char="•"/>
              <a:defRPr/>
            </a:lvl6pPr>
            <a:lvl7pPr indent="-400050" lvl="6" marL="3200400" algn="l">
              <a:lnSpc>
                <a:spcPct val="90000"/>
              </a:lnSpc>
              <a:spcBef>
                <a:spcPts val="800"/>
              </a:spcBef>
              <a:spcAft>
                <a:spcPts val="0"/>
              </a:spcAft>
              <a:buClr>
                <a:schemeClr val="dk1"/>
              </a:buClr>
              <a:buSzPts val="2700"/>
              <a:buChar char="•"/>
              <a:defRPr/>
            </a:lvl7pPr>
            <a:lvl8pPr indent="-400050" lvl="7" marL="3657600" algn="l">
              <a:lnSpc>
                <a:spcPct val="90000"/>
              </a:lnSpc>
              <a:spcBef>
                <a:spcPts val="800"/>
              </a:spcBef>
              <a:spcAft>
                <a:spcPts val="0"/>
              </a:spcAft>
              <a:buClr>
                <a:schemeClr val="dk1"/>
              </a:buClr>
              <a:buSzPts val="2700"/>
              <a:buChar char="•"/>
              <a:defRPr/>
            </a:lvl8pPr>
            <a:lvl9pPr indent="-400050" lvl="8" marL="4114800" algn="l">
              <a:lnSpc>
                <a:spcPct val="90000"/>
              </a:lnSpc>
              <a:spcBef>
                <a:spcPts val="800"/>
              </a:spcBef>
              <a:spcAft>
                <a:spcPts val="0"/>
              </a:spcAft>
              <a:buClr>
                <a:schemeClr val="dk1"/>
              </a:buClr>
              <a:buSzPts val="27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
        <p:nvSpPr>
          <p:cNvPr id="24" name="Google Shape;24;p5"/>
          <p:cNvSpPr txBox="1"/>
          <p:nvPr>
            <p:ph idx="10" type="dt"/>
          </p:nvPr>
        </p:nvSpPr>
        <p:spPr>
          <a:xfrm>
            <a:off x="1257300" y="9534525"/>
            <a:ext cx="4114800" cy="547800"/>
          </a:xfrm>
          <a:prstGeom prst="rect">
            <a:avLst/>
          </a:prstGeom>
          <a:noFill/>
          <a:ln>
            <a:noFill/>
          </a:ln>
        </p:spPr>
        <p:txBody>
          <a:bodyPr anchorCtr="0" anchor="ctr" bIns="68550" lIns="137150" spcFirstLastPara="1" rIns="137150" wrap="square" tIns="68550">
            <a:noAutofit/>
          </a:bodyPr>
          <a:lstStyle>
            <a:lvl1pPr lvl="0" algn="l">
              <a:lnSpc>
                <a:spcPct val="100000"/>
              </a:lnSpc>
              <a:spcBef>
                <a:spcPts val="0"/>
              </a:spcBef>
              <a:spcAft>
                <a:spcPts val="0"/>
              </a:spcAft>
              <a:buSzPts val="2100"/>
              <a:buNone/>
              <a:defRPr/>
            </a:lvl1pPr>
            <a:lvl2pPr lvl="1" algn="l">
              <a:lnSpc>
                <a:spcPct val="100000"/>
              </a:lnSpc>
              <a:spcBef>
                <a:spcPts val="0"/>
              </a:spcBef>
              <a:spcAft>
                <a:spcPts val="0"/>
              </a:spcAft>
              <a:buSzPts val="2100"/>
              <a:buNone/>
              <a:defRPr/>
            </a:lvl2pPr>
            <a:lvl3pPr lvl="2" algn="l">
              <a:lnSpc>
                <a:spcPct val="100000"/>
              </a:lnSpc>
              <a:spcBef>
                <a:spcPts val="0"/>
              </a:spcBef>
              <a:spcAft>
                <a:spcPts val="0"/>
              </a:spcAft>
              <a:buSzPts val="2100"/>
              <a:buNone/>
              <a:defRPr/>
            </a:lvl3pPr>
            <a:lvl4pPr lvl="3" algn="l">
              <a:lnSpc>
                <a:spcPct val="100000"/>
              </a:lnSpc>
              <a:spcBef>
                <a:spcPts val="0"/>
              </a:spcBef>
              <a:spcAft>
                <a:spcPts val="0"/>
              </a:spcAft>
              <a:buSzPts val="2100"/>
              <a:buNone/>
              <a:defRPr/>
            </a:lvl4pPr>
            <a:lvl5pPr lvl="4" algn="l">
              <a:lnSpc>
                <a:spcPct val="100000"/>
              </a:lnSpc>
              <a:spcBef>
                <a:spcPts val="0"/>
              </a:spcBef>
              <a:spcAft>
                <a:spcPts val="0"/>
              </a:spcAft>
              <a:buSzPts val="2100"/>
              <a:buNone/>
              <a:defRPr/>
            </a:lvl5pPr>
            <a:lvl6pPr lvl="5" algn="l">
              <a:lnSpc>
                <a:spcPct val="100000"/>
              </a:lnSpc>
              <a:spcBef>
                <a:spcPts val="0"/>
              </a:spcBef>
              <a:spcAft>
                <a:spcPts val="0"/>
              </a:spcAft>
              <a:buSzPts val="2100"/>
              <a:buNone/>
              <a:defRPr/>
            </a:lvl6pPr>
            <a:lvl7pPr lvl="6" algn="l">
              <a:lnSpc>
                <a:spcPct val="100000"/>
              </a:lnSpc>
              <a:spcBef>
                <a:spcPts val="0"/>
              </a:spcBef>
              <a:spcAft>
                <a:spcPts val="0"/>
              </a:spcAft>
              <a:buSzPts val="2100"/>
              <a:buNone/>
              <a:defRPr/>
            </a:lvl7pPr>
            <a:lvl8pPr lvl="7" algn="l">
              <a:lnSpc>
                <a:spcPct val="100000"/>
              </a:lnSpc>
              <a:spcBef>
                <a:spcPts val="0"/>
              </a:spcBef>
              <a:spcAft>
                <a:spcPts val="0"/>
              </a:spcAft>
              <a:buSzPts val="2100"/>
              <a:buNone/>
              <a:defRPr/>
            </a:lvl8pPr>
            <a:lvl9pPr lvl="8" algn="l">
              <a:lnSpc>
                <a:spcPct val="100000"/>
              </a:lnSpc>
              <a:spcBef>
                <a:spcPts val="0"/>
              </a:spcBef>
              <a:spcAft>
                <a:spcPts val="0"/>
              </a:spcAft>
              <a:buSzPts val="2100"/>
              <a:buNone/>
              <a:defRPr/>
            </a:lvl9pPr>
          </a:lstStyle>
          <a:p/>
        </p:txBody>
      </p:sp>
      <p:sp>
        <p:nvSpPr>
          <p:cNvPr id="25" name="Google Shape;25;p5"/>
          <p:cNvSpPr txBox="1"/>
          <p:nvPr>
            <p:ph idx="11" type="ftr"/>
          </p:nvPr>
        </p:nvSpPr>
        <p:spPr>
          <a:xfrm>
            <a:off x="6057900" y="9534525"/>
            <a:ext cx="6172200" cy="547800"/>
          </a:xfrm>
          <a:prstGeom prst="rect">
            <a:avLst/>
          </a:prstGeom>
          <a:noFill/>
          <a:ln>
            <a:noFill/>
          </a:ln>
        </p:spPr>
        <p:txBody>
          <a:bodyPr anchorCtr="0" anchor="ctr" bIns="68550" lIns="137150" spcFirstLastPara="1" rIns="137150" wrap="square" tIns="68550">
            <a:noAutofit/>
          </a:bodyPr>
          <a:lstStyle>
            <a:lvl1pPr lvl="0" algn="ctr">
              <a:lnSpc>
                <a:spcPct val="100000"/>
              </a:lnSpc>
              <a:spcBef>
                <a:spcPts val="0"/>
              </a:spcBef>
              <a:spcAft>
                <a:spcPts val="0"/>
              </a:spcAft>
              <a:buSzPts val="2100"/>
              <a:buNone/>
              <a:defRPr/>
            </a:lvl1pPr>
            <a:lvl2pPr lvl="1" algn="l">
              <a:lnSpc>
                <a:spcPct val="100000"/>
              </a:lnSpc>
              <a:spcBef>
                <a:spcPts val="0"/>
              </a:spcBef>
              <a:spcAft>
                <a:spcPts val="0"/>
              </a:spcAft>
              <a:buSzPts val="2100"/>
              <a:buNone/>
              <a:defRPr/>
            </a:lvl2pPr>
            <a:lvl3pPr lvl="2" algn="l">
              <a:lnSpc>
                <a:spcPct val="100000"/>
              </a:lnSpc>
              <a:spcBef>
                <a:spcPts val="0"/>
              </a:spcBef>
              <a:spcAft>
                <a:spcPts val="0"/>
              </a:spcAft>
              <a:buSzPts val="2100"/>
              <a:buNone/>
              <a:defRPr/>
            </a:lvl3pPr>
            <a:lvl4pPr lvl="3" algn="l">
              <a:lnSpc>
                <a:spcPct val="100000"/>
              </a:lnSpc>
              <a:spcBef>
                <a:spcPts val="0"/>
              </a:spcBef>
              <a:spcAft>
                <a:spcPts val="0"/>
              </a:spcAft>
              <a:buSzPts val="2100"/>
              <a:buNone/>
              <a:defRPr/>
            </a:lvl4pPr>
            <a:lvl5pPr lvl="4" algn="l">
              <a:lnSpc>
                <a:spcPct val="100000"/>
              </a:lnSpc>
              <a:spcBef>
                <a:spcPts val="0"/>
              </a:spcBef>
              <a:spcAft>
                <a:spcPts val="0"/>
              </a:spcAft>
              <a:buSzPts val="2100"/>
              <a:buNone/>
              <a:defRPr/>
            </a:lvl5pPr>
            <a:lvl6pPr lvl="5" algn="l">
              <a:lnSpc>
                <a:spcPct val="100000"/>
              </a:lnSpc>
              <a:spcBef>
                <a:spcPts val="0"/>
              </a:spcBef>
              <a:spcAft>
                <a:spcPts val="0"/>
              </a:spcAft>
              <a:buSzPts val="2100"/>
              <a:buNone/>
              <a:defRPr/>
            </a:lvl6pPr>
            <a:lvl7pPr lvl="6" algn="l">
              <a:lnSpc>
                <a:spcPct val="100000"/>
              </a:lnSpc>
              <a:spcBef>
                <a:spcPts val="0"/>
              </a:spcBef>
              <a:spcAft>
                <a:spcPts val="0"/>
              </a:spcAft>
              <a:buSzPts val="2100"/>
              <a:buNone/>
              <a:defRPr/>
            </a:lvl7pPr>
            <a:lvl8pPr lvl="7" algn="l">
              <a:lnSpc>
                <a:spcPct val="100000"/>
              </a:lnSpc>
              <a:spcBef>
                <a:spcPts val="0"/>
              </a:spcBef>
              <a:spcAft>
                <a:spcPts val="0"/>
              </a:spcAft>
              <a:buSzPts val="2100"/>
              <a:buNone/>
              <a:defRPr/>
            </a:lvl8pPr>
            <a:lvl9pPr lvl="8" algn="l">
              <a:lnSpc>
                <a:spcPct val="100000"/>
              </a:lnSpc>
              <a:spcBef>
                <a:spcPts val="0"/>
              </a:spcBef>
              <a:spcAft>
                <a:spcPts val="0"/>
              </a:spcAft>
              <a:buSzPts val="2100"/>
              <a:buNone/>
              <a:defRPr/>
            </a:lvl9pPr>
          </a:lstStyle>
          <a:p/>
        </p:txBody>
      </p:sp>
      <p:sp>
        <p:nvSpPr>
          <p:cNvPr id="26" name="Google Shape;26;p5"/>
          <p:cNvSpPr txBox="1"/>
          <p:nvPr>
            <p:ph idx="12" type="sldNum"/>
          </p:nvPr>
        </p:nvSpPr>
        <p:spPr>
          <a:xfrm>
            <a:off x="12915900" y="9534525"/>
            <a:ext cx="4114800" cy="547800"/>
          </a:xfrm>
          <a:prstGeom prst="rect">
            <a:avLst/>
          </a:prstGeom>
          <a:noFill/>
          <a:ln>
            <a:noFill/>
          </a:ln>
        </p:spPr>
        <p:txBody>
          <a:bodyPr anchorCtr="0" anchor="ctr" bIns="68550" lIns="137150" spcFirstLastPara="1" rIns="137150" wrap="square" tIns="6855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mbria"/>
                <a:ea typeface="Cambria"/>
                <a:cs typeface="Cambria"/>
                <a:sym typeface="Cambria"/>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mbria"/>
                <a:ea typeface="Cambria"/>
                <a:cs typeface="Cambria"/>
                <a:sym typeface="Cambria"/>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mbria"/>
                <a:ea typeface="Cambria"/>
                <a:cs typeface="Cambria"/>
                <a:sym typeface="Cambria"/>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mbria"/>
                <a:ea typeface="Cambria"/>
                <a:cs typeface="Cambria"/>
                <a:sym typeface="Cambria"/>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mbria"/>
                <a:ea typeface="Cambria"/>
                <a:cs typeface="Cambria"/>
                <a:sym typeface="Cambria"/>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mbria"/>
                <a:ea typeface="Cambria"/>
                <a:cs typeface="Cambria"/>
                <a:sym typeface="Cambria"/>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mbria"/>
                <a:ea typeface="Cambria"/>
                <a:cs typeface="Cambria"/>
                <a:sym typeface="Cambria"/>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mbria"/>
                <a:ea typeface="Cambria"/>
                <a:cs typeface="Cambria"/>
                <a:sym typeface="Cambria"/>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7" name="Shape 27"/>
        <p:cNvGrpSpPr/>
        <p:nvPr/>
      </p:nvGrpSpPr>
      <p:grpSpPr>
        <a:xfrm>
          <a:off x="0" y="0"/>
          <a:ext cx="0" cy="0"/>
          <a:chOff x="0" y="0"/>
          <a:chExt cx="0" cy="0"/>
        </a:xfrm>
      </p:grpSpPr>
      <p:pic>
        <p:nvPicPr>
          <p:cNvPr id="28" name="Google Shape;28;p6"/>
          <p:cNvPicPr preferRelativeResize="0"/>
          <p:nvPr/>
        </p:nvPicPr>
        <p:blipFill rotWithShape="1">
          <a:blip r:embed="rId2">
            <a:alphaModFix amt="25000"/>
          </a:blip>
          <a:srcRect b="0" l="0" r="0" t="0"/>
          <a:stretch/>
        </p:blipFill>
        <p:spPr>
          <a:xfrm>
            <a:off x="0" y="0"/>
            <a:ext cx="18287999" cy="10287001"/>
          </a:xfrm>
          <a:prstGeom prst="rect">
            <a:avLst/>
          </a:prstGeom>
          <a:noFill/>
          <a:ln>
            <a:noFill/>
          </a:ln>
        </p:spPr>
      </p:pic>
      <p:sp>
        <p:nvSpPr>
          <p:cNvPr id="29" name="Google Shape;29;p6"/>
          <p:cNvSpPr txBox="1"/>
          <p:nvPr>
            <p:ph type="title"/>
          </p:nvPr>
        </p:nvSpPr>
        <p:spPr>
          <a:xfrm>
            <a:off x="1257300" y="547688"/>
            <a:ext cx="15773400" cy="1988400"/>
          </a:xfrm>
          <a:prstGeom prst="rect">
            <a:avLst/>
          </a:prstGeom>
          <a:noFill/>
          <a:ln>
            <a:noFill/>
          </a:ln>
        </p:spPr>
        <p:txBody>
          <a:bodyPr anchorCtr="0" anchor="ctr" bIns="68550" lIns="137150" spcFirstLastPara="1" rIns="137150" wrap="square" tIns="68550">
            <a:normAutofit/>
          </a:bodyPr>
          <a:lstStyle>
            <a:lvl1pPr lvl="0" algn="l">
              <a:lnSpc>
                <a:spcPct val="90000"/>
              </a:lnSpc>
              <a:spcBef>
                <a:spcPts val="0"/>
              </a:spcBef>
              <a:spcAft>
                <a:spcPts val="0"/>
              </a:spcAft>
              <a:buClr>
                <a:schemeClr val="dk1"/>
              </a:buClr>
              <a:buSzPts val="2700"/>
              <a:buNone/>
              <a:defRPr/>
            </a:lvl1pPr>
            <a:lvl2pPr lvl="1" algn="l">
              <a:lnSpc>
                <a:spcPct val="100000"/>
              </a:lnSpc>
              <a:spcBef>
                <a:spcPts val="0"/>
              </a:spcBef>
              <a:spcAft>
                <a:spcPts val="0"/>
              </a:spcAft>
              <a:buSzPts val="2100"/>
              <a:buNone/>
              <a:defRPr/>
            </a:lvl2pPr>
            <a:lvl3pPr lvl="2" algn="l">
              <a:lnSpc>
                <a:spcPct val="100000"/>
              </a:lnSpc>
              <a:spcBef>
                <a:spcPts val="0"/>
              </a:spcBef>
              <a:spcAft>
                <a:spcPts val="0"/>
              </a:spcAft>
              <a:buSzPts val="2100"/>
              <a:buNone/>
              <a:defRPr/>
            </a:lvl3pPr>
            <a:lvl4pPr lvl="3" algn="l">
              <a:lnSpc>
                <a:spcPct val="100000"/>
              </a:lnSpc>
              <a:spcBef>
                <a:spcPts val="0"/>
              </a:spcBef>
              <a:spcAft>
                <a:spcPts val="0"/>
              </a:spcAft>
              <a:buSzPts val="2100"/>
              <a:buNone/>
              <a:defRPr/>
            </a:lvl4pPr>
            <a:lvl5pPr lvl="4" algn="l">
              <a:lnSpc>
                <a:spcPct val="100000"/>
              </a:lnSpc>
              <a:spcBef>
                <a:spcPts val="0"/>
              </a:spcBef>
              <a:spcAft>
                <a:spcPts val="0"/>
              </a:spcAft>
              <a:buSzPts val="2100"/>
              <a:buNone/>
              <a:defRPr/>
            </a:lvl5pPr>
            <a:lvl6pPr lvl="5" algn="l">
              <a:lnSpc>
                <a:spcPct val="100000"/>
              </a:lnSpc>
              <a:spcBef>
                <a:spcPts val="0"/>
              </a:spcBef>
              <a:spcAft>
                <a:spcPts val="0"/>
              </a:spcAft>
              <a:buSzPts val="2100"/>
              <a:buNone/>
              <a:defRPr/>
            </a:lvl6pPr>
            <a:lvl7pPr lvl="6" algn="l">
              <a:lnSpc>
                <a:spcPct val="100000"/>
              </a:lnSpc>
              <a:spcBef>
                <a:spcPts val="0"/>
              </a:spcBef>
              <a:spcAft>
                <a:spcPts val="0"/>
              </a:spcAft>
              <a:buSzPts val="2100"/>
              <a:buNone/>
              <a:defRPr/>
            </a:lvl7pPr>
            <a:lvl8pPr lvl="7" algn="l">
              <a:lnSpc>
                <a:spcPct val="100000"/>
              </a:lnSpc>
              <a:spcBef>
                <a:spcPts val="0"/>
              </a:spcBef>
              <a:spcAft>
                <a:spcPts val="0"/>
              </a:spcAft>
              <a:buSzPts val="2100"/>
              <a:buNone/>
              <a:defRPr/>
            </a:lvl8pPr>
            <a:lvl9pPr lvl="8" algn="l">
              <a:lnSpc>
                <a:spcPct val="100000"/>
              </a:lnSpc>
              <a:spcBef>
                <a:spcPts val="0"/>
              </a:spcBef>
              <a:spcAft>
                <a:spcPts val="0"/>
              </a:spcAft>
              <a:buSzPts val="2100"/>
              <a:buNone/>
              <a:defRPr/>
            </a:lvl9pPr>
          </a:lstStyle>
          <a:p/>
        </p:txBody>
      </p:sp>
      <p:sp>
        <p:nvSpPr>
          <p:cNvPr id="30" name="Google Shape;30;p6"/>
          <p:cNvSpPr txBox="1"/>
          <p:nvPr>
            <p:ph idx="1" type="body"/>
          </p:nvPr>
        </p:nvSpPr>
        <p:spPr>
          <a:xfrm>
            <a:off x="1257300" y="2738438"/>
            <a:ext cx="7772400" cy="6527100"/>
          </a:xfrm>
          <a:prstGeom prst="rect">
            <a:avLst/>
          </a:prstGeom>
          <a:noFill/>
          <a:ln>
            <a:noFill/>
          </a:ln>
        </p:spPr>
        <p:txBody>
          <a:bodyPr anchorCtr="0" anchor="t" bIns="68550" lIns="137150" spcFirstLastPara="1" rIns="137150" wrap="square" tIns="68550">
            <a:normAutofit/>
          </a:bodyPr>
          <a:lstStyle>
            <a:lvl1pPr indent="-400050" lvl="0" marL="457200" algn="l">
              <a:lnSpc>
                <a:spcPct val="90000"/>
              </a:lnSpc>
              <a:spcBef>
                <a:spcPts val="1500"/>
              </a:spcBef>
              <a:spcAft>
                <a:spcPts val="0"/>
              </a:spcAft>
              <a:buClr>
                <a:schemeClr val="dk1"/>
              </a:buClr>
              <a:buSzPts val="2700"/>
              <a:buChar char="•"/>
              <a:defRPr/>
            </a:lvl1pPr>
            <a:lvl2pPr indent="-400050" lvl="1" marL="914400" algn="l">
              <a:lnSpc>
                <a:spcPct val="90000"/>
              </a:lnSpc>
              <a:spcBef>
                <a:spcPts val="800"/>
              </a:spcBef>
              <a:spcAft>
                <a:spcPts val="0"/>
              </a:spcAft>
              <a:buClr>
                <a:schemeClr val="dk1"/>
              </a:buClr>
              <a:buSzPts val="2700"/>
              <a:buChar char="•"/>
              <a:defRPr/>
            </a:lvl2pPr>
            <a:lvl3pPr indent="-400050" lvl="2" marL="1371600" algn="l">
              <a:lnSpc>
                <a:spcPct val="90000"/>
              </a:lnSpc>
              <a:spcBef>
                <a:spcPts val="800"/>
              </a:spcBef>
              <a:spcAft>
                <a:spcPts val="0"/>
              </a:spcAft>
              <a:buClr>
                <a:schemeClr val="dk1"/>
              </a:buClr>
              <a:buSzPts val="2700"/>
              <a:buChar char="•"/>
              <a:defRPr/>
            </a:lvl3pPr>
            <a:lvl4pPr indent="-400050" lvl="3" marL="1828800" algn="l">
              <a:lnSpc>
                <a:spcPct val="90000"/>
              </a:lnSpc>
              <a:spcBef>
                <a:spcPts val="800"/>
              </a:spcBef>
              <a:spcAft>
                <a:spcPts val="0"/>
              </a:spcAft>
              <a:buClr>
                <a:schemeClr val="dk1"/>
              </a:buClr>
              <a:buSzPts val="2700"/>
              <a:buChar char="•"/>
              <a:defRPr/>
            </a:lvl4pPr>
            <a:lvl5pPr indent="-400050" lvl="4" marL="2286000" algn="l">
              <a:lnSpc>
                <a:spcPct val="90000"/>
              </a:lnSpc>
              <a:spcBef>
                <a:spcPts val="800"/>
              </a:spcBef>
              <a:spcAft>
                <a:spcPts val="0"/>
              </a:spcAft>
              <a:buClr>
                <a:schemeClr val="dk1"/>
              </a:buClr>
              <a:buSzPts val="2700"/>
              <a:buChar char="•"/>
              <a:defRPr/>
            </a:lvl5pPr>
            <a:lvl6pPr indent="-400050" lvl="5" marL="2743200" algn="l">
              <a:lnSpc>
                <a:spcPct val="90000"/>
              </a:lnSpc>
              <a:spcBef>
                <a:spcPts val="800"/>
              </a:spcBef>
              <a:spcAft>
                <a:spcPts val="0"/>
              </a:spcAft>
              <a:buClr>
                <a:schemeClr val="dk1"/>
              </a:buClr>
              <a:buSzPts val="2700"/>
              <a:buChar char="•"/>
              <a:defRPr/>
            </a:lvl6pPr>
            <a:lvl7pPr indent="-400050" lvl="6" marL="3200400" algn="l">
              <a:lnSpc>
                <a:spcPct val="90000"/>
              </a:lnSpc>
              <a:spcBef>
                <a:spcPts val="800"/>
              </a:spcBef>
              <a:spcAft>
                <a:spcPts val="0"/>
              </a:spcAft>
              <a:buClr>
                <a:schemeClr val="dk1"/>
              </a:buClr>
              <a:buSzPts val="2700"/>
              <a:buChar char="•"/>
              <a:defRPr/>
            </a:lvl7pPr>
            <a:lvl8pPr indent="-400050" lvl="7" marL="3657600" algn="l">
              <a:lnSpc>
                <a:spcPct val="90000"/>
              </a:lnSpc>
              <a:spcBef>
                <a:spcPts val="800"/>
              </a:spcBef>
              <a:spcAft>
                <a:spcPts val="0"/>
              </a:spcAft>
              <a:buClr>
                <a:schemeClr val="dk1"/>
              </a:buClr>
              <a:buSzPts val="2700"/>
              <a:buChar char="•"/>
              <a:defRPr/>
            </a:lvl8pPr>
            <a:lvl9pPr indent="-400050" lvl="8" marL="4114800" algn="l">
              <a:lnSpc>
                <a:spcPct val="90000"/>
              </a:lnSpc>
              <a:spcBef>
                <a:spcPts val="800"/>
              </a:spcBef>
              <a:spcAft>
                <a:spcPts val="0"/>
              </a:spcAft>
              <a:buClr>
                <a:schemeClr val="dk1"/>
              </a:buClr>
              <a:buSzPts val="2700"/>
              <a:buChar char="•"/>
              <a:defRPr/>
            </a:lvl9pPr>
          </a:lstStyle>
          <a:p/>
        </p:txBody>
      </p:sp>
      <p:sp>
        <p:nvSpPr>
          <p:cNvPr id="31" name="Google Shape;31;p6"/>
          <p:cNvSpPr txBox="1"/>
          <p:nvPr>
            <p:ph idx="2" type="body"/>
          </p:nvPr>
        </p:nvSpPr>
        <p:spPr>
          <a:xfrm>
            <a:off x="9258300" y="2738438"/>
            <a:ext cx="7772400" cy="6527100"/>
          </a:xfrm>
          <a:prstGeom prst="rect">
            <a:avLst/>
          </a:prstGeom>
          <a:noFill/>
          <a:ln>
            <a:noFill/>
          </a:ln>
        </p:spPr>
        <p:txBody>
          <a:bodyPr anchorCtr="0" anchor="t" bIns="68550" lIns="137150" spcFirstLastPara="1" rIns="137150" wrap="square" tIns="68550">
            <a:normAutofit/>
          </a:bodyPr>
          <a:lstStyle>
            <a:lvl1pPr indent="-400050" lvl="0" marL="457200" algn="l">
              <a:lnSpc>
                <a:spcPct val="90000"/>
              </a:lnSpc>
              <a:spcBef>
                <a:spcPts val="1500"/>
              </a:spcBef>
              <a:spcAft>
                <a:spcPts val="0"/>
              </a:spcAft>
              <a:buClr>
                <a:schemeClr val="dk1"/>
              </a:buClr>
              <a:buSzPts val="2700"/>
              <a:buChar char="•"/>
              <a:defRPr/>
            </a:lvl1pPr>
            <a:lvl2pPr indent="-400050" lvl="1" marL="914400" algn="l">
              <a:lnSpc>
                <a:spcPct val="90000"/>
              </a:lnSpc>
              <a:spcBef>
                <a:spcPts val="800"/>
              </a:spcBef>
              <a:spcAft>
                <a:spcPts val="0"/>
              </a:spcAft>
              <a:buClr>
                <a:schemeClr val="dk1"/>
              </a:buClr>
              <a:buSzPts val="2700"/>
              <a:buChar char="•"/>
              <a:defRPr/>
            </a:lvl2pPr>
            <a:lvl3pPr indent="-400050" lvl="2" marL="1371600" algn="l">
              <a:lnSpc>
                <a:spcPct val="90000"/>
              </a:lnSpc>
              <a:spcBef>
                <a:spcPts val="800"/>
              </a:spcBef>
              <a:spcAft>
                <a:spcPts val="0"/>
              </a:spcAft>
              <a:buClr>
                <a:schemeClr val="dk1"/>
              </a:buClr>
              <a:buSzPts val="2700"/>
              <a:buChar char="•"/>
              <a:defRPr/>
            </a:lvl3pPr>
            <a:lvl4pPr indent="-400050" lvl="3" marL="1828800" algn="l">
              <a:lnSpc>
                <a:spcPct val="90000"/>
              </a:lnSpc>
              <a:spcBef>
                <a:spcPts val="800"/>
              </a:spcBef>
              <a:spcAft>
                <a:spcPts val="0"/>
              </a:spcAft>
              <a:buClr>
                <a:schemeClr val="dk1"/>
              </a:buClr>
              <a:buSzPts val="2700"/>
              <a:buChar char="•"/>
              <a:defRPr/>
            </a:lvl4pPr>
            <a:lvl5pPr indent="-400050" lvl="4" marL="2286000" algn="l">
              <a:lnSpc>
                <a:spcPct val="90000"/>
              </a:lnSpc>
              <a:spcBef>
                <a:spcPts val="800"/>
              </a:spcBef>
              <a:spcAft>
                <a:spcPts val="0"/>
              </a:spcAft>
              <a:buClr>
                <a:schemeClr val="dk1"/>
              </a:buClr>
              <a:buSzPts val="2700"/>
              <a:buChar char="•"/>
              <a:defRPr/>
            </a:lvl5pPr>
            <a:lvl6pPr indent="-400050" lvl="5" marL="2743200" algn="l">
              <a:lnSpc>
                <a:spcPct val="90000"/>
              </a:lnSpc>
              <a:spcBef>
                <a:spcPts val="800"/>
              </a:spcBef>
              <a:spcAft>
                <a:spcPts val="0"/>
              </a:spcAft>
              <a:buClr>
                <a:schemeClr val="dk1"/>
              </a:buClr>
              <a:buSzPts val="2700"/>
              <a:buChar char="•"/>
              <a:defRPr/>
            </a:lvl6pPr>
            <a:lvl7pPr indent="-400050" lvl="6" marL="3200400" algn="l">
              <a:lnSpc>
                <a:spcPct val="90000"/>
              </a:lnSpc>
              <a:spcBef>
                <a:spcPts val="800"/>
              </a:spcBef>
              <a:spcAft>
                <a:spcPts val="0"/>
              </a:spcAft>
              <a:buClr>
                <a:schemeClr val="dk1"/>
              </a:buClr>
              <a:buSzPts val="2700"/>
              <a:buChar char="•"/>
              <a:defRPr/>
            </a:lvl7pPr>
            <a:lvl8pPr indent="-400050" lvl="7" marL="3657600" algn="l">
              <a:lnSpc>
                <a:spcPct val="90000"/>
              </a:lnSpc>
              <a:spcBef>
                <a:spcPts val="800"/>
              </a:spcBef>
              <a:spcAft>
                <a:spcPts val="0"/>
              </a:spcAft>
              <a:buClr>
                <a:schemeClr val="dk1"/>
              </a:buClr>
              <a:buSzPts val="2700"/>
              <a:buChar char="•"/>
              <a:defRPr/>
            </a:lvl8pPr>
            <a:lvl9pPr indent="-400050" lvl="8" marL="4114800" algn="l">
              <a:lnSpc>
                <a:spcPct val="90000"/>
              </a:lnSpc>
              <a:spcBef>
                <a:spcPts val="800"/>
              </a:spcBef>
              <a:spcAft>
                <a:spcPts val="0"/>
              </a:spcAft>
              <a:buClr>
                <a:schemeClr val="dk1"/>
              </a:buClr>
              <a:buSzPts val="2700"/>
              <a:buChar char="•"/>
              <a:defRPr/>
            </a:lvl9pPr>
          </a:lstStyle>
          <a:p/>
        </p:txBody>
      </p:sp>
      <p:sp>
        <p:nvSpPr>
          <p:cNvPr id="32" name="Google Shape;32;p6"/>
          <p:cNvSpPr txBox="1"/>
          <p:nvPr>
            <p:ph idx="10" type="dt"/>
          </p:nvPr>
        </p:nvSpPr>
        <p:spPr>
          <a:xfrm>
            <a:off x="1257300" y="9534525"/>
            <a:ext cx="4114800" cy="547800"/>
          </a:xfrm>
          <a:prstGeom prst="rect">
            <a:avLst/>
          </a:prstGeom>
          <a:noFill/>
          <a:ln>
            <a:noFill/>
          </a:ln>
        </p:spPr>
        <p:txBody>
          <a:bodyPr anchorCtr="0" anchor="ctr" bIns="68550" lIns="137150" spcFirstLastPara="1" rIns="137150" wrap="square" tIns="68550">
            <a:noAutofit/>
          </a:bodyPr>
          <a:lstStyle>
            <a:lvl1pPr lvl="0" algn="l">
              <a:lnSpc>
                <a:spcPct val="100000"/>
              </a:lnSpc>
              <a:spcBef>
                <a:spcPts val="0"/>
              </a:spcBef>
              <a:spcAft>
                <a:spcPts val="0"/>
              </a:spcAft>
              <a:buSzPts val="2100"/>
              <a:buNone/>
              <a:defRPr/>
            </a:lvl1pPr>
            <a:lvl2pPr lvl="1" algn="l">
              <a:lnSpc>
                <a:spcPct val="100000"/>
              </a:lnSpc>
              <a:spcBef>
                <a:spcPts val="0"/>
              </a:spcBef>
              <a:spcAft>
                <a:spcPts val="0"/>
              </a:spcAft>
              <a:buSzPts val="2100"/>
              <a:buNone/>
              <a:defRPr/>
            </a:lvl2pPr>
            <a:lvl3pPr lvl="2" algn="l">
              <a:lnSpc>
                <a:spcPct val="100000"/>
              </a:lnSpc>
              <a:spcBef>
                <a:spcPts val="0"/>
              </a:spcBef>
              <a:spcAft>
                <a:spcPts val="0"/>
              </a:spcAft>
              <a:buSzPts val="2100"/>
              <a:buNone/>
              <a:defRPr/>
            </a:lvl3pPr>
            <a:lvl4pPr lvl="3" algn="l">
              <a:lnSpc>
                <a:spcPct val="100000"/>
              </a:lnSpc>
              <a:spcBef>
                <a:spcPts val="0"/>
              </a:spcBef>
              <a:spcAft>
                <a:spcPts val="0"/>
              </a:spcAft>
              <a:buSzPts val="2100"/>
              <a:buNone/>
              <a:defRPr/>
            </a:lvl4pPr>
            <a:lvl5pPr lvl="4" algn="l">
              <a:lnSpc>
                <a:spcPct val="100000"/>
              </a:lnSpc>
              <a:spcBef>
                <a:spcPts val="0"/>
              </a:spcBef>
              <a:spcAft>
                <a:spcPts val="0"/>
              </a:spcAft>
              <a:buSzPts val="2100"/>
              <a:buNone/>
              <a:defRPr/>
            </a:lvl5pPr>
            <a:lvl6pPr lvl="5" algn="l">
              <a:lnSpc>
                <a:spcPct val="100000"/>
              </a:lnSpc>
              <a:spcBef>
                <a:spcPts val="0"/>
              </a:spcBef>
              <a:spcAft>
                <a:spcPts val="0"/>
              </a:spcAft>
              <a:buSzPts val="2100"/>
              <a:buNone/>
              <a:defRPr/>
            </a:lvl6pPr>
            <a:lvl7pPr lvl="6" algn="l">
              <a:lnSpc>
                <a:spcPct val="100000"/>
              </a:lnSpc>
              <a:spcBef>
                <a:spcPts val="0"/>
              </a:spcBef>
              <a:spcAft>
                <a:spcPts val="0"/>
              </a:spcAft>
              <a:buSzPts val="2100"/>
              <a:buNone/>
              <a:defRPr/>
            </a:lvl7pPr>
            <a:lvl8pPr lvl="7" algn="l">
              <a:lnSpc>
                <a:spcPct val="100000"/>
              </a:lnSpc>
              <a:spcBef>
                <a:spcPts val="0"/>
              </a:spcBef>
              <a:spcAft>
                <a:spcPts val="0"/>
              </a:spcAft>
              <a:buSzPts val="2100"/>
              <a:buNone/>
              <a:defRPr/>
            </a:lvl8pPr>
            <a:lvl9pPr lvl="8" algn="l">
              <a:lnSpc>
                <a:spcPct val="100000"/>
              </a:lnSpc>
              <a:spcBef>
                <a:spcPts val="0"/>
              </a:spcBef>
              <a:spcAft>
                <a:spcPts val="0"/>
              </a:spcAft>
              <a:buSzPts val="2100"/>
              <a:buNone/>
              <a:defRPr/>
            </a:lvl9pPr>
          </a:lstStyle>
          <a:p/>
        </p:txBody>
      </p:sp>
      <p:sp>
        <p:nvSpPr>
          <p:cNvPr id="33" name="Google Shape;33;p6"/>
          <p:cNvSpPr txBox="1"/>
          <p:nvPr>
            <p:ph idx="11" type="ftr"/>
          </p:nvPr>
        </p:nvSpPr>
        <p:spPr>
          <a:xfrm>
            <a:off x="6057900" y="9534525"/>
            <a:ext cx="6172200" cy="547800"/>
          </a:xfrm>
          <a:prstGeom prst="rect">
            <a:avLst/>
          </a:prstGeom>
          <a:noFill/>
          <a:ln>
            <a:noFill/>
          </a:ln>
        </p:spPr>
        <p:txBody>
          <a:bodyPr anchorCtr="0" anchor="ctr" bIns="68550" lIns="137150" spcFirstLastPara="1" rIns="137150" wrap="square" tIns="68550">
            <a:noAutofit/>
          </a:bodyPr>
          <a:lstStyle>
            <a:lvl1pPr lvl="0" algn="ctr">
              <a:lnSpc>
                <a:spcPct val="100000"/>
              </a:lnSpc>
              <a:spcBef>
                <a:spcPts val="0"/>
              </a:spcBef>
              <a:spcAft>
                <a:spcPts val="0"/>
              </a:spcAft>
              <a:buSzPts val="2100"/>
              <a:buNone/>
              <a:defRPr/>
            </a:lvl1pPr>
            <a:lvl2pPr lvl="1" algn="l">
              <a:lnSpc>
                <a:spcPct val="100000"/>
              </a:lnSpc>
              <a:spcBef>
                <a:spcPts val="0"/>
              </a:spcBef>
              <a:spcAft>
                <a:spcPts val="0"/>
              </a:spcAft>
              <a:buSzPts val="2100"/>
              <a:buNone/>
              <a:defRPr/>
            </a:lvl2pPr>
            <a:lvl3pPr lvl="2" algn="l">
              <a:lnSpc>
                <a:spcPct val="100000"/>
              </a:lnSpc>
              <a:spcBef>
                <a:spcPts val="0"/>
              </a:spcBef>
              <a:spcAft>
                <a:spcPts val="0"/>
              </a:spcAft>
              <a:buSzPts val="2100"/>
              <a:buNone/>
              <a:defRPr/>
            </a:lvl3pPr>
            <a:lvl4pPr lvl="3" algn="l">
              <a:lnSpc>
                <a:spcPct val="100000"/>
              </a:lnSpc>
              <a:spcBef>
                <a:spcPts val="0"/>
              </a:spcBef>
              <a:spcAft>
                <a:spcPts val="0"/>
              </a:spcAft>
              <a:buSzPts val="2100"/>
              <a:buNone/>
              <a:defRPr/>
            </a:lvl4pPr>
            <a:lvl5pPr lvl="4" algn="l">
              <a:lnSpc>
                <a:spcPct val="100000"/>
              </a:lnSpc>
              <a:spcBef>
                <a:spcPts val="0"/>
              </a:spcBef>
              <a:spcAft>
                <a:spcPts val="0"/>
              </a:spcAft>
              <a:buSzPts val="2100"/>
              <a:buNone/>
              <a:defRPr/>
            </a:lvl5pPr>
            <a:lvl6pPr lvl="5" algn="l">
              <a:lnSpc>
                <a:spcPct val="100000"/>
              </a:lnSpc>
              <a:spcBef>
                <a:spcPts val="0"/>
              </a:spcBef>
              <a:spcAft>
                <a:spcPts val="0"/>
              </a:spcAft>
              <a:buSzPts val="2100"/>
              <a:buNone/>
              <a:defRPr/>
            </a:lvl6pPr>
            <a:lvl7pPr lvl="6" algn="l">
              <a:lnSpc>
                <a:spcPct val="100000"/>
              </a:lnSpc>
              <a:spcBef>
                <a:spcPts val="0"/>
              </a:spcBef>
              <a:spcAft>
                <a:spcPts val="0"/>
              </a:spcAft>
              <a:buSzPts val="2100"/>
              <a:buNone/>
              <a:defRPr/>
            </a:lvl7pPr>
            <a:lvl8pPr lvl="7" algn="l">
              <a:lnSpc>
                <a:spcPct val="100000"/>
              </a:lnSpc>
              <a:spcBef>
                <a:spcPts val="0"/>
              </a:spcBef>
              <a:spcAft>
                <a:spcPts val="0"/>
              </a:spcAft>
              <a:buSzPts val="2100"/>
              <a:buNone/>
              <a:defRPr/>
            </a:lvl8pPr>
            <a:lvl9pPr lvl="8" algn="l">
              <a:lnSpc>
                <a:spcPct val="100000"/>
              </a:lnSpc>
              <a:spcBef>
                <a:spcPts val="0"/>
              </a:spcBef>
              <a:spcAft>
                <a:spcPts val="0"/>
              </a:spcAft>
              <a:buSzPts val="2100"/>
              <a:buNone/>
              <a:defRPr/>
            </a:lvl9pPr>
          </a:lstStyle>
          <a:p/>
        </p:txBody>
      </p:sp>
      <p:sp>
        <p:nvSpPr>
          <p:cNvPr id="34" name="Google Shape;34;p6"/>
          <p:cNvSpPr txBox="1"/>
          <p:nvPr>
            <p:ph idx="12" type="sldNum"/>
          </p:nvPr>
        </p:nvSpPr>
        <p:spPr>
          <a:xfrm>
            <a:off x="12915900" y="9534525"/>
            <a:ext cx="4114800" cy="547800"/>
          </a:xfrm>
          <a:prstGeom prst="rect">
            <a:avLst/>
          </a:prstGeom>
          <a:noFill/>
          <a:ln>
            <a:noFill/>
          </a:ln>
        </p:spPr>
        <p:txBody>
          <a:bodyPr anchorCtr="0" anchor="ctr" bIns="68550" lIns="137150" spcFirstLastPara="1" rIns="137150" wrap="square" tIns="6855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mbria"/>
                <a:ea typeface="Cambria"/>
                <a:cs typeface="Cambria"/>
                <a:sym typeface="Cambria"/>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mbria"/>
                <a:ea typeface="Cambria"/>
                <a:cs typeface="Cambria"/>
                <a:sym typeface="Cambria"/>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mbria"/>
                <a:ea typeface="Cambria"/>
                <a:cs typeface="Cambria"/>
                <a:sym typeface="Cambria"/>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mbria"/>
                <a:ea typeface="Cambria"/>
                <a:cs typeface="Cambria"/>
                <a:sym typeface="Cambria"/>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mbria"/>
                <a:ea typeface="Cambria"/>
                <a:cs typeface="Cambria"/>
                <a:sym typeface="Cambria"/>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mbria"/>
                <a:ea typeface="Cambria"/>
                <a:cs typeface="Cambria"/>
                <a:sym typeface="Cambria"/>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mbria"/>
                <a:ea typeface="Cambria"/>
                <a:cs typeface="Cambria"/>
                <a:sym typeface="Cambria"/>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mbria"/>
                <a:ea typeface="Cambria"/>
                <a:cs typeface="Cambria"/>
                <a:sym typeface="Cambria"/>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5" name="Shape 35"/>
        <p:cNvGrpSpPr/>
        <p:nvPr/>
      </p:nvGrpSpPr>
      <p:grpSpPr>
        <a:xfrm>
          <a:off x="0" y="0"/>
          <a:ext cx="0" cy="0"/>
          <a:chOff x="0" y="0"/>
          <a:chExt cx="0" cy="0"/>
        </a:xfrm>
      </p:grpSpPr>
      <p:sp>
        <p:nvSpPr>
          <p:cNvPr id="36" name="Google Shape;36;p7"/>
          <p:cNvSpPr txBox="1"/>
          <p:nvPr>
            <p:ph type="title"/>
          </p:nvPr>
        </p:nvSpPr>
        <p:spPr>
          <a:xfrm>
            <a:off x="1259682" y="547688"/>
            <a:ext cx="15773400" cy="1988400"/>
          </a:xfrm>
          <a:prstGeom prst="rect">
            <a:avLst/>
          </a:prstGeom>
          <a:noFill/>
          <a:ln>
            <a:noFill/>
          </a:ln>
        </p:spPr>
        <p:txBody>
          <a:bodyPr anchorCtr="0" anchor="ctr" bIns="68550" lIns="137150" spcFirstLastPara="1" rIns="137150" wrap="square" tIns="68550">
            <a:normAutofit/>
          </a:bodyPr>
          <a:lstStyle>
            <a:lvl1pPr lvl="0" algn="l">
              <a:lnSpc>
                <a:spcPct val="90000"/>
              </a:lnSpc>
              <a:spcBef>
                <a:spcPts val="0"/>
              </a:spcBef>
              <a:spcAft>
                <a:spcPts val="0"/>
              </a:spcAft>
              <a:buClr>
                <a:schemeClr val="dk1"/>
              </a:buClr>
              <a:buSzPts val="2700"/>
              <a:buNone/>
              <a:defRPr/>
            </a:lvl1pPr>
            <a:lvl2pPr lvl="1" algn="l">
              <a:lnSpc>
                <a:spcPct val="100000"/>
              </a:lnSpc>
              <a:spcBef>
                <a:spcPts val="0"/>
              </a:spcBef>
              <a:spcAft>
                <a:spcPts val="0"/>
              </a:spcAft>
              <a:buSzPts val="2100"/>
              <a:buNone/>
              <a:defRPr/>
            </a:lvl2pPr>
            <a:lvl3pPr lvl="2" algn="l">
              <a:lnSpc>
                <a:spcPct val="100000"/>
              </a:lnSpc>
              <a:spcBef>
                <a:spcPts val="0"/>
              </a:spcBef>
              <a:spcAft>
                <a:spcPts val="0"/>
              </a:spcAft>
              <a:buSzPts val="2100"/>
              <a:buNone/>
              <a:defRPr/>
            </a:lvl3pPr>
            <a:lvl4pPr lvl="3" algn="l">
              <a:lnSpc>
                <a:spcPct val="100000"/>
              </a:lnSpc>
              <a:spcBef>
                <a:spcPts val="0"/>
              </a:spcBef>
              <a:spcAft>
                <a:spcPts val="0"/>
              </a:spcAft>
              <a:buSzPts val="2100"/>
              <a:buNone/>
              <a:defRPr/>
            </a:lvl4pPr>
            <a:lvl5pPr lvl="4" algn="l">
              <a:lnSpc>
                <a:spcPct val="100000"/>
              </a:lnSpc>
              <a:spcBef>
                <a:spcPts val="0"/>
              </a:spcBef>
              <a:spcAft>
                <a:spcPts val="0"/>
              </a:spcAft>
              <a:buSzPts val="2100"/>
              <a:buNone/>
              <a:defRPr/>
            </a:lvl5pPr>
            <a:lvl6pPr lvl="5" algn="l">
              <a:lnSpc>
                <a:spcPct val="100000"/>
              </a:lnSpc>
              <a:spcBef>
                <a:spcPts val="0"/>
              </a:spcBef>
              <a:spcAft>
                <a:spcPts val="0"/>
              </a:spcAft>
              <a:buSzPts val="2100"/>
              <a:buNone/>
              <a:defRPr/>
            </a:lvl6pPr>
            <a:lvl7pPr lvl="6" algn="l">
              <a:lnSpc>
                <a:spcPct val="100000"/>
              </a:lnSpc>
              <a:spcBef>
                <a:spcPts val="0"/>
              </a:spcBef>
              <a:spcAft>
                <a:spcPts val="0"/>
              </a:spcAft>
              <a:buSzPts val="2100"/>
              <a:buNone/>
              <a:defRPr/>
            </a:lvl7pPr>
            <a:lvl8pPr lvl="7" algn="l">
              <a:lnSpc>
                <a:spcPct val="100000"/>
              </a:lnSpc>
              <a:spcBef>
                <a:spcPts val="0"/>
              </a:spcBef>
              <a:spcAft>
                <a:spcPts val="0"/>
              </a:spcAft>
              <a:buSzPts val="2100"/>
              <a:buNone/>
              <a:defRPr/>
            </a:lvl8pPr>
            <a:lvl9pPr lvl="8" algn="l">
              <a:lnSpc>
                <a:spcPct val="100000"/>
              </a:lnSpc>
              <a:spcBef>
                <a:spcPts val="0"/>
              </a:spcBef>
              <a:spcAft>
                <a:spcPts val="0"/>
              </a:spcAft>
              <a:buSzPts val="2100"/>
              <a:buNone/>
              <a:defRPr/>
            </a:lvl9pPr>
          </a:lstStyle>
          <a:p/>
        </p:txBody>
      </p:sp>
      <p:sp>
        <p:nvSpPr>
          <p:cNvPr id="37" name="Google Shape;37;p7"/>
          <p:cNvSpPr txBox="1"/>
          <p:nvPr>
            <p:ph idx="1" type="body"/>
          </p:nvPr>
        </p:nvSpPr>
        <p:spPr>
          <a:xfrm>
            <a:off x="1259682" y="2521745"/>
            <a:ext cx="7736700" cy="1236000"/>
          </a:xfrm>
          <a:prstGeom prst="rect">
            <a:avLst/>
          </a:prstGeom>
          <a:noFill/>
          <a:ln>
            <a:noFill/>
          </a:ln>
        </p:spPr>
        <p:txBody>
          <a:bodyPr anchorCtr="0" anchor="b" bIns="68550" lIns="137150" spcFirstLastPara="1" rIns="137150" wrap="square" tIns="68550">
            <a:normAutofit/>
          </a:bodyPr>
          <a:lstStyle>
            <a:lvl1pPr indent="-228600" lvl="0" marL="457200" algn="l">
              <a:lnSpc>
                <a:spcPct val="90000"/>
              </a:lnSpc>
              <a:spcBef>
                <a:spcPts val="1500"/>
              </a:spcBef>
              <a:spcAft>
                <a:spcPts val="0"/>
              </a:spcAft>
              <a:buClr>
                <a:schemeClr val="dk1"/>
              </a:buClr>
              <a:buSzPts val="3600"/>
              <a:buNone/>
              <a:defRPr b="1" sz="3600"/>
            </a:lvl1pPr>
            <a:lvl2pPr indent="-228600" lvl="1" marL="914400" algn="l">
              <a:lnSpc>
                <a:spcPct val="90000"/>
              </a:lnSpc>
              <a:spcBef>
                <a:spcPts val="800"/>
              </a:spcBef>
              <a:spcAft>
                <a:spcPts val="0"/>
              </a:spcAft>
              <a:buClr>
                <a:schemeClr val="dk1"/>
              </a:buClr>
              <a:buSzPts val="3000"/>
              <a:buNone/>
              <a:defRPr b="1" sz="3000"/>
            </a:lvl2pPr>
            <a:lvl3pPr indent="-228600" lvl="2" marL="1371600" algn="l">
              <a:lnSpc>
                <a:spcPct val="90000"/>
              </a:lnSpc>
              <a:spcBef>
                <a:spcPts val="800"/>
              </a:spcBef>
              <a:spcAft>
                <a:spcPts val="0"/>
              </a:spcAft>
              <a:buClr>
                <a:schemeClr val="dk1"/>
              </a:buClr>
              <a:buSzPts val="2700"/>
              <a:buNone/>
              <a:defRPr b="1" sz="2700"/>
            </a:lvl3pPr>
            <a:lvl4pPr indent="-228600" lvl="3" marL="1828800" algn="l">
              <a:lnSpc>
                <a:spcPct val="90000"/>
              </a:lnSpc>
              <a:spcBef>
                <a:spcPts val="800"/>
              </a:spcBef>
              <a:spcAft>
                <a:spcPts val="0"/>
              </a:spcAft>
              <a:buClr>
                <a:schemeClr val="dk1"/>
              </a:buClr>
              <a:buSzPts val="2400"/>
              <a:buNone/>
              <a:defRPr b="1" sz="2400"/>
            </a:lvl4pPr>
            <a:lvl5pPr indent="-228600" lvl="4" marL="2286000" algn="l">
              <a:lnSpc>
                <a:spcPct val="90000"/>
              </a:lnSpc>
              <a:spcBef>
                <a:spcPts val="800"/>
              </a:spcBef>
              <a:spcAft>
                <a:spcPts val="0"/>
              </a:spcAft>
              <a:buClr>
                <a:schemeClr val="dk1"/>
              </a:buClr>
              <a:buSzPts val="2400"/>
              <a:buNone/>
              <a:defRPr b="1" sz="2400"/>
            </a:lvl5pPr>
            <a:lvl6pPr indent="-228600" lvl="5" marL="2743200" algn="l">
              <a:lnSpc>
                <a:spcPct val="90000"/>
              </a:lnSpc>
              <a:spcBef>
                <a:spcPts val="800"/>
              </a:spcBef>
              <a:spcAft>
                <a:spcPts val="0"/>
              </a:spcAft>
              <a:buClr>
                <a:schemeClr val="dk1"/>
              </a:buClr>
              <a:buSzPts val="2400"/>
              <a:buNone/>
              <a:defRPr b="1" sz="2400"/>
            </a:lvl6pPr>
            <a:lvl7pPr indent="-228600" lvl="6" marL="3200400" algn="l">
              <a:lnSpc>
                <a:spcPct val="90000"/>
              </a:lnSpc>
              <a:spcBef>
                <a:spcPts val="800"/>
              </a:spcBef>
              <a:spcAft>
                <a:spcPts val="0"/>
              </a:spcAft>
              <a:buClr>
                <a:schemeClr val="dk1"/>
              </a:buClr>
              <a:buSzPts val="2400"/>
              <a:buNone/>
              <a:defRPr b="1" sz="2400"/>
            </a:lvl7pPr>
            <a:lvl8pPr indent="-228600" lvl="7" marL="3657600" algn="l">
              <a:lnSpc>
                <a:spcPct val="90000"/>
              </a:lnSpc>
              <a:spcBef>
                <a:spcPts val="800"/>
              </a:spcBef>
              <a:spcAft>
                <a:spcPts val="0"/>
              </a:spcAft>
              <a:buClr>
                <a:schemeClr val="dk1"/>
              </a:buClr>
              <a:buSzPts val="2400"/>
              <a:buNone/>
              <a:defRPr b="1" sz="2400"/>
            </a:lvl8pPr>
            <a:lvl9pPr indent="-228600" lvl="8" marL="4114800" algn="l">
              <a:lnSpc>
                <a:spcPct val="90000"/>
              </a:lnSpc>
              <a:spcBef>
                <a:spcPts val="800"/>
              </a:spcBef>
              <a:spcAft>
                <a:spcPts val="0"/>
              </a:spcAft>
              <a:buClr>
                <a:schemeClr val="dk1"/>
              </a:buClr>
              <a:buSzPts val="2400"/>
              <a:buNone/>
              <a:defRPr b="1" sz="2400"/>
            </a:lvl9pPr>
          </a:lstStyle>
          <a:p/>
        </p:txBody>
      </p:sp>
      <p:sp>
        <p:nvSpPr>
          <p:cNvPr id="38" name="Google Shape;38;p7"/>
          <p:cNvSpPr txBox="1"/>
          <p:nvPr>
            <p:ph idx="2" type="body"/>
          </p:nvPr>
        </p:nvSpPr>
        <p:spPr>
          <a:xfrm>
            <a:off x="1259682" y="3757613"/>
            <a:ext cx="7736700" cy="5526900"/>
          </a:xfrm>
          <a:prstGeom prst="rect">
            <a:avLst/>
          </a:prstGeom>
          <a:noFill/>
          <a:ln>
            <a:noFill/>
          </a:ln>
        </p:spPr>
        <p:txBody>
          <a:bodyPr anchorCtr="0" anchor="t" bIns="68550" lIns="137150" spcFirstLastPara="1" rIns="137150" wrap="square" tIns="68550">
            <a:normAutofit/>
          </a:bodyPr>
          <a:lstStyle>
            <a:lvl1pPr indent="-400050" lvl="0" marL="457200" algn="l">
              <a:lnSpc>
                <a:spcPct val="90000"/>
              </a:lnSpc>
              <a:spcBef>
                <a:spcPts val="1500"/>
              </a:spcBef>
              <a:spcAft>
                <a:spcPts val="0"/>
              </a:spcAft>
              <a:buClr>
                <a:schemeClr val="dk1"/>
              </a:buClr>
              <a:buSzPts val="2700"/>
              <a:buChar char="•"/>
              <a:defRPr/>
            </a:lvl1pPr>
            <a:lvl2pPr indent="-400050" lvl="1" marL="914400" algn="l">
              <a:lnSpc>
                <a:spcPct val="90000"/>
              </a:lnSpc>
              <a:spcBef>
                <a:spcPts val="800"/>
              </a:spcBef>
              <a:spcAft>
                <a:spcPts val="0"/>
              </a:spcAft>
              <a:buClr>
                <a:schemeClr val="dk1"/>
              </a:buClr>
              <a:buSzPts val="2700"/>
              <a:buChar char="•"/>
              <a:defRPr/>
            </a:lvl2pPr>
            <a:lvl3pPr indent="-400050" lvl="2" marL="1371600" algn="l">
              <a:lnSpc>
                <a:spcPct val="90000"/>
              </a:lnSpc>
              <a:spcBef>
                <a:spcPts val="800"/>
              </a:spcBef>
              <a:spcAft>
                <a:spcPts val="0"/>
              </a:spcAft>
              <a:buClr>
                <a:schemeClr val="dk1"/>
              </a:buClr>
              <a:buSzPts val="2700"/>
              <a:buChar char="•"/>
              <a:defRPr/>
            </a:lvl3pPr>
            <a:lvl4pPr indent="-400050" lvl="3" marL="1828800" algn="l">
              <a:lnSpc>
                <a:spcPct val="90000"/>
              </a:lnSpc>
              <a:spcBef>
                <a:spcPts val="800"/>
              </a:spcBef>
              <a:spcAft>
                <a:spcPts val="0"/>
              </a:spcAft>
              <a:buClr>
                <a:schemeClr val="dk1"/>
              </a:buClr>
              <a:buSzPts val="2700"/>
              <a:buChar char="•"/>
              <a:defRPr/>
            </a:lvl4pPr>
            <a:lvl5pPr indent="-400050" lvl="4" marL="2286000" algn="l">
              <a:lnSpc>
                <a:spcPct val="90000"/>
              </a:lnSpc>
              <a:spcBef>
                <a:spcPts val="800"/>
              </a:spcBef>
              <a:spcAft>
                <a:spcPts val="0"/>
              </a:spcAft>
              <a:buClr>
                <a:schemeClr val="dk1"/>
              </a:buClr>
              <a:buSzPts val="2700"/>
              <a:buChar char="•"/>
              <a:defRPr/>
            </a:lvl5pPr>
            <a:lvl6pPr indent="-400050" lvl="5" marL="2743200" algn="l">
              <a:lnSpc>
                <a:spcPct val="90000"/>
              </a:lnSpc>
              <a:spcBef>
                <a:spcPts val="800"/>
              </a:spcBef>
              <a:spcAft>
                <a:spcPts val="0"/>
              </a:spcAft>
              <a:buClr>
                <a:schemeClr val="dk1"/>
              </a:buClr>
              <a:buSzPts val="2700"/>
              <a:buChar char="•"/>
              <a:defRPr/>
            </a:lvl6pPr>
            <a:lvl7pPr indent="-400050" lvl="6" marL="3200400" algn="l">
              <a:lnSpc>
                <a:spcPct val="90000"/>
              </a:lnSpc>
              <a:spcBef>
                <a:spcPts val="800"/>
              </a:spcBef>
              <a:spcAft>
                <a:spcPts val="0"/>
              </a:spcAft>
              <a:buClr>
                <a:schemeClr val="dk1"/>
              </a:buClr>
              <a:buSzPts val="2700"/>
              <a:buChar char="•"/>
              <a:defRPr/>
            </a:lvl7pPr>
            <a:lvl8pPr indent="-400050" lvl="7" marL="3657600" algn="l">
              <a:lnSpc>
                <a:spcPct val="90000"/>
              </a:lnSpc>
              <a:spcBef>
                <a:spcPts val="800"/>
              </a:spcBef>
              <a:spcAft>
                <a:spcPts val="0"/>
              </a:spcAft>
              <a:buClr>
                <a:schemeClr val="dk1"/>
              </a:buClr>
              <a:buSzPts val="2700"/>
              <a:buChar char="•"/>
              <a:defRPr/>
            </a:lvl8pPr>
            <a:lvl9pPr indent="-400050" lvl="8" marL="4114800" algn="l">
              <a:lnSpc>
                <a:spcPct val="90000"/>
              </a:lnSpc>
              <a:spcBef>
                <a:spcPts val="800"/>
              </a:spcBef>
              <a:spcAft>
                <a:spcPts val="0"/>
              </a:spcAft>
              <a:buClr>
                <a:schemeClr val="dk1"/>
              </a:buClr>
              <a:buSzPts val="2700"/>
              <a:buChar char="•"/>
              <a:defRPr/>
            </a:lvl9pPr>
          </a:lstStyle>
          <a:p/>
        </p:txBody>
      </p:sp>
      <p:sp>
        <p:nvSpPr>
          <p:cNvPr id="39" name="Google Shape;39;p7"/>
          <p:cNvSpPr txBox="1"/>
          <p:nvPr>
            <p:ph idx="3" type="body"/>
          </p:nvPr>
        </p:nvSpPr>
        <p:spPr>
          <a:xfrm>
            <a:off x="9258300" y="2521745"/>
            <a:ext cx="7774800" cy="1236000"/>
          </a:xfrm>
          <a:prstGeom prst="rect">
            <a:avLst/>
          </a:prstGeom>
          <a:noFill/>
          <a:ln>
            <a:noFill/>
          </a:ln>
        </p:spPr>
        <p:txBody>
          <a:bodyPr anchorCtr="0" anchor="b" bIns="68550" lIns="137150" spcFirstLastPara="1" rIns="137150" wrap="square" tIns="68550">
            <a:normAutofit/>
          </a:bodyPr>
          <a:lstStyle>
            <a:lvl1pPr indent="-228600" lvl="0" marL="457200" algn="l">
              <a:lnSpc>
                <a:spcPct val="90000"/>
              </a:lnSpc>
              <a:spcBef>
                <a:spcPts val="1500"/>
              </a:spcBef>
              <a:spcAft>
                <a:spcPts val="0"/>
              </a:spcAft>
              <a:buClr>
                <a:schemeClr val="dk1"/>
              </a:buClr>
              <a:buSzPts val="3600"/>
              <a:buNone/>
              <a:defRPr b="1" sz="3600"/>
            </a:lvl1pPr>
            <a:lvl2pPr indent="-228600" lvl="1" marL="914400" algn="l">
              <a:lnSpc>
                <a:spcPct val="90000"/>
              </a:lnSpc>
              <a:spcBef>
                <a:spcPts val="800"/>
              </a:spcBef>
              <a:spcAft>
                <a:spcPts val="0"/>
              </a:spcAft>
              <a:buClr>
                <a:schemeClr val="dk1"/>
              </a:buClr>
              <a:buSzPts val="3000"/>
              <a:buNone/>
              <a:defRPr b="1" sz="3000"/>
            </a:lvl2pPr>
            <a:lvl3pPr indent="-228600" lvl="2" marL="1371600" algn="l">
              <a:lnSpc>
                <a:spcPct val="90000"/>
              </a:lnSpc>
              <a:spcBef>
                <a:spcPts val="800"/>
              </a:spcBef>
              <a:spcAft>
                <a:spcPts val="0"/>
              </a:spcAft>
              <a:buClr>
                <a:schemeClr val="dk1"/>
              </a:buClr>
              <a:buSzPts val="2700"/>
              <a:buNone/>
              <a:defRPr b="1" sz="2700"/>
            </a:lvl3pPr>
            <a:lvl4pPr indent="-228600" lvl="3" marL="1828800" algn="l">
              <a:lnSpc>
                <a:spcPct val="90000"/>
              </a:lnSpc>
              <a:spcBef>
                <a:spcPts val="800"/>
              </a:spcBef>
              <a:spcAft>
                <a:spcPts val="0"/>
              </a:spcAft>
              <a:buClr>
                <a:schemeClr val="dk1"/>
              </a:buClr>
              <a:buSzPts val="2400"/>
              <a:buNone/>
              <a:defRPr b="1" sz="2400"/>
            </a:lvl4pPr>
            <a:lvl5pPr indent="-228600" lvl="4" marL="2286000" algn="l">
              <a:lnSpc>
                <a:spcPct val="90000"/>
              </a:lnSpc>
              <a:spcBef>
                <a:spcPts val="800"/>
              </a:spcBef>
              <a:spcAft>
                <a:spcPts val="0"/>
              </a:spcAft>
              <a:buClr>
                <a:schemeClr val="dk1"/>
              </a:buClr>
              <a:buSzPts val="2400"/>
              <a:buNone/>
              <a:defRPr b="1" sz="2400"/>
            </a:lvl5pPr>
            <a:lvl6pPr indent="-228600" lvl="5" marL="2743200" algn="l">
              <a:lnSpc>
                <a:spcPct val="90000"/>
              </a:lnSpc>
              <a:spcBef>
                <a:spcPts val="800"/>
              </a:spcBef>
              <a:spcAft>
                <a:spcPts val="0"/>
              </a:spcAft>
              <a:buClr>
                <a:schemeClr val="dk1"/>
              </a:buClr>
              <a:buSzPts val="2400"/>
              <a:buNone/>
              <a:defRPr b="1" sz="2400"/>
            </a:lvl6pPr>
            <a:lvl7pPr indent="-228600" lvl="6" marL="3200400" algn="l">
              <a:lnSpc>
                <a:spcPct val="90000"/>
              </a:lnSpc>
              <a:spcBef>
                <a:spcPts val="800"/>
              </a:spcBef>
              <a:spcAft>
                <a:spcPts val="0"/>
              </a:spcAft>
              <a:buClr>
                <a:schemeClr val="dk1"/>
              </a:buClr>
              <a:buSzPts val="2400"/>
              <a:buNone/>
              <a:defRPr b="1" sz="2400"/>
            </a:lvl7pPr>
            <a:lvl8pPr indent="-228600" lvl="7" marL="3657600" algn="l">
              <a:lnSpc>
                <a:spcPct val="90000"/>
              </a:lnSpc>
              <a:spcBef>
                <a:spcPts val="800"/>
              </a:spcBef>
              <a:spcAft>
                <a:spcPts val="0"/>
              </a:spcAft>
              <a:buClr>
                <a:schemeClr val="dk1"/>
              </a:buClr>
              <a:buSzPts val="2400"/>
              <a:buNone/>
              <a:defRPr b="1" sz="2400"/>
            </a:lvl8pPr>
            <a:lvl9pPr indent="-228600" lvl="8" marL="4114800" algn="l">
              <a:lnSpc>
                <a:spcPct val="90000"/>
              </a:lnSpc>
              <a:spcBef>
                <a:spcPts val="800"/>
              </a:spcBef>
              <a:spcAft>
                <a:spcPts val="0"/>
              </a:spcAft>
              <a:buClr>
                <a:schemeClr val="dk1"/>
              </a:buClr>
              <a:buSzPts val="2400"/>
              <a:buNone/>
              <a:defRPr b="1" sz="2400"/>
            </a:lvl9pPr>
          </a:lstStyle>
          <a:p/>
        </p:txBody>
      </p:sp>
      <p:sp>
        <p:nvSpPr>
          <p:cNvPr id="40" name="Google Shape;40;p7"/>
          <p:cNvSpPr txBox="1"/>
          <p:nvPr>
            <p:ph idx="4" type="body"/>
          </p:nvPr>
        </p:nvSpPr>
        <p:spPr>
          <a:xfrm>
            <a:off x="9258300" y="3757613"/>
            <a:ext cx="7774800" cy="5526900"/>
          </a:xfrm>
          <a:prstGeom prst="rect">
            <a:avLst/>
          </a:prstGeom>
          <a:noFill/>
          <a:ln>
            <a:noFill/>
          </a:ln>
        </p:spPr>
        <p:txBody>
          <a:bodyPr anchorCtr="0" anchor="t" bIns="68550" lIns="137150" spcFirstLastPara="1" rIns="137150" wrap="square" tIns="68550">
            <a:normAutofit/>
          </a:bodyPr>
          <a:lstStyle>
            <a:lvl1pPr indent="-400050" lvl="0" marL="457200" algn="l">
              <a:lnSpc>
                <a:spcPct val="90000"/>
              </a:lnSpc>
              <a:spcBef>
                <a:spcPts val="1500"/>
              </a:spcBef>
              <a:spcAft>
                <a:spcPts val="0"/>
              </a:spcAft>
              <a:buClr>
                <a:schemeClr val="dk1"/>
              </a:buClr>
              <a:buSzPts val="2700"/>
              <a:buChar char="•"/>
              <a:defRPr/>
            </a:lvl1pPr>
            <a:lvl2pPr indent="-400050" lvl="1" marL="914400" algn="l">
              <a:lnSpc>
                <a:spcPct val="90000"/>
              </a:lnSpc>
              <a:spcBef>
                <a:spcPts val="800"/>
              </a:spcBef>
              <a:spcAft>
                <a:spcPts val="0"/>
              </a:spcAft>
              <a:buClr>
                <a:schemeClr val="dk1"/>
              </a:buClr>
              <a:buSzPts val="2700"/>
              <a:buChar char="•"/>
              <a:defRPr/>
            </a:lvl2pPr>
            <a:lvl3pPr indent="-400050" lvl="2" marL="1371600" algn="l">
              <a:lnSpc>
                <a:spcPct val="90000"/>
              </a:lnSpc>
              <a:spcBef>
                <a:spcPts val="800"/>
              </a:spcBef>
              <a:spcAft>
                <a:spcPts val="0"/>
              </a:spcAft>
              <a:buClr>
                <a:schemeClr val="dk1"/>
              </a:buClr>
              <a:buSzPts val="2700"/>
              <a:buChar char="•"/>
              <a:defRPr/>
            </a:lvl3pPr>
            <a:lvl4pPr indent="-400050" lvl="3" marL="1828800" algn="l">
              <a:lnSpc>
                <a:spcPct val="90000"/>
              </a:lnSpc>
              <a:spcBef>
                <a:spcPts val="800"/>
              </a:spcBef>
              <a:spcAft>
                <a:spcPts val="0"/>
              </a:spcAft>
              <a:buClr>
                <a:schemeClr val="dk1"/>
              </a:buClr>
              <a:buSzPts val="2700"/>
              <a:buChar char="•"/>
              <a:defRPr/>
            </a:lvl4pPr>
            <a:lvl5pPr indent="-400050" lvl="4" marL="2286000" algn="l">
              <a:lnSpc>
                <a:spcPct val="90000"/>
              </a:lnSpc>
              <a:spcBef>
                <a:spcPts val="800"/>
              </a:spcBef>
              <a:spcAft>
                <a:spcPts val="0"/>
              </a:spcAft>
              <a:buClr>
                <a:schemeClr val="dk1"/>
              </a:buClr>
              <a:buSzPts val="2700"/>
              <a:buChar char="•"/>
              <a:defRPr/>
            </a:lvl5pPr>
            <a:lvl6pPr indent="-400050" lvl="5" marL="2743200" algn="l">
              <a:lnSpc>
                <a:spcPct val="90000"/>
              </a:lnSpc>
              <a:spcBef>
                <a:spcPts val="800"/>
              </a:spcBef>
              <a:spcAft>
                <a:spcPts val="0"/>
              </a:spcAft>
              <a:buClr>
                <a:schemeClr val="dk1"/>
              </a:buClr>
              <a:buSzPts val="2700"/>
              <a:buChar char="•"/>
              <a:defRPr/>
            </a:lvl6pPr>
            <a:lvl7pPr indent="-400050" lvl="6" marL="3200400" algn="l">
              <a:lnSpc>
                <a:spcPct val="90000"/>
              </a:lnSpc>
              <a:spcBef>
                <a:spcPts val="800"/>
              </a:spcBef>
              <a:spcAft>
                <a:spcPts val="0"/>
              </a:spcAft>
              <a:buClr>
                <a:schemeClr val="dk1"/>
              </a:buClr>
              <a:buSzPts val="2700"/>
              <a:buChar char="•"/>
              <a:defRPr/>
            </a:lvl7pPr>
            <a:lvl8pPr indent="-400050" lvl="7" marL="3657600" algn="l">
              <a:lnSpc>
                <a:spcPct val="90000"/>
              </a:lnSpc>
              <a:spcBef>
                <a:spcPts val="800"/>
              </a:spcBef>
              <a:spcAft>
                <a:spcPts val="0"/>
              </a:spcAft>
              <a:buClr>
                <a:schemeClr val="dk1"/>
              </a:buClr>
              <a:buSzPts val="2700"/>
              <a:buChar char="•"/>
              <a:defRPr/>
            </a:lvl8pPr>
            <a:lvl9pPr indent="-400050" lvl="8" marL="4114800" algn="l">
              <a:lnSpc>
                <a:spcPct val="90000"/>
              </a:lnSpc>
              <a:spcBef>
                <a:spcPts val="800"/>
              </a:spcBef>
              <a:spcAft>
                <a:spcPts val="0"/>
              </a:spcAft>
              <a:buClr>
                <a:schemeClr val="dk1"/>
              </a:buClr>
              <a:buSzPts val="2700"/>
              <a:buChar char="•"/>
              <a:defRPr/>
            </a:lvl9pPr>
          </a:lstStyle>
          <a:p/>
        </p:txBody>
      </p:sp>
      <p:sp>
        <p:nvSpPr>
          <p:cNvPr id="41" name="Google Shape;41;p7"/>
          <p:cNvSpPr txBox="1"/>
          <p:nvPr>
            <p:ph idx="10" type="dt"/>
          </p:nvPr>
        </p:nvSpPr>
        <p:spPr>
          <a:xfrm>
            <a:off x="1257300" y="9534525"/>
            <a:ext cx="4114800" cy="547800"/>
          </a:xfrm>
          <a:prstGeom prst="rect">
            <a:avLst/>
          </a:prstGeom>
          <a:noFill/>
          <a:ln>
            <a:noFill/>
          </a:ln>
        </p:spPr>
        <p:txBody>
          <a:bodyPr anchorCtr="0" anchor="ctr" bIns="68550" lIns="137150" spcFirstLastPara="1" rIns="137150" wrap="square" tIns="68550">
            <a:noAutofit/>
          </a:bodyPr>
          <a:lstStyle>
            <a:lvl1pPr lvl="0" algn="l">
              <a:lnSpc>
                <a:spcPct val="100000"/>
              </a:lnSpc>
              <a:spcBef>
                <a:spcPts val="0"/>
              </a:spcBef>
              <a:spcAft>
                <a:spcPts val="0"/>
              </a:spcAft>
              <a:buSzPts val="2100"/>
              <a:buNone/>
              <a:defRPr/>
            </a:lvl1pPr>
            <a:lvl2pPr lvl="1" algn="l">
              <a:lnSpc>
                <a:spcPct val="100000"/>
              </a:lnSpc>
              <a:spcBef>
                <a:spcPts val="0"/>
              </a:spcBef>
              <a:spcAft>
                <a:spcPts val="0"/>
              </a:spcAft>
              <a:buSzPts val="2100"/>
              <a:buNone/>
              <a:defRPr/>
            </a:lvl2pPr>
            <a:lvl3pPr lvl="2" algn="l">
              <a:lnSpc>
                <a:spcPct val="100000"/>
              </a:lnSpc>
              <a:spcBef>
                <a:spcPts val="0"/>
              </a:spcBef>
              <a:spcAft>
                <a:spcPts val="0"/>
              </a:spcAft>
              <a:buSzPts val="2100"/>
              <a:buNone/>
              <a:defRPr/>
            </a:lvl3pPr>
            <a:lvl4pPr lvl="3" algn="l">
              <a:lnSpc>
                <a:spcPct val="100000"/>
              </a:lnSpc>
              <a:spcBef>
                <a:spcPts val="0"/>
              </a:spcBef>
              <a:spcAft>
                <a:spcPts val="0"/>
              </a:spcAft>
              <a:buSzPts val="2100"/>
              <a:buNone/>
              <a:defRPr/>
            </a:lvl4pPr>
            <a:lvl5pPr lvl="4" algn="l">
              <a:lnSpc>
                <a:spcPct val="100000"/>
              </a:lnSpc>
              <a:spcBef>
                <a:spcPts val="0"/>
              </a:spcBef>
              <a:spcAft>
                <a:spcPts val="0"/>
              </a:spcAft>
              <a:buSzPts val="2100"/>
              <a:buNone/>
              <a:defRPr/>
            </a:lvl5pPr>
            <a:lvl6pPr lvl="5" algn="l">
              <a:lnSpc>
                <a:spcPct val="100000"/>
              </a:lnSpc>
              <a:spcBef>
                <a:spcPts val="0"/>
              </a:spcBef>
              <a:spcAft>
                <a:spcPts val="0"/>
              </a:spcAft>
              <a:buSzPts val="2100"/>
              <a:buNone/>
              <a:defRPr/>
            </a:lvl6pPr>
            <a:lvl7pPr lvl="6" algn="l">
              <a:lnSpc>
                <a:spcPct val="100000"/>
              </a:lnSpc>
              <a:spcBef>
                <a:spcPts val="0"/>
              </a:spcBef>
              <a:spcAft>
                <a:spcPts val="0"/>
              </a:spcAft>
              <a:buSzPts val="2100"/>
              <a:buNone/>
              <a:defRPr/>
            </a:lvl7pPr>
            <a:lvl8pPr lvl="7" algn="l">
              <a:lnSpc>
                <a:spcPct val="100000"/>
              </a:lnSpc>
              <a:spcBef>
                <a:spcPts val="0"/>
              </a:spcBef>
              <a:spcAft>
                <a:spcPts val="0"/>
              </a:spcAft>
              <a:buSzPts val="2100"/>
              <a:buNone/>
              <a:defRPr/>
            </a:lvl8pPr>
            <a:lvl9pPr lvl="8" algn="l">
              <a:lnSpc>
                <a:spcPct val="100000"/>
              </a:lnSpc>
              <a:spcBef>
                <a:spcPts val="0"/>
              </a:spcBef>
              <a:spcAft>
                <a:spcPts val="0"/>
              </a:spcAft>
              <a:buSzPts val="2100"/>
              <a:buNone/>
              <a:defRPr/>
            </a:lvl9pPr>
          </a:lstStyle>
          <a:p/>
        </p:txBody>
      </p:sp>
      <p:sp>
        <p:nvSpPr>
          <p:cNvPr id="42" name="Google Shape;42;p7"/>
          <p:cNvSpPr txBox="1"/>
          <p:nvPr>
            <p:ph idx="11" type="ftr"/>
          </p:nvPr>
        </p:nvSpPr>
        <p:spPr>
          <a:xfrm>
            <a:off x="6057900" y="9534525"/>
            <a:ext cx="6172200" cy="547800"/>
          </a:xfrm>
          <a:prstGeom prst="rect">
            <a:avLst/>
          </a:prstGeom>
          <a:noFill/>
          <a:ln>
            <a:noFill/>
          </a:ln>
        </p:spPr>
        <p:txBody>
          <a:bodyPr anchorCtr="0" anchor="ctr" bIns="68550" lIns="137150" spcFirstLastPara="1" rIns="137150" wrap="square" tIns="68550">
            <a:noAutofit/>
          </a:bodyPr>
          <a:lstStyle>
            <a:lvl1pPr lvl="0" algn="ctr">
              <a:lnSpc>
                <a:spcPct val="100000"/>
              </a:lnSpc>
              <a:spcBef>
                <a:spcPts val="0"/>
              </a:spcBef>
              <a:spcAft>
                <a:spcPts val="0"/>
              </a:spcAft>
              <a:buSzPts val="2100"/>
              <a:buNone/>
              <a:defRPr/>
            </a:lvl1pPr>
            <a:lvl2pPr lvl="1" algn="l">
              <a:lnSpc>
                <a:spcPct val="100000"/>
              </a:lnSpc>
              <a:spcBef>
                <a:spcPts val="0"/>
              </a:spcBef>
              <a:spcAft>
                <a:spcPts val="0"/>
              </a:spcAft>
              <a:buSzPts val="2100"/>
              <a:buNone/>
              <a:defRPr/>
            </a:lvl2pPr>
            <a:lvl3pPr lvl="2" algn="l">
              <a:lnSpc>
                <a:spcPct val="100000"/>
              </a:lnSpc>
              <a:spcBef>
                <a:spcPts val="0"/>
              </a:spcBef>
              <a:spcAft>
                <a:spcPts val="0"/>
              </a:spcAft>
              <a:buSzPts val="2100"/>
              <a:buNone/>
              <a:defRPr/>
            </a:lvl3pPr>
            <a:lvl4pPr lvl="3" algn="l">
              <a:lnSpc>
                <a:spcPct val="100000"/>
              </a:lnSpc>
              <a:spcBef>
                <a:spcPts val="0"/>
              </a:spcBef>
              <a:spcAft>
                <a:spcPts val="0"/>
              </a:spcAft>
              <a:buSzPts val="2100"/>
              <a:buNone/>
              <a:defRPr/>
            </a:lvl4pPr>
            <a:lvl5pPr lvl="4" algn="l">
              <a:lnSpc>
                <a:spcPct val="100000"/>
              </a:lnSpc>
              <a:spcBef>
                <a:spcPts val="0"/>
              </a:spcBef>
              <a:spcAft>
                <a:spcPts val="0"/>
              </a:spcAft>
              <a:buSzPts val="2100"/>
              <a:buNone/>
              <a:defRPr/>
            </a:lvl5pPr>
            <a:lvl6pPr lvl="5" algn="l">
              <a:lnSpc>
                <a:spcPct val="100000"/>
              </a:lnSpc>
              <a:spcBef>
                <a:spcPts val="0"/>
              </a:spcBef>
              <a:spcAft>
                <a:spcPts val="0"/>
              </a:spcAft>
              <a:buSzPts val="2100"/>
              <a:buNone/>
              <a:defRPr/>
            </a:lvl6pPr>
            <a:lvl7pPr lvl="6" algn="l">
              <a:lnSpc>
                <a:spcPct val="100000"/>
              </a:lnSpc>
              <a:spcBef>
                <a:spcPts val="0"/>
              </a:spcBef>
              <a:spcAft>
                <a:spcPts val="0"/>
              </a:spcAft>
              <a:buSzPts val="2100"/>
              <a:buNone/>
              <a:defRPr/>
            </a:lvl7pPr>
            <a:lvl8pPr lvl="7" algn="l">
              <a:lnSpc>
                <a:spcPct val="100000"/>
              </a:lnSpc>
              <a:spcBef>
                <a:spcPts val="0"/>
              </a:spcBef>
              <a:spcAft>
                <a:spcPts val="0"/>
              </a:spcAft>
              <a:buSzPts val="2100"/>
              <a:buNone/>
              <a:defRPr/>
            </a:lvl8pPr>
            <a:lvl9pPr lvl="8" algn="l">
              <a:lnSpc>
                <a:spcPct val="100000"/>
              </a:lnSpc>
              <a:spcBef>
                <a:spcPts val="0"/>
              </a:spcBef>
              <a:spcAft>
                <a:spcPts val="0"/>
              </a:spcAft>
              <a:buSzPts val="2100"/>
              <a:buNone/>
              <a:defRPr/>
            </a:lvl9pPr>
          </a:lstStyle>
          <a:p/>
        </p:txBody>
      </p:sp>
      <p:sp>
        <p:nvSpPr>
          <p:cNvPr id="43" name="Google Shape;43;p7"/>
          <p:cNvSpPr txBox="1"/>
          <p:nvPr>
            <p:ph idx="12" type="sldNum"/>
          </p:nvPr>
        </p:nvSpPr>
        <p:spPr>
          <a:xfrm>
            <a:off x="12915900" y="9534525"/>
            <a:ext cx="4114800" cy="547800"/>
          </a:xfrm>
          <a:prstGeom prst="rect">
            <a:avLst/>
          </a:prstGeom>
          <a:noFill/>
          <a:ln>
            <a:noFill/>
          </a:ln>
        </p:spPr>
        <p:txBody>
          <a:bodyPr anchorCtr="0" anchor="ctr" bIns="68550" lIns="137150" spcFirstLastPara="1" rIns="137150" wrap="square" tIns="6855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mbria"/>
                <a:ea typeface="Cambria"/>
                <a:cs typeface="Cambria"/>
                <a:sym typeface="Cambria"/>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mbria"/>
                <a:ea typeface="Cambria"/>
                <a:cs typeface="Cambria"/>
                <a:sym typeface="Cambria"/>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mbria"/>
                <a:ea typeface="Cambria"/>
                <a:cs typeface="Cambria"/>
                <a:sym typeface="Cambria"/>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mbria"/>
                <a:ea typeface="Cambria"/>
                <a:cs typeface="Cambria"/>
                <a:sym typeface="Cambria"/>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mbria"/>
                <a:ea typeface="Cambria"/>
                <a:cs typeface="Cambria"/>
                <a:sym typeface="Cambria"/>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mbria"/>
                <a:ea typeface="Cambria"/>
                <a:cs typeface="Cambria"/>
                <a:sym typeface="Cambria"/>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mbria"/>
                <a:ea typeface="Cambria"/>
                <a:cs typeface="Cambria"/>
                <a:sym typeface="Cambria"/>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mbria"/>
                <a:ea typeface="Cambria"/>
                <a:cs typeface="Cambria"/>
                <a:sym typeface="Cambria"/>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4" name="Shape 44"/>
        <p:cNvGrpSpPr/>
        <p:nvPr/>
      </p:nvGrpSpPr>
      <p:grpSpPr>
        <a:xfrm>
          <a:off x="0" y="0"/>
          <a:ext cx="0" cy="0"/>
          <a:chOff x="0" y="0"/>
          <a:chExt cx="0" cy="0"/>
        </a:xfrm>
      </p:grpSpPr>
      <p:sp>
        <p:nvSpPr>
          <p:cNvPr id="45" name="Google Shape;45;p8"/>
          <p:cNvSpPr txBox="1"/>
          <p:nvPr>
            <p:ph type="title"/>
          </p:nvPr>
        </p:nvSpPr>
        <p:spPr>
          <a:xfrm>
            <a:off x="1257300" y="547688"/>
            <a:ext cx="15773400" cy="1988400"/>
          </a:xfrm>
          <a:prstGeom prst="rect">
            <a:avLst/>
          </a:prstGeom>
          <a:noFill/>
          <a:ln>
            <a:noFill/>
          </a:ln>
        </p:spPr>
        <p:txBody>
          <a:bodyPr anchorCtr="0" anchor="ctr" bIns="68550" lIns="137150" spcFirstLastPara="1" rIns="137150" wrap="square" tIns="68550">
            <a:normAutofit/>
          </a:bodyPr>
          <a:lstStyle>
            <a:lvl1pPr lvl="0" algn="l">
              <a:lnSpc>
                <a:spcPct val="90000"/>
              </a:lnSpc>
              <a:spcBef>
                <a:spcPts val="0"/>
              </a:spcBef>
              <a:spcAft>
                <a:spcPts val="0"/>
              </a:spcAft>
              <a:buClr>
                <a:schemeClr val="dk1"/>
              </a:buClr>
              <a:buSzPts val="2700"/>
              <a:buNone/>
              <a:defRPr/>
            </a:lvl1pPr>
            <a:lvl2pPr lvl="1" algn="l">
              <a:lnSpc>
                <a:spcPct val="100000"/>
              </a:lnSpc>
              <a:spcBef>
                <a:spcPts val="0"/>
              </a:spcBef>
              <a:spcAft>
                <a:spcPts val="0"/>
              </a:spcAft>
              <a:buSzPts val="2100"/>
              <a:buNone/>
              <a:defRPr/>
            </a:lvl2pPr>
            <a:lvl3pPr lvl="2" algn="l">
              <a:lnSpc>
                <a:spcPct val="100000"/>
              </a:lnSpc>
              <a:spcBef>
                <a:spcPts val="0"/>
              </a:spcBef>
              <a:spcAft>
                <a:spcPts val="0"/>
              </a:spcAft>
              <a:buSzPts val="2100"/>
              <a:buNone/>
              <a:defRPr/>
            </a:lvl3pPr>
            <a:lvl4pPr lvl="3" algn="l">
              <a:lnSpc>
                <a:spcPct val="100000"/>
              </a:lnSpc>
              <a:spcBef>
                <a:spcPts val="0"/>
              </a:spcBef>
              <a:spcAft>
                <a:spcPts val="0"/>
              </a:spcAft>
              <a:buSzPts val="2100"/>
              <a:buNone/>
              <a:defRPr/>
            </a:lvl4pPr>
            <a:lvl5pPr lvl="4" algn="l">
              <a:lnSpc>
                <a:spcPct val="100000"/>
              </a:lnSpc>
              <a:spcBef>
                <a:spcPts val="0"/>
              </a:spcBef>
              <a:spcAft>
                <a:spcPts val="0"/>
              </a:spcAft>
              <a:buSzPts val="2100"/>
              <a:buNone/>
              <a:defRPr/>
            </a:lvl5pPr>
            <a:lvl6pPr lvl="5" algn="l">
              <a:lnSpc>
                <a:spcPct val="100000"/>
              </a:lnSpc>
              <a:spcBef>
                <a:spcPts val="0"/>
              </a:spcBef>
              <a:spcAft>
                <a:spcPts val="0"/>
              </a:spcAft>
              <a:buSzPts val="2100"/>
              <a:buNone/>
              <a:defRPr/>
            </a:lvl6pPr>
            <a:lvl7pPr lvl="6" algn="l">
              <a:lnSpc>
                <a:spcPct val="100000"/>
              </a:lnSpc>
              <a:spcBef>
                <a:spcPts val="0"/>
              </a:spcBef>
              <a:spcAft>
                <a:spcPts val="0"/>
              </a:spcAft>
              <a:buSzPts val="2100"/>
              <a:buNone/>
              <a:defRPr/>
            </a:lvl7pPr>
            <a:lvl8pPr lvl="7" algn="l">
              <a:lnSpc>
                <a:spcPct val="100000"/>
              </a:lnSpc>
              <a:spcBef>
                <a:spcPts val="0"/>
              </a:spcBef>
              <a:spcAft>
                <a:spcPts val="0"/>
              </a:spcAft>
              <a:buSzPts val="2100"/>
              <a:buNone/>
              <a:defRPr/>
            </a:lvl8pPr>
            <a:lvl9pPr lvl="8" algn="l">
              <a:lnSpc>
                <a:spcPct val="100000"/>
              </a:lnSpc>
              <a:spcBef>
                <a:spcPts val="0"/>
              </a:spcBef>
              <a:spcAft>
                <a:spcPts val="0"/>
              </a:spcAft>
              <a:buSzPts val="2100"/>
              <a:buNone/>
              <a:defRPr/>
            </a:lvl9pPr>
          </a:lstStyle>
          <a:p/>
        </p:txBody>
      </p:sp>
      <p:sp>
        <p:nvSpPr>
          <p:cNvPr id="46" name="Google Shape;46;p8"/>
          <p:cNvSpPr txBox="1"/>
          <p:nvPr>
            <p:ph idx="10" type="dt"/>
          </p:nvPr>
        </p:nvSpPr>
        <p:spPr>
          <a:xfrm>
            <a:off x="1257300" y="9534525"/>
            <a:ext cx="4114800" cy="547800"/>
          </a:xfrm>
          <a:prstGeom prst="rect">
            <a:avLst/>
          </a:prstGeom>
          <a:noFill/>
          <a:ln>
            <a:noFill/>
          </a:ln>
        </p:spPr>
        <p:txBody>
          <a:bodyPr anchorCtr="0" anchor="ctr" bIns="68550" lIns="137150" spcFirstLastPara="1" rIns="137150" wrap="square" tIns="68550">
            <a:noAutofit/>
          </a:bodyPr>
          <a:lstStyle>
            <a:lvl1pPr lvl="0" algn="l">
              <a:lnSpc>
                <a:spcPct val="100000"/>
              </a:lnSpc>
              <a:spcBef>
                <a:spcPts val="0"/>
              </a:spcBef>
              <a:spcAft>
                <a:spcPts val="0"/>
              </a:spcAft>
              <a:buSzPts val="2100"/>
              <a:buNone/>
              <a:defRPr/>
            </a:lvl1pPr>
            <a:lvl2pPr lvl="1" algn="l">
              <a:lnSpc>
                <a:spcPct val="100000"/>
              </a:lnSpc>
              <a:spcBef>
                <a:spcPts val="0"/>
              </a:spcBef>
              <a:spcAft>
                <a:spcPts val="0"/>
              </a:spcAft>
              <a:buSzPts val="2100"/>
              <a:buNone/>
              <a:defRPr/>
            </a:lvl2pPr>
            <a:lvl3pPr lvl="2" algn="l">
              <a:lnSpc>
                <a:spcPct val="100000"/>
              </a:lnSpc>
              <a:spcBef>
                <a:spcPts val="0"/>
              </a:spcBef>
              <a:spcAft>
                <a:spcPts val="0"/>
              </a:spcAft>
              <a:buSzPts val="2100"/>
              <a:buNone/>
              <a:defRPr/>
            </a:lvl3pPr>
            <a:lvl4pPr lvl="3" algn="l">
              <a:lnSpc>
                <a:spcPct val="100000"/>
              </a:lnSpc>
              <a:spcBef>
                <a:spcPts val="0"/>
              </a:spcBef>
              <a:spcAft>
                <a:spcPts val="0"/>
              </a:spcAft>
              <a:buSzPts val="2100"/>
              <a:buNone/>
              <a:defRPr/>
            </a:lvl4pPr>
            <a:lvl5pPr lvl="4" algn="l">
              <a:lnSpc>
                <a:spcPct val="100000"/>
              </a:lnSpc>
              <a:spcBef>
                <a:spcPts val="0"/>
              </a:spcBef>
              <a:spcAft>
                <a:spcPts val="0"/>
              </a:spcAft>
              <a:buSzPts val="2100"/>
              <a:buNone/>
              <a:defRPr/>
            </a:lvl5pPr>
            <a:lvl6pPr lvl="5" algn="l">
              <a:lnSpc>
                <a:spcPct val="100000"/>
              </a:lnSpc>
              <a:spcBef>
                <a:spcPts val="0"/>
              </a:spcBef>
              <a:spcAft>
                <a:spcPts val="0"/>
              </a:spcAft>
              <a:buSzPts val="2100"/>
              <a:buNone/>
              <a:defRPr/>
            </a:lvl6pPr>
            <a:lvl7pPr lvl="6" algn="l">
              <a:lnSpc>
                <a:spcPct val="100000"/>
              </a:lnSpc>
              <a:spcBef>
                <a:spcPts val="0"/>
              </a:spcBef>
              <a:spcAft>
                <a:spcPts val="0"/>
              </a:spcAft>
              <a:buSzPts val="2100"/>
              <a:buNone/>
              <a:defRPr/>
            </a:lvl7pPr>
            <a:lvl8pPr lvl="7" algn="l">
              <a:lnSpc>
                <a:spcPct val="100000"/>
              </a:lnSpc>
              <a:spcBef>
                <a:spcPts val="0"/>
              </a:spcBef>
              <a:spcAft>
                <a:spcPts val="0"/>
              </a:spcAft>
              <a:buSzPts val="2100"/>
              <a:buNone/>
              <a:defRPr/>
            </a:lvl8pPr>
            <a:lvl9pPr lvl="8" algn="l">
              <a:lnSpc>
                <a:spcPct val="100000"/>
              </a:lnSpc>
              <a:spcBef>
                <a:spcPts val="0"/>
              </a:spcBef>
              <a:spcAft>
                <a:spcPts val="0"/>
              </a:spcAft>
              <a:buSzPts val="2100"/>
              <a:buNone/>
              <a:defRPr/>
            </a:lvl9pPr>
          </a:lstStyle>
          <a:p/>
        </p:txBody>
      </p:sp>
      <p:sp>
        <p:nvSpPr>
          <p:cNvPr id="47" name="Google Shape;47;p8"/>
          <p:cNvSpPr txBox="1"/>
          <p:nvPr>
            <p:ph idx="11" type="ftr"/>
          </p:nvPr>
        </p:nvSpPr>
        <p:spPr>
          <a:xfrm>
            <a:off x="6057900" y="9534525"/>
            <a:ext cx="6172200" cy="547800"/>
          </a:xfrm>
          <a:prstGeom prst="rect">
            <a:avLst/>
          </a:prstGeom>
          <a:noFill/>
          <a:ln>
            <a:noFill/>
          </a:ln>
        </p:spPr>
        <p:txBody>
          <a:bodyPr anchorCtr="0" anchor="ctr" bIns="68550" lIns="137150" spcFirstLastPara="1" rIns="137150" wrap="square" tIns="68550">
            <a:noAutofit/>
          </a:bodyPr>
          <a:lstStyle>
            <a:lvl1pPr lvl="0" algn="ctr">
              <a:lnSpc>
                <a:spcPct val="100000"/>
              </a:lnSpc>
              <a:spcBef>
                <a:spcPts val="0"/>
              </a:spcBef>
              <a:spcAft>
                <a:spcPts val="0"/>
              </a:spcAft>
              <a:buSzPts val="2100"/>
              <a:buNone/>
              <a:defRPr/>
            </a:lvl1pPr>
            <a:lvl2pPr lvl="1" algn="l">
              <a:lnSpc>
                <a:spcPct val="100000"/>
              </a:lnSpc>
              <a:spcBef>
                <a:spcPts val="0"/>
              </a:spcBef>
              <a:spcAft>
                <a:spcPts val="0"/>
              </a:spcAft>
              <a:buSzPts val="2100"/>
              <a:buNone/>
              <a:defRPr/>
            </a:lvl2pPr>
            <a:lvl3pPr lvl="2" algn="l">
              <a:lnSpc>
                <a:spcPct val="100000"/>
              </a:lnSpc>
              <a:spcBef>
                <a:spcPts val="0"/>
              </a:spcBef>
              <a:spcAft>
                <a:spcPts val="0"/>
              </a:spcAft>
              <a:buSzPts val="2100"/>
              <a:buNone/>
              <a:defRPr/>
            </a:lvl3pPr>
            <a:lvl4pPr lvl="3" algn="l">
              <a:lnSpc>
                <a:spcPct val="100000"/>
              </a:lnSpc>
              <a:spcBef>
                <a:spcPts val="0"/>
              </a:spcBef>
              <a:spcAft>
                <a:spcPts val="0"/>
              </a:spcAft>
              <a:buSzPts val="2100"/>
              <a:buNone/>
              <a:defRPr/>
            </a:lvl4pPr>
            <a:lvl5pPr lvl="4" algn="l">
              <a:lnSpc>
                <a:spcPct val="100000"/>
              </a:lnSpc>
              <a:spcBef>
                <a:spcPts val="0"/>
              </a:spcBef>
              <a:spcAft>
                <a:spcPts val="0"/>
              </a:spcAft>
              <a:buSzPts val="2100"/>
              <a:buNone/>
              <a:defRPr/>
            </a:lvl5pPr>
            <a:lvl6pPr lvl="5" algn="l">
              <a:lnSpc>
                <a:spcPct val="100000"/>
              </a:lnSpc>
              <a:spcBef>
                <a:spcPts val="0"/>
              </a:spcBef>
              <a:spcAft>
                <a:spcPts val="0"/>
              </a:spcAft>
              <a:buSzPts val="2100"/>
              <a:buNone/>
              <a:defRPr/>
            </a:lvl6pPr>
            <a:lvl7pPr lvl="6" algn="l">
              <a:lnSpc>
                <a:spcPct val="100000"/>
              </a:lnSpc>
              <a:spcBef>
                <a:spcPts val="0"/>
              </a:spcBef>
              <a:spcAft>
                <a:spcPts val="0"/>
              </a:spcAft>
              <a:buSzPts val="2100"/>
              <a:buNone/>
              <a:defRPr/>
            </a:lvl7pPr>
            <a:lvl8pPr lvl="7" algn="l">
              <a:lnSpc>
                <a:spcPct val="100000"/>
              </a:lnSpc>
              <a:spcBef>
                <a:spcPts val="0"/>
              </a:spcBef>
              <a:spcAft>
                <a:spcPts val="0"/>
              </a:spcAft>
              <a:buSzPts val="2100"/>
              <a:buNone/>
              <a:defRPr/>
            </a:lvl8pPr>
            <a:lvl9pPr lvl="8" algn="l">
              <a:lnSpc>
                <a:spcPct val="100000"/>
              </a:lnSpc>
              <a:spcBef>
                <a:spcPts val="0"/>
              </a:spcBef>
              <a:spcAft>
                <a:spcPts val="0"/>
              </a:spcAft>
              <a:buSzPts val="2100"/>
              <a:buNone/>
              <a:defRPr/>
            </a:lvl9pPr>
          </a:lstStyle>
          <a:p/>
        </p:txBody>
      </p:sp>
      <p:sp>
        <p:nvSpPr>
          <p:cNvPr id="48" name="Google Shape;48;p8"/>
          <p:cNvSpPr txBox="1"/>
          <p:nvPr>
            <p:ph idx="12" type="sldNum"/>
          </p:nvPr>
        </p:nvSpPr>
        <p:spPr>
          <a:xfrm>
            <a:off x="12915900" y="9534525"/>
            <a:ext cx="4114800" cy="547800"/>
          </a:xfrm>
          <a:prstGeom prst="rect">
            <a:avLst/>
          </a:prstGeom>
          <a:noFill/>
          <a:ln>
            <a:noFill/>
          </a:ln>
        </p:spPr>
        <p:txBody>
          <a:bodyPr anchorCtr="0" anchor="ctr" bIns="68550" lIns="137150" spcFirstLastPara="1" rIns="137150" wrap="square" tIns="6855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mbria"/>
                <a:ea typeface="Cambria"/>
                <a:cs typeface="Cambria"/>
                <a:sym typeface="Cambria"/>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mbria"/>
                <a:ea typeface="Cambria"/>
                <a:cs typeface="Cambria"/>
                <a:sym typeface="Cambria"/>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mbria"/>
                <a:ea typeface="Cambria"/>
                <a:cs typeface="Cambria"/>
                <a:sym typeface="Cambria"/>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mbria"/>
                <a:ea typeface="Cambria"/>
                <a:cs typeface="Cambria"/>
                <a:sym typeface="Cambria"/>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mbria"/>
                <a:ea typeface="Cambria"/>
                <a:cs typeface="Cambria"/>
                <a:sym typeface="Cambria"/>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mbria"/>
                <a:ea typeface="Cambria"/>
                <a:cs typeface="Cambria"/>
                <a:sym typeface="Cambria"/>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mbria"/>
                <a:ea typeface="Cambria"/>
                <a:cs typeface="Cambria"/>
                <a:sym typeface="Cambria"/>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mbria"/>
                <a:ea typeface="Cambria"/>
                <a:cs typeface="Cambria"/>
                <a:sym typeface="Cambria"/>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9" name="Shape 49"/>
        <p:cNvGrpSpPr/>
        <p:nvPr/>
      </p:nvGrpSpPr>
      <p:grpSpPr>
        <a:xfrm>
          <a:off x="0" y="0"/>
          <a:ext cx="0" cy="0"/>
          <a:chOff x="0" y="0"/>
          <a:chExt cx="0" cy="0"/>
        </a:xfrm>
      </p:grpSpPr>
      <p:sp>
        <p:nvSpPr>
          <p:cNvPr id="50" name="Google Shape;50;p9"/>
          <p:cNvSpPr txBox="1"/>
          <p:nvPr>
            <p:ph type="title"/>
          </p:nvPr>
        </p:nvSpPr>
        <p:spPr>
          <a:xfrm>
            <a:off x="1259682" y="685800"/>
            <a:ext cx="5898300" cy="2400300"/>
          </a:xfrm>
          <a:prstGeom prst="rect">
            <a:avLst/>
          </a:prstGeom>
          <a:noFill/>
          <a:ln>
            <a:noFill/>
          </a:ln>
        </p:spPr>
        <p:txBody>
          <a:bodyPr anchorCtr="0" anchor="b" bIns="68550" lIns="137150" spcFirstLastPara="1" rIns="137150" wrap="square" tIns="68550">
            <a:normAutofit/>
          </a:bodyPr>
          <a:lstStyle>
            <a:lvl1pPr lvl="0" algn="l">
              <a:lnSpc>
                <a:spcPct val="90000"/>
              </a:lnSpc>
              <a:spcBef>
                <a:spcPts val="0"/>
              </a:spcBef>
              <a:spcAft>
                <a:spcPts val="0"/>
              </a:spcAft>
              <a:buClr>
                <a:schemeClr val="dk1"/>
              </a:buClr>
              <a:buSzPts val="4800"/>
              <a:buFont typeface="Cambria"/>
              <a:buNone/>
              <a:defRPr sz="4800"/>
            </a:lvl1pPr>
            <a:lvl2pPr lvl="1" algn="l">
              <a:lnSpc>
                <a:spcPct val="100000"/>
              </a:lnSpc>
              <a:spcBef>
                <a:spcPts val="0"/>
              </a:spcBef>
              <a:spcAft>
                <a:spcPts val="0"/>
              </a:spcAft>
              <a:buSzPts val="2100"/>
              <a:buNone/>
              <a:defRPr/>
            </a:lvl2pPr>
            <a:lvl3pPr lvl="2" algn="l">
              <a:lnSpc>
                <a:spcPct val="100000"/>
              </a:lnSpc>
              <a:spcBef>
                <a:spcPts val="0"/>
              </a:spcBef>
              <a:spcAft>
                <a:spcPts val="0"/>
              </a:spcAft>
              <a:buSzPts val="2100"/>
              <a:buNone/>
              <a:defRPr/>
            </a:lvl3pPr>
            <a:lvl4pPr lvl="3" algn="l">
              <a:lnSpc>
                <a:spcPct val="100000"/>
              </a:lnSpc>
              <a:spcBef>
                <a:spcPts val="0"/>
              </a:spcBef>
              <a:spcAft>
                <a:spcPts val="0"/>
              </a:spcAft>
              <a:buSzPts val="2100"/>
              <a:buNone/>
              <a:defRPr/>
            </a:lvl4pPr>
            <a:lvl5pPr lvl="4" algn="l">
              <a:lnSpc>
                <a:spcPct val="100000"/>
              </a:lnSpc>
              <a:spcBef>
                <a:spcPts val="0"/>
              </a:spcBef>
              <a:spcAft>
                <a:spcPts val="0"/>
              </a:spcAft>
              <a:buSzPts val="2100"/>
              <a:buNone/>
              <a:defRPr/>
            </a:lvl5pPr>
            <a:lvl6pPr lvl="5" algn="l">
              <a:lnSpc>
                <a:spcPct val="100000"/>
              </a:lnSpc>
              <a:spcBef>
                <a:spcPts val="0"/>
              </a:spcBef>
              <a:spcAft>
                <a:spcPts val="0"/>
              </a:spcAft>
              <a:buSzPts val="2100"/>
              <a:buNone/>
              <a:defRPr/>
            </a:lvl6pPr>
            <a:lvl7pPr lvl="6" algn="l">
              <a:lnSpc>
                <a:spcPct val="100000"/>
              </a:lnSpc>
              <a:spcBef>
                <a:spcPts val="0"/>
              </a:spcBef>
              <a:spcAft>
                <a:spcPts val="0"/>
              </a:spcAft>
              <a:buSzPts val="2100"/>
              <a:buNone/>
              <a:defRPr/>
            </a:lvl7pPr>
            <a:lvl8pPr lvl="7" algn="l">
              <a:lnSpc>
                <a:spcPct val="100000"/>
              </a:lnSpc>
              <a:spcBef>
                <a:spcPts val="0"/>
              </a:spcBef>
              <a:spcAft>
                <a:spcPts val="0"/>
              </a:spcAft>
              <a:buSzPts val="2100"/>
              <a:buNone/>
              <a:defRPr/>
            </a:lvl8pPr>
            <a:lvl9pPr lvl="8" algn="l">
              <a:lnSpc>
                <a:spcPct val="100000"/>
              </a:lnSpc>
              <a:spcBef>
                <a:spcPts val="0"/>
              </a:spcBef>
              <a:spcAft>
                <a:spcPts val="0"/>
              </a:spcAft>
              <a:buSzPts val="2100"/>
              <a:buNone/>
              <a:defRPr/>
            </a:lvl9pPr>
          </a:lstStyle>
          <a:p/>
        </p:txBody>
      </p:sp>
      <p:sp>
        <p:nvSpPr>
          <p:cNvPr id="51" name="Google Shape;51;p9"/>
          <p:cNvSpPr txBox="1"/>
          <p:nvPr>
            <p:ph idx="1" type="body"/>
          </p:nvPr>
        </p:nvSpPr>
        <p:spPr>
          <a:xfrm>
            <a:off x="7774782" y="1481138"/>
            <a:ext cx="9258300" cy="7310400"/>
          </a:xfrm>
          <a:prstGeom prst="rect">
            <a:avLst/>
          </a:prstGeom>
          <a:noFill/>
          <a:ln>
            <a:noFill/>
          </a:ln>
        </p:spPr>
        <p:txBody>
          <a:bodyPr anchorCtr="0" anchor="t" bIns="68550" lIns="137150" spcFirstLastPara="1" rIns="137150" wrap="square" tIns="68550">
            <a:normAutofit/>
          </a:bodyPr>
          <a:lstStyle>
            <a:lvl1pPr indent="-533400" lvl="0" marL="457200" algn="l">
              <a:lnSpc>
                <a:spcPct val="90000"/>
              </a:lnSpc>
              <a:spcBef>
                <a:spcPts val="1500"/>
              </a:spcBef>
              <a:spcAft>
                <a:spcPts val="0"/>
              </a:spcAft>
              <a:buClr>
                <a:schemeClr val="dk1"/>
              </a:buClr>
              <a:buSzPts val="4800"/>
              <a:buChar char="•"/>
              <a:defRPr sz="4800"/>
            </a:lvl1pPr>
            <a:lvl2pPr indent="-495300" lvl="1" marL="914400" algn="l">
              <a:lnSpc>
                <a:spcPct val="90000"/>
              </a:lnSpc>
              <a:spcBef>
                <a:spcPts val="800"/>
              </a:spcBef>
              <a:spcAft>
                <a:spcPts val="0"/>
              </a:spcAft>
              <a:buClr>
                <a:schemeClr val="dk1"/>
              </a:buClr>
              <a:buSzPts val="4200"/>
              <a:buChar char="•"/>
              <a:defRPr sz="4200"/>
            </a:lvl2pPr>
            <a:lvl3pPr indent="-457200" lvl="2" marL="1371600" algn="l">
              <a:lnSpc>
                <a:spcPct val="90000"/>
              </a:lnSpc>
              <a:spcBef>
                <a:spcPts val="800"/>
              </a:spcBef>
              <a:spcAft>
                <a:spcPts val="0"/>
              </a:spcAft>
              <a:buClr>
                <a:schemeClr val="dk1"/>
              </a:buClr>
              <a:buSzPts val="3600"/>
              <a:buChar char="•"/>
              <a:defRPr sz="3600"/>
            </a:lvl3pPr>
            <a:lvl4pPr indent="-419100" lvl="3" marL="1828800" algn="l">
              <a:lnSpc>
                <a:spcPct val="90000"/>
              </a:lnSpc>
              <a:spcBef>
                <a:spcPts val="800"/>
              </a:spcBef>
              <a:spcAft>
                <a:spcPts val="0"/>
              </a:spcAft>
              <a:buClr>
                <a:schemeClr val="dk1"/>
              </a:buClr>
              <a:buSzPts val="3000"/>
              <a:buChar char="•"/>
              <a:defRPr sz="3000"/>
            </a:lvl4pPr>
            <a:lvl5pPr indent="-419100" lvl="4" marL="2286000" algn="l">
              <a:lnSpc>
                <a:spcPct val="90000"/>
              </a:lnSpc>
              <a:spcBef>
                <a:spcPts val="800"/>
              </a:spcBef>
              <a:spcAft>
                <a:spcPts val="0"/>
              </a:spcAft>
              <a:buClr>
                <a:schemeClr val="dk1"/>
              </a:buClr>
              <a:buSzPts val="3000"/>
              <a:buChar char="•"/>
              <a:defRPr sz="3000"/>
            </a:lvl5pPr>
            <a:lvl6pPr indent="-419100" lvl="5" marL="2743200" algn="l">
              <a:lnSpc>
                <a:spcPct val="90000"/>
              </a:lnSpc>
              <a:spcBef>
                <a:spcPts val="800"/>
              </a:spcBef>
              <a:spcAft>
                <a:spcPts val="0"/>
              </a:spcAft>
              <a:buClr>
                <a:schemeClr val="dk1"/>
              </a:buClr>
              <a:buSzPts val="3000"/>
              <a:buChar char="•"/>
              <a:defRPr sz="3000"/>
            </a:lvl6pPr>
            <a:lvl7pPr indent="-419100" lvl="6" marL="3200400" algn="l">
              <a:lnSpc>
                <a:spcPct val="90000"/>
              </a:lnSpc>
              <a:spcBef>
                <a:spcPts val="800"/>
              </a:spcBef>
              <a:spcAft>
                <a:spcPts val="0"/>
              </a:spcAft>
              <a:buClr>
                <a:schemeClr val="dk1"/>
              </a:buClr>
              <a:buSzPts val="3000"/>
              <a:buChar char="•"/>
              <a:defRPr sz="3000"/>
            </a:lvl7pPr>
            <a:lvl8pPr indent="-419100" lvl="7" marL="3657600" algn="l">
              <a:lnSpc>
                <a:spcPct val="90000"/>
              </a:lnSpc>
              <a:spcBef>
                <a:spcPts val="800"/>
              </a:spcBef>
              <a:spcAft>
                <a:spcPts val="0"/>
              </a:spcAft>
              <a:buClr>
                <a:schemeClr val="dk1"/>
              </a:buClr>
              <a:buSzPts val="3000"/>
              <a:buChar char="•"/>
              <a:defRPr sz="3000"/>
            </a:lvl8pPr>
            <a:lvl9pPr indent="-419100" lvl="8" marL="4114800" algn="l">
              <a:lnSpc>
                <a:spcPct val="90000"/>
              </a:lnSpc>
              <a:spcBef>
                <a:spcPts val="800"/>
              </a:spcBef>
              <a:spcAft>
                <a:spcPts val="0"/>
              </a:spcAft>
              <a:buClr>
                <a:schemeClr val="dk1"/>
              </a:buClr>
              <a:buSzPts val="3000"/>
              <a:buChar char="•"/>
              <a:defRPr sz="3000"/>
            </a:lvl9pPr>
          </a:lstStyle>
          <a:p/>
        </p:txBody>
      </p:sp>
      <p:sp>
        <p:nvSpPr>
          <p:cNvPr id="52" name="Google Shape;52;p9"/>
          <p:cNvSpPr txBox="1"/>
          <p:nvPr>
            <p:ph idx="2" type="body"/>
          </p:nvPr>
        </p:nvSpPr>
        <p:spPr>
          <a:xfrm>
            <a:off x="1259682" y="3086100"/>
            <a:ext cx="5898300" cy="5717400"/>
          </a:xfrm>
          <a:prstGeom prst="rect">
            <a:avLst/>
          </a:prstGeom>
          <a:noFill/>
          <a:ln>
            <a:noFill/>
          </a:ln>
        </p:spPr>
        <p:txBody>
          <a:bodyPr anchorCtr="0" anchor="t" bIns="68550" lIns="137150" spcFirstLastPara="1" rIns="137150" wrap="square" tIns="68550">
            <a:normAutofit/>
          </a:bodyPr>
          <a:lstStyle>
            <a:lvl1pPr indent="-228600" lvl="0" marL="457200" algn="l">
              <a:lnSpc>
                <a:spcPct val="90000"/>
              </a:lnSpc>
              <a:spcBef>
                <a:spcPts val="1500"/>
              </a:spcBef>
              <a:spcAft>
                <a:spcPts val="0"/>
              </a:spcAft>
              <a:buClr>
                <a:schemeClr val="dk1"/>
              </a:buClr>
              <a:buSzPts val="2400"/>
              <a:buNone/>
              <a:defRPr sz="2400"/>
            </a:lvl1pPr>
            <a:lvl2pPr indent="-228600" lvl="1" marL="914400" algn="l">
              <a:lnSpc>
                <a:spcPct val="90000"/>
              </a:lnSpc>
              <a:spcBef>
                <a:spcPts val="800"/>
              </a:spcBef>
              <a:spcAft>
                <a:spcPts val="0"/>
              </a:spcAft>
              <a:buClr>
                <a:schemeClr val="dk1"/>
              </a:buClr>
              <a:buSzPts val="2100"/>
              <a:buNone/>
              <a:defRPr sz="2100"/>
            </a:lvl2pPr>
            <a:lvl3pPr indent="-228600" lvl="2" marL="1371600" algn="l">
              <a:lnSpc>
                <a:spcPct val="90000"/>
              </a:lnSpc>
              <a:spcBef>
                <a:spcPts val="800"/>
              </a:spcBef>
              <a:spcAft>
                <a:spcPts val="0"/>
              </a:spcAft>
              <a:buClr>
                <a:schemeClr val="dk1"/>
              </a:buClr>
              <a:buSzPts val="1800"/>
              <a:buNone/>
              <a:defRPr sz="1800"/>
            </a:lvl3pPr>
            <a:lvl4pPr indent="-228600" lvl="3" marL="1828800" algn="l">
              <a:lnSpc>
                <a:spcPct val="90000"/>
              </a:lnSpc>
              <a:spcBef>
                <a:spcPts val="800"/>
              </a:spcBef>
              <a:spcAft>
                <a:spcPts val="0"/>
              </a:spcAft>
              <a:buClr>
                <a:schemeClr val="dk1"/>
              </a:buClr>
              <a:buSzPts val="1500"/>
              <a:buNone/>
              <a:defRPr sz="1500"/>
            </a:lvl4pPr>
            <a:lvl5pPr indent="-228600" lvl="4" marL="2286000" algn="l">
              <a:lnSpc>
                <a:spcPct val="90000"/>
              </a:lnSpc>
              <a:spcBef>
                <a:spcPts val="800"/>
              </a:spcBef>
              <a:spcAft>
                <a:spcPts val="0"/>
              </a:spcAft>
              <a:buClr>
                <a:schemeClr val="dk1"/>
              </a:buClr>
              <a:buSzPts val="1500"/>
              <a:buNone/>
              <a:defRPr sz="1500"/>
            </a:lvl5pPr>
            <a:lvl6pPr indent="-228600" lvl="5" marL="2743200" algn="l">
              <a:lnSpc>
                <a:spcPct val="90000"/>
              </a:lnSpc>
              <a:spcBef>
                <a:spcPts val="800"/>
              </a:spcBef>
              <a:spcAft>
                <a:spcPts val="0"/>
              </a:spcAft>
              <a:buClr>
                <a:schemeClr val="dk1"/>
              </a:buClr>
              <a:buSzPts val="1500"/>
              <a:buNone/>
              <a:defRPr sz="1500"/>
            </a:lvl6pPr>
            <a:lvl7pPr indent="-228600" lvl="6" marL="3200400" algn="l">
              <a:lnSpc>
                <a:spcPct val="90000"/>
              </a:lnSpc>
              <a:spcBef>
                <a:spcPts val="800"/>
              </a:spcBef>
              <a:spcAft>
                <a:spcPts val="0"/>
              </a:spcAft>
              <a:buClr>
                <a:schemeClr val="dk1"/>
              </a:buClr>
              <a:buSzPts val="1500"/>
              <a:buNone/>
              <a:defRPr sz="1500"/>
            </a:lvl7pPr>
            <a:lvl8pPr indent="-228600" lvl="7" marL="3657600" algn="l">
              <a:lnSpc>
                <a:spcPct val="90000"/>
              </a:lnSpc>
              <a:spcBef>
                <a:spcPts val="800"/>
              </a:spcBef>
              <a:spcAft>
                <a:spcPts val="0"/>
              </a:spcAft>
              <a:buClr>
                <a:schemeClr val="dk1"/>
              </a:buClr>
              <a:buSzPts val="1500"/>
              <a:buNone/>
              <a:defRPr sz="1500"/>
            </a:lvl8pPr>
            <a:lvl9pPr indent="-228600" lvl="8" marL="4114800" algn="l">
              <a:lnSpc>
                <a:spcPct val="90000"/>
              </a:lnSpc>
              <a:spcBef>
                <a:spcPts val="800"/>
              </a:spcBef>
              <a:spcAft>
                <a:spcPts val="0"/>
              </a:spcAft>
              <a:buClr>
                <a:schemeClr val="dk1"/>
              </a:buClr>
              <a:buSzPts val="1500"/>
              <a:buNone/>
              <a:defRPr sz="1500"/>
            </a:lvl9pPr>
          </a:lstStyle>
          <a:p/>
        </p:txBody>
      </p:sp>
      <p:sp>
        <p:nvSpPr>
          <p:cNvPr id="53" name="Google Shape;53;p9"/>
          <p:cNvSpPr txBox="1"/>
          <p:nvPr>
            <p:ph idx="10" type="dt"/>
          </p:nvPr>
        </p:nvSpPr>
        <p:spPr>
          <a:xfrm>
            <a:off x="1257300" y="9534525"/>
            <a:ext cx="4114800" cy="547800"/>
          </a:xfrm>
          <a:prstGeom prst="rect">
            <a:avLst/>
          </a:prstGeom>
          <a:noFill/>
          <a:ln>
            <a:noFill/>
          </a:ln>
        </p:spPr>
        <p:txBody>
          <a:bodyPr anchorCtr="0" anchor="ctr" bIns="68550" lIns="137150" spcFirstLastPara="1" rIns="137150" wrap="square" tIns="68550">
            <a:noAutofit/>
          </a:bodyPr>
          <a:lstStyle>
            <a:lvl1pPr lvl="0" algn="l">
              <a:lnSpc>
                <a:spcPct val="100000"/>
              </a:lnSpc>
              <a:spcBef>
                <a:spcPts val="0"/>
              </a:spcBef>
              <a:spcAft>
                <a:spcPts val="0"/>
              </a:spcAft>
              <a:buSzPts val="2100"/>
              <a:buNone/>
              <a:defRPr/>
            </a:lvl1pPr>
            <a:lvl2pPr lvl="1" algn="l">
              <a:lnSpc>
                <a:spcPct val="100000"/>
              </a:lnSpc>
              <a:spcBef>
                <a:spcPts val="0"/>
              </a:spcBef>
              <a:spcAft>
                <a:spcPts val="0"/>
              </a:spcAft>
              <a:buSzPts val="2100"/>
              <a:buNone/>
              <a:defRPr/>
            </a:lvl2pPr>
            <a:lvl3pPr lvl="2" algn="l">
              <a:lnSpc>
                <a:spcPct val="100000"/>
              </a:lnSpc>
              <a:spcBef>
                <a:spcPts val="0"/>
              </a:spcBef>
              <a:spcAft>
                <a:spcPts val="0"/>
              </a:spcAft>
              <a:buSzPts val="2100"/>
              <a:buNone/>
              <a:defRPr/>
            </a:lvl3pPr>
            <a:lvl4pPr lvl="3" algn="l">
              <a:lnSpc>
                <a:spcPct val="100000"/>
              </a:lnSpc>
              <a:spcBef>
                <a:spcPts val="0"/>
              </a:spcBef>
              <a:spcAft>
                <a:spcPts val="0"/>
              </a:spcAft>
              <a:buSzPts val="2100"/>
              <a:buNone/>
              <a:defRPr/>
            </a:lvl4pPr>
            <a:lvl5pPr lvl="4" algn="l">
              <a:lnSpc>
                <a:spcPct val="100000"/>
              </a:lnSpc>
              <a:spcBef>
                <a:spcPts val="0"/>
              </a:spcBef>
              <a:spcAft>
                <a:spcPts val="0"/>
              </a:spcAft>
              <a:buSzPts val="2100"/>
              <a:buNone/>
              <a:defRPr/>
            </a:lvl5pPr>
            <a:lvl6pPr lvl="5" algn="l">
              <a:lnSpc>
                <a:spcPct val="100000"/>
              </a:lnSpc>
              <a:spcBef>
                <a:spcPts val="0"/>
              </a:spcBef>
              <a:spcAft>
                <a:spcPts val="0"/>
              </a:spcAft>
              <a:buSzPts val="2100"/>
              <a:buNone/>
              <a:defRPr/>
            </a:lvl6pPr>
            <a:lvl7pPr lvl="6" algn="l">
              <a:lnSpc>
                <a:spcPct val="100000"/>
              </a:lnSpc>
              <a:spcBef>
                <a:spcPts val="0"/>
              </a:spcBef>
              <a:spcAft>
                <a:spcPts val="0"/>
              </a:spcAft>
              <a:buSzPts val="2100"/>
              <a:buNone/>
              <a:defRPr/>
            </a:lvl7pPr>
            <a:lvl8pPr lvl="7" algn="l">
              <a:lnSpc>
                <a:spcPct val="100000"/>
              </a:lnSpc>
              <a:spcBef>
                <a:spcPts val="0"/>
              </a:spcBef>
              <a:spcAft>
                <a:spcPts val="0"/>
              </a:spcAft>
              <a:buSzPts val="2100"/>
              <a:buNone/>
              <a:defRPr/>
            </a:lvl8pPr>
            <a:lvl9pPr lvl="8" algn="l">
              <a:lnSpc>
                <a:spcPct val="100000"/>
              </a:lnSpc>
              <a:spcBef>
                <a:spcPts val="0"/>
              </a:spcBef>
              <a:spcAft>
                <a:spcPts val="0"/>
              </a:spcAft>
              <a:buSzPts val="2100"/>
              <a:buNone/>
              <a:defRPr/>
            </a:lvl9pPr>
          </a:lstStyle>
          <a:p/>
        </p:txBody>
      </p:sp>
      <p:sp>
        <p:nvSpPr>
          <p:cNvPr id="54" name="Google Shape;54;p9"/>
          <p:cNvSpPr txBox="1"/>
          <p:nvPr>
            <p:ph idx="11" type="ftr"/>
          </p:nvPr>
        </p:nvSpPr>
        <p:spPr>
          <a:xfrm>
            <a:off x="6057900" y="9534525"/>
            <a:ext cx="6172200" cy="547800"/>
          </a:xfrm>
          <a:prstGeom prst="rect">
            <a:avLst/>
          </a:prstGeom>
          <a:noFill/>
          <a:ln>
            <a:noFill/>
          </a:ln>
        </p:spPr>
        <p:txBody>
          <a:bodyPr anchorCtr="0" anchor="ctr" bIns="68550" lIns="137150" spcFirstLastPara="1" rIns="137150" wrap="square" tIns="68550">
            <a:noAutofit/>
          </a:bodyPr>
          <a:lstStyle>
            <a:lvl1pPr lvl="0" algn="ctr">
              <a:lnSpc>
                <a:spcPct val="100000"/>
              </a:lnSpc>
              <a:spcBef>
                <a:spcPts val="0"/>
              </a:spcBef>
              <a:spcAft>
                <a:spcPts val="0"/>
              </a:spcAft>
              <a:buSzPts val="2100"/>
              <a:buNone/>
              <a:defRPr/>
            </a:lvl1pPr>
            <a:lvl2pPr lvl="1" algn="l">
              <a:lnSpc>
                <a:spcPct val="100000"/>
              </a:lnSpc>
              <a:spcBef>
                <a:spcPts val="0"/>
              </a:spcBef>
              <a:spcAft>
                <a:spcPts val="0"/>
              </a:spcAft>
              <a:buSzPts val="2100"/>
              <a:buNone/>
              <a:defRPr/>
            </a:lvl2pPr>
            <a:lvl3pPr lvl="2" algn="l">
              <a:lnSpc>
                <a:spcPct val="100000"/>
              </a:lnSpc>
              <a:spcBef>
                <a:spcPts val="0"/>
              </a:spcBef>
              <a:spcAft>
                <a:spcPts val="0"/>
              </a:spcAft>
              <a:buSzPts val="2100"/>
              <a:buNone/>
              <a:defRPr/>
            </a:lvl3pPr>
            <a:lvl4pPr lvl="3" algn="l">
              <a:lnSpc>
                <a:spcPct val="100000"/>
              </a:lnSpc>
              <a:spcBef>
                <a:spcPts val="0"/>
              </a:spcBef>
              <a:spcAft>
                <a:spcPts val="0"/>
              </a:spcAft>
              <a:buSzPts val="2100"/>
              <a:buNone/>
              <a:defRPr/>
            </a:lvl4pPr>
            <a:lvl5pPr lvl="4" algn="l">
              <a:lnSpc>
                <a:spcPct val="100000"/>
              </a:lnSpc>
              <a:spcBef>
                <a:spcPts val="0"/>
              </a:spcBef>
              <a:spcAft>
                <a:spcPts val="0"/>
              </a:spcAft>
              <a:buSzPts val="2100"/>
              <a:buNone/>
              <a:defRPr/>
            </a:lvl5pPr>
            <a:lvl6pPr lvl="5" algn="l">
              <a:lnSpc>
                <a:spcPct val="100000"/>
              </a:lnSpc>
              <a:spcBef>
                <a:spcPts val="0"/>
              </a:spcBef>
              <a:spcAft>
                <a:spcPts val="0"/>
              </a:spcAft>
              <a:buSzPts val="2100"/>
              <a:buNone/>
              <a:defRPr/>
            </a:lvl6pPr>
            <a:lvl7pPr lvl="6" algn="l">
              <a:lnSpc>
                <a:spcPct val="100000"/>
              </a:lnSpc>
              <a:spcBef>
                <a:spcPts val="0"/>
              </a:spcBef>
              <a:spcAft>
                <a:spcPts val="0"/>
              </a:spcAft>
              <a:buSzPts val="2100"/>
              <a:buNone/>
              <a:defRPr/>
            </a:lvl7pPr>
            <a:lvl8pPr lvl="7" algn="l">
              <a:lnSpc>
                <a:spcPct val="100000"/>
              </a:lnSpc>
              <a:spcBef>
                <a:spcPts val="0"/>
              </a:spcBef>
              <a:spcAft>
                <a:spcPts val="0"/>
              </a:spcAft>
              <a:buSzPts val="2100"/>
              <a:buNone/>
              <a:defRPr/>
            </a:lvl8pPr>
            <a:lvl9pPr lvl="8" algn="l">
              <a:lnSpc>
                <a:spcPct val="100000"/>
              </a:lnSpc>
              <a:spcBef>
                <a:spcPts val="0"/>
              </a:spcBef>
              <a:spcAft>
                <a:spcPts val="0"/>
              </a:spcAft>
              <a:buSzPts val="2100"/>
              <a:buNone/>
              <a:defRPr/>
            </a:lvl9pPr>
          </a:lstStyle>
          <a:p/>
        </p:txBody>
      </p:sp>
      <p:sp>
        <p:nvSpPr>
          <p:cNvPr id="55" name="Google Shape;55;p9"/>
          <p:cNvSpPr txBox="1"/>
          <p:nvPr>
            <p:ph idx="12" type="sldNum"/>
          </p:nvPr>
        </p:nvSpPr>
        <p:spPr>
          <a:xfrm>
            <a:off x="12915900" y="9534525"/>
            <a:ext cx="4114800" cy="547800"/>
          </a:xfrm>
          <a:prstGeom prst="rect">
            <a:avLst/>
          </a:prstGeom>
          <a:noFill/>
          <a:ln>
            <a:noFill/>
          </a:ln>
        </p:spPr>
        <p:txBody>
          <a:bodyPr anchorCtr="0" anchor="ctr" bIns="68550" lIns="137150" spcFirstLastPara="1" rIns="137150" wrap="square" tIns="6855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mbria"/>
                <a:ea typeface="Cambria"/>
                <a:cs typeface="Cambria"/>
                <a:sym typeface="Cambria"/>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mbria"/>
                <a:ea typeface="Cambria"/>
                <a:cs typeface="Cambria"/>
                <a:sym typeface="Cambria"/>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mbria"/>
                <a:ea typeface="Cambria"/>
                <a:cs typeface="Cambria"/>
                <a:sym typeface="Cambria"/>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mbria"/>
                <a:ea typeface="Cambria"/>
                <a:cs typeface="Cambria"/>
                <a:sym typeface="Cambria"/>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mbria"/>
                <a:ea typeface="Cambria"/>
                <a:cs typeface="Cambria"/>
                <a:sym typeface="Cambria"/>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mbria"/>
                <a:ea typeface="Cambria"/>
                <a:cs typeface="Cambria"/>
                <a:sym typeface="Cambria"/>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mbria"/>
                <a:ea typeface="Cambria"/>
                <a:cs typeface="Cambria"/>
                <a:sym typeface="Cambria"/>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mbria"/>
                <a:ea typeface="Cambria"/>
                <a:cs typeface="Cambria"/>
                <a:sym typeface="Cambria"/>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6" name="Shape 56"/>
        <p:cNvGrpSpPr/>
        <p:nvPr/>
      </p:nvGrpSpPr>
      <p:grpSpPr>
        <a:xfrm>
          <a:off x="0" y="0"/>
          <a:ext cx="0" cy="0"/>
          <a:chOff x="0" y="0"/>
          <a:chExt cx="0" cy="0"/>
        </a:xfrm>
      </p:grpSpPr>
      <p:sp>
        <p:nvSpPr>
          <p:cNvPr id="57" name="Google Shape;57;p10"/>
          <p:cNvSpPr txBox="1"/>
          <p:nvPr>
            <p:ph type="title"/>
          </p:nvPr>
        </p:nvSpPr>
        <p:spPr>
          <a:xfrm>
            <a:off x="1259682" y="685800"/>
            <a:ext cx="5898300" cy="2400300"/>
          </a:xfrm>
          <a:prstGeom prst="rect">
            <a:avLst/>
          </a:prstGeom>
          <a:noFill/>
          <a:ln>
            <a:noFill/>
          </a:ln>
        </p:spPr>
        <p:txBody>
          <a:bodyPr anchorCtr="0" anchor="b" bIns="68550" lIns="137150" spcFirstLastPara="1" rIns="137150" wrap="square" tIns="68550">
            <a:normAutofit/>
          </a:bodyPr>
          <a:lstStyle>
            <a:lvl1pPr lvl="0" algn="l">
              <a:lnSpc>
                <a:spcPct val="90000"/>
              </a:lnSpc>
              <a:spcBef>
                <a:spcPts val="0"/>
              </a:spcBef>
              <a:spcAft>
                <a:spcPts val="0"/>
              </a:spcAft>
              <a:buClr>
                <a:schemeClr val="dk1"/>
              </a:buClr>
              <a:buSzPts val="4800"/>
              <a:buFont typeface="Cambria"/>
              <a:buNone/>
              <a:defRPr sz="4800"/>
            </a:lvl1pPr>
            <a:lvl2pPr lvl="1" algn="l">
              <a:lnSpc>
                <a:spcPct val="100000"/>
              </a:lnSpc>
              <a:spcBef>
                <a:spcPts val="0"/>
              </a:spcBef>
              <a:spcAft>
                <a:spcPts val="0"/>
              </a:spcAft>
              <a:buSzPts val="2100"/>
              <a:buNone/>
              <a:defRPr/>
            </a:lvl2pPr>
            <a:lvl3pPr lvl="2" algn="l">
              <a:lnSpc>
                <a:spcPct val="100000"/>
              </a:lnSpc>
              <a:spcBef>
                <a:spcPts val="0"/>
              </a:spcBef>
              <a:spcAft>
                <a:spcPts val="0"/>
              </a:spcAft>
              <a:buSzPts val="2100"/>
              <a:buNone/>
              <a:defRPr/>
            </a:lvl3pPr>
            <a:lvl4pPr lvl="3" algn="l">
              <a:lnSpc>
                <a:spcPct val="100000"/>
              </a:lnSpc>
              <a:spcBef>
                <a:spcPts val="0"/>
              </a:spcBef>
              <a:spcAft>
                <a:spcPts val="0"/>
              </a:spcAft>
              <a:buSzPts val="2100"/>
              <a:buNone/>
              <a:defRPr/>
            </a:lvl4pPr>
            <a:lvl5pPr lvl="4" algn="l">
              <a:lnSpc>
                <a:spcPct val="100000"/>
              </a:lnSpc>
              <a:spcBef>
                <a:spcPts val="0"/>
              </a:spcBef>
              <a:spcAft>
                <a:spcPts val="0"/>
              </a:spcAft>
              <a:buSzPts val="2100"/>
              <a:buNone/>
              <a:defRPr/>
            </a:lvl5pPr>
            <a:lvl6pPr lvl="5" algn="l">
              <a:lnSpc>
                <a:spcPct val="100000"/>
              </a:lnSpc>
              <a:spcBef>
                <a:spcPts val="0"/>
              </a:spcBef>
              <a:spcAft>
                <a:spcPts val="0"/>
              </a:spcAft>
              <a:buSzPts val="2100"/>
              <a:buNone/>
              <a:defRPr/>
            </a:lvl6pPr>
            <a:lvl7pPr lvl="6" algn="l">
              <a:lnSpc>
                <a:spcPct val="100000"/>
              </a:lnSpc>
              <a:spcBef>
                <a:spcPts val="0"/>
              </a:spcBef>
              <a:spcAft>
                <a:spcPts val="0"/>
              </a:spcAft>
              <a:buSzPts val="2100"/>
              <a:buNone/>
              <a:defRPr/>
            </a:lvl7pPr>
            <a:lvl8pPr lvl="7" algn="l">
              <a:lnSpc>
                <a:spcPct val="100000"/>
              </a:lnSpc>
              <a:spcBef>
                <a:spcPts val="0"/>
              </a:spcBef>
              <a:spcAft>
                <a:spcPts val="0"/>
              </a:spcAft>
              <a:buSzPts val="2100"/>
              <a:buNone/>
              <a:defRPr/>
            </a:lvl8pPr>
            <a:lvl9pPr lvl="8" algn="l">
              <a:lnSpc>
                <a:spcPct val="100000"/>
              </a:lnSpc>
              <a:spcBef>
                <a:spcPts val="0"/>
              </a:spcBef>
              <a:spcAft>
                <a:spcPts val="0"/>
              </a:spcAft>
              <a:buSzPts val="2100"/>
              <a:buNone/>
              <a:defRPr/>
            </a:lvl9pPr>
          </a:lstStyle>
          <a:p/>
        </p:txBody>
      </p:sp>
      <p:sp>
        <p:nvSpPr>
          <p:cNvPr id="58" name="Google Shape;58;p10"/>
          <p:cNvSpPr/>
          <p:nvPr>
            <p:ph idx="2" type="pic"/>
          </p:nvPr>
        </p:nvSpPr>
        <p:spPr>
          <a:xfrm>
            <a:off x="7774782" y="1481138"/>
            <a:ext cx="9258300" cy="7310400"/>
          </a:xfrm>
          <a:prstGeom prst="rect">
            <a:avLst/>
          </a:prstGeom>
          <a:noFill/>
          <a:ln>
            <a:noFill/>
          </a:ln>
        </p:spPr>
        <p:txBody>
          <a:bodyPr anchorCtr="0" anchor="t" bIns="68550" lIns="137150" spcFirstLastPara="1" rIns="137150" wrap="square" tIns="68550">
            <a:noAutofit/>
          </a:bodyPr>
          <a:lstStyle>
            <a:lvl1pPr lvl="0" marR="0" rtl="0" algn="l">
              <a:lnSpc>
                <a:spcPct val="90000"/>
              </a:lnSpc>
              <a:spcBef>
                <a:spcPts val="1500"/>
              </a:spcBef>
              <a:spcAft>
                <a:spcPts val="0"/>
              </a:spcAft>
              <a:buClr>
                <a:schemeClr val="dk1"/>
              </a:buClr>
              <a:buSzPts val="4800"/>
              <a:buFont typeface="Arial"/>
              <a:buNone/>
              <a:defRPr b="0" i="0" sz="4800" u="none" cap="none" strike="noStrike">
                <a:solidFill>
                  <a:schemeClr val="dk1"/>
                </a:solidFill>
                <a:latin typeface="Cambria"/>
                <a:ea typeface="Cambria"/>
                <a:cs typeface="Cambria"/>
                <a:sym typeface="Cambria"/>
              </a:defRPr>
            </a:lvl1pPr>
            <a:lvl2pPr lvl="1" marR="0" rtl="0" algn="l">
              <a:lnSpc>
                <a:spcPct val="90000"/>
              </a:lnSpc>
              <a:spcBef>
                <a:spcPts val="800"/>
              </a:spcBef>
              <a:spcAft>
                <a:spcPts val="0"/>
              </a:spcAft>
              <a:buClr>
                <a:schemeClr val="dk1"/>
              </a:buClr>
              <a:buSzPts val="4200"/>
              <a:buFont typeface="Arial"/>
              <a:buNone/>
              <a:defRPr b="0" i="0" sz="4200" u="none" cap="none" strike="noStrike">
                <a:solidFill>
                  <a:schemeClr val="dk1"/>
                </a:solidFill>
                <a:latin typeface="Cambria"/>
                <a:ea typeface="Cambria"/>
                <a:cs typeface="Cambria"/>
                <a:sym typeface="Cambria"/>
              </a:defRPr>
            </a:lvl2pPr>
            <a:lvl3pPr lvl="2" marR="0" rtl="0" algn="l">
              <a:lnSpc>
                <a:spcPct val="90000"/>
              </a:lnSpc>
              <a:spcBef>
                <a:spcPts val="800"/>
              </a:spcBef>
              <a:spcAft>
                <a:spcPts val="0"/>
              </a:spcAft>
              <a:buClr>
                <a:schemeClr val="dk1"/>
              </a:buClr>
              <a:buSzPts val="3600"/>
              <a:buFont typeface="Arial"/>
              <a:buNone/>
              <a:defRPr b="0" i="0" sz="3600" u="none" cap="none" strike="noStrike">
                <a:solidFill>
                  <a:schemeClr val="dk1"/>
                </a:solidFill>
                <a:latin typeface="Cambria"/>
                <a:ea typeface="Cambria"/>
                <a:cs typeface="Cambria"/>
                <a:sym typeface="Cambria"/>
              </a:defRPr>
            </a:lvl3pPr>
            <a:lvl4pPr lvl="3" marR="0" rtl="0" algn="l">
              <a:lnSpc>
                <a:spcPct val="90000"/>
              </a:lnSpc>
              <a:spcBef>
                <a:spcPts val="800"/>
              </a:spcBef>
              <a:spcAft>
                <a:spcPts val="0"/>
              </a:spcAft>
              <a:buClr>
                <a:schemeClr val="dk1"/>
              </a:buClr>
              <a:buSzPts val="3000"/>
              <a:buFont typeface="Arial"/>
              <a:buNone/>
              <a:defRPr b="0" i="0" sz="3000" u="none" cap="none" strike="noStrike">
                <a:solidFill>
                  <a:schemeClr val="dk1"/>
                </a:solidFill>
                <a:latin typeface="Cambria"/>
                <a:ea typeface="Cambria"/>
                <a:cs typeface="Cambria"/>
                <a:sym typeface="Cambria"/>
              </a:defRPr>
            </a:lvl4pPr>
            <a:lvl5pPr lvl="4" marR="0" rtl="0" algn="l">
              <a:lnSpc>
                <a:spcPct val="90000"/>
              </a:lnSpc>
              <a:spcBef>
                <a:spcPts val="800"/>
              </a:spcBef>
              <a:spcAft>
                <a:spcPts val="0"/>
              </a:spcAft>
              <a:buClr>
                <a:schemeClr val="dk1"/>
              </a:buClr>
              <a:buSzPts val="3000"/>
              <a:buFont typeface="Arial"/>
              <a:buNone/>
              <a:defRPr b="0" i="0" sz="3000" u="none" cap="none" strike="noStrike">
                <a:solidFill>
                  <a:schemeClr val="dk1"/>
                </a:solidFill>
                <a:latin typeface="Cambria"/>
                <a:ea typeface="Cambria"/>
                <a:cs typeface="Cambria"/>
                <a:sym typeface="Cambria"/>
              </a:defRPr>
            </a:lvl5pPr>
            <a:lvl6pPr lvl="5" marR="0" rtl="0" algn="l">
              <a:lnSpc>
                <a:spcPct val="90000"/>
              </a:lnSpc>
              <a:spcBef>
                <a:spcPts val="800"/>
              </a:spcBef>
              <a:spcAft>
                <a:spcPts val="0"/>
              </a:spcAft>
              <a:buClr>
                <a:schemeClr val="dk1"/>
              </a:buClr>
              <a:buSzPts val="3000"/>
              <a:buFont typeface="Arial"/>
              <a:buNone/>
              <a:defRPr b="0" i="0" sz="3000" u="none" cap="none" strike="noStrike">
                <a:solidFill>
                  <a:schemeClr val="dk1"/>
                </a:solidFill>
                <a:latin typeface="Cambria"/>
                <a:ea typeface="Cambria"/>
                <a:cs typeface="Cambria"/>
                <a:sym typeface="Cambria"/>
              </a:defRPr>
            </a:lvl6pPr>
            <a:lvl7pPr lvl="6" marR="0" rtl="0" algn="l">
              <a:lnSpc>
                <a:spcPct val="90000"/>
              </a:lnSpc>
              <a:spcBef>
                <a:spcPts val="800"/>
              </a:spcBef>
              <a:spcAft>
                <a:spcPts val="0"/>
              </a:spcAft>
              <a:buClr>
                <a:schemeClr val="dk1"/>
              </a:buClr>
              <a:buSzPts val="3000"/>
              <a:buFont typeface="Arial"/>
              <a:buNone/>
              <a:defRPr b="0" i="0" sz="3000" u="none" cap="none" strike="noStrike">
                <a:solidFill>
                  <a:schemeClr val="dk1"/>
                </a:solidFill>
                <a:latin typeface="Cambria"/>
                <a:ea typeface="Cambria"/>
                <a:cs typeface="Cambria"/>
                <a:sym typeface="Cambria"/>
              </a:defRPr>
            </a:lvl7pPr>
            <a:lvl8pPr lvl="7" marR="0" rtl="0" algn="l">
              <a:lnSpc>
                <a:spcPct val="90000"/>
              </a:lnSpc>
              <a:spcBef>
                <a:spcPts val="800"/>
              </a:spcBef>
              <a:spcAft>
                <a:spcPts val="0"/>
              </a:spcAft>
              <a:buClr>
                <a:schemeClr val="dk1"/>
              </a:buClr>
              <a:buSzPts val="3000"/>
              <a:buFont typeface="Arial"/>
              <a:buNone/>
              <a:defRPr b="0" i="0" sz="3000" u="none" cap="none" strike="noStrike">
                <a:solidFill>
                  <a:schemeClr val="dk1"/>
                </a:solidFill>
                <a:latin typeface="Cambria"/>
                <a:ea typeface="Cambria"/>
                <a:cs typeface="Cambria"/>
                <a:sym typeface="Cambria"/>
              </a:defRPr>
            </a:lvl8pPr>
            <a:lvl9pPr lvl="8" marR="0" rtl="0" algn="l">
              <a:lnSpc>
                <a:spcPct val="90000"/>
              </a:lnSpc>
              <a:spcBef>
                <a:spcPts val="800"/>
              </a:spcBef>
              <a:spcAft>
                <a:spcPts val="0"/>
              </a:spcAft>
              <a:buClr>
                <a:schemeClr val="dk1"/>
              </a:buClr>
              <a:buSzPts val="3000"/>
              <a:buFont typeface="Arial"/>
              <a:buNone/>
              <a:defRPr b="0" i="0" sz="3000" u="none" cap="none" strike="noStrike">
                <a:solidFill>
                  <a:schemeClr val="dk1"/>
                </a:solidFill>
                <a:latin typeface="Cambria"/>
                <a:ea typeface="Cambria"/>
                <a:cs typeface="Cambria"/>
                <a:sym typeface="Cambria"/>
              </a:defRPr>
            </a:lvl9pPr>
          </a:lstStyle>
          <a:p/>
        </p:txBody>
      </p:sp>
      <p:sp>
        <p:nvSpPr>
          <p:cNvPr id="59" name="Google Shape;59;p10"/>
          <p:cNvSpPr txBox="1"/>
          <p:nvPr>
            <p:ph idx="1" type="body"/>
          </p:nvPr>
        </p:nvSpPr>
        <p:spPr>
          <a:xfrm>
            <a:off x="1259682" y="3086100"/>
            <a:ext cx="5898300" cy="5717400"/>
          </a:xfrm>
          <a:prstGeom prst="rect">
            <a:avLst/>
          </a:prstGeom>
          <a:noFill/>
          <a:ln>
            <a:noFill/>
          </a:ln>
        </p:spPr>
        <p:txBody>
          <a:bodyPr anchorCtr="0" anchor="t" bIns="68550" lIns="137150" spcFirstLastPara="1" rIns="137150" wrap="square" tIns="68550">
            <a:normAutofit/>
          </a:bodyPr>
          <a:lstStyle>
            <a:lvl1pPr indent="-228600" lvl="0" marL="457200" algn="l">
              <a:lnSpc>
                <a:spcPct val="90000"/>
              </a:lnSpc>
              <a:spcBef>
                <a:spcPts val="1500"/>
              </a:spcBef>
              <a:spcAft>
                <a:spcPts val="0"/>
              </a:spcAft>
              <a:buClr>
                <a:schemeClr val="dk1"/>
              </a:buClr>
              <a:buSzPts val="2400"/>
              <a:buNone/>
              <a:defRPr sz="2400"/>
            </a:lvl1pPr>
            <a:lvl2pPr indent="-228600" lvl="1" marL="914400" algn="l">
              <a:lnSpc>
                <a:spcPct val="90000"/>
              </a:lnSpc>
              <a:spcBef>
                <a:spcPts val="800"/>
              </a:spcBef>
              <a:spcAft>
                <a:spcPts val="0"/>
              </a:spcAft>
              <a:buClr>
                <a:schemeClr val="dk1"/>
              </a:buClr>
              <a:buSzPts val="2100"/>
              <a:buNone/>
              <a:defRPr sz="2100"/>
            </a:lvl2pPr>
            <a:lvl3pPr indent="-228600" lvl="2" marL="1371600" algn="l">
              <a:lnSpc>
                <a:spcPct val="90000"/>
              </a:lnSpc>
              <a:spcBef>
                <a:spcPts val="800"/>
              </a:spcBef>
              <a:spcAft>
                <a:spcPts val="0"/>
              </a:spcAft>
              <a:buClr>
                <a:schemeClr val="dk1"/>
              </a:buClr>
              <a:buSzPts val="1800"/>
              <a:buNone/>
              <a:defRPr sz="1800"/>
            </a:lvl3pPr>
            <a:lvl4pPr indent="-228600" lvl="3" marL="1828800" algn="l">
              <a:lnSpc>
                <a:spcPct val="90000"/>
              </a:lnSpc>
              <a:spcBef>
                <a:spcPts val="800"/>
              </a:spcBef>
              <a:spcAft>
                <a:spcPts val="0"/>
              </a:spcAft>
              <a:buClr>
                <a:schemeClr val="dk1"/>
              </a:buClr>
              <a:buSzPts val="1500"/>
              <a:buNone/>
              <a:defRPr sz="1500"/>
            </a:lvl4pPr>
            <a:lvl5pPr indent="-228600" lvl="4" marL="2286000" algn="l">
              <a:lnSpc>
                <a:spcPct val="90000"/>
              </a:lnSpc>
              <a:spcBef>
                <a:spcPts val="800"/>
              </a:spcBef>
              <a:spcAft>
                <a:spcPts val="0"/>
              </a:spcAft>
              <a:buClr>
                <a:schemeClr val="dk1"/>
              </a:buClr>
              <a:buSzPts val="1500"/>
              <a:buNone/>
              <a:defRPr sz="1500"/>
            </a:lvl5pPr>
            <a:lvl6pPr indent="-228600" lvl="5" marL="2743200" algn="l">
              <a:lnSpc>
                <a:spcPct val="90000"/>
              </a:lnSpc>
              <a:spcBef>
                <a:spcPts val="800"/>
              </a:spcBef>
              <a:spcAft>
                <a:spcPts val="0"/>
              </a:spcAft>
              <a:buClr>
                <a:schemeClr val="dk1"/>
              </a:buClr>
              <a:buSzPts val="1500"/>
              <a:buNone/>
              <a:defRPr sz="1500"/>
            </a:lvl6pPr>
            <a:lvl7pPr indent="-228600" lvl="6" marL="3200400" algn="l">
              <a:lnSpc>
                <a:spcPct val="90000"/>
              </a:lnSpc>
              <a:spcBef>
                <a:spcPts val="800"/>
              </a:spcBef>
              <a:spcAft>
                <a:spcPts val="0"/>
              </a:spcAft>
              <a:buClr>
                <a:schemeClr val="dk1"/>
              </a:buClr>
              <a:buSzPts val="1500"/>
              <a:buNone/>
              <a:defRPr sz="1500"/>
            </a:lvl7pPr>
            <a:lvl8pPr indent="-228600" lvl="7" marL="3657600" algn="l">
              <a:lnSpc>
                <a:spcPct val="90000"/>
              </a:lnSpc>
              <a:spcBef>
                <a:spcPts val="800"/>
              </a:spcBef>
              <a:spcAft>
                <a:spcPts val="0"/>
              </a:spcAft>
              <a:buClr>
                <a:schemeClr val="dk1"/>
              </a:buClr>
              <a:buSzPts val="1500"/>
              <a:buNone/>
              <a:defRPr sz="1500"/>
            </a:lvl8pPr>
            <a:lvl9pPr indent="-228600" lvl="8" marL="4114800" algn="l">
              <a:lnSpc>
                <a:spcPct val="90000"/>
              </a:lnSpc>
              <a:spcBef>
                <a:spcPts val="800"/>
              </a:spcBef>
              <a:spcAft>
                <a:spcPts val="0"/>
              </a:spcAft>
              <a:buClr>
                <a:schemeClr val="dk1"/>
              </a:buClr>
              <a:buSzPts val="1500"/>
              <a:buNone/>
              <a:defRPr sz="1500"/>
            </a:lvl9pPr>
          </a:lstStyle>
          <a:p/>
        </p:txBody>
      </p:sp>
      <p:sp>
        <p:nvSpPr>
          <p:cNvPr id="60" name="Google Shape;60;p10"/>
          <p:cNvSpPr txBox="1"/>
          <p:nvPr>
            <p:ph idx="10" type="dt"/>
          </p:nvPr>
        </p:nvSpPr>
        <p:spPr>
          <a:xfrm>
            <a:off x="1257300" y="9534525"/>
            <a:ext cx="4114800" cy="547800"/>
          </a:xfrm>
          <a:prstGeom prst="rect">
            <a:avLst/>
          </a:prstGeom>
          <a:noFill/>
          <a:ln>
            <a:noFill/>
          </a:ln>
        </p:spPr>
        <p:txBody>
          <a:bodyPr anchorCtr="0" anchor="ctr" bIns="68550" lIns="137150" spcFirstLastPara="1" rIns="137150" wrap="square" tIns="68550">
            <a:noAutofit/>
          </a:bodyPr>
          <a:lstStyle>
            <a:lvl1pPr lvl="0" algn="l">
              <a:lnSpc>
                <a:spcPct val="100000"/>
              </a:lnSpc>
              <a:spcBef>
                <a:spcPts val="0"/>
              </a:spcBef>
              <a:spcAft>
                <a:spcPts val="0"/>
              </a:spcAft>
              <a:buSzPts val="2100"/>
              <a:buNone/>
              <a:defRPr/>
            </a:lvl1pPr>
            <a:lvl2pPr lvl="1" algn="l">
              <a:lnSpc>
                <a:spcPct val="100000"/>
              </a:lnSpc>
              <a:spcBef>
                <a:spcPts val="0"/>
              </a:spcBef>
              <a:spcAft>
                <a:spcPts val="0"/>
              </a:spcAft>
              <a:buSzPts val="2100"/>
              <a:buNone/>
              <a:defRPr/>
            </a:lvl2pPr>
            <a:lvl3pPr lvl="2" algn="l">
              <a:lnSpc>
                <a:spcPct val="100000"/>
              </a:lnSpc>
              <a:spcBef>
                <a:spcPts val="0"/>
              </a:spcBef>
              <a:spcAft>
                <a:spcPts val="0"/>
              </a:spcAft>
              <a:buSzPts val="2100"/>
              <a:buNone/>
              <a:defRPr/>
            </a:lvl3pPr>
            <a:lvl4pPr lvl="3" algn="l">
              <a:lnSpc>
                <a:spcPct val="100000"/>
              </a:lnSpc>
              <a:spcBef>
                <a:spcPts val="0"/>
              </a:spcBef>
              <a:spcAft>
                <a:spcPts val="0"/>
              </a:spcAft>
              <a:buSzPts val="2100"/>
              <a:buNone/>
              <a:defRPr/>
            </a:lvl4pPr>
            <a:lvl5pPr lvl="4" algn="l">
              <a:lnSpc>
                <a:spcPct val="100000"/>
              </a:lnSpc>
              <a:spcBef>
                <a:spcPts val="0"/>
              </a:spcBef>
              <a:spcAft>
                <a:spcPts val="0"/>
              </a:spcAft>
              <a:buSzPts val="2100"/>
              <a:buNone/>
              <a:defRPr/>
            </a:lvl5pPr>
            <a:lvl6pPr lvl="5" algn="l">
              <a:lnSpc>
                <a:spcPct val="100000"/>
              </a:lnSpc>
              <a:spcBef>
                <a:spcPts val="0"/>
              </a:spcBef>
              <a:spcAft>
                <a:spcPts val="0"/>
              </a:spcAft>
              <a:buSzPts val="2100"/>
              <a:buNone/>
              <a:defRPr/>
            </a:lvl6pPr>
            <a:lvl7pPr lvl="6" algn="l">
              <a:lnSpc>
                <a:spcPct val="100000"/>
              </a:lnSpc>
              <a:spcBef>
                <a:spcPts val="0"/>
              </a:spcBef>
              <a:spcAft>
                <a:spcPts val="0"/>
              </a:spcAft>
              <a:buSzPts val="2100"/>
              <a:buNone/>
              <a:defRPr/>
            </a:lvl7pPr>
            <a:lvl8pPr lvl="7" algn="l">
              <a:lnSpc>
                <a:spcPct val="100000"/>
              </a:lnSpc>
              <a:spcBef>
                <a:spcPts val="0"/>
              </a:spcBef>
              <a:spcAft>
                <a:spcPts val="0"/>
              </a:spcAft>
              <a:buSzPts val="2100"/>
              <a:buNone/>
              <a:defRPr/>
            </a:lvl8pPr>
            <a:lvl9pPr lvl="8" algn="l">
              <a:lnSpc>
                <a:spcPct val="100000"/>
              </a:lnSpc>
              <a:spcBef>
                <a:spcPts val="0"/>
              </a:spcBef>
              <a:spcAft>
                <a:spcPts val="0"/>
              </a:spcAft>
              <a:buSzPts val="2100"/>
              <a:buNone/>
              <a:defRPr/>
            </a:lvl9pPr>
          </a:lstStyle>
          <a:p/>
        </p:txBody>
      </p:sp>
      <p:sp>
        <p:nvSpPr>
          <p:cNvPr id="61" name="Google Shape;61;p10"/>
          <p:cNvSpPr txBox="1"/>
          <p:nvPr>
            <p:ph idx="11" type="ftr"/>
          </p:nvPr>
        </p:nvSpPr>
        <p:spPr>
          <a:xfrm>
            <a:off x="6057900" y="9534525"/>
            <a:ext cx="6172200" cy="547800"/>
          </a:xfrm>
          <a:prstGeom prst="rect">
            <a:avLst/>
          </a:prstGeom>
          <a:noFill/>
          <a:ln>
            <a:noFill/>
          </a:ln>
        </p:spPr>
        <p:txBody>
          <a:bodyPr anchorCtr="0" anchor="ctr" bIns="68550" lIns="137150" spcFirstLastPara="1" rIns="137150" wrap="square" tIns="68550">
            <a:noAutofit/>
          </a:bodyPr>
          <a:lstStyle>
            <a:lvl1pPr lvl="0" algn="ctr">
              <a:lnSpc>
                <a:spcPct val="100000"/>
              </a:lnSpc>
              <a:spcBef>
                <a:spcPts val="0"/>
              </a:spcBef>
              <a:spcAft>
                <a:spcPts val="0"/>
              </a:spcAft>
              <a:buSzPts val="2100"/>
              <a:buNone/>
              <a:defRPr/>
            </a:lvl1pPr>
            <a:lvl2pPr lvl="1" algn="l">
              <a:lnSpc>
                <a:spcPct val="100000"/>
              </a:lnSpc>
              <a:spcBef>
                <a:spcPts val="0"/>
              </a:spcBef>
              <a:spcAft>
                <a:spcPts val="0"/>
              </a:spcAft>
              <a:buSzPts val="2100"/>
              <a:buNone/>
              <a:defRPr/>
            </a:lvl2pPr>
            <a:lvl3pPr lvl="2" algn="l">
              <a:lnSpc>
                <a:spcPct val="100000"/>
              </a:lnSpc>
              <a:spcBef>
                <a:spcPts val="0"/>
              </a:spcBef>
              <a:spcAft>
                <a:spcPts val="0"/>
              </a:spcAft>
              <a:buSzPts val="2100"/>
              <a:buNone/>
              <a:defRPr/>
            </a:lvl3pPr>
            <a:lvl4pPr lvl="3" algn="l">
              <a:lnSpc>
                <a:spcPct val="100000"/>
              </a:lnSpc>
              <a:spcBef>
                <a:spcPts val="0"/>
              </a:spcBef>
              <a:spcAft>
                <a:spcPts val="0"/>
              </a:spcAft>
              <a:buSzPts val="2100"/>
              <a:buNone/>
              <a:defRPr/>
            </a:lvl4pPr>
            <a:lvl5pPr lvl="4" algn="l">
              <a:lnSpc>
                <a:spcPct val="100000"/>
              </a:lnSpc>
              <a:spcBef>
                <a:spcPts val="0"/>
              </a:spcBef>
              <a:spcAft>
                <a:spcPts val="0"/>
              </a:spcAft>
              <a:buSzPts val="2100"/>
              <a:buNone/>
              <a:defRPr/>
            </a:lvl5pPr>
            <a:lvl6pPr lvl="5" algn="l">
              <a:lnSpc>
                <a:spcPct val="100000"/>
              </a:lnSpc>
              <a:spcBef>
                <a:spcPts val="0"/>
              </a:spcBef>
              <a:spcAft>
                <a:spcPts val="0"/>
              </a:spcAft>
              <a:buSzPts val="2100"/>
              <a:buNone/>
              <a:defRPr/>
            </a:lvl6pPr>
            <a:lvl7pPr lvl="6" algn="l">
              <a:lnSpc>
                <a:spcPct val="100000"/>
              </a:lnSpc>
              <a:spcBef>
                <a:spcPts val="0"/>
              </a:spcBef>
              <a:spcAft>
                <a:spcPts val="0"/>
              </a:spcAft>
              <a:buSzPts val="2100"/>
              <a:buNone/>
              <a:defRPr/>
            </a:lvl7pPr>
            <a:lvl8pPr lvl="7" algn="l">
              <a:lnSpc>
                <a:spcPct val="100000"/>
              </a:lnSpc>
              <a:spcBef>
                <a:spcPts val="0"/>
              </a:spcBef>
              <a:spcAft>
                <a:spcPts val="0"/>
              </a:spcAft>
              <a:buSzPts val="2100"/>
              <a:buNone/>
              <a:defRPr/>
            </a:lvl8pPr>
            <a:lvl9pPr lvl="8" algn="l">
              <a:lnSpc>
                <a:spcPct val="100000"/>
              </a:lnSpc>
              <a:spcBef>
                <a:spcPts val="0"/>
              </a:spcBef>
              <a:spcAft>
                <a:spcPts val="0"/>
              </a:spcAft>
              <a:buSzPts val="2100"/>
              <a:buNone/>
              <a:defRPr/>
            </a:lvl9pPr>
          </a:lstStyle>
          <a:p/>
        </p:txBody>
      </p:sp>
      <p:sp>
        <p:nvSpPr>
          <p:cNvPr id="62" name="Google Shape;62;p10"/>
          <p:cNvSpPr txBox="1"/>
          <p:nvPr>
            <p:ph idx="12" type="sldNum"/>
          </p:nvPr>
        </p:nvSpPr>
        <p:spPr>
          <a:xfrm>
            <a:off x="12915900" y="9534525"/>
            <a:ext cx="4114800" cy="547800"/>
          </a:xfrm>
          <a:prstGeom prst="rect">
            <a:avLst/>
          </a:prstGeom>
          <a:noFill/>
          <a:ln>
            <a:noFill/>
          </a:ln>
        </p:spPr>
        <p:txBody>
          <a:bodyPr anchorCtr="0" anchor="ctr" bIns="68550" lIns="137150" spcFirstLastPara="1" rIns="137150" wrap="square" tIns="6855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mbria"/>
                <a:ea typeface="Cambria"/>
                <a:cs typeface="Cambria"/>
                <a:sym typeface="Cambria"/>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mbria"/>
                <a:ea typeface="Cambria"/>
                <a:cs typeface="Cambria"/>
                <a:sym typeface="Cambria"/>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mbria"/>
                <a:ea typeface="Cambria"/>
                <a:cs typeface="Cambria"/>
                <a:sym typeface="Cambria"/>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mbria"/>
                <a:ea typeface="Cambria"/>
                <a:cs typeface="Cambria"/>
                <a:sym typeface="Cambria"/>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mbria"/>
                <a:ea typeface="Cambria"/>
                <a:cs typeface="Cambria"/>
                <a:sym typeface="Cambria"/>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mbria"/>
                <a:ea typeface="Cambria"/>
                <a:cs typeface="Cambria"/>
                <a:sym typeface="Cambria"/>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mbria"/>
                <a:ea typeface="Cambria"/>
                <a:cs typeface="Cambria"/>
                <a:sym typeface="Cambria"/>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mbria"/>
                <a:ea typeface="Cambria"/>
                <a:cs typeface="Cambria"/>
                <a:sym typeface="Cambria"/>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257300" y="547688"/>
            <a:ext cx="15773400" cy="1988400"/>
          </a:xfrm>
          <a:prstGeom prst="rect">
            <a:avLst/>
          </a:prstGeom>
          <a:noFill/>
          <a:ln>
            <a:noFill/>
          </a:ln>
        </p:spPr>
        <p:txBody>
          <a:bodyPr anchorCtr="0" anchor="ctr" bIns="68550" lIns="137150" spcFirstLastPara="1" rIns="137150" wrap="square" tIns="68550">
            <a:normAutofit/>
          </a:bodyPr>
          <a:lstStyle>
            <a:lvl1pPr lvl="0" marR="0" rtl="0" algn="l">
              <a:lnSpc>
                <a:spcPct val="90000"/>
              </a:lnSpc>
              <a:spcBef>
                <a:spcPts val="0"/>
              </a:spcBef>
              <a:spcAft>
                <a:spcPts val="0"/>
              </a:spcAft>
              <a:buClr>
                <a:schemeClr val="dk1"/>
              </a:buClr>
              <a:buSzPts val="6600"/>
              <a:buFont typeface="Cambria"/>
              <a:buNone/>
              <a:defRPr b="0" i="0" sz="6600" u="none" cap="none" strike="noStrike">
                <a:solidFill>
                  <a:schemeClr val="dk1"/>
                </a:solidFill>
                <a:latin typeface="Cambria"/>
                <a:ea typeface="Cambria"/>
                <a:cs typeface="Cambria"/>
                <a:sym typeface="Cambria"/>
              </a:defRPr>
            </a:lvl1pPr>
            <a:lvl2pPr lvl="1" marR="0" rtl="0" algn="l">
              <a:lnSpc>
                <a:spcPct val="100000"/>
              </a:lnSpc>
              <a:spcBef>
                <a:spcPts val="0"/>
              </a:spcBef>
              <a:spcAft>
                <a:spcPts val="0"/>
              </a:spcAft>
              <a:buClr>
                <a:srgbClr val="000000"/>
              </a:buClr>
              <a:buSzPts val="2100"/>
              <a:buFont typeface="Arial"/>
              <a:buNone/>
              <a:defRPr b="0" i="0" sz="27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100"/>
              <a:buFont typeface="Arial"/>
              <a:buNone/>
              <a:defRPr b="0" i="0" sz="27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100"/>
              <a:buFont typeface="Arial"/>
              <a:buNone/>
              <a:defRPr b="0" i="0" sz="27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100"/>
              <a:buFont typeface="Arial"/>
              <a:buNone/>
              <a:defRPr b="0" i="0" sz="27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100"/>
              <a:buFont typeface="Arial"/>
              <a:buNone/>
              <a:defRPr b="0" i="0" sz="27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100"/>
              <a:buFont typeface="Arial"/>
              <a:buNone/>
              <a:defRPr b="0" i="0" sz="27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100"/>
              <a:buFont typeface="Arial"/>
              <a:buNone/>
              <a:defRPr b="0" i="0" sz="27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100"/>
              <a:buFont typeface="Arial"/>
              <a:buNone/>
              <a:defRPr b="0" i="0" sz="27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1257300" y="2738438"/>
            <a:ext cx="15773400" cy="6527100"/>
          </a:xfrm>
          <a:prstGeom prst="rect">
            <a:avLst/>
          </a:prstGeom>
          <a:noFill/>
          <a:ln>
            <a:noFill/>
          </a:ln>
        </p:spPr>
        <p:txBody>
          <a:bodyPr anchorCtr="0" anchor="t" bIns="68550" lIns="137150" spcFirstLastPara="1" rIns="137150" wrap="square" tIns="68550">
            <a:normAutofit/>
          </a:bodyPr>
          <a:lstStyle>
            <a:lvl1pPr indent="-495300" lvl="0" marL="457200" marR="0" rtl="0" algn="l">
              <a:lnSpc>
                <a:spcPct val="90000"/>
              </a:lnSpc>
              <a:spcBef>
                <a:spcPts val="1500"/>
              </a:spcBef>
              <a:spcAft>
                <a:spcPts val="0"/>
              </a:spcAft>
              <a:buClr>
                <a:schemeClr val="dk1"/>
              </a:buClr>
              <a:buSzPts val="4200"/>
              <a:buFont typeface="Arial"/>
              <a:buChar char="•"/>
              <a:defRPr b="0" i="0" sz="4200" u="none" cap="none" strike="noStrike">
                <a:solidFill>
                  <a:schemeClr val="dk1"/>
                </a:solidFill>
                <a:latin typeface="Cambria"/>
                <a:ea typeface="Cambria"/>
                <a:cs typeface="Cambria"/>
                <a:sym typeface="Cambria"/>
              </a:defRPr>
            </a:lvl1pPr>
            <a:lvl2pPr indent="-457200" lvl="1" marL="914400" marR="0" rtl="0" algn="l">
              <a:lnSpc>
                <a:spcPct val="90000"/>
              </a:lnSpc>
              <a:spcBef>
                <a:spcPts val="800"/>
              </a:spcBef>
              <a:spcAft>
                <a:spcPts val="0"/>
              </a:spcAft>
              <a:buClr>
                <a:schemeClr val="dk1"/>
              </a:buClr>
              <a:buSzPts val="3600"/>
              <a:buFont typeface="Arial"/>
              <a:buChar char="•"/>
              <a:defRPr b="0" i="0" sz="3600" u="none" cap="none" strike="noStrike">
                <a:solidFill>
                  <a:schemeClr val="dk1"/>
                </a:solidFill>
                <a:latin typeface="Cambria"/>
                <a:ea typeface="Cambria"/>
                <a:cs typeface="Cambria"/>
                <a:sym typeface="Cambria"/>
              </a:defRPr>
            </a:lvl2pPr>
            <a:lvl3pPr indent="-419100" lvl="2" marL="1371600" marR="0" rtl="0" algn="l">
              <a:lnSpc>
                <a:spcPct val="90000"/>
              </a:lnSpc>
              <a:spcBef>
                <a:spcPts val="800"/>
              </a:spcBef>
              <a:spcAft>
                <a:spcPts val="0"/>
              </a:spcAft>
              <a:buClr>
                <a:schemeClr val="dk1"/>
              </a:buClr>
              <a:buSzPts val="3000"/>
              <a:buFont typeface="Arial"/>
              <a:buChar char="•"/>
              <a:defRPr b="0" i="0" sz="3000" u="none" cap="none" strike="noStrike">
                <a:solidFill>
                  <a:schemeClr val="dk1"/>
                </a:solidFill>
                <a:latin typeface="Cambria"/>
                <a:ea typeface="Cambria"/>
                <a:cs typeface="Cambria"/>
                <a:sym typeface="Cambria"/>
              </a:defRPr>
            </a:lvl3pPr>
            <a:lvl4pPr indent="-400050" lvl="3" marL="1828800" marR="0" rtl="0" algn="l">
              <a:lnSpc>
                <a:spcPct val="90000"/>
              </a:lnSpc>
              <a:spcBef>
                <a:spcPts val="800"/>
              </a:spcBef>
              <a:spcAft>
                <a:spcPts val="0"/>
              </a:spcAft>
              <a:buClr>
                <a:schemeClr val="dk1"/>
              </a:buClr>
              <a:buSzPts val="2700"/>
              <a:buFont typeface="Arial"/>
              <a:buChar char="•"/>
              <a:defRPr b="0" i="0" sz="2700" u="none" cap="none" strike="noStrike">
                <a:solidFill>
                  <a:schemeClr val="dk1"/>
                </a:solidFill>
                <a:latin typeface="Cambria"/>
                <a:ea typeface="Cambria"/>
                <a:cs typeface="Cambria"/>
                <a:sym typeface="Cambria"/>
              </a:defRPr>
            </a:lvl4pPr>
            <a:lvl5pPr indent="-400050" lvl="4" marL="2286000" marR="0" rtl="0" algn="l">
              <a:lnSpc>
                <a:spcPct val="90000"/>
              </a:lnSpc>
              <a:spcBef>
                <a:spcPts val="800"/>
              </a:spcBef>
              <a:spcAft>
                <a:spcPts val="0"/>
              </a:spcAft>
              <a:buClr>
                <a:schemeClr val="dk1"/>
              </a:buClr>
              <a:buSzPts val="2700"/>
              <a:buFont typeface="Arial"/>
              <a:buChar char="•"/>
              <a:defRPr b="0" i="0" sz="2700" u="none" cap="none" strike="noStrike">
                <a:solidFill>
                  <a:schemeClr val="dk1"/>
                </a:solidFill>
                <a:latin typeface="Cambria"/>
                <a:ea typeface="Cambria"/>
                <a:cs typeface="Cambria"/>
                <a:sym typeface="Cambria"/>
              </a:defRPr>
            </a:lvl5pPr>
            <a:lvl6pPr indent="-400050" lvl="5" marL="2743200" marR="0" rtl="0" algn="l">
              <a:lnSpc>
                <a:spcPct val="90000"/>
              </a:lnSpc>
              <a:spcBef>
                <a:spcPts val="800"/>
              </a:spcBef>
              <a:spcAft>
                <a:spcPts val="0"/>
              </a:spcAft>
              <a:buClr>
                <a:schemeClr val="dk1"/>
              </a:buClr>
              <a:buSzPts val="2700"/>
              <a:buFont typeface="Arial"/>
              <a:buChar char="•"/>
              <a:defRPr b="0" i="0" sz="2700" u="none" cap="none" strike="noStrike">
                <a:solidFill>
                  <a:schemeClr val="dk1"/>
                </a:solidFill>
                <a:latin typeface="Cambria"/>
                <a:ea typeface="Cambria"/>
                <a:cs typeface="Cambria"/>
                <a:sym typeface="Cambria"/>
              </a:defRPr>
            </a:lvl6pPr>
            <a:lvl7pPr indent="-400050" lvl="6" marL="3200400" marR="0" rtl="0" algn="l">
              <a:lnSpc>
                <a:spcPct val="90000"/>
              </a:lnSpc>
              <a:spcBef>
                <a:spcPts val="800"/>
              </a:spcBef>
              <a:spcAft>
                <a:spcPts val="0"/>
              </a:spcAft>
              <a:buClr>
                <a:schemeClr val="dk1"/>
              </a:buClr>
              <a:buSzPts val="2700"/>
              <a:buFont typeface="Arial"/>
              <a:buChar char="•"/>
              <a:defRPr b="0" i="0" sz="2700" u="none" cap="none" strike="noStrike">
                <a:solidFill>
                  <a:schemeClr val="dk1"/>
                </a:solidFill>
                <a:latin typeface="Cambria"/>
                <a:ea typeface="Cambria"/>
                <a:cs typeface="Cambria"/>
                <a:sym typeface="Cambria"/>
              </a:defRPr>
            </a:lvl7pPr>
            <a:lvl8pPr indent="-400050" lvl="7" marL="3657600" marR="0" rtl="0" algn="l">
              <a:lnSpc>
                <a:spcPct val="90000"/>
              </a:lnSpc>
              <a:spcBef>
                <a:spcPts val="800"/>
              </a:spcBef>
              <a:spcAft>
                <a:spcPts val="0"/>
              </a:spcAft>
              <a:buClr>
                <a:schemeClr val="dk1"/>
              </a:buClr>
              <a:buSzPts val="2700"/>
              <a:buFont typeface="Arial"/>
              <a:buChar char="•"/>
              <a:defRPr b="0" i="0" sz="2700" u="none" cap="none" strike="noStrike">
                <a:solidFill>
                  <a:schemeClr val="dk1"/>
                </a:solidFill>
                <a:latin typeface="Cambria"/>
                <a:ea typeface="Cambria"/>
                <a:cs typeface="Cambria"/>
                <a:sym typeface="Cambria"/>
              </a:defRPr>
            </a:lvl8pPr>
            <a:lvl9pPr indent="-400050" lvl="8" marL="4114800" marR="0" rtl="0" algn="l">
              <a:lnSpc>
                <a:spcPct val="90000"/>
              </a:lnSpc>
              <a:spcBef>
                <a:spcPts val="800"/>
              </a:spcBef>
              <a:spcAft>
                <a:spcPts val="0"/>
              </a:spcAft>
              <a:buClr>
                <a:schemeClr val="dk1"/>
              </a:buClr>
              <a:buSzPts val="2700"/>
              <a:buFont typeface="Arial"/>
              <a:buChar char="•"/>
              <a:defRPr b="0" i="0" sz="2700" u="none" cap="none" strike="noStrike">
                <a:solidFill>
                  <a:schemeClr val="dk1"/>
                </a:solidFill>
                <a:latin typeface="Cambria"/>
                <a:ea typeface="Cambria"/>
                <a:cs typeface="Cambria"/>
                <a:sym typeface="Cambria"/>
              </a:defRPr>
            </a:lvl9pPr>
          </a:lstStyle>
          <a:p/>
        </p:txBody>
      </p:sp>
      <p:sp>
        <p:nvSpPr>
          <p:cNvPr id="8" name="Google Shape;8;p1"/>
          <p:cNvSpPr txBox="1"/>
          <p:nvPr>
            <p:ph idx="10" type="dt"/>
          </p:nvPr>
        </p:nvSpPr>
        <p:spPr>
          <a:xfrm>
            <a:off x="1257300" y="9534525"/>
            <a:ext cx="4114800" cy="547800"/>
          </a:xfrm>
          <a:prstGeom prst="rect">
            <a:avLst/>
          </a:prstGeom>
          <a:noFill/>
          <a:ln>
            <a:noFill/>
          </a:ln>
        </p:spPr>
        <p:txBody>
          <a:bodyPr anchorCtr="0" anchor="ctr" bIns="68550" lIns="137150" spcFirstLastPara="1" rIns="137150" wrap="square" tIns="68550">
            <a:noAutofit/>
          </a:bodyPr>
          <a:lstStyle>
            <a:lvl1pPr lvl="0" marR="0" rtl="0" algn="l">
              <a:lnSpc>
                <a:spcPct val="100000"/>
              </a:lnSpc>
              <a:spcBef>
                <a:spcPts val="0"/>
              </a:spcBef>
              <a:spcAft>
                <a:spcPts val="0"/>
              </a:spcAft>
              <a:buClr>
                <a:srgbClr val="000000"/>
              </a:buClr>
              <a:buSzPts val="2100"/>
              <a:buFont typeface="Arial"/>
              <a:buNone/>
              <a:defRPr b="0" i="0" sz="1800" u="none" cap="none" strike="noStrike">
                <a:solidFill>
                  <a:srgbClr val="888888"/>
                </a:solidFill>
                <a:latin typeface="Cambria"/>
                <a:ea typeface="Cambria"/>
                <a:cs typeface="Cambria"/>
                <a:sym typeface="Cambria"/>
              </a:defRPr>
            </a:lvl1pPr>
            <a:lvl2pPr lvl="1" marR="0" rtl="0" algn="l">
              <a:lnSpc>
                <a:spcPct val="100000"/>
              </a:lnSpc>
              <a:spcBef>
                <a:spcPts val="0"/>
              </a:spcBef>
              <a:spcAft>
                <a:spcPts val="0"/>
              </a:spcAft>
              <a:buClr>
                <a:srgbClr val="000000"/>
              </a:buClr>
              <a:buSzPts val="2100"/>
              <a:buFont typeface="Arial"/>
              <a:buNone/>
              <a:defRPr b="0" i="0" sz="2700" u="none" cap="none" strike="noStrike">
                <a:solidFill>
                  <a:schemeClr val="dk1"/>
                </a:solidFill>
                <a:latin typeface="Cambria"/>
                <a:ea typeface="Cambria"/>
                <a:cs typeface="Cambria"/>
                <a:sym typeface="Cambria"/>
              </a:defRPr>
            </a:lvl2pPr>
            <a:lvl3pPr lvl="2" marR="0" rtl="0" algn="l">
              <a:lnSpc>
                <a:spcPct val="100000"/>
              </a:lnSpc>
              <a:spcBef>
                <a:spcPts val="0"/>
              </a:spcBef>
              <a:spcAft>
                <a:spcPts val="0"/>
              </a:spcAft>
              <a:buClr>
                <a:srgbClr val="000000"/>
              </a:buClr>
              <a:buSzPts val="2100"/>
              <a:buFont typeface="Arial"/>
              <a:buNone/>
              <a:defRPr b="0" i="0" sz="2700" u="none" cap="none" strike="noStrike">
                <a:solidFill>
                  <a:schemeClr val="dk1"/>
                </a:solidFill>
                <a:latin typeface="Cambria"/>
                <a:ea typeface="Cambria"/>
                <a:cs typeface="Cambria"/>
                <a:sym typeface="Cambria"/>
              </a:defRPr>
            </a:lvl3pPr>
            <a:lvl4pPr lvl="3" marR="0" rtl="0" algn="l">
              <a:lnSpc>
                <a:spcPct val="100000"/>
              </a:lnSpc>
              <a:spcBef>
                <a:spcPts val="0"/>
              </a:spcBef>
              <a:spcAft>
                <a:spcPts val="0"/>
              </a:spcAft>
              <a:buClr>
                <a:srgbClr val="000000"/>
              </a:buClr>
              <a:buSzPts val="2100"/>
              <a:buFont typeface="Arial"/>
              <a:buNone/>
              <a:defRPr b="0" i="0" sz="2700" u="none" cap="none" strike="noStrike">
                <a:solidFill>
                  <a:schemeClr val="dk1"/>
                </a:solidFill>
                <a:latin typeface="Cambria"/>
                <a:ea typeface="Cambria"/>
                <a:cs typeface="Cambria"/>
                <a:sym typeface="Cambria"/>
              </a:defRPr>
            </a:lvl4pPr>
            <a:lvl5pPr lvl="4" marR="0" rtl="0" algn="l">
              <a:lnSpc>
                <a:spcPct val="100000"/>
              </a:lnSpc>
              <a:spcBef>
                <a:spcPts val="0"/>
              </a:spcBef>
              <a:spcAft>
                <a:spcPts val="0"/>
              </a:spcAft>
              <a:buClr>
                <a:srgbClr val="000000"/>
              </a:buClr>
              <a:buSzPts val="2100"/>
              <a:buFont typeface="Arial"/>
              <a:buNone/>
              <a:defRPr b="0" i="0" sz="2700" u="none" cap="none" strike="noStrike">
                <a:solidFill>
                  <a:schemeClr val="dk1"/>
                </a:solidFill>
                <a:latin typeface="Cambria"/>
                <a:ea typeface="Cambria"/>
                <a:cs typeface="Cambria"/>
                <a:sym typeface="Cambria"/>
              </a:defRPr>
            </a:lvl5pPr>
            <a:lvl6pPr lvl="5" marR="0" rtl="0" algn="l">
              <a:lnSpc>
                <a:spcPct val="100000"/>
              </a:lnSpc>
              <a:spcBef>
                <a:spcPts val="0"/>
              </a:spcBef>
              <a:spcAft>
                <a:spcPts val="0"/>
              </a:spcAft>
              <a:buClr>
                <a:srgbClr val="000000"/>
              </a:buClr>
              <a:buSzPts val="2100"/>
              <a:buFont typeface="Arial"/>
              <a:buNone/>
              <a:defRPr b="0" i="0" sz="2700" u="none" cap="none" strike="noStrike">
                <a:solidFill>
                  <a:schemeClr val="dk1"/>
                </a:solidFill>
                <a:latin typeface="Cambria"/>
                <a:ea typeface="Cambria"/>
                <a:cs typeface="Cambria"/>
                <a:sym typeface="Cambria"/>
              </a:defRPr>
            </a:lvl6pPr>
            <a:lvl7pPr lvl="6" marR="0" rtl="0" algn="l">
              <a:lnSpc>
                <a:spcPct val="100000"/>
              </a:lnSpc>
              <a:spcBef>
                <a:spcPts val="0"/>
              </a:spcBef>
              <a:spcAft>
                <a:spcPts val="0"/>
              </a:spcAft>
              <a:buClr>
                <a:srgbClr val="000000"/>
              </a:buClr>
              <a:buSzPts val="2100"/>
              <a:buFont typeface="Arial"/>
              <a:buNone/>
              <a:defRPr b="0" i="0" sz="2700" u="none" cap="none" strike="noStrike">
                <a:solidFill>
                  <a:schemeClr val="dk1"/>
                </a:solidFill>
                <a:latin typeface="Cambria"/>
                <a:ea typeface="Cambria"/>
                <a:cs typeface="Cambria"/>
                <a:sym typeface="Cambria"/>
              </a:defRPr>
            </a:lvl7pPr>
            <a:lvl8pPr lvl="7" marR="0" rtl="0" algn="l">
              <a:lnSpc>
                <a:spcPct val="100000"/>
              </a:lnSpc>
              <a:spcBef>
                <a:spcPts val="0"/>
              </a:spcBef>
              <a:spcAft>
                <a:spcPts val="0"/>
              </a:spcAft>
              <a:buClr>
                <a:srgbClr val="000000"/>
              </a:buClr>
              <a:buSzPts val="2100"/>
              <a:buFont typeface="Arial"/>
              <a:buNone/>
              <a:defRPr b="0" i="0" sz="2700" u="none" cap="none" strike="noStrike">
                <a:solidFill>
                  <a:schemeClr val="dk1"/>
                </a:solidFill>
                <a:latin typeface="Cambria"/>
                <a:ea typeface="Cambria"/>
                <a:cs typeface="Cambria"/>
                <a:sym typeface="Cambria"/>
              </a:defRPr>
            </a:lvl8pPr>
            <a:lvl9pPr lvl="8" marR="0" rtl="0" algn="l">
              <a:lnSpc>
                <a:spcPct val="100000"/>
              </a:lnSpc>
              <a:spcBef>
                <a:spcPts val="0"/>
              </a:spcBef>
              <a:spcAft>
                <a:spcPts val="0"/>
              </a:spcAft>
              <a:buClr>
                <a:srgbClr val="000000"/>
              </a:buClr>
              <a:buSzPts val="2100"/>
              <a:buFont typeface="Arial"/>
              <a:buNone/>
              <a:defRPr b="0" i="0" sz="2700" u="none" cap="none" strike="noStrike">
                <a:solidFill>
                  <a:schemeClr val="dk1"/>
                </a:solidFill>
                <a:latin typeface="Cambria"/>
                <a:ea typeface="Cambria"/>
                <a:cs typeface="Cambria"/>
                <a:sym typeface="Cambria"/>
              </a:defRPr>
            </a:lvl9pPr>
          </a:lstStyle>
          <a:p/>
        </p:txBody>
      </p:sp>
      <p:sp>
        <p:nvSpPr>
          <p:cNvPr id="9" name="Google Shape;9;p1"/>
          <p:cNvSpPr txBox="1"/>
          <p:nvPr>
            <p:ph idx="11" type="ftr"/>
          </p:nvPr>
        </p:nvSpPr>
        <p:spPr>
          <a:xfrm>
            <a:off x="6057900" y="9534525"/>
            <a:ext cx="6172200" cy="547800"/>
          </a:xfrm>
          <a:prstGeom prst="rect">
            <a:avLst/>
          </a:prstGeom>
          <a:noFill/>
          <a:ln>
            <a:noFill/>
          </a:ln>
        </p:spPr>
        <p:txBody>
          <a:bodyPr anchorCtr="0" anchor="ctr" bIns="68550" lIns="137150" spcFirstLastPara="1" rIns="137150" wrap="square" tIns="68550">
            <a:noAutofit/>
          </a:bodyPr>
          <a:lstStyle>
            <a:lvl1pPr lvl="0" marR="0" rtl="0" algn="ctr">
              <a:lnSpc>
                <a:spcPct val="100000"/>
              </a:lnSpc>
              <a:spcBef>
                <a:spcPts val="0"/>
              </a:spcBef>
              <a:spcAft>
                <a:spcPts val="0"/>
              </a:spcAft>
              <a:buClr>
                <a:srgbClr val="000000"/>
              </a:buClr>
              <a:buSzPts val="2100"/>
              <a:buFont typeface="Arial"/>
              <a:buNone/>
              <a:defRPr b="0" i="0" sz="1800" u="none" cap="none" strike="noStrike">
                <a:solidFill>
                  <a:srgbClr val="888888"/>
                </a:solidFill>
                <a:latin typeface="Cambria"/>
                <a:ea typeface="Cambria"/>
                <a:cs typeface="Cambria"/>
                <a:sym typeface="Cambria"/>
              </a:defRPr>
            </a:lvl1pPr>
            <a:lvl2pPr lvl="1" marR="0" rtl="0" algn="l">
              <a:lnSpc>
                <a:spcPct val="100000"/>
              </a:lnSpc>
              <a:spcBef>
                <a:spcPts val="0"/>
              </a:spcBef>
              <a:spcAft>
                <a:spcPts val="0"/>
              </a:spcAft>
              <a:buClr>
                <a:srgbClr val="000000"/>
              </a:buClr>
              <a:buSzPts val="2100"/>
              <a:buFont typeface="Arial"/>
              <a:buNone/>
              <a:defRPr b="0" i="0" sz="2700" u="none" cap="none" strike="noStrike">
                <a:solidFill>
                  <a:schemeClr val="dk1"/>
                </a:solidFill>
                <a:latin typeface="Cambria"/>
                <a:ea typeface="Cambria"/>
                <a:cs typeface="Cambria"/>
                <a:sym typeface="Cambria"/>
              </a:defRPr>
            </a:lvl2pPr>
            <a:lvl3pPr lvl="2" marR="0" rtl="0" algn="l">
              <a:lnSpc>
                <a:spcPct val="100000"/>
              </a:lnSpc>
              <a:spcBef>
                <a:spcPts val="0"/>
              </a:spcBef>
              <a:spcAft>
                <a:spcPts val="0"/>
              </a:spcAft>
              <a:buClr>
                <a:srgbClr val="000000"/>
              </a:buClr>
              <a:buSzPts val="2100"/>
              <a:buFont typeface="Arial"/>
              <a:buNone/>
              <a:defRPr b="0" i="0" sz="2700" u="none" cap="none" strike="noStrike">
                <a:solidFill>
                  <a:schemeClr val="dk1"/>
                </a:solidFill>
                <a:latin typeface="Cambria"/>
                <a:ea typeface="Cambria"/>
                <a:cs typeface="Cambria"/>
                <a:sym typeface="Cambria"/>
              </a:defRPr>
            </a:lvl3pPr>
            <a:lvl4pPr lvl="3" marR="0" rtl="0" algn="l">
              <a:lnSpc>
                <a:spcPct val="100000"/>
              </a:lnSpc>
              <a:spcBef>
                <a:spcPts val="0"/>
              </a:spcBef>
              <a:spcAft>
                <a:spcPts val="0"/>
              </a:spcAft>
              <a:buClr>
                <a:srgbClr val="000000"/>
              </a:buClr>
              <a:buSzPts val="2100"/>
              <a:buFont typeface="Arial"/>
              <a:buNone/>
              <a:defRPr b="0" i="0" sz="2700" u="none" cap="none" strike="noStrike">
                <a:solidFill>
                  <a:schemeClr val="dk1"/>
                </a:solidFill>
                <a:latin typeface="Cambria"/>
                <a:ea typeface="Cambria"/>
                <a:cs typeface="Cambria"/>
                <a:sym typeface="Cambria"/>
              </a:defRPr>
            </a:lvl4pPr>
            <a:lvl5pPr lvl="4" marR="0" rtl="0" algn="l">
              <a:lnSpc>
                <a:spcPct val="100000"/>
              </a:lnSpc>
              <a:spcBef>
                <a:spcPts val="0"/>
              </a:spcBef>
              <a:spcAft>
                <a:spcPts val="0"/>
              </a:spcAft>
              <a:buClr>
                <a:srgbClr val="000000"/>
              </a:buClr>
              <a:buSzPts val="2100"/>
              <a:buFont typeface="Arial"/>
              <a:buNone/>
              <a:defRPr b="0" i="0" sz="2700" u="none" cap="none" strike="noStrike">
                <a:solidFill>
                  <a:schemeClr val="dk1"/>
                </a:solidFill>
                <a:latin typeface="Cambria"/>
                <a:ea typeface="Cambria"/>
                <a:cs typeface="Cambria"/>
                <a:sym typeface="Cambria"/>
              </a:defRPr>
            </a:lvl5pPr>
            <a:lvl6pPr lvl="5" marR="0" rtl="0" algn="l">
              <a:lnSpc>
                <a:spcPct val="100000"/>
              </a:lnSpc>
              <a:spcBef>
                <a:spcPts val="0"/>
              </a:spcBef>
              <a:spcAft>
                <a:spcPts val="0"/>
              </a:spcAft>
              <a:buClr>
                <a:srgbClr val="000000"/>
              </a:buClr>
              <a:buSzPts val="2100"/>
              <a:buFont typeface="Arial"/>
              <a:buNone/>
              <a:defRPr b="0" i="0" sz="2700" u="none" cap="none" strike="noStrike">
                <a:solidFill>
                  <a:schemeClr val="dk1"/>
                </a:solidFill>
                <a:latin typeface="Cambria"/>
                <a:ea typeface="Cambria"/>
                <a:cs typeface="Cambria"/>
                <a:sym typeface="Cambria"/>
              </a:defRPr>
            </a:lvl6pPr>
            <a:lvl7pPr lvl="6" marR="0" rtl="0" algn="l">
              <a:lnSpc>
                <a:spcPct val="100000"/>
              </a:lnSpc>
              <a:spcBef>
                <a:spcPts val="0"/>
              </a:spcBef>
              <a:spcAft>
                <a:spcPts val="0"/>
              </a:spcAft>
              <a:buClr>
                <a:srgbClr val="000000"/>
              </a:buClr>
              <a:buSzPts val="2100"/>
              <a:buFont typeface="Arial"/>
              <a:buNone/>
              <a:defRPr b="0" i="0" sz="2700" u="none" cap="none" strike="noStrike">
                <a:solidFill>
                  <a:schemeClr val="dk1"/>
                </a:solidFill>
                <a:latin typeface="Cambria"/>
                <a:ea typeface="Cambria"/>
                <a:cs typeface="Cambria"/>
                <a:sym typeface="Cambria"/>
              </a:defRPr>
            </a:lvl7pPr>
            <a:lvl8pPr lvl="7" marR="0" rtl="0" algn="l">
              <a:lnSpc>
                <a:spcPct val="100000"/>
              </a:lnSpc>
              <a:spcBef>
                <a:spcPts val="0"/>
              </a:spcBef>
              <a:spcAft>
                <a:spcPts val="0"/>
              </a:spcAft>
              <a:buClr>
                <a:srgbClr val="000000"/>
              </a:buClr>
              <a:buSzPts val="2100"/>
              <a:buFont typeface="Arial"/>
              <a:buNone/>
              <a:defRPr b="0" i="0" sz="2700" u="none" cap="none" strike="noStrike">
                <a:solidFill>
                  <a:schemeClr val="dk1"/>
                </a:solidFill>
                <a:latin typeface="Cambria"/>
                <a:ea typeface="Cambria"/>
                <a:cs typeface="Cambria"/>
                <a:sym typeface="Cambria"/>
              </a:defRPr>
            </a:lvl8pPr>
            <a:lvl9pPr lvl="8" marR="0" rtl="0" algn="l">
              <a:lnSpc>
                <a:spcPct val="100000"/>
              </a:lnSpc>
              <a:spcBef>
                <a:spcPts val="0"/>
              </a:spcBef>
              <a:spcAft>
                <a:spcPts val="0"/>
              </a:spcAft>
              <a:buClr>
                <a:srgbClr val="000000"/>
              </a:buClr>
              <a:buSzPts val="2100"/>
              <a:buFont typeface="Arial"/>
              <a:buNone/>
              <a:defRPr b="0" i="0" sz="2700" u="none" cap="none" strike="noStrike">
                <a:solidFill>
                  <a:schemeClr val="dk1"/>
                </a:solidFill>
                <a:latin typeface="Cambria"/>
                <a:ea typeface="Cambria"/>
                <a:cs typeface="Cambria"/>
                <a:sym typeface="Cambria"/>
              </a:defRPr>
            </a:lvl9pPr>
          </a:lstStyle>
          <a:p/>
        </p:txBody>
      </p:sp>
      <p:sp>
        <p:nvSpPr>
          <p:cNvPr id="10" name="Google Shape;10;p1"/>
          <p:cNvSpPr txBox="1"/>
          <p:nvPr>
            <p:ph idx="12" type="sldNum"/>
          </p:nvPr>
        </p:nvSpPr>
        <p:spPr>
          <a:xfrm>
            <a:off x="12915900" y="9534525"/>
            <a:ext cx="4114800" cy="547800"/>
          </a:xfrm>
          <a:prstGeom prst="rect">
            <a:avLst/>
          </a:prstGeom>
          <a:noFill/>
          <a:ln>
            <a:noFill/>
          </a:ln>
        </p:spPr>
        <p:txBody>
          <a:bodyPr anchorCtr="0" anchor="ctr" bIns="68550" lIns="137150" spcFirstLastPara="1" rIns="137150" wrap="square" tIns="68550">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mbria"/>
                <a:ea typeface="Cambria"/>
                <a:cs typeface="Cambria"/>
                <a:sym typeface="Cambria"/>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mbria"/>
                <a:ea typeface="Cambria"/>
                <a:cs typeface="Cambria"/>
                <a:sym typeface="Cambria"/>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mbria"/>
                <a:ea typeface="Cambria"/>
                <a:cs typeface="Cambria"/>
                <a:sym typeface="Cambria"/>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mbria"/>
                <a:ea typeface="Cambria"/>
                <a:cs typeface="Cambria"/>
                <a:sym typeface="Cambria"/>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mbria"/>
                <a:ea typeface="Cambria"/>
                <a:cs typeface="Cambria"/>
                <a:sym typeface="Cambria"/>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mbria"/>
                <a:ea typeface="Cambria"/>
                <a:cs typeface="Cambria"/>
                <a:sym typeface="Cambria"/>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mbria"/>
                <a:ea typeface="Cambria"/>
                <a:cs typeface="Cambria"/>
                <a:sym typeface="Cambria"/>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mbria"/>
                <a:ea typeface="Cambria"/>
                <a:cs typeface="Cambria"/>
                <a:sym typeface="Cambria"/>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5" name="Shape 75"/>
        <p:cNvGrpSpPr/>
        <p:nvPr/>
      </p:nvGrpSpPr>
      <p:grpSpPr>
        <a:xfrm>
          <a:off x="0" y="0"/>
          <a:ext cx="0" cy="0"/>
          <a:chOff x="0" y="0"/>
          <a:chExt cx="0" cy="0"/>
        </a:xfrm>
      </p:grpSpPr>
      <p:sp>
        <p:nvSpPr>
          <p:cNvPr id="76" name="Google Shape;76;p13"/>
          <p:cNvSpPr txBox="1"/>
          <p:nvPr>
            <p:ph type="title"/>
          </p:nvPr>
        </p:nvSpPr>
        <p:spPr>
          <a:xfrm>
            <a:off x="1257300" y="547688"/>
            <a:ext cx="15773400" cy="1988700"/>
          </a:xfrm>
          <a:prstGeom prst="rect">
            <a:avLst/>
          </a:prstGeom>
          <a:noFill/>
          <a:ln>
            <a:noFill/>
          </a:ln>
        </p:spPr>
        <p:txBody>
          <a:bodyPr anchorCtr="0" anchor="ctr" bIns="68550" lIns="137150" spcFirstLastPara="1" rIns="137150" wrap="square" tIns="68550">
            <a:normAutofit/>
          </a:bodyPr>
          <a:lstStyle>
            <a:lvl1pPr lvl="0" marR="0" rtl="0" algn="l">
              <a:lnSpc>
                <a:spcPct val="90000"/>
              </a:lnSpc>
              <a:spcBef>
                <a:spcPts val="0"/>
              </a:spcBef>
              <a:spcAft>
                <a:spcPts val="0"/>
              </a:spcAft>
              <a:buClr>
                <a:schemeClr val="dk1"/>
              </a:buClr>
              <a:buSzPts val="6600"/>
              <a:buFont typeface="Calibri"/>
              <a:buNone/>
              <a:defRPr b="0" i="0" sz="6600" u="none" cap="none" strike="noStrike">
                <a:solidFill>
                  <a:schemeClr val="dk1"/>
                </a:solidFill>
                <a:latin typeface="Calibri"/>
                <a:ea typeface="Calibri"/>
                <a:cs typeface="Calibri"/>
                <a:sym typeface="Calibri"/>
              </a:defRPr>
            </a:lvl1pPr>
            <a:lvl2pPr lvl="1" rtl="0">
              <a:spcBef>
                <a:spcPts val="0"/>
              </a:spcBef>
              <a:spcAft>
                <a:spcPts val="0"/>
              </a:spcAft>
              <a:buSzPts val="2100"/>
              <a:buNone/>
              <a:defRPr sz="2700"/>
            </a:lvl2pPr>
            <a:lvl3pPr lvl="2" rtl="0">
              <a:spcBef>
                <a:spcPts val="0"/>
              </a:spcBef>
              <a:spcAft>
                <a:spcPts val="0"/>
              </a:spcAft>
              <a:buSzPts val="2100"/>
              <a:buNone/>
              <a:defRPr sz="2700"/>
            </a:lvl3pPr>
            <a:lvl4pPr lvl="3" rtl="0">
              <a:spcBef>
                <a:spcPts val="0"/>
              </a:spcBef>
              <a:spcAft>
                <a:spcPts val="0"/>
              </a:spcAft>
              <a:buSzPts val="2100"/>
              <a:buNone/>
              <a:defRPr sz="2700"/>
            </a:lvl4pPr>
            <a:lvl5pPr lvl="4" rtl="0">
              <a:spcBef>
                <a:spcPts val="0"/>
              </a:spcBef>
              <a:spcAft>
                <a:spcPts val="0"/>
              </a:spcAft>
              <a:buSzPts val="2100"/>
              <a:buNone/>
              <a:defRPr sz="2700"/>
            </a:lvl5pPr>
            <a:lvl6pPr lvl="5" rtl="0">
              <a:spcBef>
                <a:spcPts val="0"/>
              </a:spcBef>
              <a:spcAft>
                <a:spcPts val="0"/>
              </a:spcAft>
              <a:buSzPts val="2100"/>
              <a:buNone/>
              <a:defRPr sz="2700"/>
            </a:lvl6pPr>
            <a:lvl7pPr lvl="6" rtl="0">
              <a:spcBef>
                <a:spcPts val="0"/>
              </a:spcBef>
              <a:spcAft>
                <a:spcPts val="0"/>
              </a:spcAft>
              <a:buSzPts val="2100"/>
              <a:buNone/>
              <a:defRPr sz="2700"/>
            </a:lvl7pPr>
            <a:lvl8pPr lvl="7" rtl="0">
              <a:spcBef>
                <a:spcPts val="0"/>
              </a:spcBef>
              <a:spcAft>
                <a:spcPts val="0"/>
              </a:spcAft>
              <a:buSzPts val="2100"/>
              <a:buNone/>
              <a:defRPr sz="2700"/>
            </a:lvl8pPr>
            <a:lvl9pPr lvl="8" rtl="0">
              <a:spcBef>
                <a:spcPts val="0"/>
              </a:spcBef>
              <a:spcAft>
                <a:spcPts val="0"/>
              </a:spcAft>
              <a:buSzPts val="2100"/>
              <a:buNone/>
              <a:defRPr sz="2700"/>
            </a:lvl9pPr>
          </a:lstStyle>
          <a:p/>
        </p:txBody>
      </p:sp>
      <p:sp>
        <p:nvSpPr>
          <p:cNvPr id="77" name="Google Shape;77;p13"/>
          <p:cNvSpPr txBox="1"/>
          <p:nvPr>
            <p:ph idx="1" type="body"/>
          </p:nvPr>
        </p:nvSpPr>
        <p:spPr>
          <a:xfrm>
            <a:off x="1257300" y="2738438"/>
            <a:ext cx="15773400" cy="6526800"/>
          </a:xfrm>
          <a:prstGeom prst="rect">
            <a:avLst/>
          </a:prstGeom>
          <a:noFill/>
          <a:ln>
            <a:noFill/>
          </a:ln>
        </p:spPr>
        <p:txBody>
          <a:bodyPr anchorCtr="0" anchor="t" bIns="68550" lIns="137150" spcFirstLastPara="1" rIns="137150" wrap="square" tIns="68550">
            <a:normAutofit/>
          </a:bodyPr>
          <a:lstStyle>
            <a:lvl1pPr indent="-495300" lvl="0" marL="457200" marR="0" rtl="0" algn="l">
              <a:lnSpc>
                <a:spcPct val="90000"/>
              </a:lnSpc>
              <a:spcBef>
                <a:spcPts val="1500"/>
              </a:spcBef>
              <a:spcAft>
                <a:spcPts val="0"/>
              </a:spcAft>
              <a:buClr>
                <a:schemeClr val="dk1"/>
              </a:buClr>
              <a:buSzPts val="4200"/>
              <a:buFont typeface="Arial"/>
              <a:buChar char="•"/>
              <a:defRPr b="0" i="0" sz="4200" u="none" cap="none" strike="noStrike">
                <a:solidFill>
                  <a:schemeClr val="dk1"/>
                </a:solidFill>
                <a:latin typeface="Calibri"/>
                <a:ea typeface="Calibri"/>
                <a:cs typeface="Calibri"/>
                <a:sym typeface="Calibri"/>
              </a:defRPr>
            </a:lvl1pPr>
            <a:lvl2pPr indent="-457200" lvl="1" marL="914400" marR="0" rtl="0" algn="l">
              <a:lnSpc>
                <a:spcPct val="90000"/>
              </a:lnSpc>
              <a:spcBef>
                <a:spcPts val="8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2pPr>
            <a:lvl3pPr indent="-419100" lvl="2" marL="1371600" marR="0" rtl="0" algn="l">
              <a:lnSpc>
                <a:spcPct val="90000"/>
              </a:lnSpc>
              <a:spcBef>
                <a:spcPts val="800"/>
              </a:spcBef>
              <a:spcAft>
                <a:spcPts val="0"/>
              </a:spcAft>
              <a:buClr>
                <a:schemeClr val="dk1"/>
              </a:buClr>
              <a:buSzPts val="3000"/>
              <a:buFont typeface="Arial"/>
              <a:buChar char="•"/>
              <a:defRPr b="0" i="0" sz="3000" u="none" cap="none" strike="noStrike">
                <a:solidFill>
                  <a:schemeClr val="dk1"/>
                </a:solidFill>
                <a:latin typeface="Calibri"/>
                <a:ea typeface="Calibri"/>
                <a:cs typeface="Calibri"/>
                <a:sym typeface="Calibri"/>
              </a:defRPr>
            </a:lvl3pPr>
            <a:lvl4pPr indent="-400050" lvl="3" marL="1828800" marR="0" rtl="0" algn="l">
              <a:lnSpc>
                <a:spcPct val="90000"/>
              </a:lnSpc>
              <a:spcBef>
                <a:spcPts val="80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4pPr>
            <a:lvl5pPr indent="-400050" lvl="4" marL="2286000" marR="0" rtl="0" algn="l">
              <a:lnSpc>
                <a:spcPct val="90000"/>
              </a:lnSpc>
              <a:spcBef>
                <a:spcPts val="80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5pPr>
            <a:lvl6pPr indent="-400050" lvl="5" marL="2743200" marR="0" rtl="0" algn="l">
              <a:lnSpc>
                <a:spcPct val="90000"/>
              </a:lnSpc>
              <a:spcBef>
                <a:spcPts val="80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6pPr>
            <a:lvl7pPr indent="-400050" lvl="6" marL="3200400" marR="0" rtl="0" algn="l">
              <a:lnSpc>
                <a:spcPct val="90000"/>
              </a:lnSpc>
              <a:spcBef>
                <a:spcPts val="80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7pPr>
            <a:lvl8pPr indent="-400050" lvl="7" marL="3657600" marR="0" rtl="0" algn="l">
              <a:lnSpc>
                <a:spcPct val="90000"/>
              </a:lnSpc>
              <a:spcBef>
                <a:spcPts val="80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8pPr>
            <a:lvl9pPr indent="-400050" lvl="8" marL="4114800" marR="0" rtl="0" algn="l">
              <a:lnSpc>
                <a:spcPct val="90000"/>
              </a:lnSpc>
              <a:spcBef>
                <a:spcPts val="80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9pPr>
          </a:lstStyle>
          <a:p/>
        </p:txBody>
      </p:sp>
      <p:sp>
        <p:nvSpPr>
          <p:cNvPr id="78" name="Google Shape;78;p13"/>
          <p:cNvSpPr txBox="1"/>
          <p:nvPr>
            <p:ph idx="10" type="dt"/>
          </p:nvPr>
        </p:nvSpPr>
        <p:spPr>
          <a:xfrm>
            <a:off x="1257300" y="9534525"/>
            <a:ext cx="4114800" cy="547800"/>
          </a:xfrm>
          <a:prstGeom prst="rect">
            <a:avLst/>
          </a:prstGeom>
          <a:noFill/>
          <a:ln>
            <a:noFill/>
          </a:ln>
        </p:spPr>
        <p:txBody>
          <a:bodyPr anchorCtr="0" anchor="ctr" bIns="68550" lIns="137150" spcFirstLastPara="1" rIns="137150" wrap="square" tIns="68550">
            <a:noAutofit/>
          </a:bodyPr>
          <a:lstStyle>
            <a:lvl1pPr lvl="0" marR="0" rtl="0" algn="l">
              <a:spcBef>
                <a:spcPts val="0"/>
              </a:spcBef>
              <a:spcAft>
                <a:spcPts val="0"/>
              </a:spcAft>
              <a:buSzPts val="21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2100"/>
              <a:buNone/>
              <a:defRPr b="0" i="0" sz="2700" u="none" cap="none" strike="noStrike">
                <a:solidFill>
                  <a:schemeClr val="dk1"/>
                </a:solidFill>
                <a:latin typeface="Calibri"/>
                <a:ea typeface="Calibri"/>
                <a:cs typeface="Calibri"/>
                <a:sym typeface="Calibri"/>
              </a:defRPr>
            </a:lvl2pPr>
            <a:lvl3pPr lvl="2" marR="0" rtl="0" algn="l">
              <a:spcBef>
                <a:spcPts val="0"/>
              </a:spcBef>
              <a:spcAft>
                <a:spcPts val="0"/>
              </a:spcAft>
              <a:buSzPts val="2100"/>
              <a:buNone/>
              <a:defRPr b="0" i="0" sz="2700" u="none" cap="none" strike="noStrike">
                <a:solidFill>
                  <a:schemeClr val="dk1"/>
                </a:solidFill>
                <a:latin typeface="Calibri"/>
                <a:ea typeface="Calibri"/>
                <a:cs typeface="Calibri"/>
                <a:sym typeface="Calibri"/>
              </a:defRPr>
            </a:lvl3pPr>
            <a:lvl4pPr lvl="3" marR="0" rtl="0" algn="l">
              <a:spcBef>
                <a:spcPts val="0"/>
              </a:spcBef>
              <a:spcAft>
                <a:spcPts val="0"/>
              </a:spcAft>
              <a:buSzPts val="2100"/>
              <a:buNone/>
              <a:defRPr b="0" i="0" sz="2700" u="none" cap="none" strike="noStrike">
                <a:solidFill>
                  <a:schemeClr val="dk1"/>
                </a:solidFill>
                <a:latin typeface="Calibri"/>
                <a:ea typeface="Calibri"/>
                <a:cs typeface="Calibri"/>
                <a:sym typeface="Calibri"/>
              </a:defRPr>
            </a:lvl4pPr>
            <a:lvl5pPr lvl="4" marR="0" rtl="0" algn="l">
              <a:spcBef>
                <a:spcPts val="0"/>
              </a:spcBef>
              <a:spcAft>
                <a:spcPts val="0"/>
              </a:spcAft>
              <a:buSzPts val="2100"/>
              <a:buNone/>
              <a:defRPr b="0" i="0" sz="2700" u="none" cap="none" strike="noStrike">
                <a:solidFill>
                  <a:schemeClr val="dk1"/>
                </a:solidFill>
                <a:latin typeface="Calibri"/>
                <a:ea typeface="Calibri"/>
                <a:cs typeface="Calibri"/>
                <a:sym typeface="Calibri"/>
              </a:defRPr>
            </a:lvl5pPr>
            <a:lvl6pPr lvl="5" marR="0" rtl="0" algn="l">
              <a:spcBef>
                <a:spcPts val="0"/>
              </a:spcBef>
              <a:spcAft>
                <a:spcPts val="0"/>
              </a:spcAft>
              <a:buSzPts val="2100"/>
              <a:buNone/>
              <a:defRPr b="0" i="0" sz="2700" u="none" cap="none" strike="noStrike">
                <a:solidFill>
                  <a:schemeClr val="dk1"/>
                </a:solidFill>
                <a:latin typeface="Calibri"/>
                <a:ea typeface="Calibri"/>
                <a:cs typeface="Calibri"/>
                <a:sym typeface="Calibri"/>
              </a:defRPr>
            </a:lvl6pPr>
            <a:lvl7pPr lvl="6" marR="0" rtl="0" algn="l">
              <a:spcBef>
                <a:spcPts val="0"/>
              </a:spcBef>
              <a:spcAft>
                <a:spcPts val="0"/>
              </a:spcAft>
              <a:buSzPts val="2100"/>
              <a:buNone/>
              <a:defRPr b="0" i="0" sz="2700" u="none" cap="none" strike="noStrike">
                <a:solidFill>
                  <a:schemeClr val="dk1"/>
                </a:solidFill>
                <a:latin typeface="Calibri"/>
                <a:ea typeface="Calibri"/>
                <a:cs typeface="Calibri"/>
                <a:sym typeface="Calibri"/>
              </a:defRPr>
            </a:lvl7pPr>
            <a:lvl8pPr lvl="7" marR="0" rtl="0" algn="l">
              <a:spcBef>
                <a:spcPts val="0"/>
              </a:spcBef>
              <a:spcAft>
                <a:spcPts val="0"/>
              </a:spcAft>
              <a:buSzPts val="2100"/>
              <a:buNone/>
              <a:defRPr b="0" i="0" sz="2700" u="none" cap="none" strike="noStrike">
                <a:solidFill>
                  <a:schemeClr val="dk1"/>
                </a:solidFill>
                <a:latin typeface="Calibri"/>
                <a:ea typeface="Calibri"/>
                <a:cs typeface="Calibri"/>
                <a:sym typeface="Calibri"/>
              </a:defRPr>
            </a:lvl8pPr>
            <a:lvl9pPr lvl="8" marR="0" rtl="0" algn="l">
              <a:spcBef>
                <a:spcPts val="0"/>
              </a:spcBef>
              <a:spcAft>
                <a:spcPts val="0"/>
              </a:spcAft>
              <a:buSzPts val="2100"/>
              <a:buNone/>
              <a:defRPr b="0" i="0" sz="2700" u="none" cap="none" strike="noStrike">
                <a:solidFill>
                  <a:schemeClr val="dk1"/>
                </a:solidFill>
                <a:latin typeface="Calibri"/>
                <a:ea typeface="Calibri"/>
                <a:cs typeface="Calibri"/>
                <a:sym typeface="Calibri"/>
              </a:defRPr>
            </a:lvl9pPr>
          </a:lstStyle>
          <a:p/>
        </p:txBody>
      </p:sp>
      <p:sp>
        <p:nvSpPr>
          <p:cNvPr id="79" name="Google Shape;79;p13"/>
          <p:cNvSpPr txBox="1"/>
          <p:nvPr>
            <p:ph idx="11" type="ftr"/>
          </p:nvPr>
        </p:nvSpPr>
        <p:spPr>
          <a:xfrm>
            <a:off x="6057900" y="9534525"/>
            <a:ext cx="6172200" cy="547800"/>
          </a:xfrm>
          <a:prstGeom prst="rect">
            <a:avLst/>
          </a:prstGeom>
          <a:noFill/>
          <a:ln>
            <a:noFill/>
          </a:ln>
        </p:spPr>
        <p:txBody>
          <a:bodyPr anchorCtr="0" anchor="ctr" bIns="68550" lIns="137150" spcFirstLastPara="1" rIns="137150" wrap="square" tIns="68550">
            <a:noAutofit/>
          </a:bodyPr>
          <a:lstStyle>
            <a:lvl1pPr lvl="0" marR="0" rtl="0" algn="ctr">
              <a:spcBef>
                <a:spcPts val="0"/>
              </a:spcBef>
              <a:spcAft>
                <a:spcPts val="0"/>
              </a:spcAft>
              <a:buSzPts val="21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2100"/>
              <a:buNone/>
              <a:defRPr b="0" i="0" sz="2700" u="none" cap="none" strike="noStrike">
                <a:solidFill>
                  <a:schemeClr val="dk1"/>
                </a:solidFill>
                <a:latin typeface="Calibri"/>
                <a:ea typeface="Calibri"/>
                <a:cs typeface="Calibri"/>
                <a:sym typeface="Calibri"/>
              </a:defRPr>
            </a:lvl2pPr>
            <a:lvl3pPr lvl="2" marR="0" rtl="0" algn="l">
              <a:spcBef>
                <a:spcPts val="0"/>
              </a:spcBef>
              <a:spcAft>
                <a:spcPts val="0"/>
              </a:spcAft>
              <a:buSzPts val="2100"/>
              <a:buNone/>
              <a:defRPr b="0" i="0" sz="2700" u="none" cap="none" strike="noStrike">
                <a:solidFill>
                  <a:schemeClr val="dk1"/>
                </a:solidFill>
                <a:latin typeface="Calibri"/>
                <a:ea typeface="Calibri"/>
                <a:cs typeface="Calibri"/>
                <a:sym typeface="Calibri"/>
              </a:defRPr>
            </a:lvl3pPr>
            <a:lvl4pPr lvl="3" marR="0" rtl="0" algn="l">
              <a:spcBef>
                <a:spcPts val="0"/>
              </a:spcBef>
              <a:spcAft>
                <a:spcPts val="0"/>
              </a:spcAft>
              <a:buSzPts val="2100"/>
              <a:buNone/>
              <a:defRPr b="0" i="0" sz="2700" u="none" cap="none" strike="noStrike">
                <a:solidFill>
                  <a:schemeClr val="dk1"/>
                </a:solidFill>
                <a:latin typeface="Calibri"/>
                <a:ea typeface="Calibri"/>
                <a:cs typeface="Calibri"/>
                <a:sym typeface="Calibri"/>
              </a:defRPr>
            </a:lvl4pPr>
            <a:lvl5pPr lvl="4" marR="0" rtl="0" algn="l">
              <a:spcBef>
                <a:spcPts val="0"/>
              </a:spcBef>
              <a:spcAft>
                <a:spcPts val="0"/>
              </a:spcAft>
              <a:buSzPts val="2100"/>
              <a:buNone/>
              <a:defRPr b="0" i="0" sz="2700" u="none" cap="none" strike="noStrike">
                <a:solidFill>
                  <a:schemeClr val="dk1"/>
                </a:solidFill>
                <a:latin typeface="Calibri"/>
                <a:ea typeface="Calibri"/>
                <a:cs typeface="Calibri"/>
                <a:sym typeface="Calibri"/>
              </a:defRPr>
            </a:lvl5pPr>
            <a:lvl6pPr lvl="5" marR="0" rtl="0" algn="l">
              <a:spcBef>
                <a:spcPts val="0"/>
              </a:spcBef>
              <a:spcAft>
                <a:spcPts val="0"/>
              </a:spcAft>
              <a:buSzPts val="2100"/>
              <a:buNone/>
              <a:defRPr b="0" i="0" sz="2700" u="none" cap="none" strike="noStrike">
                <a:solidFill>
                  <a:schemeClr val="dk1"/>
                </a:solidFill>
                <a:latin typeface="Calibri"/>
                <a:ea typeface="Calibri"/>
                <a:cs typeface="Calibri"/>
                <a:sym typeface="Calibri"/>
              </a:defRPr>
            </a:lvl6pPr>
            <a:lvl7pPr lvl="6" marR="0" rtl="0" algn="l">
              <a:spcBef>
                <a:spcPts val="0"/>
              </a:spcBef>
              <a:spcAft>
                <a:spcPts val="0"/>
              </a:spcAft>
              <a:buSzPts val="2100"/>
              <a:buNone/>
              <a:defRPr b="0" i="0" sz="2700" u="none" cap="none" strike="noStrike">
                <a:solidFill>
                  <a:schemeClr val="dk1"/>
                </a:solidFill>
                <a:latin typeface="Calibri"/>
                <a:ea typeface="Calibri"/>
                <a:cs typeface="Calibri"/>
                <a:sym typeface="Calibri"/>
              </a:defRPr>
            </a:lvl7pPr>
            <a:lvl8pPr lvl="7" marR="0" rtl="0" algn="l">
              <a:spcBef>
                <a:spcPts val="0"/>
              </a:spcBef>
              <a:spcAft>
                <a:spcPts val="0"/>
              </a:spcAft>
              <a:buSzPts val="2100"/>
              <a:buNone/>
              <a:defRPr b="0" i="0" sz="2700" u="none" cap="none" strike="noStrike">
                <a:solidFill>
                  <a:schemeClr val="dk1"/>
                </a:solidFill>
                <a:latin typeface="Calibri"/>
                <a:ea typeface="Calibri"/>
                <a:cs typeface="Calibri"/>
                <a:sym typeface="Calibri"/>
              </a:defRPr>
            </a:lvl8pPr>
            <a:lvl9pPr lvl="8" marR="0" rtl="0" algn="l">
              <a:spcBef>
                <a:spcPts val="0"/>
              </a:spcBef>
              <a:spcAft>
                <a:spcPts val="0"/>
              </a:spcAft>
              <a:buSzPts val="2100"/>
              <a:buNone/>
              <a:defRPr b="0" i="0" sz="2700" u="none" cap="none" strike="noStrike">
                <a:solidFill>
                  <a:schemeClr val="dk1"/>
                </a:solidFill>
                <a:latin typeface="Calibri"/>
                <a:ea typeface="Calibri"/>
                <a:cs typeface="Calibri"/>
                <a:sym typeface="Calibri"/>
              </a:defRPr>
            </a:lvl9pPr>
          </a:lstStyle>
          <a:p/>
        </p:txBody>
      </p:sp>
      <p:sp>
        <p:nvSpPr>
          <p:cNvPr id="80" name="Google Shape;80;p13"/>
          <p:cNvSpPr txBox="1"/>
          <p:nvPr>
            <p:ph idx="12" type="sldNum"/>
          </p:nvPr>
        </p:nvSpPr>
        <p:spPr>
          <a:xfrm>
            <a:off x="12915900" y="9534525"/>
            <a:ext cx="4114800" cy="547800"/>
          </a:xfrm>
          <a:prstGeom prst="rect">
            <a:avLst/>
          </a:prstGeom>
          <a:noFill/>
          <a:ln>
            <a:noFill/>
          </a:ln>
        </p:spPr>
        <p:txBody>
          <a:bodyPr anchorCtr="0" anchor="ctr" bIns="68550" lIns="137150" spcFirstLastPara="1" rIns="137150" wrap="square" tIns="68550">
            <a:noAutofit/>
          </a:bodyPr>
          <a:lstStyle>
            <a:lvl1pPr indent="0" lvl="0" marL="0" marR="0" rtl="0" algn="r">
              <a:spcBef>
                <a:spcPts val="0"/>
              </a:spcBef>
              <a:buNone/>
              <a:defRPr b="0" i="0" sz="1800" u="none" cap="none" strike="noStrike">
                <a:solidFill>
                  <a:srgbClr val="888888"/>
                </a:solidFill>
                <a:latin typeface="Calibri"/>
                <a:ea typeface="Calibri"/>
                <a:cs typeface="Calibri"/>
                <a:sym typeface="Calibri"/>
              </a:defRPr>
            </a:lvl1pPr>
            <a:lvl2pPr indent="0" lvl="1" marL="0" marR="0" rtl="0" algn="r">
              <a:spcBef>
                <a:spcPts val="0"/>
              </a:spcBef>
              <a:buNone/>
              <a:defRPr b="0" i="0" sz="1800" u="none" cap="none" strike="noStrike">
                <a:solidFill>
                  <a:srgbClr val="888888"/>
                </a:solidFill>
                <a:latin typeface="Calibri"/>
                <a:ea typeface="Calibri"/>
                <a:cs typeface="Calibri"/>
                <a:sym typeface="Calibri"/>
              </a:defRPr>
            </a:lvl2pPr>
            <a:lvl3pPr indent="0" lvl="2" marL="0" marR="0" rtl="0" algn="r">
              <a:spcBef>
                <a:spcPts val="0"/>
              </a:spcBef>
              <a:buNone/>
              <a:defRPr b="0" i="0" sz="1800" u="none" cap="none" strike="noStrike">
                <a:solidFill>
                  <a:srgbClr val="888888"/>
                </a:solidFill>
                <a:latin typeface="Calibri"/>
                <a:ea typeface="Calibri"/>
                <a:cs typeface="Calibri"/>
                <a:sym typeface="Calibri"/>
              </a:defRPr>
            </a:lvl3pPr>
            <a:lvl4pPr indent="0" lvl="3" marL="0" marR="0" rtl="0" algn="r">
              <a:spcBef>
                <a:spcPts val="0"/>
              </a:spcBef>
              <a:buNone/>
              <a:defRPr b="0" i="0" sz="1800" u="none" cap="none" strike="noStrike">
                <a:solidFill>
                  <a:srgbClr val="888888"/>
                </a:solidFill>
                <a:latin typeface="Calibri"/>
                <a:ea typeface="Calibri"/>
                <a:cs typeface="Calibri"/>
                <a:sym typeface="Calibri"/>
              </a:defRPr>
            </a:lvl4pPr>
            <a:lvl5pPr indent="0" lvl="4" marL="0" marR="0" rtl="0" algn="r">
              <a:spcBef>
                <a:spcPts val="0"/>
              </a:spcBef>
              <a:buNone/>
              <a:defRPr b="0" i="0" sz="1800" u="none" cap="none" strike="noStrike">
                <a:solidFill>
                  <a:srgbClr val="888888"/>
                </a:solidFill>
                <a:latin typeface="Calibri"/>
                <a:ea typeface="Calibri"/>
                <a:cs typeface="Calibri"/>
                <a:sym typeface="Calibri"/>
              </a:defRPr>
            </a:lvl5pPr>
            <a:lvl6pPr indent="0" lvl="5" marL="0" marR="0" rtl="0" algn="r">
              <a:spcBef>
                <a:spcPts val="0"/>
              </a:spcBef>
              <a:buNone/>
              <a:defRPr b="0" i="0" sz="1800" u="none" cap="none" strike="noStrike">
                <a:solidFill>
                  <a:srgbClr val="888888"/>
                </a:solidFill>
                <a:latin typeface="Calibri"/>
                <a:ea typeface="Calibri"/>
                <a:cs typeface="Calibri"/>
                <a:sym typeface="Calibri"/>
              </a:defRPr>
            </a:lvl6pPr>
            <a:lvl7pPr indent="0" lvl="6" marL="0" marR="0" rtl="0" algn="r">
              <a:spcBef>
                <a:spcPts val="0"/>
              </a:spcBef>
              <a:buNone/>
              <a:defRPr b="0" i="0" sz="1800" u="none" cap="none" strike="noStrike">
                <a:solidFill>
                  <a:srgbClr val="888888"/>
                </a:solidFill>
                <a:latin typeface="Calibri"/>
                <a:ea typeface="Calibri"/>
                <a:cs typeface="Calibri"/>
                <a:sym typeface="Calibri"/>
              </a:defRPr>
            </a:lvl7pPr>
            <a:lvl8pPr indent="0" lvl="7" marL="0" marR="0" rtl="0" algn="r">
              <a:spcBef>
                <a:spcPts val="0"/>
              </a:spcBef>
              <a:buNone/>
              <a:defRPr b="0" i="0" sz="1800" u="none" cap="none" strike="noStrike">
                <a:solidFill>
                  <a:srgbClr val="888888"/>
                </a:solidFill>
                <a:latin typeface="Calibri"/>
                <a:ea typeface="Calibri"/>
                <a:cs typeface="Calibri"/>
                <a:sym typeface="Calibri"/>
              </a:defRPr>
            </a:lvl8pPr>
            <a:lvl9pPr indent="0" lvl="8" marL="0" marR="0" rtl="0" algn="r">
              <a:spcBef>
                <a:spcPts val="0"/>
              </a:spcBef>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hyperlink" Target="https://registry.opendata.aws/nyc-tlc-trip-records-pd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25"/>
          <p:cNvPicPr preferRelativeResize="0"/>
          <p:nvPr/>
        </p:nvPicPr>
        <p:blipFill rotWithShape="1">
          <a:blip r:embed="rId3">
            <a:alphaModFix/>
          </a:blip>
          <a:srcRect b="0" l="1085" r="1085" t="0"/>
          <a:stretch/>
        </p:blipFill>
        <p:spPr>
          <a:xfrm>
            <a:off x="0" y="-114290"/>
            <a:ext cx="18288000" cy="10515580"/>
          </a:xfrm>
          <a:prstGeom prst="rect">
            <a:avLst/>
          </a:prstGeom>
          <a:noFill/>
          <a:ln>
            <a:noFill/>
          </a:ln>
        </p:spPr>
      </p:pic>
      <p:sp>
        <p:nvSpPr>
          <p:cNvPr id="155" name="Google Shape;155;p25"/>
          <p:cNvSpPr txBox="1"/>
          <p:nvPr>
            <p:ph idx="4294967295" type="ctrTitle"/>
          </p:nvPr>
        </p:nvSpPr>
        <p:spPr>
          <a:xfrm>
            <a:off x="2415750" y="5765675"/>
            <a:ext cx="13456500" cy="1891800"/>
          </a:xfrm>
          <a:prstGeom prst="rect">
            <a:avLst/>
          </a:prstGeom>
          <a:noFill/>
          <a:ln>
            <a:noFill/>
          </a:ln>
        </p:spPr>
        <p:txBody>
          <a:bodyPr anchorCtr="0" anchor="b" bIns="68550" lIns="137150" spcFirstLastPara="1" rIns="137150" wrap="square" tIns="68550">
            <a:normAutofit fontScale="90000"/>
          </a:bodyPr>
          <a:lstStyle/>
          <a:p>
            <a:pPr indent="0" lvl="0" marL="0" rtl="0" algn="l">
              <a:lnSpc>
                <a:spcPct val="110000"/>
              </a:lnSpc>
              <a:spcBef>
                <a:spcPts val="1500"/>
              </a:spcBef>
              <a:spcAft>
                <a:spcPts val="0"/>
              </a:spcAft>
              <a:buClr>
                <a:schemeClr val="dk1"/>
              </a:buClr>
              <a:buSzPct val="40740"/>
              <a:buFont typeface="Arial"/>
              <a:buNone/>
            </a:pPr>
            <a:r>
              <a:t/>
            </a:r>
            <a:endParaRPr sz="2700">
              <a:solidFill>
                <a:srgbClr val="232F3E"/>
              </a:solidFill>
              <a:highlight>
                <a:srgbClr val="FFFFFF"/>
              </a:highlight>
              <a:latin typeface="Arial"/>
              <a:ea typeface="Arial"/>
              <a:cs typeface="Arial"/>
              <a:sym typeface="Arial"/>
            </a:endParaRPr>
          </a:p>
          <a:p>
            <a:pPr indent="0" lvl="0" marL="0" rtl="0" algn="ctr">
              <a:lnSpc>
                <a:spcPct val="90000"/>
              </a:lnSpc>
              <a:spcBef>
                <a:spcPts val="800"/>
              </a:spcBef>
              <a:spcAft>
                <a:spcPts val="0"/>
              </a:spcAft>
              <a:buClr>
                <a:schemeClr val="dk1"/>
              </a:buClr>
              <a:buSzPct val="141114"/>
              <a:buFont typeface="Cambria"/>
              <a:buNone/>
            </a:pPr>
            <a:r>
              <a:rPr b="1" lang="en-US" sz="6377">
                <a:solidFill>
                  <a:schemeClr val="lt1"/>
                </a:solidFill>
              </a:rPr>
              <a:t>Big Data Analysis of</a:t>
            </a:r>
            <a:endParaRPr b="1" sz="6377">
              <a:solidFill>
                <a:schemeClr val="lt1"/>
              </a:solidFill>
            </a:endParaRPr>
          </a:p>
          <a:p>
            <a:pPr indent="0" lvl="0" marL="0" rtl="0" algn="ctr">
              <a:lnSpc>
                <a:spcPct val="90000"/>
              </a:lnSpc>
              <a:spcBef>
                <a:spcPts val="0"/>
              </a:spcBef>
              <a:spcAft>
                <a:spcPts val="0"/>
              </a:spcAft>
              <a:buClr>
                <a:schemeClr val="dk1"/>
              </a:buClr>
              <a:buSzPct val="141114"/>
              <a:buFont typeface="Cambria"/>
              <a:buNone/>
            </a:pPr>
            <a:r>
              <a:rPr b="1" lang="en-US" sz="6377">
                <a:solidFill>
                  <a:schemeClr val="lt1"/>
                </a:solidFill>
              </a:rPr>
              <a:t>New York City Taxi Trip Record Data</a:t>
            </a:r>
            <a:endParaRPr b="1" sz="6377">
              <a:solidFill>
                <a:schemeClr val="lt1"/>
              </a:solidFill>
            </a:endParaRPr>
          </a:p>
        </p:txBody>
      </p:sp>
      <p:sp>
        <p:nvSpPr>
          <p:cNvPr id="156" name="Google Shape;156;p25"/>
          <p:cNvSpPr txBox="1"/>
          <p:nvPr>
            <p:ph idx="4294967295" type="subTitle"/>
          </p:nvPr>
        </p:nvSpPr>
        <p:spPr>
          <a:xfrm>
            <a:off x="2062800" y="8278125"/>
            <a:ext cx="14162400" cy="1054500"/>
          </a:xfrm>
          <a:prstGeom prst="rect">
            <a:avLst/>
          </a:prstGeom>
          <a:noFill/>
          <a:ln>
            <a:noFill/>
          </a:ln>
        </p:spPr>
        <p:txBody>
          <a:bodyPr anchorCtr="0" anchor="t" bIns="68550" lIns="137150" spcFirstLastPara="1" rIns="137150" wrap="square" tIns="68550">
            <a:normAutofit fontScale="55000"/>
          </a:bodyPr>
          <a:lstStyle/>
          <a:p>
            <a:pPr indent="0" lvl="0" marL="0" rtl="0" algn="ctr">
              <a:lnSpc>
                <a:spcPct val="90000"/>
              </a:lnSpc>
              <a:spcBef>
                <a:spcPts val="0"/>
              </a:spcBef>
              <a:spcAft>
                <a:spcPts val="0"/>
              </a:spcAft>
              <a:buClr>
                <a:schemeClr val="dk1"/>
              </a:buClr>
              <a:buSzPct val="70904"/>
              <a:buNone/>
            </a:pPr>
            <a:r>
              <a:rPr lang="en-US" sz="5077">
                <a:solidFill>
                  <a:schemeClr val="lt1"/>
                </a:solidFill>
              </a:rPr>
              <a:t>Team:</a:t>
            </a:r>
            <a:endParaRPr sz="5077">
              <a:solidFill>
                <a:schemeClr val="lt1"/>
              </a:solidFill>
            </a:endParaRPr>
          </a:p>
          <a:p>
            <a:pPr indent="0" lvl="0" marL="0" rtl="0" algn="ctr">
              <a:lnSpc>
                <a:spcPct val="90000"/>
              </a:lnSpc>
              <a:spcBef>
                <a:spcPts val="0"/>
              </a:spcBef>
              <a:spcAft>
                <a:spcPts val="0"/>
              </a:spcAft>
              <a:buClr>
                <a:schemeClr val="dk1"/>
              </a:buClr>
              <a:buSzPct val="69718"/>
              <a:buNone/>
            </a:pPr>
            <a:r>
              <a:rPr lang="en-US" sz="5163">
                <a:solidFill>
                  <a:schemeClr val="lt1"/>
                </a:solidFill>
              </a:rPr>
              <a:t>Akshdeep Singh Rajawat, Dhvani Patel, Prasenjeet Paul, Rajat Maheshwari, Rishabh Mehta</a:t>
            </a:r>
            <a:endParaRPr sz="5163">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4" name="Shape 214"/>
        <p:cNvGrpSpPr/>
        <p:nvPr/>
      </p:nvGrpSpPr>
      <p:grpSpPr>
        <a:xfrm>
          <a:off x="0" y="0"/>
          <a:ext cx="0" cy="0"/>
          <a:chOff x="0" y="0"/>
          <a:chExt cx="0" cy="0"/>
        </a:xfrm>
      </p:grpSpPr>
      <p:sp>
        <p:nvSpPr>
          <p:cNvPr id="215" name="Google Shape;215;p34"/>
          <p:cNvSpPr txBox="1"/>
          <p:nvPr>
            <p:ph idx="1" type="subTitle"/>
          </p:nvPr>
        </p:nvSpPr>
        <p:spPr>
          <a:xfrm>
            <a:off x="543175" y="281500"/>
            <a:ext cx="13250700" cy="976800"/>
          </a:xfrm>
          <a:prstGeom prst="rect">
            <a:avLst/>
          </a:prstGeom>
          <a:noFill/>
          <a:ln>
            <a:noFill/>
          </a:ln>
        </p:spPr>
        <p:txBody>
          <a:bodyPr anchorCtr="0" anchor="t" bIns="68550" lIns="137150" spcFirstLastPara="1" rIns="137150" wrap="square" tIns="68550">
            <a:noAutofit/>
          </a:bodyPr>
          <a:lstStyle/>
          <a:p>
            <a:pPr indent="0" lvl="0" marL="0" rtl="0" algn="l">
              <a:spcBef>
                <a:spcPts val="0"/>
              </a:spcBef>
              <a:spcAft>
                <a:spcPts val="0"/>
              </a:spcAft>
              <a:buClr>
                <a:schemeClr val="dk1"/>
              </a:buClr>
              <a:buSzPts val="5400"/>
              <a:buNone/>
            </a:pPr>
            <a:r>
              <a:rPr lang="en-US" sz="6200">
                <a:latin typeface="Cambria"/>
                <a:ea typeface="Cambria"/>
                <a:cs typeface="Cambria"/>
                <a:sym typeface="Cambria"/>
              </a:rPr>
              <a:t>Data Analysis</a:t>
            </a:r>
            <a:endParaRPr sz="6300">
              <a:latin typeface="Cambria"/>
              <a:ea typeface="Cambria"/>
              <a:cs typeface="Cambria"/>
              <a:sym typeface="Cambria"/>
            </a:endParaRPr>
          </a:p>
          <a:p>
            <a:pPr indent="0" lvl="0" marL="0" rtl="0" algn="l">
              <a:lnSpc>
                <a:spcPct val="90000"/>
              </a:lnSpc>
              <a:spcBef>
                <a:spcPts val="0"/>
              </a:spcBef>
              <a:spcAft>
                <a:spcPts val="0"/>
              </a:spcAft>
              <a:buClr>
                <a:schemeClr val="dk1"/>
              </a:buClr>
              <a:buSzPts val="5400"/>
              <a:buNone/>
            </a:pPr>
            <a:r>
              <a:t/>
            </a:r>
            <a:endParaRPr sz="6200">
              <a:latin typeface="Cambria"/>
              <a:ea typeface="Cambria"/>
              <a:cs typeface="Cambria"/>
              <a:sym typeface="Cambria"/>
            </a:endParaRPr>
          </a:p>
        </p:txBody>
      </p:sp>
      <p:sp>
        <p:nvSpPr>
          <p:cNvPr id="216" name="Google Shape;216;p34"/>
          <p:cNvSpPr txBox="1"/>
          <p:nvPr/>
        </p:nvSpPr>
        <p:spPr>
          <a:xfrm>
            <a:off x="645075" y="1258300"/>
            <a:ext cx="2077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t>Analysis 3:</a:t>
            </a:r>
            <a:endParaRPr sz="3000"/>
          </a:p>
        </p:txBody>
      </p:sp>
      <p:sp>
        <p:nvSpPr>
          <p:cNvPr id="217" name="Google Shape;217;p34"/>
          <p:cNvSpPr txBox="1"/>
          <p:nvPr/>
        </p:nvSpPr>
        <p:spPr>
          <a:xfrm>
            <a:off x="645075" y="7527250"/>
            <a:ext cx="159678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latin typeface="Calibri"/>
                <a:ea typeface="Calibri"/>
                <a:cs typeface="Calibri"/>
                <a:sym typeface="Calibri"/>
              </a:rPr>
              <a:t>This Clustered Bar Combo Chart gives information about average tip amounts given by passengers</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traveling alone/traveling in a group of 2, 3, 4, 5, 6, 7, 8. The chart also groups the average tip amount</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received by different vendors. The line chart represents the average trip distance buy these vendors.</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From the analysis, it is observed that:</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1. The maximum tip amount is given by passengers who are traveling in groups of 7.</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2. Passengers in groups of 7 travel the longest distance.</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3. Only vendor 2 has passengers who travel in group of 7.</a:t>
            </a:r>
            <a:endParaRPr sz="2400">
              <a:latin typeface="Calibri"/>
              <a:ea typeface="Calibri"/>
              <a:cs typeface="Calibri"/>
              <a:sym typeface="Calibri"/>
            </a:endParaRPr>
          </a:p>
          <a:p>
            <a:pPr indent="0" lvl="0" marL="0" rtl="0" algn="l">
              <a:spcBef>
                <a:spcPts val="0"/>
              </a:spcBef>
              <a:spcAft>
                <a:spcPts val="0"/>
              </a:spcAft>
              <a:buNone/>
            </a:pPr>
            <a:r>
              <a:t/>
            </a:r>
            <a:endParaRPr sz="2400">
              <a:latin typeface="Calibri"/>
              <a:ea typeface="Calibri"/>
              <a:cs typeface="Calibri"/>
              <a:sym typeface="Calibri"/>
            </a:endParaRPr>
          </a:p>
          <a:p>
            <a:pPr indent="0" lvl="0" marL="0" rtl="0" algn="l">
              <a:spcBef>
                <a:spcPts val="0"/>
              </a:spcBef>
              <a:spcAft>
                <a:spcPts val="0"/>
              </a:spcAft>
              <a:buNone/>
            </a:pPr>
            <a:r>
              <a:t/>
            </a:r>
            <a:endParaRPr sz="2400">
              <a:latin typeface="Calibri"/>
              <a:ea typeface="Calibri"/>
              <a:cs typeface="Calibri"/>
              <a:sym typeface="Calibri"/>
            </a:endParaRPr>
          </a:p>
          <a:p>
            <a:pPr indent="0" lvl="0" marL="0" rtl="0" algn="l">
              <a:spcBef>
                <a:spcPts val="0"/>
              </a:spcBef>
              <a:spcAft>
                <a:spcPts val="0"/>
              </a:spcAft>
              <a:buNone/>
            </a:pPr>
            <a:r>
              <a:t/>
            </a:r>
            <a:endParaRPr sz="2400">
              <a:latin typeface="Calibri"/>
              <a:ea typeface="Calibri"/>
              <a:cs typeface="Calibri"/>
              <a:sym typeface="Calibri"/>
            </a:endParaRPr>
          </a:p>
        </p:txBody>
      </p:sp>
      <p:pic>
        <p:nvPicPr>
          <p:cNvPr id="218" name="Google Shape;218;p34"/>
          <p:cNvPicPr preferRelativeResize="0"/>
          <p:nvPr/>
        </p:nvPicPr>
        <p:blipFill>
          <a:blip r:embed="rId4">
            <a:alphaModFix/>
          </a:blip>
          <a:stretch>
            <a:fillRect/>
          </a:stretch>
        </p:blipFill>
        <p:spPr>
          <a:xfrm>
            <a:off x="645075" y="1929100"/>
            <a:ext cx="9917824" cy="5598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2" name="Shape 222"/>
        <p:cNvGrpSpPr/>
        <p:nvPr/>
      </p:nvGrpSpPr>
      <p:grpSpPr>
        <a:xfrm>
          <a:off x="0" y="0"/>
          <a:ext cx="0" cy="0"/>
          <a:chOff x="0" y="0"/>
          <a:chExt cx="0" cy="0"/>
        </a:xfrm>
      </p:grpSpPr>
      <p:sp>
        <p:nvSpPr>
          <p:cNvPr id="223" name="Google Shape;223;p35"/>
          <p:cNvSpPr txBox="1"/>
          <p:nvPr>
            <p:ph idx="1" type="subTitle"/>
          </p:nvPr>
        </p:nvSpPr>
        <p:spPr>
          <a:xfrm>
            <a:off x="543175" y="281500"/>
            <a:ext cx="13250700" cy="976800"/>
          </a:xfrm>
          <a:prstGeom prst="rect">
            <a:avLst/>
          </a:prstGeom>
          <a:noFill/>
          <a:ln>
            <a:noFill/>
          </a:ln>
        </p:spPr>
        <p:txBody>
          <a:bodyPr anchorCtr="0" anchor="t" bIns="68550" lIns="137150" spcFirstLastPara="1" rIns="137150" wrap="square" tIns="68550">
            <a:noAutofit/>
          </a:bodyPr>
          <a:lstStyle/>
          <a:p>
            <a:pPr indent="0" lvl="0" marL="0" rtl="0" algn="l">
              <a:lnSpc>
                <a:spcPct val="90000"/>
              </a:lnSpc>
              <a:spcBef>
                <a:spcPts val="0"/>
              </a:spcBef>
              <a:spcAft>
                <a:spcPts val="0"/>
              </a:spcAft>
              <a:buClr>
                <a:schemeClr val="dk1"/>
              </a:buClr>
              <a:buSzPts val="5400"/>
              <a:buNone/>
            </a:pPr>
            <a:r>
              <a:rPr lang="en-US" sz="6200">
                <a:latin typeface="Cambria"/>
                <a:ea typeface="Cambria"/>
                <a:cs typeface="Cambria"/>
                <a:sym typeface="Cambria"/>
              </a:rPr>
              <a:t>Data Analysis</a:t>
            </a:r>
            <a:endParaRPr sz="6300">
              <a:latin typeface="Cambria"/>
              <a:ea typeface="Cambria"/>
              <a:cs typeface="Cambria"/>
              <a:sym typeface="Cambria"/>
            </a:endParaRPr>
          </a:p>
        </p:txBody>
      </p:sp>
      <p:sp>
        <p:nvSpPr>
          <p:cNvPr id="224" name="Google Shape;224;p35"/>
          <p:cNvSpPr txBox="1"/>
          <p:nvPr/>
        </p:nvSpPr>
        <p:spPr>
          <a:xfrm>
            <a:off x="645075" y="1258300"/>
            <a:ext cx="2077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t>Analysis 4:</a:t>
            </a:r>
            <a:endParaRPr sz="3000"/>
          </a:p>
        </p:txBody>
      </p:sp>
      <p:sp>
        <p:nvSpPr>
          <p:cNvPr id="225" name="Google Shape;225;p35"/>
          <p:cNvSpPr txBox="1"/>
          <p:nvPr/>
        </p:nvSpPr>
        <p:spPr>
          <a:xfrm>
            <a:off x="645075" y="7881975"/>
            <a:ext cx="159678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latin typeface="Calibri"/>
                <a:ea typeface="Calibri"/>
                <a:cs typeface="Calibri"/>
                <a:sym typeface="Calibri"/>
              </a:rPr>
              <a:t>This vertical bar chart shows the total fare amount by vendor and payment type.</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1. In both the vendors, payment type 1 has highest share among the 4 payment types.</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2. Vendor 2 collects more fare amount than vendor 1.</a:t>
            </a:r>
            <a:endParaRPr sz="2400">
              <a:latin typeface="Calibri"/>
              <a:ea typeface="Calibri"/>
              <a:cs typeface="Calibri"/>
              <a:sym typeface="Calibri"/>
            </a:endParaRPr>
          </a:p>
          <a:p>
            <a:pPr indent="0" lvl="0" marL="0" rtl="0" algn="l">
              <a:spcBef>
                <a:spcPts val="0"/>
              </a:spcBef>
              <a:spcAft>
                <a:spcPts val="0"/>
              </a:spcAft>
              <a:buNone/>
            </a:pPr>
            <a:r>
              <a:t/>
            </a:r>
            <a:endParaRPr sz="2400">
              <a:latin typeface="Calibri"/>
              <a:ea typeface="Calibri"/>
              <a:cs typeface="Calibri"/>
              <a:sym typeface="Calibri"/>
            </a:endParaRPr>
          </a:p>
          <a:p>
            <a:pPr indent="0" lvl="0" marL="0" rtl="0" algn="l">
              <a:spcBef>
                <a:spcPts val="0"/>
              </a:spcBef>
              <a:spcAft>
                <a:spcPts val="0"/>
              </a:spcAft>
              <a:buNone/>
            </a:pPr>
            <a:r>
              <a:t/>
            </a:r>
            <a:endParaRPr sz="2400">
              <a:latin typeface="Calibri"/>
              <a:ea typeface="Calibri"/>
              <a:cs typeface="Calibri"/>
              <a:sym typeface="Calibri"/>
            </a:endParaRPr>
          </a:p>
          <a:p>
            <a:pPr indent="0" lvl="0" marL="0" rtl="0" algn="l">
              <a:spcBef>
                <a:spcPts val="0"/>
              </a:spcBef>
              <a:spcAft>
                <a:spcPts val="0"/>
              </a:spcAft>
              <a:buNone/>
            </a:pPr>
            <a:r>
              <a:t/>
            </a:r>
            <a:endParaRPr sz="2400">
              <a:latin typeface="Calibri"/>
              <a:ea typeface="Calibri"/>
              <a:cs typeface="Calibri"/>
              <a:sym typeface="Calibri"/>
            </a:endParaRPr>
          </a:p>
          <a:p>
            <a:pPr indent="0" lvl="0" marL="0" rtl="0" algn="l">
              <a:spcBef>
                <a:spcPts val="0"/>
              </a:spcBef>
              <a:spcAft>
                <a:spcPts val="0"/>
              </a:spcAft>
              <a:buNone/>
            </a:pPr>
            <a:r>
              <a:t/>
            </a:r>
            <a:endParaRPr sz="2400">
              <a:latin typeface="Calibri"/>
              <a:ea typeface="Calibri"/>
              <a:cs typeface="Calibri"/>
              <a:sym typeface="Calibri"/>
            </a:endParaRPr>
          </a:p>
        </p:txBody>
      </p:sp>
      <p:pic>
        <p:nvPicPr>
          <p:cNvPr id="226" name="Google Shape;226;p35"/>
          <p:cNvPicPr preferRelativeResize="0"/>
          <p:nvPr/>
        </p:nvPicPr>
        <p:blipFill>
          <a:blip r:embed="rId4">
            <a:alphaModFix/>
          </a:blip>
          <a:stretch>
            <a:fillRect/>
          </a:stretch>
        </p:blipFill>
        <p:spPr>
          <a:xfrm>
            <a:off x="766625" y="2088950"/>
            <a:ext cx="8996276" cy="53253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0" name="Shape 230"/>
        <p:cNvGrpSpPr/>
        <p:nvPr/>
      </p:nvGrpSpPr>
      <p:grpSpPr>
        <a:xfrm>
          <a:off x="0" y="0"/>
          <a:ext cx="0" cy="0"/>
          <a:chOff x="0" y="0"/>
          <a:chExt cx="0" cy="0"/>
        </a:xfrm>
      </p:grpSpPr>
      <p:sp>
        <p:nvSpPr>
          <p:cNvPr id="231" name="Google Shape;231;p36"/>
          <p:cNvSpPr txBox="1"/>
          <p:nvPr>
            <p:ph idx="1" type="subTitle"/>
          </p:nvPr>
        </p:nvSpPr>
        <p:spPr>
          <a:xfrm>
            <a:off x="543175" y="439150"/>
            <a:ext cx="13250700" cy="976800"/>
          </a:xfrm>
          <a:prstGeom prst="rect">
            <a:avLst/>
          </a:prstGeom>
          <a:noFill/>
          <a:ln>
            <a:noFill/>
          </a:ln>
        </p:spPr>
        <p:txBody>
          <a:bodyPr anchorCtr="0" anchor="t" bIns="68550" lIns="137150" spcFirstLastPara="1" rIns="137150" wrap="square" tIns="68550">
            <a:noAutofit/>
          </a:bodyPr>
          <a:lstStyle/>
          <a:p>
            <a:pPr indent="0" lvl="0" marL="0" rtl="0" algn="l">
              <a:lnSpc>
                <a:spcPct val="90000"/>
              </a:lnSpc>
              <a:spcBef>
                <a:spcPts val="0"/>
              </a:spcBef>
              <a:spcAft>
                <a:spcPts val="0"/>
              </a:spcAft>
              <a:buClr>
                <a:schemeClr val="dk1"/>
              </a:buClr>
              <a:buSzPts val="5400"/>
              <a:buNone/>
            </a:pPr>
            <a:r>
              <a:rPr lang="en-US" sz="6200">
                <a:latin typeface="Cambria"/>
                <a:ea typeface="Cambria"/>
                <a:cs typeface="Cambria"/>
                <a:sym typeface="Cambria"/>
              </a:rPr>
              <a:t>Machine Learning</a:t>
            </a:r>
            <a:endParaRPr sz="6300">
              <a:latin typeface="Cambria"/>
              <a:ea typeface="Cambria"/>
              <a:cs typeface="Cambria"/>
              <a:sym typeface="Cambria"/>
            </a:endParaRPr>
          </a:p>
        </p:txBody>
      </p:sp>
      <p:sp>
        <p:nvSpPr>
          <p:cNvPr id="232" name="Google Shape;232;p36"/>
          <p:cNvSpPr txBox="1"/>
          <p:nvPr/>
        </p:nvSpPr>
        <p:spPr>
          <a:xfrm>
            <a:off x="543175" y="6056250"/>
            <a:ext cx="103350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4500">
              <a:latin typeface="Arial Narrow"/>
              <a:ea typeface="Arial Narrow"/>
              <a:cs typeface="Arial Narrow"/>
              <a:sym typeface="Arial Narrow"/>
            </a:endParaRPr>
          </a:p>
        </p:txBody>
      </p:sp>
      <p:sp>
        <p:nvSpPr>
          <p:cNvPr id="233" name="Google Shape;233;p36"/>
          <p:cNvSpPr txBox="1"/>
          <p:nvPr/>
        </p:nvSpPr>
        <p:spPr>
          <a:xfrm>
            <a:off x="543175" y="1814050"/>
            <a:ext cx="15069900" cy="7111200"/>
          </a:xfrm>
          <a:prstGeom prst="rect">
            <a:avLst/>
          </a:prstGeom>
          <a:noFill/>
          <a:ln>
            <a:noFill/>
          </a:ln>
        </p:spPr>
        <p:txBody>
          <a:bodyPr anchorCtr="0" anchor="t" bIns="91425" lIns="91425" spcFirstLastPara="1" rIns="91425" wrap="square" tIns="91425">
            <a:spAutoFit/>
          </a:bodyPr>
          <a:lstStyle/>
          <a:p>
            <a:pPr indent="-514350" lvl="0" marL="457200" rtl="0" algn="l">
              <a:spcBef>
                <a:spcPts val="0"/>
              </a:spcBef>
              <a:spcAft>
                <a:spcPts val="0"/>
              </a:spcAft>
              <a:buSzPts val="4500"/>
              <a:buFont typeface="Arial Narrow"/>
              <a:buAutoNum type="arabicPeriod"/>
            </a:pPr>
            <a:r>
              <a:rPr lang="en-US" sz="4500">
                <a:latin typeface="Arial Narrow"/>
                <a:ea typeface="Arial Narrow"/>
                <a:cs typeface="Arial Narrow"/>
                <a:sym typeface="Arial Narrow"/>
              </a:rPr>
              <a:t>Used Linear regression and Gradient Boost regression.</a:t>
            </a:r>
            <a:endParaRPr sz="4500">
              <a:latin typeface="Arial Narrow"/>
              <a:ea typeface="Arial Narrow"/>
              <a:cs typeface="Arial Narrow"/>
              <a:sym typeface="Arial Narrow"/>
            </a:endParaRPr>
          </a:p>
          <a:p>
            <a:pPr indent="-514350" lvl="0" marL="457200" rtl="0" algn="l">
              <a:spcBef>
                <a:spcPts val="0"/>
              </a:spcBef>
              <a:spcAft>
                <a:spcPts val="0"/>
              </a:spcAft>
              <a:buSzPts val="4500"/>
              <a:buFont typeface="Arial Narrow"/>
              <a:buAutoNum type="arabicPeriod"/>
            </a:pPr>
            <a:r>
              <a:rPr lang="en-US" sz="4500">
                <a:latin typeface="Arial Narrow"/>
                <a:ea typeface="Arial Narrow"/>
                <a:cs typeface="Arial Narrow"/>
                <a:sym typeface="Arial Narrow"/>
              </a:rPr>
              <a:t>We built two regression model to predict the tip amount for eligible taxi trips. Model fit is evaluated using the train-test split method to randomly split sampled data into 80% training set and 20% testing set. </a:t>
            </a:r>
            <a:endParaRPr sz="4500">
              <a:latin typeface="Arial Narrow"/>
              <a:ea typeface="Arial Narrow"/>
              <a:cs typeface="Arial Narrow"/>
              <a:sym typeface="Arial Narrow"/>
            </a:endParaRPr>
          </a:p>
          <a:p>
            <a:pPr indent="-514350" lvl="0" marL="457200" rtl="0" algn="l">
              <a:spcBef>
                <a:spcPts val="0"/>
              </a:spcBef>
              <a:spcAft>
                <a:spcPts val="0"/>
              </a:spcAft>
              <a:buSzPts val="4500"/>
              <a:buFont typeface="Arial Narrow"/>
              <a:buAutoNum type="arabicPeriod"/>
            </a:pPr>
            <a:r>
              <a:rPr lang="en-US" sz="4500">
                <a:latin typeface="Arial Narrow"/>
                <a:ea typeface="Arial Narrow"/>
                <a:cs typeface="Arial Narrow"/>
                <a:sym typeface="Arial Narrow"/>
              </a:rPr>
              <a:t>Initial feature selection was done by investigating the relationship plot to drop repetitive indicators to keep away from overfitting. Highlights like climate information that are uncorrelated with the reaction was overlooked as they were veiled the impact of different indicators. Additional feature selection was used to t-test.</a:t>
            </a:r>
            <a:endParaRPr sz="4500">
              <a:latin typeface="Arial Narrow"/>
              <a:ea typeface="Arial Narrow"/>
              <a:cs typeface="Arial Narrow"/>
              <a:sym typeface="Arial Narro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7" name="Shape 237"/>
        <p:cNvGrpSpPr/>
        <p:nvPr/>
      </p:nvGrpSpPr>
      <p:grpSpPr>
        <a:xfrm>
          <a:off x="0" y="0"/>
          <a:ext cx="0" cy="0"/>
          <a:chOff x="0" y="0"/>
          <a:chExt cx="0" cy="0"/>
        </a:xfrm>
      </p:grpSpPr>
      <p:sp>
        <p:nvSpPr>
          <p:cNvPr id="238" name="Google Shape;238;p37"/>
          <p:cNvSpPr txBox="1"/>
          <p:nvPr>
            <p:ph idx="1" type="subTitle"/>
          </p:nvPr>
        </p:nvSpPr>
        <p:spPr>
          <a:xfrm>
            <a:off x="543175" y="439150"/>
            <a:ext cx="13250700" cy="976800"/>
          </a:xfrm>
          <a:prstGeom prst="rect">
            <a:avLst/>
          </a:prstGeom>
          <a:noFill/>
          <a:ln>
            <a:noFill/>
          </a:ln>
        </p:spPr>
        <p:txBody>
          <a:bodyPr anchorCtr="0" anchor="t" bIns="68550" lIns="137150" spcFirstLastPara="1" rIns="137150" wrap="square" tIns="68550">
            <a:noAutofit/>
          </a:bodyPr>
          <a:lstStyle/>
          <a:p>
            <a:pPr indent="0" lvl="0" marL="0" rtl="0" algn="l">
              <a:lnSpc>
                <a:spcPct val="90000"/>
              </a:lnSpc>
              <a:spcBef>
                <a:spcPts val="0"/>
              </a:spcBef>
              <a:spcAft>
                <a:spcPts val="0"/>
              </a:spcAft>
              <a:buClr>
                <a:schemeClr val="dk1"/>
              </a:buClr>
              <a:buSzPts val="5400"/>
              <a:buNone/>
            </a:pPr>
            <a:r>
              <a:rPr lang="en-US" sz="6200">
                <a:latin typeface="Cambria"/>
                <a:ea typeface="Cambria"/>
                <a:cs typeface="Cambria"/>
                <a:sym typeface="Cambria"/>
              </a:rPr>
              <a:t>Evaluation and Optimization</a:t>
            </a:r>
            <a:endParaRPr sz="6300">
              <a:latin typeface="Cambria"/>
              <a:ea typeface="Cambria"/>
              <a:cs typeface="Cambria"/>
              <a:sym typeface="Cambria"/>
            </a:endParaRPr>
          </a:p>
        </p:txBody>
      </p:sp>
      <p:sp>
        <p:nvSpPr>
          <p:cNvPr id="239" name="Google Shape;239;p37"/>
          <p:cNvSpPr txBox="1"/>
          <p:nvPr/>
        </p:nvSpPr>
        <p:spPr>
          <a:xfrm>
            <a:off x="543175" y="6056250"/>
            <a:ext cx="103350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4500">
              <a:latin typeface="Arial Narrow"/>
              <a:ea typeface="Arial Narrow"/>
              <a:cs typeface="Arial Narrow"/>
              <a:sym typeface="Arial Narrow"/>
            </a:endParaRPr>
          </a:p>
        </p:txBody>
      </p:sp>
      <p:sp>
        <p:nvSpPr>
          <p:cNvPr id="240" name="Google Shape;240;p37"/>
          <p:cNvSpPr txBox="1"/>
          <p:nvPr/>
        </p:nvSpPr>
        <p:spPr>
          <a:xfrm>
            <a:off x="543175" y="1814050"/>
            <a:ext cx="150699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4500">
              <a:latin typeface="Arial Narrow"/>
              <a:ea typeface="Arial Narrow"/>
              <a:cs typeface="Arial Narrow"/>
              <a:sym typeface="Arial Narrow"/>
            </a:endParaRPr>
          </a:p>
        </p:txBody>
      </p:sp>
      <p:sp>
        <p:nvSpPr>
          <p:cNvPr id="241" name="Google Shape;241;p37"/>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a:t>
            </a:r>
            <a:endParaRPr/>
          </a:p>
        </p:txBody>
      </p:sp>
      <p:graphicFrame>
        <p:nvGraphicFramePr>
          <p:cNvPr id="242" name="Google Shape;242;p37"/>
          <p:cNvGraphicFramePr/>
          <p:nvPr/>
        </p:nvGraphicFramePr>
        <p:xfrm>
          <a:off x="952500" y="3164500"/>
          <a:ext cx="3000000" cy="3000000"/>
        </p:xfrm>
        <a:graphic>
          <a:graphicData uri="http://schemas.openxmlformats.org/drawingml/2006/table">
            <a:tbl>
              <a:tblPr>
                <a:noFill/>
                <a:tableStyleId>{896940BD-8A3A-45A2-92B9-31F5D5B2072F}</a:tableStyleId>
              </a:tblPr>
              <a:tblGrid>
                <a:gridCol w="3276600"/>
                <a:gridCol w="3276600"/>
                <a:gridCol w="3276600"/>
                <a:gridCol w="3276600"/>
                <a:gridCol w="3276600"/>
              </a:tblGrid>
              <a:tr h="685250">
                <a:tc gridSpan="5">
                  <a:txBody>
                    <a:bodyPr/>
                    <a:lstStyle/>
                    <a:p>
                      <a:pPr indent="0" lvl="0" marL="0" rtl="0" algn="l">
                        <a:spcBef>
                          <a:spcPts val="0"/>
                        </a:spcBef>
                        <a:spcAft>
                          <a:spcPts val="0"/>
                        </a:spcAft>
                        <a:buNone/>
                      </a:pPr>
                      <a:r>
                        <a:rPr lang="en-US" sz="2800"/>
                        <a:t>                                                            Goodness-of-fit statistics</a:t>
                      </a:r>
                      <a:endParaRPr sz="2800"/>
                    </a:p>
                  </a:txBody>
                  <a:tcPr marT="91425" marB="91425" marR="91425" marL="91425"/>
                </a:tc>
                <a:tc hMerge="1"/>
                <a:tc hMerge="1"/>
                <a:tc hMerge="1"/>
                <a:tc hMerge="1"/>
              </a:tr>
              <a:tr h="685250">
                <a:tc>
                  <a:txBody>
                    <a:bodyPr/>
                    <a:lstStyle/>
                    <a:p>
                      <a:pPr indent="0" lvl="0" marL="0" rtl="0" algn="l">
                        <a:spcBef>
                          <a:spcPts val="0"/>
                        </a:spcBef>
                        <a:spcAft>
                          <a:spcPts val="0"/>
                        </a:spcAft>
                        <a:buNone/>
                      </a:pPr>
                      <a:r>
                        <a:rPr b="1" lang="en-US" sz="2600">
                          <a:latin typeface="Calibri"/>
                          <a:ea typeface="Calibri"/>
                          <a:cs typeface="Calibri"/>
                          <a:sym typeface="Calibri"/>
                        </a:rPr>
                        <a:t>Model</a:t>
                      </a:r>
                      <a:endParaRPr b="1" sz="2600">
                        <a:latin typeface="Calibri"/>
                        <a:ea typeface="Calibri"/>
                        <a:cs typeface="Calibri"/>
                        <a:sym typeface="Calibri"/>
                      </a:endParaRPr>
                    </a:p>
                  </a:txBody>
                  <a:tcPr marT="9525" marB="91425" marR="9525" marL="9525" anchor="b">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2600">
                          <a:latin typeface="Calibri"/>
                          <a:ea typeface="Calibri"/>
                          <a:cs typeface="Calibri"/>
                          <a:sym typeface="Calibri"/>
                        </a:rPr>
                        <a:t>Train Set RMSE</a:t>
                      </a:r>
                      <a:endParaRPr b="1" sz="2600">
                        <a:latin typeface="Calibri"/>
                        <a:ea typeface="Calibri"/>
                        <a:cs typeface="Calibri"/>
                        <a:sym typeface="Calibri"/>
                      </a:endParaRPr>
                    </a:p>
                  </a:txBody>
                  <a:tcPr marT="9525" marB="91425" marR="9525" marL="9525" anchor="b">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2600">
                          <a:latin typeface="Calibri"/>
                          <a:ea typeface="Calibri"/>
                          <a:cs typeface="Calibri"/>
                          <a:sym typeface="Calibri"/>
                        </a:rPr>
                        <a:t>Test Set RMSE</a:t>
                      </a:r>
                      <a:endParaRPr b="1" sz="2600">
                        <a:latin typeface="Calibri"/>
                        <a:ea typeface="Calibri"/>
                        <a:cs typeface="Calibri"/>
                        <a:sym typeface="Calibri"/>
                      </a:endParaRPr>
                    </a:p>
                  </a:txBody>
                  <a:tcPr marT="9525" marB="91425" marR="9525" marL="9525" anchor="b">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2600">
                          <a:latin typeface="Calibri"/>
                          <a:ea typeface="Calibri"/>
                          <a:cs typeface="Calibri"/>
                          <a:sym typeface="Calibri"/>
                        </a:rPr>
                        <a:t>Train set R</a:t>
                      </a:r>
                      <a:r>
                        <a:rPr b="1" baseline="30000" lang="en-US" sz="2600">
                          <a:latin typeface="Calibri"/>
                          <a:ea typeface="Calibri"/>
                          <a:cs typeface="Calibri"/>
                          <a:sym typeface="Calibri"/>
                        </a:rPr>
                        <a:t>2</a:t>
                      </a:r>
                      <a:endParaRPr b="1" baseline="30000" sz="2600">
                        <a:latin typeface="Calibri"/>
                        <a:ea typeface="Calibri"/>
                        <a:cs typeface="Calibri"/>
                        <a:sym typeface="Calibri"/>
                      </a:endParaRPr>
                    </a:p>
                  </a:txBody>
                  <a:tcPr marT="9525" marB="91425" marR="9525" marL="9525" anchor="b">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2600">
                          <a:latin typeface="Calibri"/>
                          <a:ea typeface="Calibri"/>
                          <a:cs typeface="Calibri"/>
                          <a:sym typeface="Calibri"/>
                        </a:rPr>
                        <a:t>Test Set R</a:t>
                      </a:r>
                      <a:r>
                        <a:rPr b="1" baseline="30000" lang="en-US" sz="2600">
                          <a:latin typeface="Calibri"/>
                          <a:ea typeface="Calibri"/>
                          <a:cs typeface="Calibri"/>
                          <a:sym typeface="Calibri"/>
                        </a:rPr>
                        <a:t>2</a:t>
                      </a:r>
                      <a:endParaRPr b="1" baseline="30000" sz="2600">
                        <a:latin typeface="Calibri"/>
                        <a:ea typeface="Calibri"/>
                        <a:cs typeface="Calibri"/>
                        <a:sym typeface="Calibri"/>
                      </a:endParaRPr>
                    </a:p>
                  </a:txBody>
                  <a:tcPr marT="9525" marB="91425" marR="9525" marL="9525" anchor="b">
                    <a:lnB cap="flat" cmpd="sng" w="9525">
                      <a:solidFill>
                        <a:srgbClr val="9E9E9E"/>
                      </a:solidFill>
                      <a:prstDash val="solid"/>
                      <a:round/>
                      <a:headEnd len="sm" w="sm" type="none"/>
                      <a:tailEnd len="sm" w="sm" type="none"/>
                    </a:lnB>
                  </a:tcPr>
                </a:tc>
              </a:tr>
              <a:tr h="685250">
                <a:tc>
                  <a:txBody>
                    <a:bodyPr/>
                    <a:lstStyle/>
                    <a:p>
                      <a:pPr indent="0" lvl="0" marL="0" rtl="0" algn="l">
                        <a:spcBef>
                          <a:spcPts val="0"/>
                        </a:spcBef>
                        <a:spcAft>
                          <a:spcPts val="0"/>
                        </a:spcAft>
                        <a:buNone/>
                      </a:pPr>
                      <a:r>
                        <a:rPr b="1" lang="en-US" sz="2600">
                          <a:latin typeface="Calibri"/>
                          <a:ea typeface="Calibri"/>
                          <a:cs typeface="Calibri"/>
                          <a:sym typeface="Calibri"/>
                        </a:rPr>
                        <a:t>Baseline</a:t>
                      </a:r>
                      <a:endParaRPr b="1" sz="2600">
                        <a:latin typeface="Calibri"/>
                        <a:ea typeface="Calibri"/>
                        <a:cs typeface="Calibri"/>
                        <a:sym typeface="Calibri"/>
                      </a:endParaRPr>
                    </a:p>
                  </a:txBody>
                  <a:tcPr marT="9525" marB="91425" marR="9525" marL="952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t/>
                      </a:r>
                      <a:endParaRPr sz="1050">
                        <a:solidFill>
                          <a:schemeClr val="dk1"/>
                        </a:solidFill>
                      </a:endParaRPr>
                    </a:p>
                    <a:p>
                      <a:pPr indent="0" lvl="0" marL="0" rtl="0" algn="r">
                        <a:lnSpc>
                          <a:spcPct val="115000"/>
                        </a:lnSpc>
                        <a:spcBef>
                          <a:spcPts val="0"/>
                        </a:spcBef>
                        <a:spcAft>
                          <a:spcPts val="0"/>
                        </a:spcAft>
                        <a:buNone/>
                      </a:pPr>
                      <a:r>
                        <a:rPr lang="en-US" sz="2600">
                          <a:latin typeface="Calibri"/>
                          <a:ea typeface="Calibri"/>
                          <a:cs typeface="Calibri"/>
                          <a:sym typeface="Calibri"/>
                        </a:rPr>
                        <a:t>2.61</a:t>
                      </a:r>
                      <a:endParaRPr sz="2600">
                        <a:latin typeface="Calibri"/>
                        <a:ea typeface="Calibri"/>
                        <a:cs typeface="Calibri"/>
                        <a:sym typeface="Calibri"/>
                      </a:endParaRPr>
                    </a:p>
                  </a:txBody>
                  <a:tcPr marT="9525" marB="91425" marR="9525" marL="952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2600">
                          <a:latin typeface="Calibri"/>
                          <a:ea typeface="Calibri"/>
                          <a:cs typeface="Calibri"/>
                          <a:sym typeface="Calibri"/>
                        </a:rPr>
                        <a:t>2.44</a:t>
                      </a:r>
                      <a:endParaRPr sz="2600">
                        <a:latin typeface="Calibri"/>
                        <a:ea typeface="Calibri"/>
                        <a:cs typeface="Calibri"/>
                        <a:sym typeface="Calibri"/>
                      </a:endParaRPr>
                    </a:p>
                  </a:txBody>
                  <a:tcPr marT="9525" marB="91425" marR="9525" marL="952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2600">
                          <a:latin typeface="Calibri"/>
                          <a:ea typeface="Calibri"/>
                          <a:cs typeface="Calibri"/>
                          <a:sym typeface="Calibri"/>
                        </a:rPr>
                        <a:t>0</a:t>
                      </a:r>
                      <a:endParaRPr sz="2600">
                        <a:latin typeface="Calibri"/>
                        <a:ea typeface="Calibri"/>
                        <a:cs typeface="Calibri"/>
                        <a:sym typeface="Calibri"/>
                      </a:endParaRPr>
                    </a:p>
                  </a:txBody>
                  <a:tcPr marT="9525" marB="91425" marR="9525" marL="952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2600">
                          <a:latin typeface="Calibri"/>
                          <a:ea typeface="Calibri"/>
                          <a:cs typeface="Calibri"/>
                          <a:sym typeface="Calibri"/>
                        </a:rPr>
                        <a:t>0</a:t>
                      </a:r>
                      <a:endParaRPr sz="2600">
                        <a:latin typeface="Calibri"/>
                        <a:ea typeface="Calibri"/>
                        <a:cs typeface="Calibri"/>
                        <a:sym typeface="Calibri"/>
                      </a:endParaRPr>
                    </a:p>
                  </a:txBody>
                  <a:tcPr marT="9525" marB="91425" marR="9525" marL="952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85250">
                <a:tc>
                  <a:txBody>
                    <a:bodyPr/>
                    <a:lstStyle/>
                    <a:p>
                      <a:pPr indent="0" lvl="0" marL="0" rtl="0" algn="l">
                        <a:spcBef>
                          <a:spcPts val="0"/>
                        </a:spcBef>
                        <a:spcAft>
                          <a:spcPts val="0"/>
                        </a:spcAft>
                        <a:buNone/>
                      </a:pPr>
                      <a:r>
                        <a:rPr b="1" lang="en-US" sz="2600">
                          <a:latin typeface="Calibri"/>
                          <a:ea typeface="Calibri"/>
                          <a:cs typeface="Calibri"/>
                          <a:sym typeface="Calibri"/>
                        </a:rPr>
                        <a:t>Linear Regression</a:t>
                      </a:r>
                      <a:endParaRPr b="1" sz="2600">
                        <a:latin typeface="Calibri"/>
                        <a:ea typeface="Calibri"/>
                        <a:cs typeface="Calibri"/>
                        <a:sym typeface="Calibri"/>
                      </a:endParaRPr>
                    </a:p>
                  </a:txBody>
                  <a:tcPr marT="9525" marB="91425" marR="9525" marL="952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2600">
                          <a:latin typeface="Calibri"/>
                          <a:ea typeface="Calibri"/>
                          <a:cs typeface="Calibri"/>
                          <a:sym typeface="Calibri"/>
                        </a:rPr>
                        <a:t>1.97</a:t>
                      </a:r>
                      <a:endParaRPr sz="2600">
                        <a:latin typeface="Calibri"/>
                        <a:ea typeface="Calibri"/>
                        <a:cs typeface="Calibri"/>
                        <a:sym typeface="Calibri"/>
                      </a:endParaRPr>
                    </a:p>
                  </a:txBody>
                  <a:tcPr marT="9525" marB="91425" marR="9525" marL="952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2600">
                          <a:latin typeface="Calibri"/>
                          <a:ea typeface="Calibri"/>
                          <a:cs typeface="Calibri"/>
                          <a:sym typeface="Calibri"/>
                        </a:rPr>
                        <a:t>1.76</a:t>
                      </a:r>
                      <a:endParaRPr sz="2600">
                        <a:latin typeface="Calibri"/>
                        <a:ea typeface="Calibri"/>
                        <a:cs typeface="Calibri"/>
                        <a:sym typeface="Calibri"/>
                      </a:endParaRPr>
                    </a:p>
                  </a:txBody>
                  <a:tcPr marT="9525" marB="91425" marR="9525" marL="952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2600">
                          <a:latin typeface="Calibri"/>
                          <a:ea typeface="Calibri"/>
                          <a:cs typeface="Calibri"/>
                          <a:sym typeface="Calibri"/>
                        </a:rPr>
                        <a:t>0.42</a:t>
                      </a:r>
                      <a:endParaRPr sz="2600">
                        <a:latin typeface="Calibri"/>
                        <a:ea typeface="Calibri"/>
                        <a:cs typeface="Calibri"/>
                        <a:sym typeface="Calibri"/>
                      </a:endParaRPr>
                    </a:p>
                  </a:txBody>
                  <a:tcPr marT="9525" marB="91425" marR="9525" marL="952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2600">
                          <a:latin typeface="Calibri"/>
                          <a:ea typeface="Calibri"/>
                          <a:cs typeface="Calibri"/>
                          <a:sym typeface="Calibri"/>
                        </a:rPr>
                        <a:t>0.48</a:t>
                      </a:r>
                      <a:endParaRPr sz="2600">
                        <a:latin typeface="Calibri"/>
                        <a:ea typeface="Calibri"/>
                        <a:cs typeface="Calibri"/>
                        <a:sym typeface="Calibri"/>
                      </a:endParaRPr>
                    </a:p>
                  </a:txBody>
                  <a:tcPr marT="9525" marB="91425" marR="9525" marL="9525" anchor="b">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85250">
                <a:tc>
                  <a:txBody>
                    <a:bodyPr/>
                    <a:lstStyle/>
                    <a:p>
                      <a:pPr indent="0" lvl="0" marL="0" rtl="0" algn="l">
                        <a:spcBef>
                          <a:spcPts val="0"/>
                        </a:spcBef>
                        <a:spcAft>
                          <a:spcPts val="0"/>
                        </a:spcAft>
                        <a:buNone/>
                      </a:pPr>
                      <a:r>
                        <a:rPr b="1" lang="en-US" sz="2600">
                          <a:latin typeface="Calibri"/>
                          <a:ea typeface="Calibri"/>
                          <a:cs typeface="Calibri"/>
                          <a:sym typeface="Calibri"/>
                        </a:rPr>
                        <a:t>Gradient Regression</a:t>
                      </a:r>
                      <a:endParaRPr b="1" sz="2600">
                        <a:latin typeface="Calibri"/>
                        <a:ea typeface="Calibri"/>
                        <a:cs typeface="Calibri"/>
                        <a:sym typeface="Calibri"/>
                      </a:endParaRPr>
                    </a:p>
                  </a:txBody>
                  <a:tcPr marT="9525" marB="91425" marR="9525" marL="9525" anchor="b">
                    <a:lnT cap="flat" cmpd="sng" w="9525">
                      <a:solidFill>
                        <a:srgbClr val="9E9E9E"/>
                      </a:solidFill>
                      <a:prstDash val="solid"/>
                      <a:round/>
                      <a:headEnd len="sm" w="sm" type="none"/>
                      <a:tailEnd len="sm" w="sm" type="none"/>
                    </a:lnT>
                  </a:tcPr>
                </a:tc>
                <a:tc>
                  <a:txBody>
                    <a:bodyPr/>
                    <a:lstStyle/>
                    <a:p>
                      <a:pPr indent="0" lvl="0" marL="0" rtl="0" algn="r">
                        <a:lnSpc>
                          <a:spcPct val="115000"/>
                        </a:lnSpc>
                        <a:spcBef>
                          <a:spcPts val="0"/>
                        </a:spcBef>
                        <a:spcAft>
                          <a:spcPts val="0"/>
                        </a:spcAft>
                        <a:buNone/>
                      </a:pPr>
                      <a:r>
                        <a:rPr lang="en-US" sz="2600">
                          <a:latin typeface="Calibri"/>
                          <a:ea typeface="Calibri"/>
                          <a:cs typeface="Calibri"/>
                          <a:sym typeface="Calibri"/>
                        </a:rPr>
                        <a:t>1.84</a:t>
                      </a:r>
                      <a:endParaRPr sz="2600">
                        <a:latin typeface="Calibri"/>
                        <a:ea typeface="Calibri"/>
                        <a:cs typeface="Calibri"/>
                        <a:sym typeface="Calibri"/>
                      </a:endParaRPr>
                    </a:p>
                  </a:txBody>
                  <a:tcPr marT="9525" marB="91425" marR="9525" marL="9525" anchor="b">
                    <a:lnT cap="flat" cmpd="sng" w="9525">
                      <a:solidFill>
                        <a:srgbClr val="9E9E9E"/>
                      </a:solidFill>
                      <a:prstDash val="solid"/>
                      <a:round/>
                      <a:headEnd len="sm" w="sm" type="none"/>
                      <a:tailEnd len="sm" w="sm" type="none"/>
                    </a:lnT>
                  </a:tcPr>
                </a:tc>
                <a:tc>
                  <a:txBody>
                    <a:bodyPr/>
                    <a:lstStyle/>
                    <a:p>
                      <a:pPr indent="0" lvl="0" marL="0" rtl="0" algn="r">
                        <a:lnSpc>
                          <a:spcPct val="115000"/>
                        </a:lnSpc>
                        <a:spcBef>
                          <a:spcPts val="0"/>
                        </a:spcBef>
                        <a:spcAft>
                          <a:spcPts val="0"/>
                        </a:spcAft>
                        <a:buNone/>
                      </a:pPr>
                      <a:r>
                        <a:rPr lang="en-US" sz="2600">
                          <a:latin typeface="Calibri"/>
                          <a:ea typeface="Calibri"/>
                          <a:cs typeface="Calibri"/>
                          <a:sym typeface="Calibri"/>
                        </a:rPr>
                        <a:t>1.73</a:t>
                      </a:r>
                      <a:endParaRPr sz="2600">
                        <a:latin typeface="Calibri"/>
                        <a:ea typeface="Calibri"/>
                        <a:cs typeface="Calibri"/>
                        <a:sym typeface="Calibri"/>
                      </a:endParaRPr>
                    </a:p>
                  </a:txBody>
                  <a:tcPr marT="9525" marB="91425" marR="9525" marL="9525" anchor="b">
                    <a:lnT cap="flat" cmpd="sng" w="9525">
                      <a:solidFill>
                        <a:srgbClr val="9E9E9E"/>
                      </a:solidFill>
                      <a:prstDash val="solid"/>
                      <a:round/>
                      <a:headEnd len="sm" w="sm" type="none"/>
                      <a:tailEnd len="sm" w="sm" type="none"/>
                    </a:lnT>
                  </a:tcPr>
                </a:tc>
                <a:tc>
                  <a:txBody>
                    <a:bodyPr/>
                    <a:lstStyle/>
                    <a:p>
                      <a:pPr indent="0" lvl="0" marL="0" rtl="0" algn="r">
                        <a:lnSpc>
                          <a:spcPct val="115000"/>
                        </a:lnSpc>
                        <a:spcBef>
                          <a:spcPts val="0"/>
                        </a:spcBef>
                        <a:spcAft>
                          <a:spcPts val="0"/>
                        </a:spcAft>
                        <a:buNone/>
                      </a:pPr>
                      <a:r>
                        <a:rPr lang="en-US" sz="2600">
                          <a:latin typeface="Calibri"/>
                          <a:ea typeface="Calibri"/>
                          <a:cs typeface="Calibri"/>
                          <a:sym typeface="Calibri"/>
                        </a:rPr>
                        <a:t>0.5</a:t>
                      </a:r>
                      <a:endParaRPr sz="2600">
                        <a:latin typeface="Calibri"/>
                        <a:ea typeface="Calibri"/>
                        <a:cs typeface="Calibri"/>
                        <a:sym typeface="Calibri"/>
                      </a:endParaRPr>
                    </a:p>
                  </a:txBody>
                  <a:tcPr marT="9525" marB="91425" marR="9525" marL="9525" anchor="b">
                    <a:lnT cap="flat" cmpd="sng" w="9525">
                      <a:solidFill>
                        <a:srgbClr val="9E9E9E"/>
                      </a:solidFill>
                      <a:prstDash val="solid"/>
                      <a:round/>
                      <a:headEnd len="sm" w="sm" type="none"/>
                      <a:tailEnd len="sm" w="sm" type="none"/>
                    </a:lnT>
                  </a:tcPr>
                </a:tc>
                <a:tc>
                  <a:txBody>
                    <a:bodyPr/>
                    <a:lstStyle/>
                    <a:p>
                      <a:pPr indent="0" lvl="0" marL="0" rtl="0" algn="r">
                        <a:lnSpc>
                          <a:spcPct val="115000"/>
                        </a:lnSpc>
                        <a:spcBef>
                          <a:spcPts val="0"/>
                        </a:spcBef>
                        <a:spcAft>
                          <a:spcPts val="0"/>
                        </a:spcAft>
                        <a:buNone/>
                      </a:pPr>
                      <a:r>
                        <a:rPr lang="en-US" sz="2600">
                          <a:latin typeface="Calibri"/>
                          <a:ea typeface="Calibri"/>
                          <a:cs typeface="Calibri"/>
                          <a:sym typeface="Calibri"/>
                        </a:rPr>
                        <a:t>0.49</a:t>
                      </a:r>
                      <a:endParaRPr sz="2600">
                        <a:latin typeface="Calibri"/>
                        <a:ea typeface="Calibri"/>
                        <a:cs typeface="Calibri"/>
                        <a:sym typeface="Calibri"/>
                      </a:endParaRPr>
                    </a:p>
                  </a:txBody>
                  <a:tcPr marT="9525" marB="91425" marR="9525" marL="9525" anchor="b">
                    <a:lnT cap="flat" cmpd="sng" w="9525">
                      <a:solidFill>
                        <a:srgbClr val="9E9E9E"/>
                      </a:solidFill>
                      <a:prstDash val="solid"/>
                      <a:round/>
                      <a:headEnd len="sm" w="sm" type="none"/>
                      <a:tailEnd len="sm" w="sm" type="none"/>
                    </a:lnT>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6" name="Shape 246"/>
        <p:cNvGrpSpPr/>
        <p:nvPr/>
      </p:nvGrpSpPr>
      <p:grpSpPr>
        <a:xfrm>
          <a:off x="0" y="0"/>
          <a:ext cx="0" cy="0"/>
          <a:chOff x="0" y="0"/>
          <a:chExt cx="0" cy="0"/>
        </a:xfrm>
      </p:grpSpPr>
      <p:sp>
        <p:nvSpPr>
          <p:cNvPr id="247" name="Google Shape;247;p38"/>
          <p:cNvSpPr txBox="1"/>
          <p:nvPr>
            <p:ph idx="1" type="subTitle"/>
          </p:nvPr>
        </p:nvSpPr>
        <p:spPr>
          <a:xfrm>
            <a:off x="543175" y="439150"/>
            <a:ext cx="13250700" cy="976800"/>
          </a:xfrm>
          <a:prstGeom prst="rect">
            <a:avLst/>
          </a:prstGeom>
          <a:noFill/>
          <a:ln>
            <a:noFill/>
          </a:ln>
        </p:spPr>
        <p:txBody>
          <a:bodyPr anchorCtr="0" anchor="t" bIns="68550" lIns="137150" spcFirstLastPara="1" rIns="137150" wrap="square" tIns="68550">
            <a:noAutofit/>
          </a:bodyPr>
          <a:lstStyle/>
          <a:p>
            <a:pPr indent="0" lvl="0" marL="0" rtl="0" algn="l">
              <a:lnSpc>
                <a:spcPct val="90000"/>
              </a:lnSpc>
              <a:spcBef>
                <a:spcPts val="0"/>
              </a:spcBef>
              <a:spcAft>
                <a:spcPts val="0"/>
              </a:spcAft>
              <a:buClr>
                <a:schemeClr val="dk1"/>
              </a:buClr>
              <a:buSzPts val="5400"/>
              <a:buNone/>
            </a:pPr>
            <a:r>
              <a:rPr lang="en-US" sz="6200">
                <a:latin typeface="Cambria"/>
                <a:ea typeface="Cambria"/>
                <a:cs typeface="Cambria"/>
                <a:sym typeface="Cambria"/>
              </a:rPr>
              <a:t>Evaluation and Optimization</a:t>
            </a:r>
            <a:endParaRPr sz="6300">
              <a:latin typeface="Cambria"/>
              <a:ea typeface="Cambria"/>
              <a:cs typeface="Cambria"/>
              <a:sym typeface="Cambria"/>
            </a:endParaRPr>
          </a:p>
        </p:txBody>
      </p:sp>
      <p:sp>
        <p:nvSpPr>
          <p:cNvPr id="248" name="Google Shape;248;p38"/>
          <p:cNvSpPr txBox="1"/>
          <p:nvPr/>
        </p:nvSpPr>
        <p:spPr>
          <a:xfrm>
            <a:off x="543175" y="6056250"/>
            <a:ext cx="103350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4500">
              <a:latin typeface="Arial Narrow"/>
              <a:ea typeface="Arial Narrow"/>
              <a:cs typeface="Arial Narrow"/>
              <a:sym typeface="Arial Narrow"/>
            </a:endParaRPr>
          </a:p>
        </p:txBody>
      </p:sp>
      <p:sp>
        <p:nvSpPr>
          <p:cNvPr id="249" name="Google Shape;249;p38"/>
          <p:cNvSpPr txBox="1"/>
          <p:nvPr/>
        </p:nvSpPr>
        <p:spPr>
          <a:xfrm>
            <a:off x="543175" y="1814050"/>
            <a:ext cx="15069900" cy="503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500">
                <a:latin typeface="Arial Narrow"/>
                <a:ea typeface="Arial Narrow"/>
                <a:cs typeface="Arial Narrow"/>
                <a:sym typeface="Arial Narrow"/>
              </a:rPr>
              <a:t>Compared to the baseline, the final fitted linear model explained an additional 69% variance in tip amount; and scored approximately 2.0 for RMSE; Given that the average tip amount is around $2.59, most predictions are just $0.5 away from the actual tip amount. A more advanced gradient boost regression was also applied to predict the tip amount. Gradient boosting minimises the loss by iteratively modeling the residuals.</a:t>
            </a:r>
            <a:endParaRPr sz="4500">
              <a:latin typeface="Arial Narrow"/>
              <a:ea typeface="Arial Narrow"/>
              <a:cs typeface="Arial Narrow"/>
              <a:sym typeface="Arial Narrow"/>
            </a:endParaRPr>
          </a:p>
        </p:txBody>
      </p:sp>
      <p:sp>
        <p:nvSpPr>
          <p:cNvPr id="250" name="Google Shape;250;p38"/>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4" name="Shape 254"/>
        <p:cNvGrpSpPr/>
        <p:nvPr/>
      </p:nvGrpSpPr>
      <p:grpSpPr>
        <a:xfrm>
          <a:off x="0" y="0"/>
          <a:ext cx="0" cy="0"/>
          <a:chOff x="0" y="0"/>
          <a:chExt cx="0" cy="0"/>
        </a:xfrm>
      </p:grpSpPr>
      <p:sp>
        <p:nvSpPr>
          <p:cNvPr id="255" name="Google Shape;255;p39"/>
          <p:cNvSpPr txBox="1"/>
          <p:nvPr>
            <p:ph idx="1" type="subTitle"/>
          </p:nvPr>
        </p:nvSpPr>
        <p:spPr>
          <a:xfrm>
            <a:off x="543175" y="439150"/>
            <a:ext cx="13250700" cy="976800"/>
          </a:xfrm>
          <a:prstGeom prst="rect">
            <a:avLst/>
          </a:prstGeom>
          <a:noFill/>
          <a:ln>
            <a:noFill/>
          </a:ln>
        </p:spPr>
        <p:txBody>
          <a:bodyPr anchorCtr="0" anchor="t" bIns="68550" lIns="137150" spcFirstLastPara="1" rIns="137150" wrap="square" tIns="68550">
            <a:noAutofit/>
          </a:bodyPr>
          <a:lstStyle/>
          <a:p>
            <a:pPr indent="0" lvl="0" marL="0" rtl="0" algn="l">
              <a:lnSpc>
                <a:spcPct val="90000"/>
              </a:lnSpc>
              <a:spcBef>
                <a:spcPts val="0"/>
              </a:spcBef>
              <a:spcAft>
                <a:spcPts val="0"/>
              </a:spcAft>
              <a:buClr>
                <a:schemeClr val="dk1"/>
              </a:buClr>
              <a:buSzPts val="5400"/>
              <a:buNone/>
            </a:pPr>
            <a:r>
              <a:rPr lang="en-US" sz="6200">
                <a:latin typeface="Cambria"/>
                <a:ea typeface="Cambria"/>
                <a:cs typeface="Cambria"/>
                <a:sym typeface="Cambria"/>
              </a:rPr>
              <a:t>Results</a:t>
            </a:r>
            <a:endParaRPr sz="6300">
              <a:latin typeface="Cambria"/>
              <a:ea typeface="Cambria"/>
              <a:cs typeface="Cambria"/>
              <a:sym typeface="Cambria"/>
            </a:endParaRPr>
          </a:p>
        </p:txBody>
      </p:sp>
      <p:sp>
        <p:nvSpPr>
          <p:cNvPr id="256" name="Google Shape;256;p39"/>
          <p:cNvSpPr txBox="1"/>
          <p:nvPr/>
        </p:nvSpPr>
        <p:spPr>
          <a:xfrm>
            <a:off x="543175" y="6056250"/>
            <a:ext cx="103350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4500">
              <a:latin typeface="Arial Narrow"/>
              <a:ea typeface="Arial Narrow"/>
              <a:cs typeface="Arial Narrow"/>
              <a:sym typeface="Arial Narrow"/>
            </a:endParaRPr>
          </a:p>
        </p:txBody>
      </p:sp>
      <p:sp>
        <p:nvSpPr>
          <p:cNvPr id="257" name="Google Shape;257;p39"/>
          <p:cNvSpPr txBox="1"/>
          <p:nvPr/>
        </p:nvSpPr>
        <p:spPr>
          <a:xfrm>
            <a:off x="543175" y="1814050"/>
            <a:ext cx="15069900" cy="7803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500">
                <a:latin typeface="Arial Narrow"/>
                <a:ea typeface="Arial Narrow"/>
                <a:cs typeface="Arial Narrow"/>
                <a:sym typeface="Arial Narrow"/>
              </a:rPr>
              <a:t>After the Data Analysis it is observed that Maximum fare amount was on Friday i.e $2.8 Million and the minimum was on Sunday i.e $1.95 Million. Passengers traveling alone contribute more to the total fare amount, and Friday is seen to have the highest collection. Passengers traveling in group of 2 contribute the second highest to the total fare amount. The maximum tip amount is given by passengers who are traveling in groups of 7. Passengers in groups of 7 travel the longest distance. Only vendor 2 has passengers who travel in group of 7.</a:t>
            </a:r>
            <a:endParaRPr sz="4500">
              <a:latin typeface="Arial Narrow"/>
              <a:ea typeface="Arial Narrow"/>
              <a:cs typeface="Arial Narrow"/>
              <a:sym typeface="Arial Narrow"/>
            </a:endParaRPr>
          </a:p>
          <a:p>
            <a:pPr indent="0" lvl="0" marL="0" rtl="0" algn="l">
              <a:spcBef>
                <a:spcPts val="0"/>
              </a:spcBef>
              <a:spcAft>
                <a:spcPts val="0"/>
              </a:spcAft>
              <a:buNone/>
            </a:pPr>
            <a:r>
              <a:rPr lang="en-US" sz="4500">
                <a:latin typeface="Arial Narrow"/>
                <a:ea typeface="Arial Narrow"/>
                <a:cs typeface="Arial Narrow"/>
                <a:sym typeface="Arial Narrow"/>
              </a:rPr>
              <a:t>The Machine learning algorithm of Linear Regression was also able to predict the approximate tip amount of $2 which is just $0.5 away from the real value.</a:t>
            </a:r>
            <a:endParaRPr sz="4500">
              <a:latin typeface="Arial Narrow"/>
              <a:ea typeface="Arial Narrow"/>
              <a:cs typeface="Arial Narrow"/>
              <a:sym typeface="Arial Narrow"/>
            </a:endParaRPr>
          </a:p>
        </p:txBody>
      </p:sp>
      <p:sp>
        <p:nvSpPr>
          <p:cNvPr id="258" name="Google Shape;258;p39"/>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2" name="Shape 262"/>
        <p:cNvGrpSpPr/>
        <p:nvPr/>
      </p:nvGrpSpPr>
      <p:grpSpPr>
        <a:xfrm>
          <a:off x="0" y="0"/>
          <a:ext cx="0" cy="0"/>
          <a:chOff x="0" y="0"/>
          <a:chExt cx="0" cy="0"/>
        </a:xfrm>
      </p:grpSpPr>
      <p:sp>
        <p:nvSpPr>
          <p:cNvPr id="263" name="Google Shape;263;p40"/>
          <p:cNvSpPr txBox="1"/>
          <p:nvPr>
            <p:ph idx="1" type="subTitle"/>
          </p:nvPr>
        </p:nvSpPr>
        <p:spPr>
          <a:xfrm>
            <a:off x="543175" y="439150"/>
            <a:ext cx="13250700" cy="976800"/>
          </a:xfrm>
          <a:prstGeom prst="rect">
            <a:avLst/>
          </a:prstGeom>
          <a:noFill/>
          <a:ln>
            <a:noFill/>
          </a:ln>
        </p:spPr>
        <p:txBody>
          <a:bodyPr anchorCtr="0" anchor="t" bIns="68550" lIns="137150" spcFirstLastPara="1" rIns="137150" wrap="square" tIns="68550">
            <a:noAutofit/>
          </a:bodyPr>
          <a:lstStyle/>
          <a:p>
            <a:pPr indent="0" lvl="0" marL="0" rtl="0" algn="l">
              <a:lnSpc>
                <a:spcPct val="90000"/>
              </a:lnSpc>
              <a:spcBef>
                <a:spcPts val="0"/>
              </a:spcBef>
              <a:spcAft>
                <a:spcPts val="0"/>
              </a:spcAft>
              <a:buClr>
                <a:schemeClr val="dk1"/>
              </a:buClr>
              <a:buSzPts val="5400"/>
              <a:buNone/>
            </a:pPr>
            <a:r>
              <a:rPr lang="en-US" sz="6200">
                <a:latin typeface="Cambria"/>
                <a:ea typeface="Cambria"/>
                <a:cs typeface="Cambria"/>
                <a:sym typeface="Cambria"/>
              </a:rPr>
              <a:t>Future Work and Comments</a:t>
            </a:r>
            <a:endParaRPr sz="6200">
              <a:latin typeface="Cambria"/>
              <a:ea typeface="Cambria"/>
              <a:cs typeface="Cambria"/>
              <a:sym typeface="Cambria"/>
            </a:endParaRPr>
          </a:p>
        </p:txBody>
      </p:sp>
      <p:sp>
        <p:nvSpPr>
          <p:cNvPr id="264" name="Google Shape;264;p40"/>
          <p:cNvSpPr txBox="1"/>
          <p:nvPr/>
        </p:nvSpPr>
        <p:spPr>
          <a:xfrm>
            <a:off x="543175" y="1814050"/>
            <a:ext cx="13035000" cy="7572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000"/>
              <a:t>Q.1 What was unique about the data?  Did you have to deal with imbalance? What data cleaning did you do? Outlier treatment?  Imputation?</a:t>
            </a:r>
            <a:r>
              <a:rPr lang="en-US" sz="3000"/>
              <a:t> </a:t>
            </a:r>
            <a:endParaRPr sz="3000"/>
          </a:p>
          <a:p>
            <a:pPr indent="0" lvl="0" marL="0" rtl="0" algn="l">
              <a:spcBef>
                <a:spcPts val="0"/>
              </a:spcBef>
              <a:spcAft>
                <a:spcPts val="0"/>
              </a:spcAft>
              <a:buNone/>
            </a:pPr>
            <a:r>
              <a:rPr b="1" lang="en-US" sz="3000"/>
              <a:t>Ans.</a:t>
            </a:r>
            <a:r>
              <a:rPr lang="en-US" sz="3000"/>
              <a:t>The data was detailed and had lost of information like fare amount , payment type, etc. which puts clear information. Although the data had lots of information we also had to remove null values and added one more column for the day by corresponding it with the date. The correlation between the data also showed that the columns were not related to each other as most values were around 0.16 value.</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rPr b="1" lang="en-US" sz="3000"/>
              <a:t>Q.2 Did you create any new additional features / variables? What was the process you used for evaluation?  What was the best result? Ans.2 </a:t>
            </a:r>
            <a:r>
              <a:rPr lang="en-US" sz="3000"/>
              <a:t>Ans. Yes, we had to add one more column of days to calculate the total amount of fare on each day by corresponding it with the date. With the help of this we were able to see that Friday had maximum fare compared to other days.</a:t>
            </a:r>
            <a:endParaRPr sz="3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8" name="Shape 268"/>
        <p:cNvGrpSpPr/>
        <p:nvPr/>
      </p:nvGrpSpPr>
      <p:grpSpPr>
        <a:xfrm>
          <a:off x="0" y="0"/>
          <a:ext cx="0" cy="0"/>
          <a:chOff x="0" y="0"/>
          <a:chExt cx="0" cy="0"/>
        </a:xfrm>
      </p:grpSpPr>
      <p:sp>
        <p:nvSpPr>
          <p:cNvPr id="269" name="Google Shape;269;p41"/>
          <p:cNvSpPr txBox="1"/>
          <p:nvPr>
            <p:ph idx="1" type="subTitle"/>
          </p:nvPr>
        </p:nvSpPr>
        <p:spPr>
          <a:xfrm>
            <a:off x="543175" y="439150"/>
            <a:ext cx="13250700" cy="976800"/>
          </a:xfrm>
          <a:prstGeom prst="rect">
            <a:avLst/>
          </a:prstGeom>
          <a:noFill/>
          <a:ln>
            <a:noFill/>
          </a:ln>
        </p:spPr>
        <p:txBody>
          <a:bodyPr anchorCtr="0" anchor="t" bIns="68550" lIns="137150" spcFirstLastPara="1" rIns="137150" wrap="square" tIns="68550">
            <a:noAutofit/>
          </a:bodyPr>
          <a:lstStyle/>
          <a:p>
            <a:pPr indent="0" lvl="0" marL="0" rtl="0" algn="l">
              <a:lnSpc>
                <a:spcPct val="90000"/>
              </a:lnSpc>
              <a:spcBef>
                <a:spcPts val="0"/>
              </a:spcBef>
              <a:spcAft>
                <a:spcPts val="0"/>
              </a:spcAft>
              <a:buClr>
                <a:schemeClr val="dk1"/>
              </a:buClr>
              <a:buSzPts val="5400"/>
              <a:buNone/>
            </a:pPr>
            <a:r>
              <a:rPr lang="en-US" sz="6200">
                <a:latin typeface="Cambria"/>
                <a:ea typeface="Cambria"/>
                <a:cs typeface="Cambria"/>
                <a:sym typeface="Cambria"/>
              </a:rPr>
              <a:t>Future Work and Comments</a:t>
            </a:r>
            <a:endParaRPr sz="6200">
              <a:latin typeface="Cambria"/>
              <a:ea typeface="Cambria"/>
              <a:cs typeface="Cambria"/>
              <a:sym typeface="Cambria"/>
            </a:endParaRPr>
          </a:p>
        </p:txBody>
      </p:sp>
      <p:sp>
        <p:nvSpPr>
          <p:cNvPr id="270" name="Google Shape;270;p41"/>
          <p:cNvSpPr txBox="1"/>
          <p:nvPr/>
        </p:nvSpPr>
        <p:spPr>
          <a:xfrm>
            <a:off x="543175" y="1814050"/>
            <a:ext cx="13035000" cy="7572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3000"/>
              <a:t>Q.3 What was the process you used for evaluation?  What was the best result?</a:t>
            </a:r>
            <a:endParaRPr b="1" sz="3000"/>
          </a:p>
          <a:p>
            <a:pPr indent="0" lvl="0" marL="0" rtl="0" algn="l">
              <a:spcBef>
                <a:spcPts val="0"/>
              </a:spcBef>
              <a:spcAft>
                <a:spcPts val="0"/>
              </a:spcAft>
              <a:buClr>
                <a:schemeClr val="dk1"/>
              </a:buClr>
              <a:buSzPts val="1100"/>
              <a:buFont typeface="Arial"/>
              <a:buNone/>
            </a:pPr>
            <a:r>
              <a:rPr lang="en-US" sz="3000"/>
              <a:t>Ans. We used Machine learning models Linear Regression and Gradient Boost Regression and compared it to baseline model. The linear regression was able to predict the tip amount of $2 which is just $0.5 away from the actual value of $2.5.</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rPr b="1" lang="en-US" sz="3000"/>
              <a:t>Q.4 What were the problems you faced? How did you solve them?</a:t>
            </a:r>
            <a:endParaRPr b="1" sz="3000"/>
          </a:p>
          <a:p>
            <a:pPr indent="0" lvl="0" marL="0" rtl="0" algn="l">
              <a:spcBef>
                <a:spcPts val="0"/>
              </a:spcBef>
              <a:spcAft>
                <a:spcPts val="0"/>
              </a:spcAft>
              <a:buNone/>
            </a:pPr>
            <a:r>
              <a:rPr lang="en-US" sz="3000"/>
              <a:t>Ans. Although the data was detailed, It had to be pre-processed by removing null values and outliers. The data were also not correlated with each other.</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rPr b="1" lang="en-US" sz="3000"/>
              <a:t>Q.5 What future work would you like to do?</a:t>
            </a:r>
            <a:endParaRPr b="1" sz="3000"/>
          </a:p>
          <a:p>
            <a:pPr indent="0" lvl="0" marL="0" rtl="0" algn="l">
              <a:spcBef>
                <a:spcPts val="0"/>
              </a:spcBef>
              <a:spcAft>
                <a:spcPts val="0"/>
              </a:spcAft>
              <a:buClr>
                <a:schemeClr val="dk1"/>
              </a:buClr>
              <a:buSzPts val="1100"/>
              <a:buFont typeface="Arial"/>
              <a:buNone/>
            </a:pPr>
            <a:r>
              <a:rPr lang="en-US" sz="3000"/>
              <a:t>Ans. Since the data was from 2018 we would also like to add the data from covid19 and see the impact of covid19 on Taxis.</a:t>
            </a:r>
            <a:endParaRPr sz="3000"/>
          </a:p>
          <a:p>
            <a:pPr indent="0" lvl="0" marL="0" rtl="0" algn="l">
              <a:spcBef>
                <a:spcPts val="0"/>
              </a:spcBef>
              <a:spcAft>
                <a:spcPts val="0"/>
              </a:spcAft>
              <a:buNone/>
            </a:pPr>
            <a:r>
              <a:t/>
            </a:r>
            <a:endParaRPr sz="3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4" name="Shape 274"/>
        <p:cNvGrpSpPr/>
        <p:nvPr/>
      </p:nvGrpSpPr>
      <p:grpSpPr>
        <a:xfrm>
          <a:off x="0" y="0"/>
          <a:ext cx="0" cy="0"/>
          <a:chOff x="0" y="0"/>
          <a:chExt cx="0" cy="0"/>
        </a:xfrm>
      </p:grpSpPr>
      <p:sp>
        <p:nvSpPr>
          <p:cNvPr id="275" name="Google Shape;275;p42"/>
          <p:cNvSpPr txBox="1"/>
          <p:nvPr>
            <p:ph idx="1" type="subTitle"/>
          </p:nvPr>
        </p:nvSpPr>
        <p:spPr>
          <a:xfrm>
            <a:off x="543175" y="439150"/>
            <a:ext cx="13250700" cy="976800"/>
          </a:xfrm>
          <a:prstGeom prst="rect">
            <a:avLst/>
          </a:prstGeom>
          <a:noFill/>
          <a:ln>
            <a:noFill/>
          </a:ln>
        </p:spPr>
        <p:txBody>
          <a:bodyPr anchorCtr="0" anchor="t" bIns="68550" lIns="137150" spcFirstLastPara="1" rIns="137150" wrap="square" tIns="68550">
            <a:noAutofit/>
          </a:bodyPr>
          <a:lstStyle/>
          <a:p>
            <a:pPr indent="0" lvl="0" marL="0" rtl="0" algn="l">
              <a:lnSpc>
                <a:spcPct val="90000"/>
              </a:lnSpc>
              <a:spcBef>
                <a:spcPts val="0"/>
              </a:spcBef>
              <a:spcAft>
                <a:spcPts val="0"/>
              </a:spcAft>
              <a:buClr>
                <a:schemeClr val="dk1"/>
              </a:buClr>
              <a:buSzPts val="5400"/>
              <a:buNone/>
            </a:pPr>
            <a:r>
              <a:rPr lang="en-US" sz="6200">
                <a:latin typeface="Cambria"/>
                <a:ea typeface="Cambria"/>
                <a:cs typeface="Cambria"/>
                <a:sym typeface="Cambria"/>
              </a:rPr>
              <a:t>Future Work and Comments</a:t>
            </a:r>
            <a:endParaRPr sz="6200">
              <a:latin typeface="Cambria"/>
              <a:ea typeface="Cambria"/>
              <a:cs typeface="Cambria"/>
              <a:sym typeface="Cambria"/>
            </a:endParaRPr>
          </a:p>
        </p:txBody>
      </p:sp>
      <p:sp>
        <p:nvSpPr>
          <p:cNvPr id="276" name="Google Shape;276;p42"/>
          <p:cNvSpPr txBox="1"/>
          <p:nvPr/>
        </p:nvSpPr>
        <p:spPr>
          <a:xfrm>
            <a:off x="543175" y="1814050"/>
            <a:ext cx="130350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3000"/>
              <a:t>Q.6 Instructions for individuals that may want to use your work ?</a:t>
            </a:r>
            <a:endParaRPr b="1" sz="3000"/>
          </a:p>
          <a:p>
            <a:pPr indent="0" lvl="0" marL="0" rtl="0" algn="l">
              <a:spcBef>
                <a:spcPts val="0"/>
              </a:spcBef>
              <a:spcAft>
                <a:spcPts val="0"/>
              </a:spcAft>
              <a:buClr>
                <a:schemeClr val="dk1"/>
              </a:buClr>
              <a:buSzPts val="1100"/>
              <a:buFont typeface="Arial"/>
              <a:buNone/>
            </a:pPr>
            <a:r>
              <a:rPr lang="en-US" sz="3000"/>
              <a:t>Ans. Since we have already cleaned the data. People can use it to focus more on applying more advanced ML models.</a:t>
            </a:r>
            <a:endParaRPr sz="3000"/>
          </a:p>
          <a:p>
            <a:pPr indent="0" lvl="0" marL="0" rtl="0" algn="l">
              <a:spcBef>
                <a:spcPts val="0"/>
              </a:spcBef>
              <a:spcAft>
                <a:spcPts val="0"/>
              </a:spcAft>
              <a:buClr>
                <a:schemeClr val="dk1"/>
              </a:buClr>
              <a:buSzPts val="1100"/>
              <a:buFont typeface="Arial"/>
              <a:buNone/>
            </a:pPr>
            <a:r>
              <a:t/>
            </a:r>
            <a:endParaRPr b="1" sz="3000"/>
          </a:p>
          <a:p>
            <a:pPr indent="0" lvl="0" marL="0" rtl="0" algn="l">
              <a:spcBef>
                <a:spcPts val="0"/>
              </a:spcBef>
              <a:spcAft>
                <a:spcPts val="0"/>
              </a:spcAft>
              <a:buNone/>
            </a:pPr>
            <a:r>
              <a:t/>
            </a:r>
            <a:endParaRPr b="1"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p26"/>
          <p:cNvSpPr txBox="1"/>
          <p:nvPr>
            <p:ph idx="1" type="subTitle"/>
          </p:nvPr>
        </p:nvSpPr>
        <p:spPr>
          <a:xfrm>
            <a:off x="543175" y="439150"/>
            <a:ext cx="13250700" cy="976800"/>
          </a:xfrm>
          <a:prstGeom prst="rect">
            <a:avLst/>
          </a:prstGeom>
          <a:noFill/>
          <a:ln>
            <a:noFill/>
          </a:ln>
        </p:spPr>
        <p:txBody>
          <a:bodyPr anchorCtr="0" anchor="t" bIns="68550" lIns="137150" spcFirstLastPara="1" rIns="137150" wrap="square" tIns="68550">
            <a:noAutofit/>
          </a:bodyPr>
          <a:lstStyle/>
          <a:p>
            <a:pPr indent="0" lvl="0" marL="0" rtl="0" algn="l">
              <a:lnSpc>
                <a:spcPct val="90000"/>
              </a:lnSpc>
              <a:spcBef>
                <a:spcPts val="0"/>
              </a:spcBef>
              <a:spcAft>
                <a:spcPts val="0"/>
              </a:spcAft>
              <a:buClr>
                <a:schemeClr val="dk1"/>
              </a:buClr>
              <a:buSzPts val="5400"/>
              <a:buNone/>
            </a:pPr>
            <a:r>
              <a:rPr lang="en-US" sz="6200">
                <a:latin typeface="Cambria"/>
                <a:ea typeface="Cambria"/>
                <a:cs typeface="Cambria"/>
                <a:sym typeface="Cambria"/>
              </a:rPr>
              <a:t>Domain and Data Selection</a:t>
            </a:r>
            <a:endParaRPr sz="6300">
              <a:latin typeface="Cambria"/>
              <a:ea typeface="Cambria"/>
              <a:cs typeface="Cambria"/>
              <a:sym typeface="Cambria"/>
            </a:endParaRPr>
          </a:p>
        </p:txBody>
      </p:sp>
      <p:sp>
        <p:nvSpPr>
          <p:cNvPr id="162" name="Google Shape;162;p26"/>
          <p:cNvSpPr txBox="1"/>
          <p:nvPr/>
        </p:nvSpPr>
        <p:spPr>
          <a:xfrm>
            <a:off x="543175" y="1709925"/>
            <a:ext cx="15064800" cy="3673500"/>
          </a:xfrm>
          <a:prstGeom prst="rect">
            <a:avLst/>
          </a:prstGeom>
          <a:noFill/>
          <a:ln>
            <a:noFill/>
          </a:ln>
        </p:spPr>
        <p:txBody>
          <a:bodyPr anchorCtr="0" anchor="t" bIns="91425" lIns="91425" spcFirstLastPara="1" rIns="91425" wrap="square" tIns="91425">
            <a:spAutoFit/>
          </a:bodyPr>
          <a:lstStyle/>
          <a:p>
            <a:pPr indent="-495300" lvl="0" marL="457200" rtl="0" algn="l">
              <a:spcBef>
                <a:spcPts val="1000"/>
              </a:spcBef>
              <a:spcAft>
                <a:spcPts val="0"/>
              </a:spcAft>
              <a:buSzPts val="4200"/>
              <a:buChar char="●"/>
            </a:pPr>
            <a:r>
              <a:rPr lang="en-US" sz="4200"/>
              <a:t>Open Data Registry: Data of trips taken by taxis and for-hire vehicles in New York City (</a:t>
            </a:r>
            <a:r>
              <a:rPr lang="en-US" sz="4200" u="sng">
                <a:solidFill>
                  <a:schemeClr val="hlink"/>
                </a:solidFill>
                <a:hlinkClick r:id="rId4"/>
              </a:rPr>
              <a:t>https://registry.opendata.aws/nyc-tlc-trip-records-pds/</a:t>
            </a:r>
            <a:r>
              <a:rPr lang="en-US" sz="4200"/>
              <a:t>)</a:t>
            </a:r>
            <a:endParaRPr sz="4200"/>
          </a:p>
          <a:p>
            <a:pPr indent="0" lvl="0" marL="0" rtl="0" algn="l">
              <a:spcBef>
                <a:spcPts val="1000"/>
              </a:spcBef>
              <a:spcAft>
                <a:spcPts val="0"/>
              </a:spcAft>
              <a:buNone/>
            </a:pPr>
            <a:r>
              <a:t/>
            </a:r>
            <a:endParaRPr sz="4200">
              <a:latin typeface="Arial Narrow"/>
              <a:ea typeface="Arial Narrow"/>
              <a:cs typeface="Arial Narrow"/>
              <a:sym typeface="Arial Narrow"/>
            </a:endParaRPr>
          </a:p>
          <a:p>
            <a:pPr indent="0" lvl="0" marL="0" rtl="0" algn="l">
              <a:spcBef>
                <a:spcPts val="1000"/>
              </a:spcBef>
              <a:spcAft>
                <a:spcPts val="1000"/>
              </a:spcAft>
              <a:buNone/>
            </a:pPr>
            <a:r>
              <a:t/>
            </a:r>
            <a:endParaRPr sz="4200">
              <a:solidFill>
                <a:schemeClr val="dk1"/>
              </a:solidFill>
              <a:latin typeface="Arial Narrow"/>
              <a:ea typeface="Arial Narrow"/>
              <a:cs typeface="Arial Narrow"/>
              <a:sym typeface="Arial Narro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6" name="Shape 166"/>
        <p:cNvGrpSpPr/>
        <p:nvPr/>
      </p:nvGrpSpPr>
      <p:grpSpPr>
        <a:xfrm>
          <a:off x="0" y="0"/>
          <a:ext cx="0" cy="0"/>
          <a:chOff x="0" y="0"/>
          <a:chExt cx="0" cy="0"/>
        </a:xfrm>
      </p:grpSpPr>
      <p:sp>
        <p:nvSpPr>
          <p:cNvPr id="167" name="Google Shape;167;p27"/>
          <p:cNvSpPr txBox="1"/>
          <p:nvPr>
            <p:ph idx="1" type="subTitle"/>
          </p:nvPr>
        </p:nvSpPr>
        <p:spPr>
          <a:xfrm>
            <a:off x="543175" y="439150"/>
            <a:ext cx="13250700" cy="976800"/>
          </a:xfrm>
          <a:prstGeom prst="rect">
            <a:avLst/>
          </a:prstGeom>
          <a:noFill/>
          <a:ln>
            <a:noFill/>
          </a:ln>
        </p:spPr>
        <p:txBody>
          <a:bodyPr anchorCtr="0" anchor="t" bIns="68550" lIns="137150" spcFirstLastPara="1" rIns="137150" wrap="square" tIns="68550">
            <a:noAutofit/>
          </a:bodyPr>
          <a:lstStyle/>
          <a:p>
            <a:pPr indent="0" lvl="0" marL="0" rtl="0" algn="l">
              <a:lnSpc>
                <a:spcPct val="90000"/>
              </a:lnSpc>
              <a:spcBef>
                <a:spcPts val="0"/>
              </a:spcBef>
              <a:spcAft>
                <a:spcPts val="0"/>
              </a:spcAft>
              <a:buClr>
                <a:schemeClr val="dk1"/>
              </a:buClr>
              <a:buSzPts val="5400"/>
              <a:buNone/>
            </a:pPr>
            <a:r>
              <a:rPr lang="en-US" sz="6200">
                <a:latin typeface="Cambria"/>
                <a:ea typeface="Cambria"/>
                <a:cs typeface="Cambria"/>
                <a:sym typeface="Cambria"/>
              </a:rPr>
              <a:t>Business Problem And Opportunity</a:t>
            </a:r>
            <a:endParaRPr sz="6300">
              <a:latin typeface="Cambria"/>
              <a:ea typeface="Cambria"/>
              <a:cs typeface="Cambria"/>
              <a:sym typeface="Cambria"/>
            </a:endParaRPr>
          </a:p>
        </p:txBody>
      </p:sp>
      <p:sp>
        <p:nvSpPr>
          <p:cNvPr id="168" name="Google Shape;168;p27"/>
          <p:cNvSpPr txBox="1"/>
          <p:nvPr/>
        </p:nvSpPr>
        <p:spPr>
          <a:xfrm>
            <a:off x="543175" y="1709925"/>
            <a:ext cx="15064800" cy="63879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lang="en-US" sz="4200"/>
              <a:t>New York City has millions of taxi trips taken every month. The yellow and green taxi trip records include fields capturing pick-up and drop-off dates/times, pick-up and drop-off locations, trip distances, itemized fares, rate types, payment types, and driver-reported passenger counts.</a:t>
            </a:r>
            <a:endParaRPr sz="4200"/>
          </a:p>
          <a:p>
            <a:pPr indent="0" lvl="0" marL="0" rtl="0" algn="l">
              <a:spcBef>
                <a:spcPts val="1000"/>
              </a:spcBef>
              <a:spcAft>
                <a:spcPts val="0"/>
              </a:spcAft>
              <a:buNone/>
            </a:pPr>
            <a:r>
              <a:t/>
            </a:r>
            <a:endParaRPr sz="4200"/>
          </a:p>
          <a:p>
            <a:pPr indent="0" lvl="0" marL="0" rtl="0" algn="l">
              <a:spcBef>
                <a:spcPts val="1000"/>
              </a:spcBef>
              <a:spcAft>
                <a:spcPts val="0"/>
              </a:spcAft>
              <a:buNone/>
            </a:pPr>
            <a:r>
              <a:rPr lang="en-US" sz="4200"/>
              <a:t>Business opportunity /objective here is to maximize the profits of taxi drivers by analyzing the data.</a:t>
            </a:r>
            <a:endParaRPr sz="4200"/>
          </a:p>
          <a:p>
            <a:pPr indent="0" lvl="0" marL="0" rtl="0" algn="l">
              <a:spcBef>
                <a:spcPts val="1000"/>
              </a:spcBef>
              <a:spcAft>
                <a:spcPts val="1000"/>
              </a:spcAft>
              <a:buNone/>
            </a:pPr>
            <a:r>
              <a:t/>
            </a:r>
            <a:endParaRPr sz="4200">
              <a:solidFill>
                <a:schemeClr val="dk1"/>
              </a:solidFill>
              <a:latin typeface="Arial Narrow"/>
              <a:ea typeface="Arial Narrow"/>
              <a:cs typeface="Arial Narrow"/>
              <a:sym typeface="Arial Narro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2" name="Shape 172"/>
        <p:cNvGrpSpPr/>
        <p:nvPr/>
      </p:nvGrpSpPr>
      <p:grpSpPr>
        <a:xfrm>
          <a:off x="0" y="0"/>
          <a:ext cx="0" cy="0"/>
          <a:chOff x="0" y="0"/>
          <a:chExt cx="0" cy="0"/>
        </a:xfrm>
      </p:grpSpPr>
      <p:sp>
        <p:nvSpPr>
          <p:cNvPr id="173" name="Google Shape;173;p28"/>
          <p:cNvSpPr txBox="1"/>
          <p:nvPr>
            <p:ph idx="1" type="subTitle"/>
          </p:nvPr>
        </p:nvSpPr>
        <p:spPr>
          <a:xfrm>
            <a:off x="543175" y="439150"/>
            <a:ext cx="13250700" cy="976800"/>
          </a:xfrm>
          <a:prstGeom prst="rect">
            <a:avLst/>
          </a:prstGeom>
          <a:noFill/>
          <a:ln>
            <a:noFill/>
          </a:ln>
        </p:spPr>
        <p:txBody>
          <a:bodyPr anchorCtr="0" anchor="t" bIns="68550" lIns="137150" spcFirstLastPara="1" rIns="137150" wrap="square" tIns="68550">
            <a:noAutofit/>
          </a:bodyPr>
          <a:lstStyle/>
          <a:p>
            <a:pPr indent="0" lvl="0" marL="0" rtl="0" algn="l">
              <a:lnSpc>
                <a:spcPct val="90000"/>
              </a:lnSpc>
              <a:spcBef>
                <a:spcPts val="0"/>
              </a:spcBef>
              <a:spcAft>
                <a:spcPts val="0"/>
              </a:spcAft>
              <a:buClr>
                <a:schemeClr val="dk1"/>
              </a:buClr>
              <a:buSzPts val="5400"/>
              <a:buNone/>
            </a:pPr>
            <a:r>
              <a:rPr lang="en-US" sz="6200">
                <a:latin typeface="Cambria"/>
                <a:ea typeface="Cambria"/>
                <a:cs typeface="Cambria"/>
                <a:sym typeface="Cambria"/>
              </a:rPr>
              <a:t>Research Objectives And Questions</a:t>
            </a:r>
            <a:endParaRPr sz="6300">
              <a:latin typeface="Cambria"/>
              <a:ea typeface="Cambria"/>
              <a:cs typeface="Cambria"/>
              <a:sym typeface="Cambria"/>
            </a:endParaRPr>
          </a:p>
        </p:txBody>
      </p:sp>
      <p:sp>
        <p:nvSpPr>
          <p:cNvPr id="174" name="Google Shape;174;p28"/>
          <p:cNvSpPr txBox="1"/>
          <p:nvPr/>
        </p:nvSpPr>
        <p:spPr>
          <a:xfrm>
            <a:off x="543175" y="2016300"/>
            <a:ext cx="15064800" cy="69009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Clr>
                <a:schemeClr val="dk1"/>
              </a:buClr>
              <a:buSzPts val="1100"/>
              <a:buFont typeface="Arial"/>
              <a:buNone/>
            </a:pPr>
            <a:r>
              <a:rPr lang="en-US" sz="4200"/>
              <a:t>1. Which days have the highest amount of fare?</a:t>
            </a:r>
            <a:endParaRPr sz="4200"/>
          </a:p>
          <a:p>
            <a:pPr indent="0" lvl="0" marL="0" rtl="0" algn="l">
              <a:spcBef>
                <a:spcPts val="1000"/>
              </a:spcBef>
              <a:spcAft>
                <a:spcPts val="0"/>
              </a:spcAft>
              <a:buClr>
                <a:schemeClr val="dk1"/>
              </a:buClr>
              <a:buSzPts val="1100"/>
              <a:buFont typeface="Arial"/>
              <a:buNone/>
            </a:pPr>
            <a:r>
              <a:rPr lang="en-US" sz="4200"/>
              <a:t>2. How many passengers per ride gets more fare?</a:t>
            </a:r>
            <a:endParaRPr sz="4200"/>
          </a:p>
          <a:p>
            <a:pPr indent="0" lvl="0" marL="0" rtl="0" algn="l">
              <a:spcBef>
                <a:spcPts val="1000"/>
              </a:spcBef>
              <a:spcAft>
                <a:spcPts val="0"/>
              </a:spcAft>
              <a:buClr>
                <a:schemeClr val="dk1"/>
              </a:buClr>
              <a:buSzPts val="1100"/>
              <a:buFont typeface="Arial"/>
              <a:buNone/>
            </a:pPr>
            <a:r>
              <a:rPr lang="en-US" sz="4200"/>
              <a:t>3. Which time of the day do passengers tip the most?</a:t>
            </a:r>
            <a:endParaRPr sz="4200"/>
          </a:p>
          <a:p>
            <a:pPr indent="0" lvl="0" marL="0" rtl="0" algn="l">
              <a:spcBef>
                <a:spcPts val="1000"/>
              </a:spcBef>
              <a:spcAft>
                <a:spcPts val="0"/>
              </a:spcAft>
              <a:buClr>
                <a:schemeClr val="dk1"/>
              </a:buClr>
              <a:buSzPts val="1100"/>
              <a:buFont typeface="Arial"/>
              <a:buNone/>
            </a:pPr>
            <a:r>
              <a:rPr lang="en-US" sz="4200"/>
              <a:t>4. Which areas have the highest number of riders?</a:t>
            </a:r>
            <a:endParaRPr sz="4200"/>
          </a:p>
          <a:p>
            <a:pPr indent="0" lvl="0" marL="0" rtl="0" algn="l">
              <a:spcBef>
                <a:spcPts val="1000"/>
              </a:spcBef>
              <a:spcAft>
                <a:spcPts val="0"/>
              </a:spcAft>
              <a:buClr>
                <a:schemeClr val="dk1"/>
              </a:buClr>
              <a:buSzPts val="1100"/>
              <a:buFont typeface="Arial"/>
              <a:buNone/>
            </a:pPr>
            <a:r>
              <a:rPr lang="en-US" sz="4200"/>
              <a:t>5. Which area passengers tip the most?</a:t>
            </a:r>
            <a:endParaRPr sz="4200"/>
          </a:p>
          <a:p>
            <a:pPr indent="0" lvl="0" marL="0" rtl="0" algn="l">
              <a:spcBef>
                <a:spcPts val="1000"/>
              </a:spcBef>
              <a:spcAft>
                <a:spcPts val="0"/>
              </a:spcAft>
              <a:buClr>
                <a:schemeClr val="dk1"/>
              </a:buClr>
              <a:buSzPts val="1100"/>
              <a:buFont typeface="Arial"/>
              <a:buNone/>
            </a:pPr>
            <a:r>
              <a:rPr lang="en-US" sz="4200"/>
              <a:t>6. Which trip areas can help drivers generate the most amount of revenue?</a:t>
            </a:r>
            <a:endParaRPr sz="4200"/>
          </a:p>
          <a:p>
            <a:pPr indent="0" lvl="0" marL="0" rtl="0" algn="l">
              <a:spcBef>
                <a:spcPts val="1000"/>
              </a:spcBef>
              <a:spcAft>
                <a:spcPts val="0"/>
              </a:spcAft>
              <a:buNone/>
            </a:pPr>
            <a:r>
              <a:t/>
            </a:r>
            <a:endParaRPr sz="4200">
              <a:latin typeface="Arial Narrow"/>
              <a:ea typeface="Arial Narrow"/>
              <a:cs typeface="Arial Narrow"/>
              <a:sym typeface="Arial Narrow"/>
            </a:endParaRPr>
          </a:p>
          <a:p>
            <a:pPr indent="0" lvl="0" marL="0" rtl="0" algn="l">
              <a:spcBef>
                <a:spcPts val="1000"/>
              </a:spcBef>
              <a:spcAft>
                <a:spcPts val="1000"/>
              </a:spcAft>
              <a:buNone/>
            </a:pPr>
            <a:r>
              <a:t/>
            </a:r>
            <a:endParaRPr sz="4200">
              <a:solidFill>
                <a:schemeClr val="dk1"/>
              </a:solidFill>
              <a:latin typeface="Arial Narrow"/>
              <a:ea typeface="Arial Narrow"/>
              <a:cs typeface="Arial Narrow"/>
              <a:sym typeface="Arial Narro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8" name="Shape 178"/>
        <p:cNvGrpSpPr/>
        <p:nvPr/>
      </p:nvGrpSpPr>
      <p:grpSpPr>
        <a:xfrm>
          <a:off x="0" y="0"/>
          <a:ext cx="0" cy="0"/>
          <a:chOff x="0" y="0"/>
          <a:chExt cx="0" cy="0"/>
        </a:xfrm>
      </p:grpSpPr>
      <p:sp>
        <p:nvSpPr>
          <p:cNvPr id="179" name="Google Shape;179;p29"/>
          <p:cNvSpPr txBox="1"/>
          <p:nvPr>
            <p:ph idx="1" type="subTitle"/>
          </p:nvPr>
        </p:nvSpPr>
        <p:spPr>
          <a:xfrm>
            <a:off x="543175" y="439150"/>
            <a:ext cx="13250700" cy="976800"/>
          </a:xfrm>
          <a:prstGeom prst="rect">
            <a:avLst/>
          </a:prstGeom>
          <a:noFill/>
          <a:ln>
            <a:noFill/>
          </a:ln>
        </p:spPr>
        <p:txBody>
          <a:bodyPr anchorCtr="0" anchor="t" bIns="68550" lIns="137150" spcFirstLastPara="1" rIns="137150" wrap="square" tIns="68550">
            <a:noAutofit/>
          </a:bodyPr>
          <a:lstStyle/>
          <a:p>
            <a:pPr indent="0" lvl="0" marL="0" rtl="0" algn="l">
              <a:lnSpc>
                <a:spcPct val="90000"/>
              </a:lnSpc>
              <a:spcBef>
                <a:spcPts val="0"/>
              </a:spcBef>
              <a:spcAft>
                <a:spcPts val="0"/>
              </a:spcAft>
              <a:buClr>
                <a:schemeClr val="dk1"/>
              </a:buClr>
              <a:buSzPts val="5400"/>
              <a:buNone/>
            </a:pPr>
            <a:r>
              <a:rPr lang="en-US" sz="6200">
                <a:latin typeface="Cambria"/>
                <a:ea typeface="Cambria"/>
                <a:cs typeface="Cambria"/>
                <a:sym typeface="Cambria"/>
              </a:rPr>
              <a:t>Dataset</a:t>
            </a:r>
            <a:endParaRPr sz="6300">
              <a:latin typeface="Cambria"/>
              <a:ea typeface="Cambria"/>
              <a:cs typeface="Cambria"/>
              <a:sym typeface="Cambria"/>
            </a:endParaRPr>
          </a:p>
        </p:txBody>
      </p:sp>
      <p:sp>
        <p:nvSpPr>
          <p:cNvPr id="180" name="Google Shape;180;p29"/>
          <p:cNvSpPr txBox="1"/>
          <p:nvPr/>
        </p:nvSpPr>
        <p:spPr>
          <a:xfrm>
            <a:off x="543175" y="6056250"/>
            <a:ext cx="103350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500">
                <a:latin typeface="Arial Narrow"/>
                <a:ea typeface="Arial Narrow"/>
                <a:cs typeface="Arial Narrow"/>
                <a:sym typeface="Arial Narrow"/>
              </a:rPr>
              <a:t>Tool Used for Data Analysis: Amazon QuickSight</a:t>
            </a:r>
            <a:endParaRPr sz="4500">
              <a:latin typeface="Arial Narrow"/>
              <a:ea typeface="Arial Narrow"/>
              <a:cs typeface="Arial Narrow"/>
              <a:sym typeface="Arial Narrow"/>
            </a:endParaRPr>
          </a:p>
        </p:txBody>
      </p:sp>
      <p:sp>
        <p:nvSpPr>
          <p:cNvPr id="181" name="Google Shape;181;p29"/>
          <p:cNvSpPr txBox="1"/>
          <p:nvPr/>
        </p:nvSpPr>
        <p:spPr>
          <a:xfrm>
            <a:off x="543175" y="1814050"/>
            <a:ext cx="15069900" cy="434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4500">
                <a:latin typeface="Arial Narrow"/>
                <a:ea typeface="Arial Narrow"/>
                <a:cs typeface="Arial Narrow"/>
                <a:sym typeface="Arial Narrow"/>
              </a:rPr>
              <a:t>The dataset includes trip records from all trips completed in yellow taxis in NYC in January. Records include fields capturing pick-up and drop-off dates/times, pick-up and drop-off locations, trip distances,</a:t>
            </a:r>
            <a:endParaRPr sz="4500">
              <a:latin typeface="Arial Narrow"/>
              <a:ea typeface="Arial Narrow"/>
              <a:cs typeface="Arial Narrow"/>
              <a:sym typeface="Arial Narrow"/>
            </a:endParaRPr>
          </a:p>
          <a:p>
            <a:pPr indent="0" lvl="0" marL="0" rtl="0" algn="l">
              <a:spcBef>
                <a:spcPts val="0"/>
              </a:spcBef>
              <a:spcAft>
                <a:spcPts val="0"/>
              </a:spcAft>
              <a:buClr>
                <a:schemeClr val="dk1"/>
              </a:buClr>
              <a:buSzPts val="1100"/>
              <a:buFont typeface="Arial"/>
              <a:buNone/>
            </a:pPr>
            <a:r>
              <a:rPr lang="en-US" sz="4500">
                <a:latin typeface="Arial Narrow"/>
                <a:ea typeface="Arial Narrow"/>
                <a:cs typeface="Arial Narrow"/>
                <a:sym typeface="Arial Narrow"/>
              </a:rPr>
              <a:t>itemized fares, rate types, payment types, and driver-reported passenger counts.</a:t>
            </a:r>
            <a:endParaRPr sz="4500">
              <a:latin typeface="Arial Narrow"/>
              <a:ea typeface="Arial Narrow"/>
              <a:cs typeface="Arial Narrow"/>
              <a:sym typeface="Arial Narrow"/>
            </a:endParaRPr>
          </a:p>
          <a:p>
            <a:pPr indent="0" lvl="0" marL="0" rtl="0" algn="l">
              <a:spcBef>
                <a:spcPts val="0"/>
              </a:spcBef>
              <a:spcAft>
                <a:spcPts val="0"/>
              </a:spcAft>
              <a:buNone/>
            </a:pPr>
            <a:r>
              <a:t/>
            </a:r>
            <a:endParaRPr sz="4500">
              <a:latin typeface="Arial Narrow"/>
              <a:ea typeface="Arial Narrow"/>
              <a:cs typeface="Arial Narrow"/>
              <a:sym typeface="Arial Narro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5" name="Shape 185"/>
        <p:cNvGrpSpPr/>
        <p:nvPr/>
      </p:nvGrpSpPr>
      <p:grpSpPr>
        <a:xfrm>
          <a:off x="0" y="0"/>
          <a:ext cx="0" cy="0"/>
          <a:chOff x="0" y="0"/>
          <a:chExt cx="0" cy="0"/>
        </a:xfrm>
      </p:grpSpPr>
      <p:sp>
        <p:nvSpPr>
          <p:cNvPr id="186" name="Google Shape;186;p30"/>
          <p:cNvSpPr txBox="1"/>
          <p:nvPr>
            <p:ph idx="1" type="subTitle"/>
          </p:nvPr>
        </p:nvSpPr>
        <p:spPr>
          <a:xfrm>
            <a:off x="543175" y="439150"/>
            <a:ext cx="13250700" cy="976800"/>
          </a:xfrm>
          <a:prstGeom prst="rect">
            <a:avLst/>
          </a:prstGeom>
          <a:noFill/>
          <a:ln>
            <a:noFill/>
          </a:ln>
        </p:spPr>
        <p:txBody>
          <a:bodyPr anchorCtr="0" anchor="t" bIns="68550" lIns="137150" spcFirstLastPara="1" rIns="137150" wrap="square" tIns="68550">
            <a:noAutofit/>
          </a:bodyPr>
          <a:lstStyle/>
          <a:p>
            <a:pPr indent="0" lvl="0" marL="0" rtl="0" algn="l">
              <a:lnSpc>
                <a:spcPct val="90000"/>
              </a:lnSpc>
              <a:spcBef>
                <a:spcPts val="0"/>
              </a:spcBef>
              <a:spcAft>
                <a:spcPts val="0"/>
              </a:spcAft>
              <a:buClr>
                <a:schemeClr val="dk1"/>
              </a:buClr>
              <a:buSzPts val="5400"/>
              <a:buNone/>
            </a:pPr>
            <a:r>
              <a:rPr lang="en-US" sz="6200">
                <a:latin typeface="Cambria"/>
                <a:ea typeface="Cambria"/>
                <a:cs typeface="Cambria"/>
                <a:sym typeface="Cambria"/>
              </a:rPr>
              <a:t>Data </a:t>
            </a:r>
            <a:r>
              <a:rPr lang="en-US" sz="6200">
                <a:latin typeface="Cambria"/>
                <a:ea typeface="Cambria"/>
                <a:cs typeface="Cambria"/>
                <a:sym typeface="Cambria"/>
              </a:rPr>
              <a:t>Preparation</a:t>
            </a:r>
            <a:endParaRPr sz="6300">
              <a:latin typeface="Cambria"/>
              <a:ea typeface="Cambria"/>
              <a:cs typeface="Cambria"/>
              <a:sym typeface="Cambria"/>
            </a:endParaRPr>
          </a:p>
        </p:txBody>
      </p:sp>
      <p:sp>
        <p:nvSpPr>
          <p:cNvPr id="187" name="Google Shape;187;p30"/>
          <p:cNvSpPr txBox="1"/>
          <p:nvPr/>
        </p:nvSpPr>
        <p:spPr>
          <a:xfrm>
            <a:off x="543175" y="1814050"/>
            <a:ext cx="130350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3000"/>
              <a:t>1. The data is cleaned to remove null values.</a:t>
            </a:r>
            <a:endParaRPr sz="3000"/>
          </a:p>
          <a:p>
            <a:pPr indent="0" lvl="0" marL="0" rtl="0" algn="l">
              <a:spcBef>
                <a:spcPts val="0"/>
              </a:spcBef>
              <a:spcAft>
                <a:spcPts val="0"/>
              </a:spcAft>
              <a:buClr>
                <a:schemeClr val="dk1"/>
              </a:buClr>
              <a:buSzPts val="1100"/>
              <a:buFont typeface="Arial"/>
              <a:buNone/>
            </a:pPr>
            <a:r>
              <a:rPr lang="en-US" sz="3000"/>
              <a:t>2. In the pre-processing step, a calculated field is added to the dataset named `weekDay` which calculates the week of the trip date.</a:t>
            </a:r>
            <a:endParaRPr sz="3000"/>
          </a:p>
        </p:txBody>
      </p:sp>
      <p:pic>
        <p:nvPicPr>
          <p:cNvPr id="188" name="Google Shape;188;p30"/>
          <p:cNvPicPr preferRelativeResize="0"/>
          <p:nvPr/>
        </p:nvPicPr>
        <p:blipFill>
          <a:blip r:embed="rId4">
            <a:alphaModFix/>
          </a:blip>
          <a:stretch>
            <a:fillRect/>
          </a:stretch>
        </p:blipFill>
        <p:spPr>
          <a:xfrm>
            <a:off x="1709250" y="3383950"/>
            <a:ext cx="6063257" cy="6598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2" name="Shape 192"/>
        <p:cNvGrpSpPr/>
        <p:nvPr/>
      </p:nvGrpSpPr>
      <p:grpSpPr>
        <a:xfrm>
          <a:off x="0" y="0"/>
          <a:ext cx="0" cy="0"/>
          <a:chOff x="0" y="0"/>
          <a:chExt cx="0" cy="0"/>
        </a:xfrm>
      </p:grpSpPr>
      <p:sp>
        <p:nvSpPr>
          <p:cNvPr id="193" name="Google Shape;193;p31"/>
          <p:cNvSpPr txBox="1"/>
          <p:nvPr>
            <p:ph idx="1" type="subTitle"/>
          </p:nvPr>
        </p:nvSpPr>
        <p:spPr>
          <a:xfrm>
            <a:off x="543175" y="439150"/>
            <a:ext cx="13250700" cy="976800"/>
          </a:xfrm>
          <a:prstGeom prst="rect">
            <a:avLst/>
          </a:prstGeom>
          <a:noFill/>
          <a:ln>
            <a:noFill/>
          </a:ln>
        </p:spPr>
        <p:txBody>
          <a:bodyPr anchorCtr="0" anchor="t" bIns="68550" lIns="137150" spcFirstLastPara="1" rIns="137150" wrap="square" tIns="68550">
            <a:noAutofit/>
          </a:bodyPr>
          <a:lstStyle/>
          <a:p>
            <a:pPr indent="0" lvl="0" marL="0" rtl="0" algn="l">
              <a:spcBef>
                <a:spcPts val="0"/>
              </a:spcBef>
              <a:spcAft>
                <a:spcPts val="0"/>
              </a:spcAft>
              <a:buClr>
                <a:schemeClr val="dk1"/>
              </a:buClr>
              <a:buSzPts val="5400"/>
              <a:buNone/>
            </a:pPr>
            <a:r>
              <a:rPr lang="en-US" sz="6200">
                <a:latin typeface="Cambria"/>
                <a:ea typeface="Cambria"/>
                <a:cs typeface="Cambria"/>
                <a:sym typeface="Cambria"/>
              </a:rPr>
              <a:t>Data Preparation</a:t>
            </a:r>
            <a:endParaRPr sz="6300">
              <a:latin typeface="Cambria"/>
              <a:ea typeface="Cambria"/>
              <a:cs typeface="Cambria"/>
              <a:sym typeface="Cambria"/>
            </a:endParaRPr>
          </a:p>
          <a:p>
            <a:pPr indent="0" lvl="0" marL="0" rtl="0" algn="l">
              <a:lnSpc>
                <a:spcPct val="90000"/>
              </a:lnSpc>
              <a:spcBef>
                <a:spcPts val="0"/>
              </a:spcBef>
              <a:spcAft>
                <a:spcPts val="0"/>
              </a:spcAft>
              <a:buClr>
                <a:schemeClr val="dk1"/>
              </a:buClr>
              <a:buSzPts val="5400"/>
              <a:buNone/>
            </a:pPr>
            <a:r>
              <a:t/>
            </a:r>
            <a:endParaRPr sz="6200">
              <a:latin typeface="Cambria"/>
              <a:ea typeface="Cambria"/>
              <a:cs typeface="Cambria"/>
              <a:sym typeface="Cambria"/>
            </a:endParaRPr>
          </a:p>
        </p:txBody>
      </p:sp>
      <p:sp>
        <p:nvSpPr>
          <p:cNvPr id="194" name="Google Shape;194;p31"/>
          <p:cNvSpPr txBox="1"/>
          <p:nvPr/>
        </p:nvSpPr>
        <p:spPr>
          <a:xfrm>
            <a:off x="543175" y="1814050"/>
            <a:ext cx="130350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t>1. The data is cleaned to remove null values.</a:t>
            </a:r>
            <a:endParaRPr sz="3000"/>
          </a:p>
          <a:p>
            <a:pPr indent="0" lvl="0" marL="0" rtl="0" algn="l">
              <a:spcBef>
                <a:spcPts val="0"/>
              </a:spcBef>
              <a:spcAft>
                <a:spcPts val="0"/>
              </a:spcAft>
              <a:buNone/>
            </a:pPr>
            <a:r>
              <a:rPr lang="en-US" sz="3000"/>
              <a:t>2. In the pre-processing step, a calculated field is added to the dataset named `weekDay` which calculates the week of the trip date.</a:t>
            </a:r>
            <a:endParaRPr sz="3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8" name="Shape 198"/>
        <p:cNvGrpSpPr/>
        <p:nvPr/>
      </p:nvGrpSpPr>
      <p:grpSpPr>
        <a:xfrm>
          <a:off x="0" y="0"/>
          <a:ext cx="0" cy="0"/>
          <a:chOff x="0" y="0"/>
          <a:chExt cx="0" cy="0"/>
        </a:xfrm>
      </p:grpSpPr>
      <p:sp>
        <p:nvSpPr>
          <p:cNvPr id="199" name="Google Shape;199;p32"/>
          <p:cNvSpPr txBox="1"/>
          <p:nvPr>
            <p:ph idx="1" type="subTitle"/>
          </p:nvPr>
        </p:nvSpPr>
        <p:spPr>
          <a:xfrm>
            <a:off x="543175" y="281500"/>
            <a:ext cx="13250700" cy="976800"/>
          </a:xfrm>
          <a:prstGeom prst="rect">
            <a:avLst/>
          </a:prstGeom>
          <a:noFill/>
          <a:ln>
            <a:noFill/>
          </a:ln>
        </p:spPr>
        <p:txBody>
          <a:bodyPr anchorCtr="0" anchor="t" bIns="68550" lIns="137150" spcFirstLastPara="1" rIns="137150" wrap="square" tIns="68550">
            <a:noAutofit/>
          </a:bodyPr>
          <a:lstStyle/>
          <a:p>
            <a:pPr indent="0" lvl="0" marL="0" rtl="0" algn="l">
              <a:lnSpc>
                <a:spcPct val="90000"/>
              </a:lnSpc>
              <a:spcBef>
                <a:spcPts val="0"/>
              </a:spcBef>
              <a:spcAft>
                <a:spcPts val="0"/>
              </a:spcAft>
              <a:buClr>
                <a:schemeClr val="dk1"/>
              </a:buClr>
              <a:buSzPts val="5400"/>
              <a:buNone/>
            </a:pPr>
            <a:r>
              <a:rPr lang="en-US" sz="6200">
                <a:latin typeface="Cambria"/>
                <a:ea typeface="Cambria"/>
                <a:cs typeface="Cambria"/>
                <a:sym typeface="Cambria"/>
              </a:rPr>
              <a:t>Data Analysis</a:t>
            </a:r>
            <a:endParaRPr sz="6300">
              <a:latin typeface="Cambria"/>
              <a:ea typeface="Cambria"/>
              <a:cs typeface="Cambria"/>
              <a:sym typeface="Cambria"/>
            </a:endParaRPr>
          </a:p>
        </p:txBody>
      </p:sp>
      <p:sp>
        <p:nvSpPr>
          <p:cNvPr id="200" name="Google Shape;200;p32"/>
          <p:cNvSpPr txBox="1"/>
          <p:nvPr/>
        </p:nvSpPr>
        <p:spPr>
          <a:xfrm>
            <a:off x="543175" y="1459325"/>
            <a:ext cx="2077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t>Analysis 1:</a:t>
            </a:r>
            <a:endParaRPr sz="3000"/>
          </a:p>
        </p:txBody>
      </p:sp>
      <p:pic>
        <p:nvPicPr>
          <p:cNvPr id="201" name="Google Shape;201;p32"/>
          <p:cNvPicPr preferRelativeResize="0"/>
          <p:nvPr/>
        </p:nvPicPr>
        <p:blipFill>
          <a:blip r:embed="rId4">
            <a:alphaModFix/>
          </a:blip>
          <a:stretch>
            <a:fillRect/>
          </a:stretch>
        </p:blipFill>
        <p:spPr>
          <a:xfrm>
            <a:off x="645075" y="2105825"/>
            <a:ext cx="9109852" cy="5489051"/>
          </a:xfrm>
          <a:prstGeom prst="rect">
            <a:avLst/>
          </a:prstGeom>
          <a:noFill/>
          <a:ln>
            <a:noFill/>
          </a:ln>
        </p:spPr>
      </p:pic>
      <p:sp>
        <p:nvSpPr>
          <p:cNvPr id="202" name="Google Shape;202;p32"/>
          <p:cNvSpPr txBox="1"/>
          <p:nvPr/>
        </p:nvSpPr>
        <p:spPr>
          <a:xfrm>
            <a:off x="645075" y="7725075"/>
            <a:ext cx="111936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2700">
                <a:latin typeface="Calibri"/>
                <a:ea typeface="Calibri"/>
                <a:cs typeface="Calibri"/>
                <a:sym typeface="Calibri"/>
              </a:rPr>
              <a:t>This vertical bar chart shows the correlation between total fare on each day of the week. It is observed</a:t>
            </a:r>
            <a:endParaRPr sz="27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700">
                <a:latin typeface="Calibri"/>
                <a:ea typeface="Calibri"/>
                <a:cs typeface="Calibri"/>
                <a:sym typeface="Calibri"/>
              </a:rPr>
              <a:t>that:</a:t>
            </a:r>
            <a:endParaRPr sz="27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700">
                <a:latin typeface="Calibri"/>
                <a:ea typeface="Calibri"/>
                <a:cs typeface="Calibri"/>
                <a:sym typeface="Calibri"/>
              </a:rPr>
              <a:t>1. Maximum collection happened on Friday ($2.8 Million).</a:t>
            </a:r>
            <a:endParaRPr sz="27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700">
                <a:latin typeface="Calibri"/>
                <a:ea typeface="Calibri"/>
                <a:cs typeface="Calibri"/>
                <a:sym typeface="Calibri"/>
              </a:rPr>
              <a:t>2. Minimum happened on Sunday with $1.95 Million.</a:t>
            </a:r>
            <a:endParaRPr sz="2700">
              <a:latin typeface="Calibri"/>
              <a:ea typeface="Calibri"/>
              <a:cs typeface="Calibri"/>
              <a:sym typeface="Calibri"/>
            </a:endParaRPr>
          </a:p>
          <a:p>
            <a:pPr indent="0" lvl="0" marL="0" rtl="0" algn="l">
              <a:spcBef>
                <a:spcPts val="0"/>
              </a:spcBef>
              <a:spcAft>
                <a:spcPts val="0"/>
              </a:spcAft>
              <a:buNone/>
            </a:pPr>
            <a:r>
              <a:t/>
            </a:r>
            <a:endParaRPr sz="27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6" name="Shape 206"/>
        <p:cNvGrpSpPr/>
        <p:nvPr/>
      </p:nvGrpSpPr>
      <p:grpSpPr>
        <a:xfrm>
          <a:off x="0" y="0"/>
          <a:ext cx="0" cy="0"/>
          <a:chOff x="0" y="0"/>
          <a:chExt cx="0" cy="0"/>
        </a:xfrm>
      </p:grpSpPr>
      <p:sp>
        <p:nvSpPr>
          <p:cNvPr id="207" name="Google Shape;207;p33"/>
          <p:cNvSpPr txBox="1"/>
          <p:nvPr>
            <p:ph idx="1" type="subTitle"/>
          </p:nvPr>
        </p:nvSpPr>
        <p:spPr>
          <a:xfrm>
            <a:off x="543175" y="281500"/>
            <a:ext cx="13250700" cy="976800"/>
          </a:xfrm>
          <a:prstGeom prst="rect">
            <a:avLst/>
          </a:prstGeom>
          <a:noFill/>
          <a:ln>
            <a:noFill/>
          </a:ln>
        </p:spPr>
        <p:txBody>
          <a:bodyPr anchorCtr="0" anchor="t" bIns="68550" lIns="137150" spcFirstLastPara="1" rIns="137150" wrap="square" tIns="68550">
            <a:noAutofit/>
          </a:bodyPr>
          <a:lstStyle/>
          <a:p>
            <a:pPr indent="0" lvl="0" marL="0" rtl="0" algn="l">
              <a:spcBef>
                <a:spcPts val="0"/>
              </a:spcBef>
              <a:spcAft>
                <a:spcPts val="0"/>
              </a:spcAft>
              <a:buClr>
                <a:schemeClr val="dk1"/>
              </a:buClr>
              <a:buSzPts val="5400"/>
              <a:buNone/>
            </a:pPr>
            <a:r>
              <a:rPr lang="en-US" sz="6200">
                <a:latin typeface="Cambria"/>
                <a:ea typeface="Cambria"/>
                <a:cs typeface="Cambria"/>
                <a:sym typeface="Cambria"/>
              </a:rPr>
              <a:t>Data Analysis</a:t>
            </a:r>
            <a:endParaRPr sz="6300">
              <a:latin typeface="Cambria"/>
              <a:ea typeface="Cambria"/>
              <a:cs typeface="Cambria"/>
              <a:sym typeface="Cambria"/>
            </a:endParaRPr>
          </a:p>
          <a:p>
            <a:pPr indent="0" lvl="0" marL="0" rtl="0" algn="l">
              <a:lnSpc>
                <a:spcPct val="90000"/>
              </a:lnSpc>
              <a:spcBef>
                <a:spcPts val="0"/>
              </a:spcBef>
              <a:spcAft>
                <a:spcPts val="0"/>
              </a:spcAft>
              <a:buClr>
                <a:schemeClr val="dk1"/>
              </a:buClr>
              <a:buSzPts val="5400"/>
              <a:buNone/>
            </a:pPr>
            <a:r>
              <a:t/>
            </a:r>
            <a:endParaRPr sz="6200">
              <a:latin typeface="Cambria"/>
              <a:ea typeface="Cambria"/>
              <a:cs typeface="Cambria"/>
              <a:sym typeface="Cambria"/>
            </a:endParaRPr>
          </a:p>
        </p:txBody>
      </p:sp>
      <p:sp>
        <p:nvSpPr>
          <p:cNvPr id="208" name="Google Shape;208;p33"/>
          <p:cNvSpPr txBox="1"/>
          <p:nvPr/>
        </p:nvSpPr>
        <p:spPr>
          <a:xfrm>
            <a:off x="543175" y="1459325"/>
            <a:ext cx="2077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t>Analysis 2:</a:t>
            </a:r>
            <a:endParaRPr sz="3000"/>
          </a:p>
        </p:txBody>
      </p:sp>
      <p:sp>
        <p:nvSpPr>
          <p:cNvPr id="209" name="Google Shape;209;p33"/>
          <p:cNvSpPr txBox="1"/>
          <p:nvPr/>
        </p:nvSpPr>
        <p:spPr>
          <a:xfrm>
            <a:off x="645075" y="8198050"/>
            <a:ext cx="159678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700">
                <a:latin typeface="Calibri"/>
                <a:ea typeface="Calibri"/>
                <a:cs typeface="Calibri"/>
                <a:sym typeface="Calibri"/>
              </a:rPr>
              <a:t>This Line Chart shows the total fare amount on each weekday grouped by the passenger count.</a:t>
            </a:r>
            <a:endParaRPr sz="2700">
              <a:latin typeface="Calibri"/>
              <a:ea typeface="Calibri"/>
              <a:cs typeface="Calibri"/>
              <a:sym typeface="Calibri"/>
            </a:endParaRPr>
          </a:p>
          <a:p>
            <a:pPr indent="0" lvl="0" marL="0" rtl="0" algn="l">
              <a:spcBef>
                <a:spcPts val="0"/>
              </a:spcBef>
              <a:spcAft>
                <a:spcPts val="0"/>
              </a:spcAft>
              <a:buNone/>
            </a:pPr>
            <a:r>
              <a:rPr lang="en-US" sz="2700">
                <a:latin typeface="Calibri"/>
                <a:ea typeface="Calibri"/>
                <a:cs typeface="Calibri"/>
                <a:sym typeface="Calibri"/>
              </a:rPr>
              <a:t>1. Passengers traveling alone contribute more to the total fare amount, and Friday is seen to have</a:t>
            </a:r>
            <a:endParaRPr sz="2700">
              <a:latin typeface="Calibri"/>
              <a:ea typeface="Calibri"/>
              <a:cs typeface="Calibri"/>
              <a:sym typeface="Calibri"/>
            </a:endParaRPr>
          </a:p>
          <a:p>
            <a:pPr indent="0" lvl="0" marL="0" rtl="0" algn="l">
              <a:spcBef>
                <a:spcPts val="0"/>
              </a:spcBef>
              <a:spcAft>
                <a:spcPts val="0"/>
              </a:spcAft>
              <a:buNone/>
            </a:pPr>
            <a:r>
              <a:rPr lang="en-US" sz="2700">
                <a:latin typeface="Calibri"/>
                <a:ea typeface="Calibri"/>
                <a:cs typeface="Calibri"/>
                <a:sym typeface="Calibri"/>
              </a:rPr>
              <a:t>the highest collection.</a:t>
            </a:r>
            <a:endParaRPr sz="2700">
              <a:latin typeface="Calibri"/>
              <a:ea typeface="Calibri"/>
              <a:cs typeface="Calibri"/>
              <a:sym typeface="Calibri"/>
            </a:endParaRPr>
          </a:p>
          <a:p>
            <a:pPr indent="0" lvl="0" marL="0" rtl="0" algn="l">
              <a:spcBef>
                <a:spcPts val="0"/>
              </a:spcBef>
              <a:spcAft>
                <a:spcPts val="0"/>
              </a:spcAft>
              <a:buNone/>
            </a:pPr>
            <a:r>
              <a:rPr lang="en-US" sz="2700">
                <a:latin typeface="Calibri"/>
                <a:ea typeface="Calibri"/>
                <a:cs typeface="Calibri"/>
                <a:sym typeface="Calibri"/>
              </a:rPr>
              <a:t>2. Passengers traveling in group of 2 contribute the second highest to the total fare amount.</a:t>
            </a:r>
            <a:endParaRPr sz="2700">
              <a:latin typeface="Calibri"/>
              <a:ea typeface="Calibri"/>
              <a:cs typeface="Calibri"/>
              <a:sym typeface="Calibri"/>
            </a:endParaRPr>
          </a:p>
          <a:p>
            <a:pPr indent="0" lvl="0" marL="0" rtl="0" algn="l">
              <a:spcBef>
                <a:spcPts val="0"/>
              </a:spcBef>
              <a:spcAft>
                <a:spcPts val="0"/>
              </a:spcAft>
              <a:buNone/>
            </a:pPr>
            <a:r>
              <a:t/>
            </a:r>
            <a:endParaRPr sz="2700">
              <a:latin typeface="Calibri"/>
              <a:ea typeface="Calibri"/>
              <a:cs typeface="Calibri"/>
              <a:sym typeface="Calibri"/>
            </a:endParaRPr>
          </a:p>
          <a:p>
            <a:pPr indent="0" lvl="0" marL="0" rtl="0" algn="l">
              <a:spcBef>
                <a:spcPts val="0"/>
              </a:spcBef>
              <a:spcAft>
                <a:spcPts val="0"/>
              </a:spcAft>
              <a:buNone/>
            </a:pPr>
            <a:r>
              <a:t/>
            </a:r>
            <a:endParaRPr sz="2700">
              <a:latin typeface="Calibri"/>
              <a:ea typeface="Calibri"/>
              <a:cs typeface="Calibri"/>
              <a:sym typeface="Calibri"/>
            </a:endParaRPr>
          </a:p>
        </p:txBody>
      </p:sp>
      <p:pic>
        <p:nvPicPr>
          <p:cNvPr id="210" name="Google Shape;210;p33"/>
          <p:cNvPicPr preferRelativeResize="0"/>
          <p:nvPr/>
        </p:nvPicPr>
        <p:blipFill>
          <a:blip r:embed="rId4">
            <a:alphaModFix/>
          </a:blip>
          <a:stretch>
            <a:fillRect/>
          </a:stretch>
        </p:blipFill>
        <p:spPr>
          <a:xfrm>
            <a:off x="645075" y="2105824"/>
            <a:ext cx="13547248" cy="57333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Custom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