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5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0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071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19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9a6af0f5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9a6af0f5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63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9a6af0f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9a6af0f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0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ad4642b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ad4642b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6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bb54399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bb54399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605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b54399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bb54399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2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ad4642b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ad4642b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50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364dc72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364dc72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51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8c6446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8c6446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8c64463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8c64463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75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8c6446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8c6446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4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a6af0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a6af0f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6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b54399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b543994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49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9a6af0f5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9a6af0f5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46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a6af0f5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a6af0f5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duino.esp8266.com/stable/package_esp8266com_index.json" TargetMode="External"/><Relationship Id="rId4" Type="http://schemas.openxmlformats.org/officeDocument/2006/relationships/hyperlink" Target="https://www.silabs.com/products/development-tools/software/usb-to-uart-bridge-vcp-driv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NodeMCU Programming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1072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Session: </a:t>
            </a:r>
            <a:r>
              <a:rPr lang="en-GB" dirty="0"/>
              <a:t>2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in setup() function: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1457325" y="1339450"/>
            <a:ext cx="6879000" cy="2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Declaring pins: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3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LED = 4;</a:t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// NOTE! You can use either 4 or D2 value for the same pin. </a:t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Defining the type of the pin, or the pin mode: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pinMode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(pin, mode);  // e.g. </a:t>
            </a:r>
            <a:r>
              <a:rPr lang="en-GB" sz="13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pinMode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(LED, OUTPUT);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Modes:</a:t>
            </a: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 // e.g. buttons, switches, keyboards, etc.</a:t>
            </a:r>
            <a:b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  // e.g. LEDs, screens, etc.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in loop() function: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Digital pins: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digitalWrite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(pin, value);  // values are used to activate the pin. </a:t>
            </a:r>
            <a:br>
              <a:rPr lang="en-GB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digitalRead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(pin);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Values: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value - LOW  // Off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value - HIGH // On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052538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Breadboard: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400" y="1053050"/>
            <a:ext cx="528118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NodeMCU Hardware: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76" y="1460250"/>
            <a:ext cx="3565850" cy="29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75" y="1460250"/>
            <a:ext cx="5101901" cy="28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LED: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0" y="1307850"/>
            <a:ext cx="451289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TinkerCAD</a:t>
            </a:r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Free online collection of software tools.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 basic circuits and also simulate them including Arduino.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Easy-to-use app for 3D design, electronics, and coding.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www.tinkercad.com</a:t>
            </a:r>
            <a:r>
              <a:rPr lang="en-GB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covered in this session: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Prerequisites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Arduino IDE Installation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Introduction to NodeMCU hardware and Arduino IDE - Program Structure and how LEDs work?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Blink Code.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DIY using Simulation!!!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Prerequisites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039425"/>
            <a:ext cx="75000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Basic Programming knowledge. (C, C++, etc)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Understanding of Electronics. (Basic Electronics)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2 Resources Needed: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Integrated Development Environment installed. (Arduino IDE)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1 NodeMCU ESP8266 WiFi microcontroller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1 Breadboard, 1 LED &amp; Resistor for LED, Few jumper wires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1 Micro-USB cable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A Laptop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IDE Installation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039425"/>
            <a:ext cx="70389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1. Install the Arduino IDE from </a:t>
            </a:r>
            <a:r>
              <a:rPr lang="en-GB" sz="1302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https://www.arduino.cc/en/Main/Software</a:t>
            </a: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302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Install the IDE and the drivers that come with it.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MAC: Install also these drivers </a:t>
            </a:r>
            <a:r>
              <a:rPr lang="en-GB" sz="1302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https://www.silabs.com/products/development-tools/software/usb-to-uart-bridge-vcp-drivers</a:t>
            </a: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2. Open Arduino IDE and add the board manager link to the preferences. 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Open “Preferences” menu in File -&gt; Preferences</a:t>
            </a:r>
            <a:br>
              <a:rPr lang="en-GB" sz="1302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Check the boxes in the preferences according to the picture in the next slide for a better development interface.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Also, add the link </a:t>
            </a:r>
            <a:r>
              <a:rPr lang="en-GB" sz="1302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http://arduino.esp8266.com/stable/package_esp8266com_index.json</a:t>
            </a:r>
            <a:r>
              <a:rPr lang="en-GB" sz="1302">
                <a:latin typeface="Montserrat"/>
                <a:ea typeface="Montserrat"/>
                <a:cs typeface="Montserrat"/>
                <a:sym typeface="Montserrat"/>
              </a:rPr>
              <a:t>  to “Additional Boards Manager URLs” and save settings by pressing OK.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3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640" y="509250"/>
            <a:ext cx="6130726" cy="41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1254650" y="10639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3. Install the new board manager for ESP8266 chip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In the Arduino IDE Go to Tools -&gt; Board (…) -&gt; Boards manager…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Search for “ESP8266”, click the suggested result and press install.</a:t>
            </a:r>
            <a:br>
              <a:rPr lang="en-GB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4. Confirm the installation and choose the NodeMCU board for the current board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Go to Tools -&gt; Board (…) and select “NodeMCU 1.0 (ESP 12-E module)” from the list.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DONE WITH THE CONFIGURATION!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the NodeMCU Using Arduino IDE: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Arduino IDE - Text editing program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Sketch (Code File) &gt; High Level Language &gt; Compile &gt; Machine Language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IDE - Translates and Compiles the code - Understand by NodeMCU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Mistakes/ Errors?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The serial monitor - interacting - using the computer - real-time monitoring and analysing.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hardware and Arduino IDE - Program Structure &amp; How LEDs work?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Each arduino program has two mandatory functions: setup() and loop().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 code inside the setup() function is executed once 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 loop() function is run constantly while the microcontroller is powered.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operation of an arduino program: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113" y="2073725"/>
            <a:ext cx="4099674" cy="27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694850" y="1027025"/>
            <a:ext cx="575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function is a group of statements that together perform a task.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341</Words>
  <Application>Microsoft Office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Lato</vt:lpstr>
      <vt:lpstr>Montserrat</vt:lpstr>
      <vt:lpstr>Arial</vt:lpstr>
      <vt:lpstr>Focus</vt:lpstr>
      <vt:lpstr>NodeMCU Programming</vt:lpstr>
      <vt:lpstr>Topics covered in this session:</vt:lpstr>
      <vt:lpstr>1.1 Prerequisites </vt:lpstr>
      <vt:lpstr>Arduino IDE Installation</vt:lpstr>
      <vt:lpstr>PowerPoint Presentation</vt:lpstr>
      <vt:lpstr>PowerPoint Presentation</vt:lpstr>
      <vt:lpstr>Programming the NodeMCU Using Arduino IDE:</vt:lpstr>
      <vt:lpstr>Introduction to hardware and Arduino IDE - Program Structure &amp; How LEDs work?</vt:lpstr>
      <vt:lpstr>Basic operation of an arduino program:</vt:lpstr>
      <vt:lpstr>Commands in setup() function:</vt:lpstr>
      <vt:lpstr>Commands in loop() function:</vt:lpstr>
      <vt:lpstr>Breadboard:</vt:lpstr>
      <vt:lpstr>NodeMCU Hardware:</vt:lpstr>
      <vt:lpstr>LED:</vt:lpstr>
      <vt:lpstr>TinkerCAD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Programming</dc:title>
  <cp:lastModifiedBy>Akshet Patel</cp:lastModifiedBy>
  <cp:revision>4</cp:revision>
  <dcterms:modified xsi:type="dcterms:W3CDTF">2021-03-27T06:25:42Z</dcterms:modified>
</cp:coreProperties>
</file>