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50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 snapToGrid="0">
      <p:cViewPr>
        <p:scale>
          <a:sx n="110" d="100"/>
          <a:sy n="110" d="100"/>
        </p:scale>
        <p:origin x="100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345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f600c853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f600c853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74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f6e50e1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f6e50e1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26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600c853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600c853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600c8539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600c8539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99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600c853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600c853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9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600c8539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600c8539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903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f6e50e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f6e50e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27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f6e50e1c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f6e50e1c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48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f600c853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f600c853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92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600c853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f600c8539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7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Point and Station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10550" y="10723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Session: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NodeMCU as Server: </a:t>
            </a:r>
            <a:br>
              <a:rPr lang="en-GB" dirty="0"/>
            </a:br>
            <a:r>
              <a:rPr lang="en-GB" dirty="0"/>
              <a:t>Coming up in the next session! HTML?</a:t>
            </a:r>
            <a:endParaRPr dirty="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63" y="1723300"/>
            <a:ext cx="6684173" cy="27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Access Point and Station 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When you set the ESP8266 as an access point you create its own Wi‑Fi network and nearby Wi-Fi devices (stations) can connect to it (like your smartphone or your computer).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When the NodeMCU is in Station mode, it can connect itself to any Hotspot or Wi-Fi network router. 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325" y="161075"/>
            <a:ext cx="4297350" cy="21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325" y="2678900"/>
            <a:ext cx="4297350" cy="21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Important Commands: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Library: A  library is a reusable chunk of code that you may want to include in your programs. These may include message templates, pre-written code and subroutines, values or type specifications.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1. #include &lt;ESP8266WiFi.h&gt;</a:t>
            </a:r>
            <a:br>
              <a:rPr lang="en-GB" sz="1200" dirty="0"/>
            </a:br>
            <a:r>
              <a:rPr lang="en-GB" sz="1200" dirty="0"/>
              <a:t>     No </a:t>
            </a:r>
            <a:r>
              <a:rPr lang="en-GB" sz="1200" dirty="0" err="1"/>
              <a:t>wifi</a:t>
            </a:r>
            <a:r>
              <a:rPr lang="en-GB" sz="1200" dirty="0"/>
              <a:t> related commands will work without this library. 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/>
              <a:t>2. </a:t>
            </a:r>
            <a:r>
              <a:rPr lang="en-GB" sz="1200" dirty="0" err="1"/>
              <a:t>WiFi.begin</a:t>
            </a:r>
            <a:r>
              <a:rPr lang="en-GB" sz="1200" dirty="0"/>
              <a:t>("</a:t>
            </a:r>
            <a:r>
              <a:rPr lang="en-GB" sz="1200" dirty="0" err="1"/>
              <a:t>WiFiName</a:t>
            </a:r>
            <a:r>
              <a:rPr lang="en-GB" sz="1200" dirty="0"/>
              <a:t>", "</a:t>
            </a:r>
            <a:r>
              <a:rPr lang="en-GB" sz="1200" dirty="0" err="1"/>
              <a:t>WiFiPassword</a:t>
            </a:r>
            <a:r>
              <a:rPr lang="en-GB" sz="1200" dirty="0"/>
              <a:t>"); //Command to connect to a </a:t>
            </a:r>
            <a:r>
              <a:rPr lang="en-GB" sz="1200" dirty="0" err="1"/>
              <a:t>WiFi</a:t>
            </a:r>
            <a:r>
              <a:rPr lang="en-GB" sz="1200" dirty="0"/>
              <a:t> Network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/>
              <a:t>3. </a:t>
            </a:r>
            <a:r>
              <a:rPr lang="en-GB" sz="1200" dirty="0" err="1"/>
              <a:t>WiFi.status</a:t>
            </a:r>
            <a:r>
              <a:rPr lang="en-GB" sz="1200" dirty="0"/>
              <a:t>(); //To check if it is connected to a Network or not.</a:t>
            </a:r>
            <a:br>
              <a:rPr lang="en-GB" sz="1200" dirty="0"/>
            </a:br>
            <a:r>
              <a:rPr lang="en-GB" sz="1200" i="1" dirty="0"/>
              <a:t>   </a:t>
            </a:r>
            <a:r>
              <a:rPr lang="en-GB" sz="1200" i="1" dirty="0" err="1"/>
              <a:t>WiFi.status</a:t>
            </a:r>
            <a:r>
              <a:rPr lang="en-GB" sz="1200" i="1" dirty="0"/>
              <a:t>() values can be:</a:t>
            </a:r>
            <a:br>
              <a:rPr lang="en-GB" sz="1200" i="1" dirty="0"/>
            </a:br>
            <a:r>
              <a:rPr lang="en-GB" sz="1200" i="1" dirty="0"/>
              <a:t>     WL_CONNECTED - connected</a:t>
            </a:r>
            <a:br>
              <a:rPr lang="en-GB" sz="1200" i="1" dirty="0"/>
            </a:br>
            <a:r>
              <a:rPr lang="en-GB" sz="1200" i="1" dirty="0"/>
              <a:t>     WL_IDLE_STATUS - trying to connect</a:t>
            </a:r>
            <a:br>
              <a:rPr lang="en-GB" sz="1200" i="1" dirty="0"/>
            </a:br>
            <a:r>
              <a:rPr lang="en-GB" sz="1200" i="1" dirty="0"/>
              <a:t>     WL_CONNECT_FAILED - connection failed</a:t>
            </a:r>
            <a:endParaRPr sz="1200" i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dirty="0"/>
              <a:t>4. </a:t>
            </a:r>
            <a:r>
              <a:rPr lang="en-GB" sz="1200" dirty="0" err="1"/>
              <a:t>WiFi.localIP</a:t>
            </a:r>
            <a:r>
              <a:rPr lang="en-GB" sz="1200" dirty="0"/>
              <a:t>: returns the IP address of the connected network.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351075" y="946050"/>
            <a:ext cx="7038900" cy="25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5. </a:t>
            </a:r>
            <a:r>
              <a:rPr lang="en-GB" sz="1200" dirty="0" err="1"/>
              <a:t>WiFi.scanNetworks</a:t>
            </a:r>
            <a:r>
              <a:rPr lang="en-GB" sz="1200" dirty="0"/>
              <a:t>(): Scans for available </a:t>
            </a:r>
            <a:r>
              <a:rPr lang="en-GB" sz="1200" dirty="0" err="1"/>
              <a:t>WiFi</a:t>
            </a:r>
            <a:r>
              <a:rPr lang="en-GB" sz="1200" dirty="0"/>
              <a:t> networks and returns the discovered number.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</a:rPr>
              <a:t>6. </a:t>
            </a:r>
            <a:r>
              <a:rPr lang="en-GB" sz="1200" dirty="0" err="1">
                <a:solidFill>
                  <a:srgbClr val="FFFFFF"/>
                </a:solidFill>
              </a:rPr>
              <a:t>WiFi.softAP</a:t>
            </a:r>
            <a:r>
              <a:rPr lang="en-GB" sz="1200" dirty="0">
                <a:solidFill>
                  <a:srgbClr val="FFFFFF"/>
                </a:solidFill>
              </a:rPr>
              <a:t>(“network name”, “network password”): Creates its own network and generates its own IP Address.</a:t>
            </a:r>
            <a:br>
              <a:rPr lang="en-GB" sz="1200" dirty="0">
                <a:solidFill>
                  <a:srgbClr val="FFFFFF"/>
                </a:solidFill>
              </a:rPr>
            </a:b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</a:rPr>
              <a:t>7. </a:t>
            </a:r>
            <a:r>
              <a:rPr lang="en-GB" sz="1200" dirty="0" err="1">
                <a:solidFill>
                  <a:srgbClr val="FFFFFF"/>
                </a:solidFill>
              </a:rPr>
              <a:t>WiFi.softAPIP</a:t>
            </a:r>
            <a:r>
              <a:rPr lang="en-GB" sz="1200" dirty="0">
                <a:solidFill>
                  <a:srgbClr val="FFFFFF"/>
                </a:solidFill>
              </a:rPr>
              <a:t>(): Returns the IP address generated by the </a:t>
            </a:r>
            <a:r>
              <a:rPr lang="en-GB" sz="1200" dirty="0" err="1">
                <a:solidFill>
                  <a:srgbClr val="FFFFFF"/>
                </a:solidFill>
              </a:rPr>
              <a:t>nodeMCU</a:t>
            </a:r>
            <a:r>
              <a:rPr lang="en-GB" sz="1200" dirty="0">
                <a:solidFill>
                  <a:srgbClr val="FFFFFF"/>
                </a:solidFill>
              </a:rPr>
              <a:t> behaving as an access point.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</a:rPr>
              <a:t/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8. </a:t>
            </a:r>
            <a:r>
              <a:rPr lang="en-GB" sz="1200" dirty="0" err="1">
                <a:solidFill>
                  <a:srgbClr val="FFFFFF"/>
                </a:solidFill>
              </a:rPr>
              <a:t>WiFiClient</a:t>
            </a:r>
            <a:r>
              <a:rPr lang="en-GB" sz="1200" dirty="0">
                <a:solidFill>
                  <a:srgbClr val="FFFFFF"/>
                </a:solidFill>
              </a:rPr>
              <a:t>: Creates a client that can connect to </a:t>
            </a:r>
            <a:r>
              <a:rPr lang="en-GB" sz="1200" dirty="0" err="1">
                <a:solidFill>
                  <a:srgbClr val="FFFFFF"/>
                </a:solidFill>
              </a:rPr>
              <a:t>to</a:t>
            </a:r>
            <a:r>
              <a:rPr lang="en-GB" sz="1200" dirty="0">
                <a:solidFill>
                  <a:srgbClr val="FFFFFF"/>
                </a:solidFill>
              </a:rPr>
              <a:t> a specified internet IP address.</a:t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/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9. </a:t>
            </a:r>
            <a:r>
              <a:rPr lang="en-GB" sz="1200" dirty="0" err="1">
                <a:solidFill>
                  <a:srgbClr val="FFFFFF"/>
                </a:solidFill>
              </a:rPr>
              <a:t>server.available</a:t>
            </a:r>
            <a:r>
              <a:rPr lang="en-GB" sz="1200" dirty="0">
                <a:solidFill>
                  <a:srgbClr val="FFFFFF"/>
                </a:solidFill>
              </a:rPr>
              <a:t>(): Gets a client that is connected to the server and has data available for reading.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and Server: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63" y="1760436"/>
            <a:ext cx="6225773" cy="24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21122"/>
            <a:ext cx="7170499" cy="27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399441" y="318750"/>
            <a:ext cx="4122409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NodeMCU as </a:t>
            </a:r>
            <a:r>
              <a:rPr lang="en-GB" dirty="0" smtClean="0"/>
              <a:t>Station Code</a:t>
            </a:r>
            <a:r>
              <a:rPr lang="en-GB" dirty="0"/>
              <a:t>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348" y="1232850"/>
            <a:ext cx="3048594" cy="3485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052550" y="460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NodeMCU as Access Point Code: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38" y="1374525"/>
            <a:ext cx="3248114" cy="34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167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Access Point and Station</vt:lpstr>
      <vt:lpstr>What is an Access Point and Station ?</vt:lpstr>
      <vt:lpstr>PowerPoint Presentation</vt:lpstr>
      <vt:lpstr>Some Important Commands:</vt:lpstr>
      <vt:lpstr>PowerPoint Presentation</vt:lpstr>
      <vt:lpstr>Client and Server:</vt:lpstr>
      <vt:lpstr>Example:</vt:lpstr>
      <vt:lpstr>NodeMCU as Station Code:</vt:lpstr>
      <vt:lpstr>NodeMCU as Access Point Code:</vt:lpstr>
      <vt:lpstr>NodeMCU as Server:  Coming up in the next session! HTML?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Point and Station</dc:title>
  <cp:lastModifiedBy>Akshet Patel</cp:lastModifiedBy>
  <cp:revision>4</cp:revision>
  <dcterms:modified xsi:type="dcterms:W3CDTF">2021-04-11T06:24:21Z</dcterms:modified>
</cp:coreProperties>
</file>