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50" r:id="rId1"/>
  </p:sldMasterIdLst>
  <p:notesMasterIdLst>
    <p:notesMasterId r:id="rId3"/>
  </p:notesMasterIdLst>
  <p:sldIdLst>
    <p:sldId id="257" r:id="rId2"/>
  </p:sldIdLst>
  <p:sldSz cx="36576000" cy="36576000"/>
  <p:notesSz cx="6858000" cy="9144000"/>
  <p:defaultTextStyle>
    <a:defPPr>
      <a:defRPr lang="en-US"/>
    </a:defPPr>
    <a:lvl1pPr marL="0" algn="l" defTabSz="208987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9879" algn="l" defTabSz="208987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9759" algn="l" defTabSz="208987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9638" algn="l" defTabSz="208987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9518" algn="l" defTabSz="208987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9397" algn="l" defTabSz="208987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39277" algn="l" defTabSz="208987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29156" algn="l" defTabSz="208987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19036" algn="l" defTabSz="208987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ster" id="{69D965BD-E993-744D-B3CA-769F06346793}">
          <p14:sldIdLst>
            <p14:sldId id="25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1520">
          <p15:clr>
            <a:srgbClr val="A4A3A4"/>
          </p15:clr>
        </p15:guide>
        <p15:guide id="2" pos="113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232"/>
    <a:srgbClr val="BD2727"/>
    <a:srgbClr val="BD1414"/>
    <a:srgbClr val="BD0000"/>
    <a:srgbClr val="AB0000"/>
    <a:srgbClr val="34495D"/>
    <a:srgbClr val="18CE89"/>
    <a:srgbClr val="D3AE2F"/>
    <a:srgbClr val="1ABC3D"/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136" autoAdjust="0"/>
    <p:restoredTop sz="94276" autoAdjust="0"/>
  </p:normalViewPr>
  <p:slideViewPr>
    <p:cSldViewPr snapToGrid="0" snapToObjects="1">
      <p:cViewPr varScale="1">
        <p:scale>
          <a:sx n="22" d="100"/>
          <a:sy n="22" d="100"/>
        </p:scale>
        <p:origin x="-3120" y="-168"/>
      </p:cViewPr>
      <p:guideLst>
        <p:guide orient="horz" pos="11520"/>
        <p:guide pos="113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27218058037246"/>
          <c:y val="0.134275159662205"/>
          <c:w val="0.837370417771604"/>
          <c:h val="0.7438535197042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Jayne Cobb</c:v>
                </c:pt>
              </c:strCache>
            </c:strRef>
          </c:tx>
          <c:spPr>
            <a:ln w="44450" cmpd="sng">
              <a:solidFill>
                <a:schemeClr val="bg1">
                  <a:lumMod val="65000"/>
                  <a:alpha val="30000"/>
                </a:schemeClr>
              </a:solidFill>
            </a:ln>
            <a:effectLst/>
          </c:spPr>
          <c:marker>
            <c:symbol val="none"/>
          </c:marker>
          <c:cat>
            <c:numRef>
              <c:f>Table1[Grade Level]</c:f>
              <c:numCache>
                <c:formatCode>General</c:formatCode>
                <c:ptCount val="6"/>
                <c:pt idx="0">
                  <c:v>6.0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</c:v>
                </c:pt>
                <c:pt idx="1">
                  <c:v>0.87</c:v>
                </c:pt>
                <c:pt idx="2">
                  <c:v>0.92</c:v>
                </c:pt>
                <c:pt idx="3">
                  <c:v>0.94</c:v>
                </c:pt>
                <c:pt idx="4">
                  <c:v>0.91</c:v>
                </c:pt>
                <c:pt idx="5">
                  <c:v>0.97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River Tam</c:v>
                </c:pt>
              </c:strCache>
            </c:strRef>
          </c:tx>
          <c:spPr>
            <a:ln w="44450" cmpd="sng">
              <a:solidFill>
                <a:schemeClr val="bg1">
                  <a:lumMod val="65000"/>
                  <a:alpha val="30000"/>
                </a:schemeClr>
              </a:solidFill>
            </a:ln>
            <a:effectLst/>
          </c:spPr>
          <c:marker>
            <c:symbol val="none"/>
          </c:marker>
          <c:cat>
            <c:numRef>
              <c:f>Table1[Grade Level]</c:f>
              <c:numCache>
                <c:formatCode>General</c:formatCode>
                <c:ptCount val="6"/>
                <c:pt idx="0">
                  <c:v>6.0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0.53</c:v>
                </c:pt>
                <c:pt idx="1">
                  <c:v>0.56</c:v>
                </c:pt>
                <c:pt idx="2">
                  <c:v>0.61</c:v>
                </c:pt>
                <c:pt idx="3">
                  <c:v>0.68</c:v>
                </c:pt>
                <c:pt idx="4">
                  <c:v>0.72</c:v>
                </c:pt>
                <c:pt idx="5">
                  <c:v>0.92</c:v>
                </c:pt>
              </c:numCache>
            </c:numRef>
          </c:val>
          <c:smooth val="0"/>
        </c:ser>
        <c:ser>
          <c:idx val="2"/>
          <c:order val="2"/>
          <c:tx>
            <c:v>Olivia Dunham</c:v>
          </c:tx>
          <c:spPr>
            <a:ln w="44450">
              <a:solidFill>
                <a:srgbClr val="BA0000"/>
              </a:solidFill>
            </a:ln>
          </c:spPr>
          <c:marker>
            <c:symbol val="none"/>
          </c:marker>
          <c:cat>
            <c:numRef>
              <c:f>Table1[Grade Level]</c:f>
              <c:numCache>
                <c:formatCode>General</c:formatCode>
                <c:ptCount val="6"/>
                <c:pt idx="0">
                  <c:v>6.0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</c:numCache>
            </c:numRef>
          </c:cat>
          <c:val>
            <c:numRef>
              <c:f>Table1[Olivia Dunham]</c:f>
              <c:numCache>
                <c:formatCode>General</c:formatCode>
                <c:ptCount val="6"/>
                <c:pt idx="0">
                  <c:v>0.87</c:v>
                </c:pt>
                <c:pt idx="1">
                  <c:v>0.9</c:v>
                </c:pt>
                <c:pt idx="2">
                  <c:v>0.85</c:v>
                </c:pt>
                <c:pt idx="3">
                  <c:v>0.73</c:v>
                </c:pt>
                <c:pt idx="4">
                  <c:v>0.82</c:v>
                </c:pt>
                <c:pt idx="5">
                  <c:v>0.9</c:v>
                </c:pt>
              </c:numCache>
            </c:numRef>
          </c:val>
          <c:smooth val="0"/>
        </c:ser>
        <c:ser>
          <c:idx val="3"/>
          <c:order val="3"/>
          <c:tx>
            <c:v>Maeby Funke</c:v>
          </c:tx>
          <c:spPr>
            <a:ln w="44450">
              <a:solidFill>
                <a:schemeClr val="bg1">
                  <a:lumMod val="65000"/>
                  <a:alpha val="30000"/>
                </a:schemeClr>
              </a:solidFill>
            </a:ln>
          </c:spPr>
          <c:marker>
            <c:symbol val="none"/>
          </c:marker>
          <c:cat>
            <c:numRef>
              <c:f>Table1[Grade Level]</c:f>
              <c:numCache>
                <c:formatCode>General</c:formatCode>
                <c:ptCount val="6"/>
                <c:pt idx="0">
                  <c:v>6.0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</c:numCache>
            </c:numRef>
          </c:cat>
          <c:val>
            <c:numRef>
              <c:f>Table1[Maeby Funke]</c:f>
              <c:numCache>
                <c:formatCode>General</c:formatCode>
                <c:ptCount val="6"/>
                <c:pt idx="0">
                  <c:v>0.62</c:v>
                </c:pt>
                <c:pt idx="1">
                  <c:v>0.7</c:v>
                </c:pt>
                <c:pt idx="2">
                  <c:v>0.75</c:v>
                </c:pt>
                <c:pt idx="3">
                  <c:v>0.8</c:v>
                </c:pt>
                <c:pt idx="4">
                  <c:v>0.8</c:v>
                </c:pt>
                <c:pt idx="5">
                  <c:v>0.87</c:v>
                </c:pt>
              </c:numCache>
            </c:numRef>
          </c:val>
          <c:smooth val="0"/>
        </c:ser>
        <c:ser>
          <c:idx val="4"/>
          <c:order val="4"/>
          <c:tx>
            <c:v>Inara Serra</c:v>
          </c:tx>
          <c:spPr>
            <a:ln w="44450">
              <a:solidFill>
                <a:schemeClr val="bg1">
                  <a:lumMod val="65000"/>
                  <a:alpha val="30000"/>
                </a:schemeClr>
              </a:solidFill>
            </a:ln>
          </c:spPr>
          <c:marker>
            <c:symbol val="none"/>
          </c:marker>
          <c:cat>
            <c:numRef>
              <c:f>Table1[Grade Level]</c:f>
              <c:numCache>
                <c:formatCode>General</c:formatCode>
                <c:ptCount val="6"/>
                <c:pt idx="0">
                  <c:v>6.0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</c:numCache>
            </c:numRef>
          </c:cat>
          <c:val>
            <c:numRef>
              <c:f>Table1[Inara Serra]</c:f>
              <c:numCache>
                <c:formatCode>General</c:formatCode>
                <c:ptCount val="6"/>
                <c:pt idx="0">
                  <c:v>0.82</c:v>
                </c:pt>
                <c:pt idx="1">
                  <c:v>0.82</c:v>
                </c:pt>
                <c:pt idx="2">
                  <c:v>0.82</c:v>
                </c:pt>
                <c:pt idx="3">
                  <c:v>0.82</c:v>
                </c:pt>
                <c:pt idx="4">
                  <c:v>0.82</c:v>
                </c:pt>
                <c:pt idx="5">
                  <c:v>0.82</c:v>
                </c:pt>
              </c:numCache>
            </c:numRef>
          </c:val>
          <c:smooth val="0"/>
        </c:ser>
        <c:ser>
          <c:idx val="5"/>
          <c:order val="5"/>
          <c:tx>
            <c:v>Malcolm Reynolds</c:v>
          </c:tx>
          <c:spPr>
            <a:ln w="44450">
              <a:solidFill>
                <a:schemeClr val="bg1">
                  <a:lumMod val="65000"/>
                  <a:alpha val="30000"/>
                </a:schemeClr>
              </a:solidFill>
            </a:ln>
          </c:spPr>
          <c:marker>
            <c:symbol val="none"/>
          </c:marker>
          <c:cat>
            <c:numRef>
              <c:f>Table1[Grade Level]</c:f>
              <c:numCache>
                <c:formatCode>General</c:formatCode>
                <c:ptCount val="6"/>
                <c:pt idx="0">
                  <c:v>6.0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</c:numCache>
            </c:numRef>
          </c:cat>
          <c:val>
            <c:numRef>
              <c:f>Table1[Malcolm Reynolds]</c:f>
              <c:numCache>
                <c:formatCode>General</c:formatCode>
                <c:ptCount val="6"/>
                <c:pt idx="0">
                  <c:v>0.79</c:v>
                </c:pt>
                <c:pt idx="1">
                  <c:v>0.7</c:v>
                </c:pt>
                <c:pt idx="2">
                  <c:v>0.75</c:v>
                </c:pt>
                <c:pt idx="3">
                  <c:v>0.65</c:v>
                </c:pt>
                <c:pt idx="4">
                  <c:v>0.75</c:v>
                </c:pt>
                <c:pt idx="5">
                  <c:v>0.79</c:v>
                </c:pt>
              </c:numCache>
            </c:numRef>
          </c:val>
          <c:smooth val="0"/>
        </c:ser>
        <c:ser>
          <c:idx val="6"/>
          <c:order val="6"/>
          <c:tx>
            <c:v>Kaylee Frye</c:v>
          </c:tx>
          <c:spPr>
            <a:ln w="44450">
              <a:solidFill>
                <a:schemeClr val="bg1">
                  <a:lumMod val="65000"/>
                  <a:alpha val="30000"/>
                </a:schemeClr>
              </a:solidFill>
            </a:ln>
          </c:spPr>
          <c:marker>
            <c:symbol val="none"/>
          </c:marker>
          <c:cat>
            <c:numRef>
              <c:f>Table1[Grade Level]</c:f>
              <c:numCache>
                <c:formatCode>General</c:formatCode>
                <c:ptCount val="6"/>
                <c:pt idx="0">
                  <c:v>6.0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</c:numCache>
            </c:numRef>
          </c:cat>
          <c:val>
            <c:numRef>
              <c:f>Table1[Kaylee Frye]</c:f>
              <c:numCache>
                <c:formatCode>General</c:formatCode>
                <c:ptCount val="6"/>
                <c:pt idx="0">
                  <c:v>0.9</c:v>
                </c:pt>
                <c:pt idx="1">
                  <c:v>0.87</c:v>
                </c:pt>
                <c:pt idx="2">
                  <c:v>0.84</c:v>
                </c:pt>
                <c:pt idx="3">
                  <c:v>0.81</c:v>
                </c:pt>
                <c:pt idx="4">
                  <c:v>0.8</c:v>
                </c:pt>
                <c:pt idx="5">
                  <c:v>0.79</c:v>
                </c:pt>
              </c:numCache>
            </c:numRef>
          </c:val>
          <c:smooth val="0"/>
        </c:ser>
        <c:ser>
          <c:idx val="7"/>
          <c:order val="7"/>
          <c:tx>
            <c:v>Maggie Lizer</c:v>
          </c:tx>
          <c:spPr>
            <a:ln w="44450">
              <a:solidFill>
                <a:schemeClr val="bg1">
                  <a:lumMod val="65000"/>
                  <a:alpha val="30000"/>
                </a:schemeClr>
              </a:solidFill>
            </a:ln>
          </c:spPr>
          <c:marker>
            <c:symbol val="none"/>
          </c:marker>
          <c:cat>
            <c:numRef>
              <c:f>Table1[Grade Level]</c:f>
              <c:numCache>
                <c:formatCode>General</c:formatCode>
                <c:ptCount val="6"/>
                <c:pt idx="0">
                  <c:v>6.0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</c:numCache>
            </c:numRef>
          </c:cat>
          <c:val>
            <c:numRef>
              <c:f>Table1[Maggie Lizer]</c:f>
              <c:numCache>
                <c:formatCode>General</c:formatCode>
                <c:ptCount val="6"/>
                <c:pt idx="0">
                  <c:v>0.62</c:v>
                </c:pt>
                <c:pt idx="1">
                  <c:v>0.65</c:v>
                </c:pt>
                <c:pt idx="2">
                  <c:v>0.52</c:v>
                </c:pt>
                <c:pt idx="3">
                  <c:v>0.72</c:v>
                </c:pt>
                <c:pt idx="4">
                  <c:v>0.57</c:v>
                </c:pt>
                <c:pt idx="5">
                  <c:v>0.62</c:v>
                </c:pt>
              </c:numCache>
            </c:numRef>
          </c:val>
          <c:smooth val="0"/>
        </c:ser>
        <c:ser>
          <c:idx val="8"/>
          <c:order val="8"/>
          <c:tx>
            <c:v>Nina Sharp</c:v>
          </c:tx>
          <c:spPr>
            <a:ln w="44450">
              <a:solidFill>
                <a:schemeClr val="bg1">
                  <a:lumMod val="65000"/>
                  <a:alpha val="30000"/>
                </a:schemeClr>
              </a:solidFill>
            </a:ln>
          </c:spPr>
          <c:marker>
            <c:symbol val="none"/>
          </c:marker>
          <c:cat>
            <c:numRef>
              <c:f>Table1[Grade Level]</c:f>
              <c:numCache>
                <c:formatCode>General</c:formatCode>
                <c:ptCount val="6"/>
                <c:pt idx="0">
                  <c:v>6.0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</c:numCache>
            </c:numRef>
          </c:cat>
          <c:val>
            <c:numRef>
              <c:f>Table1[Nina Sharp]</c:f>
              <c:numCache>
                <c:formatCode>General</c:formatCode>
                <c:ptCount val="6"/>
                <c:pt idx="0">
                  <c:v>0.35</c:v>
                </c:pt>
                <c:pt idx="1">
                  <c:v>0.42</c:v>
                </c:pt>
                <c:pt idx="2">
                  <c:v>0.41</c:v>
                </c:pt>
                <c:pt idx="3">
                  <c:v>0.34</c:v>
                </c:pt>
                <c:pt idx="4">
                  <c:v>0.44</c:v>
                </c:pt>
                <c:pt idx="5">
                  <c:v>0.4</c:v>
                </c:pt>
              </c:numCache>
            </c:numRef>
          </c:val>
          <c:smooth val="0"/>
        </c:ser>
        <c:ser>
          <c:idx val="9"/>
          <c:order val="9"/>
          <c:tx>
            <c:v>Peter Bishop</c:v>
          </c:tx>
          <c:spPr>
            <a:ln w="44450">
              <a:solidFill>
                <a:schemeClr val="bg1">
                  <a:lumMod val="65000"/>
                  <a:alpha val="30000"/>
                </a:schemeClr>
              </a:solidFill>
            </a:ln>
          </c:spPr>
          <c:marker>
            <c:symbol val="none"/>
          </c:marker>
          <c:cat>
            <c:numRef>
              <c:f>Table1[Grade Level]</c:f>
              <c:numCache>
                <c:formatCode>General</c:formatCode>
                <c:ptCount val="6"/>
                <c:pt idx="0">
                  <c:v>6.0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</c:numCache>
            </c:numRef>
          </c:cat>
          <c:val>
            <c:numRef>
              <c:f>Table1[Peter Bishop]</c:f>
              <c:numCache>
                <c:formatCode>General</c:formatCode>
                <c:ptCount val="6"/>
                <c:pt idx="0">
                  <c:v>0.1</c:v>
                </c:pt>
                <c:pt idx="1">
                  <c:v>0.12</c:v>
                </c:pt>
                <c:pt idx="2">
                  <c:v>0.21</c:v>
                </c:pt>
                <c:pt idx="3">
                  <c:v>0.25</c:v>
                </c:pt>
                <c:pt idx="4">
                  <c:v>0.18</c:v>
                </c:pt>
                <c:pt idx="5">
                  <c:v>0.21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1150424"/>
        <c:axId val="-2079763736"/>
      </c:lineChart>
      <c:catAx>
        <c:axId val="-2101150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800">
                <a:solidFill>
                  <a:srgbClr val="34495D"/>
                </a:solidFill>
                <a:latin typeface="Helvetica Neue LT Pro 45 Light"/>
              </a:defRPr>
            </a:pPr>
            <a:endParaRPr lang="en-US"/>
          </a:p>
        </c:txPr>
        <c:crossAx val="-2079763736"/>
        <c:crosses val="autoZero"/>
        <c:auto val="1"/>
        <c:lblAlgn val="ctr"/>
        <c:lblOffset val="100"/>
        <c:noMultiLvlLbl val="0"/>
      </c:catAx>
      <c:valAx>
        <c:axId val="-2079763736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solidFill>
                  <a:srgbClr val="34495D"/>
                </a:solidFill>
                <a:latin typeface="Helvetica Neue LT Pro 45 Light"/>
              </a:defRPr>
            </a:pPr>
            <a:endParaRPr lang="en-US"/>
          </a:p>
        </c:txPr>
        <c:crossAx val="-2101150424"/>
        <c:crosses val="autoZero"/>
        <c:crossBetween val="between"/>
        <c:majorUnit val="0.2"/>
      </c:valAx>
      <c:spPr>
        <a:solidFill>
          <a:schemeClr val="bg1"/>
        </a:solidFill>
        <a:ln w="28575">
          <a:solidFill>
            <a:srgbClr val="34495D"/>
          </a:solidFill>
        </a:ln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27218058037246"/>
          <c:y val="0.0448221087012701"/>
          <c:w val="0.874959370426083"/>
          <c:h val="0.8511952007888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Approach</c:v>
                </c:pt>
              </c:strCache>
            </c:strRef>
          </c:tx>
          <c:spPr>
            <a:ln w="76200" cmpd="sng">
              <a:solidFill>
                <a:srgbClr val="34495D"/>
              </a:solidFill>
            </a:ln>
            <a:effectLst/>
          </c:spPr>
          <c:marker>
            <c:symbol val="circle"/>
            <c:size val="8"/>
            <c:spPr>
              <a:solidFill>
                <a:srgbClr val="34495D"/>
              </a:solidFill>
              <a:ln w="76200" cmpd="sng">
                <a:solidFill>
                  <a:srgbClr val="34495D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1"/>
            <c:plus>
              <c:numRef>
                <c:f>Sheet1!$D$2:$D$7</c:f>
                <c:numCache>
                  <c:formatCode>General</c:formatCode>
                  <c:ptCount val="6"/>
                  <c:pt idx="0">
                    <c:v>0.045249</c:v>
                  </c:pt>
                  <c:pt idx="1">
                    <c:v>0.059111</c:v>
                  </c:pt>
                  <c:pt idx="2">
                    <c:v>0.0849</c:v>
                  </c:pt>
                  <c:pt idx="3">
                    <c:v>0.065397</c:v>
                  </c:pt>
                  <c:pt idx="4">
                    <c:v>0.130783</c:v>
                  </c:pt>
                  <c:pt idx="5">
                    <c:v>0.094602</c:v>
                  </c:pt>
                </c:numCache>
              </c:numRef>
            </c:plus>
            <c:minus>
              <c:numRef>
                <c:f>Sheet1!$D$2:$D$7</c:f>
                <c:numCache>
                  <c:formatCode>General</c:formatCode>
                  <c:ptCount val="6"/>
                  <c:pt idx="0">
                    <c:v>0.045249</c:v>
                  </c:pt>
                  <c:pt idx="1">
                    <c:v>0.059111</c:v>
                  </c:pt>
                  <c:pt idx="2">
                    <c:v>0.0849</c:v>
                  </c:pt>
                  <c:pt idx="3">
                    <c:v>0.065397</c:v>
                  </c:pt>
                  <c:pt idx="4">
                    <c:v>0.130783</c:v>
                  </c:pt>
                  <c:pt idx="5">
                    <c:v>0.094602</c:v>
                  </c:pt>
                </c:numCache>
              </c:numRef>
            </c:minus>
            <c:spPr>
              <a:ln w="50800" cap="flat">
                <a:solidFill>
                  <a:srgbClr val="34495D"/>
                </a:solidFill>
              </a:ln>
            </c:spPr>
          </c:errBars>
          <c:cat>
            <c:numRef>
              <c:f>Sheet1!$A$2:$A$7</c:f>
              <c:numCache>
                <c:formatCode>General</c:formatCode>
                <c:ptCount val="6"/>
                <c:pt idx="0">
                  <c:v>6.0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0.535714</c:v>
                </c:pt>
                <c:pt idx="1">
                  <c:v>0.568323</c:v>
                </c:pt>
                <c:pt idx="2">
                  <c:v>0.611025</c:v>
                </c:pt>
                <c:pt idx="3">
                  <c:v>0.686335</c:v>
                </c:pt>
                <c:pt idx="4">
                  <c:v>0.728261</c:v>
                </c:pt>
                <c:pt idx="5">
                  <c:v>0.791149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Baseline</c:v>
                </c:pt>
              </c:strCache>
            </c:strRef>
          </c:tx>
          <c:spPr>
            <a:ln w="76200" cmpd="sng">
              <a:solidFill>
                <a:srgbClr val="800000"/>
              </a:solidFill>
            </a:ln>
            <a:effectLst/>
          </c:spPr>
          <c:marker>
            <c:symbol val="circle"/>
            <c:size val="8"/>
            <c:spPr>
              <a:solidFill>
                <a:srgbClr val="800000"/>
              </a:solidFill>
              <a:ln w="76200" cmpd="sng">
                <a:solidFill>
                  <a:srgbClr val="800000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6.0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0.201863</c:v>
                </c:pt>
                <c:pt idx="1">
                  <c:v>0.201863</c:v>
                </c:pt>
                <c:pt idx="2">
                  <c:v>0.201863</c:v>
                </c:pt>
                <c:pt idx="3">
                  <c:v>0.201863</c:v>
                </c:pt>
                <c:pt idx="4">
                  <c:v>0.201863</c:v>
                </c:pt>
                <c:pt idx="5">
                  <c:v>0.201863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0578024"/>
        <c:axId val="-2101168840"/>
      </c:lineChart>
      <c:catAx>
        <c:axId val="-2100578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2800">
                <a:solidFill>
                  <a:srgbClr val="34495D"/>
                </a:solidFill>
                <a:latin typeface="Helvetica Neue LT Pro 45 Light"/>
              </a:defRPr>
            </a:pPr>
            <a:endParaRPr lang="en-US"/>
          </a:p>
        </c:txPr>
        <c:crossAx val="-2101168840"/>
        <c:crosses val="autoZero"/>
        <c:auto val="1"/>
        <c:lblAlgn val="ctr"/>
        <c:lblOffset val="100"/>
        <c:noMultiLvlLbl val="0"/>
      </c:catAx>
      <c:valAx>
        <c:axId val="-2101168840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800">
                <a:solidFill>
                  <a:srgbClr val="34495D"/>
                </a:solidFill>
                <a:latin typeface="Helvetica Neue LT Pro 45 Light"/>
              </a:defRPr>
            </a:pPr>
            <a:endParaRPr lang="en-US"/>
          </a:p>
        </c:txPr>
        <c:crossAx val="-2100578024"/>
        <c:crosses val="autoZero"/>
        <c:crossBetween val="between"/>
        <c:majorUnit val="0.2"/>
      </c:valAx>
      <c:spPr>
        <a:solidFill>
          <a:schemeClr val="bg1"/>
        </a:solidFill>
        <a:ln w="28575">
          <a:solidFill>
            <a:srgbClr val="34495D"/>
          </a:solidFill>
        </a:ln>
        <a:effectLst>
          <a:outerShdw blurRad="190500" dir="2700000" algn="tl" rotWithShape="0">
            <a:srgbClr val="000000">
              <a:alpha val="25000"/>
            </a:srgbClr>
          </a:out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27385616694589"/>
          <c:y val="0.0386019789917694"/>
          <c:w val="0.658575285444023"/>
          <c:h val="0.8674336495322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APS</c:v>
                </c:pt>
              </c:strCache>
            </c:strRef>
          </c:tx>
          <c:spPr>
            <a:solidFill>
              <a:srgbClr val="D3AE2F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90500" dir="5400000" rotWithShape="0">
                <a:srgbClr val="000000">
                  <a:alpha val="25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LEP/ELL</c:v>
                </c:pt>
                <c:pt idx="1">
                  <c:v>FRL</c:v>
                </c:pt>
                <c:pt idx="2">
                  <c:v>SPED</c:v>
                </c:pt>
                <c:pt idx="3">
                  <c:v>Minority</c:v>
                </c:pt>
                <c:pt idx="4">
                  <c:v>Grad. Rate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0.22452</c:v>
                </c:pt>
                <c:pt idx="1">
                  <c:v>0.299527</c:v>
                </c:pt>
                <c:pt idx="2">
                  <c:v>0.154204</c:v>
                </c:pt>
                <c:pt idx="3">
                  <c:v>0.432356</c:v>
                </c:pt>
                <c:pt idx="4">
                  <c:v>0.891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VPS</c:v>
                </c:pt>
              </c:strCache>
            </c:strRef>
          </c:tx>
          <c:spPr>
            <a:solidFill>
              <a:srgbClr val="34495D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90500" dir="5400000" rotWithShape="0">
                <a:srgbClr val="000000">
                  <a:alpha val="25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LEP/ELL</c:v>
                </c:pt>
                <c:pt idx="1">
                  <c:v>FRL</c:v>
                </c:pt>
                <c:pt idx="2">
                  <c:v>SPED</c:v>
                </c:pt>
                <c:pt idx="3">
                  <c:v>Minority</c:v>
                </c:pt>
                <c:pt idx="4">
                  <c:v>Grad. Rate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0.0384312</c:v>
                </c:pt>
                <c:pt idx="1">
                  <c:v>0.502126</c:v>
                </c:pt>
                <c:pt idx="2">
                  <c:v>0.109309</c:v>
                </c:pt>
                <c:pt idx="3">
                  <c:v>0.186486</c:v>
                </c:pt>
                <c:pt idx="4">
                  <c:v>0.731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WCPSS</c:v>
                </c:pt>
              </c:strCache>
            </c:strRef>
          </c:tx>
          <c:spPr>
            <a:solidFill>
              <a:srgbClr val="800000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90500" dir="5400000" rotWithShape="0">
                <a:srgbClr val="000000">
                  <a:alpha val="25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LEP/ELL</c:v>
                </c:pt>
                <c:pt idx="1">
                  <c:v>FRL</c:v>
                </c:pt>
                <c:pt idx="2">
                  <c:v>SPED</c:v>
                </c:pt>
                <c:pt idx="3">
                  <c:v>Minority</c:v>
                </c:pt>
                <c:pt idx="4">
                  <c:v>Grad. Rate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2" formatCode="0.00%">
                  <c:v>0.147825</c:v>
                </c:pt>
                <c:pt idx="3" formatCode="0.00%">
                  <c:v>0.355826</c:v>
                </c:pt>
                <c:pt idx="4" formatCode="0.00%">
                  <c:v>0.81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5092488"/>
        <c:axId val="-2092480728"/>
      </c:barChart>
      <c:catAx>
        <c:axId val="-20950924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 b="0" i="0">
                <a:solidFill>
                  <a:srgbClr val="34495D"/>
                </a:solidFill>
                <a:latin typeface="HelveticaNeueLT Pro 45 Lt"/>
                <a:cs typeface="HelveticaNeueLT Pro 45 Lt"/>
              </a:defRPr>
            </a:pPr>
            <a:endParaRPr lang="en-US"/>
          </a:p>
        </c:txPr>
        <c:crossAx val="-2092480728"/>
        <c:crosses val="autoZero"/>
        <c:auto val="1"/>
        <c:lblAlgn val="ctr"/>
        <c:lblOffset val="100"/>
        <c:noMultiLvlLbl val="0"/>
      </c:catAx>
      <c:valAx>
        <c:axId val="-209248072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2400" b="0" i="0">
                <a:solidFill>
                  <a:srgbClr val="34495D"/>
                </a:solidFill>
                <a:latin typeface="HelveticaNeueLT Pro 45 Lt"/>
                <a:cs typeface="HelveticaNeueLT Pro 45 Lt"/>
              </a:defRPr>
            </a:pPr>
            <a:endParaRPr lang="en-US"/>
          </a:p>
        </c:txPr>
        <c:crossAx val="-2095092488"/>
        <c:crosses val="autoZero"/>
        <c:crossBetween val="between"/>
      </c:valAx>
      <c:spPr>
        <a:solidFill>
          <a:schemeClr val="bg1"/>
        </a:solidFill>
        <a:ln w="28575">
          <a:solidFill>
            <a:srgbClr val="34495D"/>
          </a:solidFill>
        </a:ln>
      </c:spPr>
    </c:plotArea>
    <c:legend>
      <c:legendPos val="tr"/>
      <c:layout>
        <c:manualLayout>
          <c:xMode val="edge"/>
          <c:yMode val="edge"/>
          <c:x val="0.771726618243122"/>
          <c:y val="0.0212183686455887"/>
          <c:w val="0.225760516855732"/>
          <c:h val="0.392003845909905"/>
        </c:manualLayout>
      </c:layout>
      <c:overlay val="0"/>
      <c:txPr>
        <a:bodyPr anchor="t" anchorCtr="0"/>
        <a:lstStyle/>
        <a:p>
          <a:pPr>
            <a:lnSpc>
              <a:spcPct val="90000"/>
            </a:lnSpc>
            <a:defRPr sz="3200" b="0" i="0">
              <a:solidFill>
                <a:srgbClr val="34495D"/>
              </a:solidFill>
              <a:latin typeface="HelveticaNeueLT Pro 45 Lt"/>
              <a:cs typeface="HelveticaNeueLT Pro 45 L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Neue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Neue Light"/>
              </a:defRPr>
            </a:lvl1pPr>
          </a:lstStyle>
          <a:p>
            <a:fld id="{9DF5AF7C-6A74-5142-BF25-23D6D2FD5FFB}" type="datetimeFigureOut">
              <a:rPr lang="en-US" smtClean="0"/>
              <a:pPr/>
              <a:t>8/23/15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Neue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Neue Light"/>
              </a:defRPr>
            </a:lvl1pPr>
          </a:lstStyle>
          <a:p>
            <a:fld id="{6E5610A2-CCF2-8645-88A5-549B473A57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9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 Neue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 Neue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 Neue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 Neue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 Neue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0A2-CCF2-8645-88A5-549B473A57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5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2"/>
            <a:ext cx="36576000" cy="4572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254000" dist="635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35751847"/>
            <a:ext cx="36576000" cy="9144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254000" dist="63500" dir="16200000" algn="tl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/>
          <a:lstStyle/>
          <a:p>
            <a:pPr algn="ctr">
              <a:spcBef>
                <a:spcPts val="0"/>
              </a:spcBef>
            </a:pPr>
            <a:r>
              <a:rPr lang="en-US" sz="4000" b="0" i="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This work was done during the Eric &amp; Wendy Schmidt Data Science for Social Good Fellowship at the University of Chicago.</a:t>
            </a:r>
            <a:endParaRPr lang="en-US" sz="4000" b="0" i="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5" name="Picture 4" descr="UChicago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000" y="935824"/>
            <a:ext cx="6400800" cy="1285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72400" y="195015"/>
            <a:ext cx="21031200" cy="26490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8000" b="0" i="0" baseline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880661"/>
            <a:ext cx="36569376" cy="16171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000" b="0" i="0" baseline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  <a:lvl2pPr marL="2089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9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1 (Affiliation), Author 2 (Affiliation), Author 3 (Affiliation), Author 4 (Affiliation)</a:t>
            </a:r>
            <a:endParaRPr lang="en-US" dirty="0"/>
          </a:p>
        </p:txBody>
      </p:sp>
      <p:pic>
        <p:nvPicPr>
          <p:cNvPr id="10" name="Picture 9" descr="dssg-logo-2015-largewhite-no-uofc-logo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3" y="935824"/>
            <a:ext cx="7315200" cy="141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2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2"/>
            <a:ext cx="36576000" cy="4572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254000" dist="635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19675" y="1076040"/>
            <a:ext cx="6279985" cy="1592956"/>
          </a:xfrm>
          <a:prstGeom prst="rect">
            <a:avLst/>
          </a:prstGeom>
          <a:noFill/>
        </p:spPr>
        <p:txBody>
          <a:bodyPr wrap="none" lIns="87078" tIns="43539" rIns="87078" bIns="4353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i="0" dirty="0" smtClean="0">
                <a:solidFill>
                  <a:srgbClr val="AEABAB"/>
                </a:solidFill>
                <a:effectLst>
                  <a:outerShdw blurRad="127000" dist="63500" algn="tl" rotWithShape="0">
                    <a:srgbClr val="000000">
                      <a:alpha val="25000"/>
                    </a:srgbClr>
                  </a:outerShdw>
                </a:effectLst>
                <a:latin typeface="Helvetica Neue Light"/>
                <a:cs typeface="Helvetica Neue Light"/>
              </a:rPr>
              <a:t>The Eric &amp; Wendy Schmidt</a:t>
            </a:r>
          </a:p>
          <a:p>
            <a:pPr algn="ctr">
              <a:lnSpc>
                <a:spcPct val="90000"/>
              </a:lnSpc>
            </a:pPr>
            <a:r>
              <a:rPr lang="en-US" sz="3600" b="0" i="0" dirty="0" smtClean="0">
                <a:solidFill>
                  <a:schemeClr val="bg1"/>
                </a:solidFill>
                <a:effectLst>
                  <a:outerShdw blurRad="127000" dist="63500" algn="tl" rotWithShape="0">
                    <a:srgbClr val="000000">
                      <a:alpha val="25000"/>
                    </a:srgbClr>
                  </a:outerShdw>
                </a:effectLst>
                <a:latin typeface="Helvetica Neue Light"/>
                <a:cs typeface="Helvetica Neue Light"/>
              </a:rPr>
              <a:t>Data Science for Social Good</a:t>
            </a:r>
            <a:endParaRPr lang="en-US" sz="3600" b="0" i="0" dirty="0" smtClean="0">
              <a:solidFill>
                <a:srgbClr val="34495E"/>
              </a:solidFill>
              <a:effectLst>
                <a:outerShdw blurRad="127000" dist="63500" algn="tl" rotWithShape="0">
                  <a:srgbClr val="000000">
                    <a:alpha val="25000"/>
                  </a:srgbClr>
                </a:outerShdw>
              </a:effectLst>
              <a:latin typeface="Helvetica Neue Light"/>
              <a:cs typeface="Helvetica Neue Light"/>
            </a:endParaRPr>
          </a:p>
          <a:p>
            <a:pPr algn="ctr">
              <a:lnSpc>
                <a:spcPct val="90000"/>
              </a:lnSpc>
            </a:pPr>
            <a:r>
              <a:rPr lang="en-US" sz="3600" b="0" i="0" dirty="0" smtClean="0">
                <a:solidFill>
                  <a:srgbClr val="AEABAB"/>
                </a:solidFill>
                <a:effectLst>
                  <a:outerShdw blurRad="127000" dist="63500" algn="tl" rotWithShape="0">
                    <a:srgbClr val="000000">
                      <a:alpha val="25000"/>
                    </a:srgbClr>
                  </a:outerShdw>
                </a:effectLst>
                <a:latin typeface="Helvetica Neue Light"/>
                <a:cs typeface="Helvetica Neue Light"/>
              </a:rPr>
              <a:t>Summer Fellowship 2015</a:t>
            </a:r>
            <a:endParaRPr lang="en-US" sz="3600" b="0" i="0" dirty="0">
              <a:solidFill>
                <a:srgbClr val="AEABAB"/>
              </a:solidFill>
              <a:effectLst>
                <a:outerShdw blurRad="127000" dist="63500" algn="tl" rotWithShape="0">
                  <a:srgbClr val="000000">
                    <a:alpha val="25000"/>
                  </a:srgbClr>
                </a:outerShdw>
              </a:effectLst>
              <a:latin typeface="Helvetica Neue Light"/>
              <a:cs typeface="Helvetica Neue Light"/>
            </a:endParaRPr>
          </a:p>
        </p:txBody>
      </p:sp>
      <p:pic>
        <p:nvPicPr>
          <p:cNvPr id="5" name="Picture 4" descr="UChicago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000" y="935824"/>
            <a:ext cx="6400800" cy="1285232"/>
          </a:xfrm>
          <a:prstGeom prst="rect">
            <a:avLst/>
          </a:prstGeom>
        </p:spPr>
      </p:pic>
      <p:pic>
        <p:nvPicPr>
          <p:cNvPr id="17" name="Picture 4" descr="http://dssg.io/img/logo.pn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96" y="219308"/>
            <a:ext cx="1340405" cy="9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35751847"/>
            <a:ext cx="36576000" cy="9144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254000" dist="63500" dir="16200000" algn="tl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/>
          <a:lstStyle/>
          <a:p>
            <a:pPr algn="ctr">
              <a:spcBef>
                <a:spcPts val="0"/>
              </a:spcBef>
            </a:pPr>
            <a:r>
              <a:rPr lang="en-US" sz="4000" b="0" i="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This work was done during the Eric &amp; Wendy Schmidt Data Science for Social Good Fellowship at the University of Chicago.</a:t>
            </a:r>
            <a:endParaRPr lang="en-US" sz="4000" b="0" i="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772400" y="195015"/>
            <a:ext cx="21031200" cy="26490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8000" b="0" i="0" baseline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880661"/>
            <a:ext cx="36569376" cy="16171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000" b="0" i="0" baseline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  <a:lvl2pPr marL="2089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9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1 (Affiliation), Author 2 (Affiliation), Author 3 (Affiliation), Author 4 (Affiliation)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4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1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chart" Target="../charts/chart1.xml"/><Relationship Id="rId10" Type="http://schemas.openxmlformats.org/officeDocument/2006/relationships/chart" Target="../charts/chart2.xml"/><Relationship Id="rId11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Kannapolis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2643" y="33713517"/>
            <a:ext cx="2094655" cy="1176772"/>
          </a:xfrm>
          <a:prstGeom prst="rect">
            <a:avLst/>
          </a:prstGeom>
        </p:spPr>
      </p:pic>
      <p:pic>
        <p:nvPicPr>
          <p:cNvPr id="43" name="Cabarrus Log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815" y="33738525"/>
            <a:ext cx="1826449" cy="1074382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4657784" y="33595352"/>
            <a:ext cx="11140499" cy="1493796"/>
            <a:chOff x="24657784" y="33595352"/>
            <a:chExt cx="11140499" cy="1493796"/>
          </a:xfrm>
        </p:grpSpPr>
        <p:pic>
          <p:nvPicPr>
            <p:cNvPr id="3" name="Picture 2" descr="qrcode.30853615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3" t="8194" r="6511" b="8404"/>
            <a:stretch/>
          </p:blipFill>
          <p:spPr>
            <a:xfrm>
              <a:off x="34418292" y="33595353"/>
              <a:ext cx="1379991" cy="1322824"/>
            </a:xfrm>
            <a:prstGeom prst="rect">
              <a:avLst/>
            </a:prstGeom>
          </p:spPr>
        </p:pic>
        <p:pic>
          <p:nvPicPr>
            <p:cNvPr id="40" name="Wake Logo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9846" y="33866071"/>
              <a:ext cx="3196308" cy="1223077"/>
            </a:xfrm>
            <a:prstGeom prst="rect">
              <a:avLst/>
            </a:prstGeom>
          </p:spPr>
        </p:pic>
        <p:pic>
          <p:nvPicPr>
            <p:cNvPr id="42" name="Vancouver Logo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8353" y="33595352"/>
              <a:ext cx="1759356" cy="1322824"/>
            </a:xfrm>
            <a:prstGeom prst="rect">
              <a:avLst/>
            </a:prstGeom>
          </p:spPr>
        </p:pic>
        <p:pic>
          <p:nvPicPr>
            <p:cNvPr id="41" name="Arlington Log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7784" y="33678126"/>
              <a:ext cx="2428432" cy="1134781"/>
            </a:xfrm>
            <a:prstGeom prst="rect">
              <a:avLst/>
            </a:prstGeom>
          </p:spPr>
        </p:pic>
      </p:grpSp>
      <p:grpSp>
        <p:nvGrpSpPr>
          <p:cNvPr id="237" name="Group 236"/>
          <p:cNvGrpSpPr/>
          <p:nvPr/>
        </p:nvGrpSpPr>
        <p:grpSpPr>
          <a:xfrm>
            <a:off x="24692489" y="20153254"/>
            <a:ext cx="10984516" cy="12799242"/>
            <a:chOff x="24692489" y="20153254"/>
            <a:chExt cx="10984516" cy="12799242"/>
          </a:xfrm>
        </p:grpSpPr>
        <p:sp>
          <p:nvSpPr>
            <p:cNvPr id="32" name="Rectangle 31"/>
            <p:cNvSpPr/>
            <p:nvPr/>
          </p:nvSpPr>
          <p:spPr>
            <a:xfrm>
              <a:off x="24692489" y="20153254"/>
              <a:ext cx="10972811" cy="1279924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>
              <a:glow rad="127000">
                <a:schemeClr val="tx1">
                  <a:alpha val="5000"/>
                </a:schemeClr>
              </a:glow>
              <a:outerShdw blurRad="635000" dir="5400000" algn="tl" rotWithShape="0">
                <a:schemeClr val="bg1">
                  <a:lumMod val="50000"/>
                  <a:alpha val="8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34495D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700564" y="20153254"/>
              <a:ext cx="10964736" cy="1234442"/>
            </a:xfrm>
            <a:prstGeom prst="rect">
              <a:avLst/>
            </a:prstGeom>
            <a:solidFill>
              <a:srgbClr val="34495E"/>
            </a:solidFill>
            <a:ln>
              <a:noFill/>
            </a:ln>
            <a:effectLst>
              <a:outerShdw blurRad="50800" dist="38100" dir="5400000" algn="tl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54864" bIns="0" rtlCol="0" anchor="t" anchorCtr="0"/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effectLst>
                    <a:outerShdw blurRad="635000" dist="635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    Impact</a:t>
              </a:r>
              <a:endParaRPr lang="en-US" sz="7200" dirty="0">
                <a:solidFill>
                  <a:schemeClr val="bg1"/>
                </a:solidFill>
                <a:effectLst>
                  <a:outerShdw blurRad="635000" dist="63500" algn="tl" rotWithShape="0">
                    <a:srgbClr val="000000">
                      <a:alpha val="50000"/>
                    </a:srgbClr>
                  </a:out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231" name="Pentagon 230"/>
            <p:cNvSpPr/>
            <p:nvPr/>
          </p:nvSpPr>
          <p:spPr>
            <a:xfrm>
              <a:off x="24692489" y="20153254"/>
              <a:ext cx="1828800" cy="1234440"/>
            </a:xfrm>
            <a:prstGeom prst="homePlate">
              <a:avLst>
                <a:gd name="adj" fmla="val 38509"/>
              </a:avLst>
            </a:prstGeom>
            <a:solidFill>
              <a:srgbClr val="D3AE2F"/>
            </a:solidFill>
            <a:ln>
              <a:noFill/>
            </a:ln>
            <a:effectLst>
              <a:outerShdw blurRad="127000" dist="25400" algn="tl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6600" dirty="0" smtClean="0">
                  <a:solidFill>
                    <a:srgbClr val="34495E"/>
                  </a:solidFill>
                  <a:latin typeface="Helvetica Neue Medium"/>
                  <a:cs typeface="Helvetica Neue Medium"/>
                </a:rPr>
                <a:t>5</a:t>
              </a:r>
              <a:endParaRPr lang="en-US" sz="7200" dirty="0">
                <a:solidFill>
                  <a:srgbClr val="34495E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4706192" y="21539622"/>
              <a:ext cx="10970813" cy="4524316"/>
            </a:xfrm>
            <a:prstGeom prst="rect">
              <a:avLst/>
            </a:prstGeom>
          </p:spPr>
          <p:txBody>
            <a:bodyPr wrap="square" lIns="274320" rIns="274320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Our work provides school district personnel with empirical, data-driven predictions of whether students will graduate on time. These predictions can be leveraged to identify key factors contributing to a student’s struggles. In turn, these key factors can be used to facilitate focused interventions, which may have a profoundly positive effect on a student’s academic trajectory—and, ultimately, his or her life.</a:t>
              </a:r>
              <a:endParaRPr lang="en-US" sz="36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endParaRPr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25207120" y="26282095"/>
              <a:ext cx="9997047" cy="6296292"/>
              <a:chOff x="25207120" y="26282095"/>
              <a:chExt cx="9997047" cy="629629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5207120" y="26282095"/>
                <a:ext cx="9997047" cy="62962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4495D"/>
                </a:solidFill>
              </a:ln>
              <a:effectLst>
                <a:outerShdw blurRad="190500" dir="5400000" rotWithShape="0">
                  <a:srgbClr val="000000">
                    <a:alpha val="2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 Light"/>
                </a:endParaRPr>
              </a:p>
            </p:txBody>
          </p:sp>
          <p:graphicFrame>
            <p:nvGraphicFramePr>
              <p:cNvPr id="200" name="Chart 199"/>
              <p:cNvGraphicFramePr/>
              <p:nvPr>
                <p:extLst>
                  <p:ext uri="{D42A27DB-BD31-4B8C-83A1-F6EECF244321}">
                    <p14:modId xmlns:p14="http://schemas.microsoft.com/office/powerpoint/2010/main" val="3969634237"/>
                  </p:ext>
                </p:extLst>
              </p:nvPr>
            </p:nvGraphicFramePr>
            <p:xfrm>
              <a:off x="28867701" y="28405318"/>
              <a:ext cx="5948345" cy="36436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graphicFrame>
            <p:nvGraphicFramePr>
              <p:cNvPr id="19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543367"/>
                  </p:ext>
                </p:extLst>
              </p:nvPr>
            </p:nvGraphicFramePr>
            <p:xfrm>
              <a:off x="25296003" y="27195971"/>
              <a:ext cx="2581881" cy="400628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{2D5ABB26-0587-4C30-8999-92F81FD0307C}</a:tableStyleId>
                  </a:tblPr>
                  <a:tblGrid>
                    <a:gridCol w="2581881"/>
                  </a:tblGrid>
                  <a:tr h="37803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 smtClean="0">
                              <a:solidFill>
                                <a:srgbClr val="BA0000"/>
                              </a:solidFill>
                              <a:latin typeface="Helvetica Neue Light"/>
                              <a:cs typeface="Helvetica Neue Light"/>
                            </a:rPr>
                            <a:t>Jayne Cobb</a:t>
                          </a:r>
                        </a:p>
                      </a:txBody>
                      <a:tcPr marL="126307" marR="126307" marT="63154" marB="63154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803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 smtClean="0">
                              <a:solidFill>
                                <a:srgbClr val="BA0000"/>
                              </a:solidFill>
                              <a:latin typeface="Helvetica Neue Light"/>
                              <a:cs typeface="Helvetica Neue Light"/>
                            </a:rPr>
                            <a:t>River Tam</a:t>
                          </a:r>
                        </a:p>
                      </a:txBody>
                      <a:tcPr marL="126307" marR="126307" marT="63154" marB="63154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803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 smtClean="0">
                              <a:solidFill>
                                <a:srgbClr val="BA0000"/>
                              </a:solidFill>
                              <a:latin typeface="Helvetica Neue Medium"/>
                              <a:cs typeface="Helvetica Neue Medium"/>
                            </a:rPr>
                            <a:t>Olivia Dunham</a:t>
                          </a:r>
                        </a:p>
                      </a:txBody>
                      <a:tcPr marL="126307" marR="126307" marT="63154" marB="63154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8033">
                    <a:tc>
                      <a:txBody>
                        <a:bodyPr/>
                        <a:lstStyle/>
                        <a:p>
                          <a:r>
                            <a:rPr lang="en-US" sz="1800" b="0" i="0" dirty="0" err="1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Maeby</a:t>
                          </a:r>
                          <a:r>
                            <a:rPr lang="en-US" sz="1800" b="0" i="0" baseline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 </a:t>
                          </a:r>
                          <a:r>
                            <a:rPr lang="en-US" sz="1800" b="0" i="0" baseline="0" dirty="0" err="1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Funke</a:t>
                          </a:r>
                          <a:endParaRPr lang="en-US" sz="18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803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baseline="0" dirty="0" err="1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Inara</a:t>
                          </a:r>
                          <a:r>
                            <a:rPr lang="en-US" sz="1800" b="0" i="0" baseline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 Serra</a:t>
                          </a:r>
                        </a:p>
                      </a:txBody>
                      <a:tcPr marL="126307" marR="126307" marT="63154" marB="63154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8033">
                    <a:tc>
                      <a:txBody>
                        <a:bodyPr/>
                        <a:lstStyle/>
                        <a:p>
                          <a:r>
                            <a:rPr lang="en-US" sz="18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Malcolm Reynolds</a:t>
                          </a:r>
                          <a:endParaRPr lang="en-US" sz="18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8033">
                    <a:tc>
                      <a:txBody>
                        <a:bodyPr/>
                        <a:lstStyle/>
                        <a:p>
                          <a:r>
                            <a:rPr lang="en-US" sz="1800" b="0" i="0" dirty="0" err="1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Kaylee</a:t>
                          </a:r>
                          <a:r>
                            <a:rPr lang="en-US" sz="18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 Frye</a:t>
                          </a:r>
                          <a:endParaRPr lang="en-US" sz="18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8033">
                    <a:tc>
                      <a:txBody>
                        <a:bodyPr/>
                        <a:lstStyle/>
                        <a:p>
                          <a:r>
                            <a:rPr lang="en-US" sz="18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Maggie </a:t>
                          </a:r>
                          <a:r>
                            <a:rPr lang="en-US" sz="1800" b="0" i="0" dirty="0" err="1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Lizer</a:t>
                          </a:r>
                          <a:endParaRPr lang="en-US" sz="18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8033">
                    <a:tc>
                      <a:txBody>
                        <a:bodyPr/>
                        <a:lstStyle/>
                        <a:p>
                          <a:r>
                            <a:rPr lang="en-US" sz="18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Nina</a:t>
                          </a:r>
                          <a:r>
                            <a:rPr lang="en-US" sz="1800" b="0" i="0" baseline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 Sharp</a:t>
                          </a:r>
                        </a:p>
                      </a:txBody>
                      <a:tcPr marL="126307" marR="126307" marT="63154" marB="63154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8033">
                    <a:tc>
                      <a:txBody>
                        <a:bodyPr/>
                        <a:lstStyle/>
                        <a:p>
                          <a:r>
                            <a:rPr lang="en-US" sz="18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Peter Bishop</a:t>
                          </a:r>
                          <a:endParaRPr lang="en-US" sz="18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01" name="Rectangle 200"/>
              <p:cNvSpPr/>
              <p:nvPr/>
            </p:nvSpPr>
            <p:spPr>
              <a:xfrm rot="16200000">
                <a:off x="27215869" y="30027044"/>
                <a:ext cx="2576596" cy="459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 Light"/>
                    <a:cs typeface="Helvetica Neue Light"/>
                  </a:rPr>
                  <a:t>Risk Score</a:t>
                </a: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9576338" y="31990264"/>
                <a:ext cx="46480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 Light"/>
                    <a:cs typeface="Helvetica Neue Light"/>
                  </a:rPr>
                  <a:t>Grade Level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9321837" y="27257279"/>
                <a:ext cx="1181738" cy="603279"/>
              </a:xfrm>
              <a:prstGeom prst="roundRect">
                <a:avLst/>
              </a:prstGeom>
              <a:solidFill>
                <a:srgbClr val="FF9696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Helvetica Neue Light"/>
                    <a:cs typeface="Helvetica Neue Light"/>
                  </a:rPr>
                  <a:t>22%</a:t>
                </a:r>
                <a:endParaRPr lang="en-US" sz="2400" dirty="0">
                  <a:solidFill>
                    <a:schemeClr val="tx1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204" name="Rounded Rectangle 203"/>
              <p:cNvSpPr/>
              <p:nvPr/>
            </p:nvSpPr>
            <p:spPr>
              <a:xfrm>
                <a:off x="30967675" y="27257727"/>
                <a:ext cx="1181738" cy="603279"/>
              </a:xfrm>
              <a:prstGeom prst="roundRect">
                <a:avLst/>
              </a:prstGeom>
              <a:solidFill>
                <a:srgbClr val="BD3232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Helvetica Neue Light"/>
                    <a:cs typeface="Helvetica Neue Light"/>
                  </a:rPr>
                  <a:t>87%</a:t>
                </a:r>
                <a:endParaRPr lang="en-US" sz="2400" dirty="0">
                  <a:solidFill>
                    <a:schemeClr val="tx1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206" name="Rounded Rectangle 205"/>
              <p:cNvSpPr/>
              <p:nvPr/>
            </p:nvSpPr>
            <p:spPr>
              <a:xfrm>
                <a:off x="32605233" y="27245968"/>
                <a:ext cx="1181738" cy="603279"/>
              </a:xfrm>
              <a:prstGeom prst="roundRect">
                <a:avLst/>
              </a:prstGeom>
              <a:solidFill>
                <a:srgbClr val="FF6464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Helvetica Neue Light"/>
                    <a:cs typeface="Helvetica Neue Light"/>
                  </a:rPr>
                  <a:t>37%</a:t>
                </a:r>
                <a:endParaRPr lang="en-US" sz="2400" dirty="0">
                  <a:solidFill>
                    <a:schemeClr val="tx1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303520" y="28242201"/>
                <a:ext cx="2506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34495D"/>
                    </a:solidFill>
                    <a:latin typeface="Helvetica Neue Light"/>
                    <a:cs typeface="Helvetica Neue Light"/>
                  </a:rPr>
                  <a:t>Risk Trajectory</a:t>
                </a: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0504488" y="26356004"/>
                <a:ext cx="21082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34495D"/>
                    </a:solidFill>
                    <a:latin typeface="Helvetica Neue Light"/>
                    <a:cs typeface="Helvetica Neue Light"/>
                  </a:rPr>
                  <a:t>Risk Factors</a:t>
                </a:r>
                <a:endParaRPr lang="en-US" sz="2800" dirty="0">
                  <a:solidFill>
                    <a:srgbClr val="34495D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167321" y="26868889"/>
                <a:ext cx="14670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34495D"/>
                    </a:solidFill>
                    <a:latin typeface="Helvetica Neue Light"/>
                    <a:cs typeface="Helvetica Neue Light"/>
                  </a:rPr>
                  <a:t>Attendance</a:t>
                </a:r>
                <a:endParaRPr lang="en-US" sz="1800" dirty="0">
                  <a:solidFill>
                    <a:srgbClr val="34495D"/>
                  </a:solidFill>
                  <a:latin typeface="Helvetica Neue Light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30974063" y="26869337"/>
                <a:ext cx="11592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34495D"/>
                    </a:solidFill>
                    <a:latin typeface="Helvetica Neue Light"/>
                    <a:cs typeface="Helvetica Neue Light"/>
                  </a:rPr>
                  <a:t>Behavior</a:t>
                </a:r>
                <a:endParaRPr lang="en-US" sz="1800" dirty="0">
                  <a:solidFill>
                    <a:srgbClr val="34495D"/>
                  </a:solidFill>
                  <a:latin typeface="Helvetica Neue Light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2418660" y="26857578"/>
                <a:ext cx="15311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34495D"/>
                    </a:solidFill>
                    <a:latin typeface="Helvetica Neue Light"/>
                    <a:cs typeface="Helvetica Neue Light"/>
                  </a:rPr>
                  <a:t>Coursework</a:t>
                </a:r>
                <a:endParaRPr lang="en-US" sz="1800" dirty="0">
                  <a:solidFill>
                    <a:srgbClr val="34495D"/>
                  </a:solidFill>
                  <a:latin typeface="Helvetica Neue Light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27924920" y="26294796"/>
                <a:ext cx="0" cy="627123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Rectangle 207"/>
              <p:cNvSpPr/>
              <p:nvPr/>
            </p:nvSpPr>
            <p:spPr>
              <a:xfrm>
                <a:off x="25756474" y="26358173"/>
                <a:ext cx="15824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34495D"/>
                    </a:solidFill>
                    <a:latin typeface="Helvetica Neue Light"/>
                    <a:cs typeface="Helvetica Neue Light"/>
                  </a:rPr>
                  <a:t>Students</a:t>
                </a:r>
                <a:endParaRPr lang="en-US" sz="2800" dirty="0">
                  <a:solidFill>
                    <a:srgbClr val="34495D"/>
                  </a:solidFill>
                  <a:latin typeface="Helvetica Neue Light"/>
                  <a:cs typeface="Helvetica Neue Light"/>
                </a:endParaRPr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24703428" y="5523122"/>
            <a:ext cx="10972800" cy="13715732"/>
            <a:chOff x="24703428" y="5523122"/>
            <a:chExt cx="10972800" cy="13715732"/>
          </a:xfrm>
        </p:grpSpPr>
        <p:sp>
          <p:nvSpPr>
            <p:cNvPr id="119" name="Rectangle 118"/>
            <p:cNvSpPr/>
            <p:nvPr/>
          </p:nvSpPr>
          <p:spPr>
            <a:xfrm>
              <a:off x="24703428" y="5530135"/>
              <a:ext cx="10972800" cy="1370871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>
              <a:glow rad="127000">
                <a:schemeClr val="tx1">
                  <a:alpha val="5000"/>
                </a:schemeClr>
              </a:glow>
              <a:outerShdw blurRad="635000" dir="5400000" algn="tl" rotWithShape="0">
                <a:schemeClr val="bg1">
                  <a:lumMod val="50000"/>
                  <a:alpha val="8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06192" y="5523131"/>
              <a:ext cx="10964719" cy="1234437"/>
            </a:xfrm>
            <a:prstGeom prst="rect">
              <a:avLst/>
            </a:prstGeom>
            <a:solidFill>
              <a:srgbClr val="34495E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4008" bIns="0" rtlCol="0" anchor="t" anchorCtr="0"/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effectLst>
                    <a:outerShdw blurRad="635000" dist="635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    Results</a:t>
              </a:r>
              <a:endParaRPr lang="en-US" sz="6600" dirty="0">
                <a:solidFill>
                  <a:schemeClr val="bg1"/>
                </a:solidFill>
                <a:effectLst>
                  <a:outerShdw blurRad="635000" dist="63500" algn="tl" rotWithShape="0">
                    <a:srgbClr val="000000">
                      <a:alpha val="50000"/>
                    </a:srgbClr>
                  </a:out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703428" y="6931496"/>
              <a:ext cx="10970813" cy="5078314"/>
            </a:xfrm>
            <a:prstGeom prst="rect">
              <a:avLst/>
            </a:prstGeom>
          </p:spPr>
          <p:txBody>
            <a:bodyPr wrap="square" lIns="274320" rIns="274320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Our data-driven</a:t>
              </a: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 </a:t>
              </a: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modeling approach significantly improves upon existing baselines. Here we summarize the results produced for one of our partner districts, where we predict on-time high school graduation for students in 6</a:t>
              </a:r>
              <a:r>
                <a:rPr lang="en-US" sz="3600" baseline="30000" dirty="0" smtClean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th</a:t>
              </a: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 through 11</a:t>
              </a:r>
              <a:r>
                <a:rPr lang="en-US" sz="3600" baseline="30000" dirty="0" smtClean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th</a:t>
              </a: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 </a:t>
              </a: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grade. The results indicate that we can identify off-track students with relatively high precision, which increases as the prediction time-frame decreases. The </a:t>
              </a: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e</a:t>
              </a: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rror bars illustrate statistical significance.</a:t>
              </a:r>
              <a:endParaRPr lang="en-US" sz="36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27" name="Pentagon 226"/>
            <p:cNvSpPr/>
            <p:nvPr/>
          </p:nvSpPr>
          <p:spPr>
            <a:xfrm>
              <a:off x="24706192" y="5523122"/>
              <a:ext cx="1828800" cy="1234440"/>
            </a:xfrm>
            <a:prstGeom prst="homePlate">
              <a:avLst>
                <a:gd name="adj" fmla="val 38509"/>
              </a:avLst>
            </a:prstGeom>
            <a:solidFill>
              <a:srgbClr val="D3AE2F"/>
            </a:solidFill>
            <a:ln>
              <a:noFill/>
            </a:ln>
            <a:effectLst>
              <a:outerShdw blurRad="127000" dist="25400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6600" dirty="0" smtClean="0">
                  <a:solidFill>
                    <a:srgbClr val="34495E"/>
                  </a:solidFill>
                  <a:latin typeface="Helvetica Neue Medium"/>
                  <a:cs typeface="Helvetica Neue Medium"/>
                </a:rPr>
                <a:t>4</a:t>
              </a:r>
              <a:endParaRPr lang="en-US" sz="7200" dirty="0">
                <a:solidFill>
                  <a:srgbClr val="34495E"/>
                </a:solidFill>
                <a:latin typeface="Helvetica Neue Medium"/>
                <a:cs typeface="Helvetica Neue Medium"/>
              </a:endParaRPr>
            </a:p>
          </p:txBody>
        </p:sp>
        <p:graphicFrame>
          <p:nvGraphicFramePr>
            <p:cNvPr id="13" name="Chart 12"/>
            <p:cNvGraphicFramePr/>
            <p:nvPr>
              <p:extLst>
                <p:ext uri="{D42A27DB-BD31-4B8C-83A1-F6EECF244321}">
                  <p14:modId xmlns:p14="http://schemas.microsoft.com/office/powerpoint/2010/main" val="3642950679"/>
                </p:ext>
              </p:extLst>
            </p:nvPr>
          </p:nvGraphicFramePr>
          <p:xfrm>
            <a:off x="25881011" y="12009810"/>
            <a:ext cx="9347950" cy="6405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108" name="Rectangle 107"/>
            <p:cNvSpPr/>
            <p:nvPr/>
          </p:nvSpPr>
          <p:spPr>
            <a:xfrm>
              <a:off x="26713645" y="18488412"/>
              <a:ext cx="8219943" cy="584776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Grade Level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 rot="16200000">
              <a:off x="22663876" y="14658772"/>
              <a:ext cx="5566908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Precision at Top 10%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2567333" y="15777399"/>
              <a:ext cx="18385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800000"/>
                  </a:solidFill>
                  <a:latin typeface="Helvetica Neue Light"/>
                  <a:cs typeface="Helvetica Neue Light"/>
                </a:rPr>
                <a:t>Baseline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7096482" y="13470243"/>
              <a:ext cx="301716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34495D"/>
                  </a:solidFill>
                  <a:latin typeface="Helvetica Neue Light"/>
                  <a:cs typeface="Helvetica Neue Light"/>
                </a:rPr>
                <a:t>Our Approach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2801725" y="5523118"/>
            <a:ext cx="10972551" cy="29265597"/>
            <a:chOff x="12771633" y="5356984"/>
            <a:chExt cx="10972551" cy="29265597"/>
          </a:xfrm>
        </p:grpSpPr>
        <p:sp>
          <p:nvSpPr>
            <p:cNvPr id="118" name="Rectangle 117"/>
            <p:cNvSpPr>
              <a:spLocks/>
            </p:cNvSpPr>
            <p:nvPr/>
          </p:nvSpPr>
          <p:spPr>
            <a:xfrm>
              <a:off x="12775124" y="5365992"/>
              <a:ext cx="10965568" cy="292565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>
              <a:glow rad="127000">
                <a:schemeClr val="tx1">
                  <a:alpha val="5000"/>
                </a:schemeClr>
              </a:glow>
              <a:outerShdw blurRad="635000" dir="5400000" algn="tl" rotWithShape="0">
                <a:schemeClr val="bg1">
                  <a:lumMod val="50000"/>
                  <a:alpha val="8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Light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2773245" y="5356984"/>
              <a:ext cx="10964738" cy="1234444"/>
            </a:xfrm>
            <a:prstGeom prst="rect">
              <a:avLst/>
            </a:prstGeom>
            <a:solidFill>
              <a:srgbClr val="34495E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4008" bIns="0" rtlCol="0" anchor="t" anchorCtr="0"/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effectLst>
                    <a:outerShdw blurRad="635000" dist="635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    Methods</a:t>
              </a:r>
              <a:endParaRPr lang="en-US" sz="7200" dirty="0">
                <a:solidFill>
                  <a:schemeClr val="bg1"/>
                </a:solidFill>
                <a:effectLst>
                  <a:outerShdw blurRad="635000" dist="63500" algn="tl" rotWithShape="0">
                    <a:srgbClr val="000000">
                      <a:alpha val="50000"/>
                    </a:srgbClr>
                  </a:out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23" name="Pentagon 22"/>
            <p:cNvSpPr/>
            <p:nvPr/>
          </p:nvSpPr>
          <p:spPr>
            <a:xfrm>
              <a:off x="12775609" y="5356994"/>
              <a:ext cx="1828800" cy="1234440"/>
            </a:xfrm>
            <a:prstGeom prst="homePlate">
              <a:avLst>
                <a:gd name="adj" fmla="val 38509"/>
              </a:avLst>
            </a:prstGeom>
            <a:solidFill>
              <a:srgbClr val="D3AE2F"/>
            </a:solidFill>
            <a:ln>
              <a:noFill/>
            </a:ln>
            <a:effectLst>
              <a:outerShdw blurRad="127000" dist="25400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6600" dirty="0" smtClean="0">
                  <a:solidFill>
                    <a:srgbClr val="34495E"/>
                  </a:solidFill>
                  <a:latin typeface="Helvetica Neue Medium"/>
                  <a:cs typeface="Helvetica Neue Medium"/>
                </a:rPr>
                <a:t>3</a:t>
              </a:r>
              <a:endParaRPr lang="en-US" dirty="0">
                <a:solidFill>
                  <a:srgbClr val="34495E"/>
                </a:solidFill>
                <a:latin typeface="Helvetica Neue Medium"/>
                <a:cs typeface="Helvetica Neue Medium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2771633" y="26676312"/>
              <a:ext cx="10972551" cy="7729949"/>
              <a:chOff x="12771633" y="26676311"/>
              <a:chExt cx="10972551" cy="7729949"/>
            </a:xfrm>
          </p:grpSpPr>
          <p:sp>
            <p:nvSpPr>
              <p:cNvPr id="220" name="Right Arrow 219"/>
              <p:cNvSpPr/>
              <p:nvPr/>
            </p:nvSpPr>
            <p:spPr>
              <a:xfrm>
                <a:off x="17417669" y="31323509"/>
                <a:ext cx="784234" cy="834684"/>
              </a:xfrm>
              <a:prstGeom prst="rightArrow">
                <a:avLst>
                  <a:gd name="adj1" fmla="val 50000"/>
                  <a:gd name="adj2" fmla="val 60095"/>
                </a:avLst>
              </a:prstGeom>
              <a:solidFill>
                <a:schemeClr val="bg1"/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 Light"/>
                </a:endParaRPr>
              </a:p>
            </p:txBody>
          </p:sp>
          <p:graphicFrame>
            <p:nvGraphicFramePr>
              <p:cNvPr id="152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71048584"/>
                  </p:ext>
                </p:extLst>
              </p:nvPr>
            </p:nvGraphicFramePr>
            <p:xfrm>
              <a:off x="13064252" y="29573463"/>
              <a:ext cx="4350062" cy="470230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{2D5ABB26-0587-4C30-8999-92F81FD0307C}</a:tableStyleId>
                  </a:tblPr>
                  <a:tblGrid>
                    <a:gridCol w="2151278"/>
                    <a:gridCol w="1044889"/>
                    <a:gridCol w="1153895"/>
                  </a:tblGrid>
                  <a:tr h="42102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Name</a:t>
                          </a:r>
                        </a:p>
                      </a:txBody>
                      <a:tcPr marL="126307" marR="126307" marT="63154" marB="63154">
                        <a:lnL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Score</a:t>
                          </a:r>
                          <a:endParaRPr lang="en-US" sz="24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Actual</a:t>
                          </a:r>
                          <a:endParaRPr lang="en-US" sz="24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2102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900" b="0" i="0" dirty="0" smtClean="0">
                              <a:solidFill>
                                <a:srgbClr val="BA0000"/>
                              </a:solidFill>
                              <a:latin typeface="Helvetica Neue Light"/>
                              <a:cs typeface="Helvetica Neue Light"/>
                            </a:rPr>
                            <a:t>Jayne Cobb</a:t>
                          </a:r>
                        </a:p>
                      </a:txBody>
                      <a:tcPr marL="126307" marR="126307" marT="63154" marB="63154">
                        <a:lnL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BA0000"/>
                              </a:solidFill>
                              <a:latin typeface="Helvetica Neue Light"/>
                              <a:cs typeface="Helvetica Neue Light"/>
                            </a:rPr>
                            <a:t>.97</a:t>
                          </a:r>
                          <a:endParaRPr lang="en-US" sz="1900" b="0" i="0" dirty="0">
                            <a:solidFill>
                              <a:srgbClr val="BA0000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BA0000"/>
                              </a:solidFill>
                              <a:latin typeface="Helvetica Neue Light"/>
                              <a:cs typeface="Helvetica Neue Light"/>
                            </a:rPr>
                            <a:t>Yes</a:t>
                          </a:r>
                          <a:endParaRPr lang="en-US" sz="1900" b="0" i="0" dirty="0">
                            <a:solidFill>
                              <a:srgbClr val="BA0000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2102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900" b="0" i="0" dirty="0" smtClean="0">
                              <a:solidFill>
                                <a:srgbClr val="BA0000"/>
                              </a:solidFill>
                              <a:latin typeface="Helvetica Neue Light"/>
                              <a:cs typeface="Helvetica Neue Light"/>
                            </a:rPr>
                            <a:t>River Tam</a:t>
                          </a:r>
                        </a:p>
                      </a:txBody>
                      <a:tcPr marL="126307" marR="126307" marT="63154" marB="63154">
                        <a:lnL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BA0000"/>
                              </a:solidFill>
                              <a:latin typeface="Helvetica Neue Light"/>
                              <a:cs typeface="Helvetica Neue Light"/>
                            </a:rPr>
                            <a:t>.92</a:t>
                          </a:r>
                          <a:endParaRPr lang="en-US" sz="1900" b="0" i="0" dirty="0">
                            <a:solidFill>
                              <a:srgbClr val="BA0000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BA0000"/>
                              </a:solidFill>
                              <a:latin typeface="Helvetica Neue Light"/>
                              <a:cs typeface="Helvetica Neue Light"/>
                            </a:rPr>
                            <a:t>Yes</a:t>
                          </a:r>
                          <a:endParaRPr lang="en-US" sz="1900" b="0" i="0" dirty="0">
                            <a:solidFill>
                              <a:srgbClr val="BA0000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2102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900" b="0" i="0" dirty="0" smtClean="0">
                              <a:solidFill>
                                <a:srgbClr val="BA0000"/>
                              </a:solidFill>
                              <a:latin typeface="Helvetica Neue Light"/>
                              <a:cs typeface="Helvetica Neue Light"/>
                            </a:rPr>
                            <a:t>Olivia Dunham</a:t>
                          </a:r>
                        </a:p>
                      </a:txBody>
                      <a:tcPr marL="126307" marR="126307" marT="63154" marB="63154">
                        <a:lnL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BA0000"/>
                              </a:solidFill>
                              <a:latin typeface="Helvetica Neue Light"/>
                              <a:cs typeface="Helvetica Neue Light"/>
                            </a:rPr>
                            <a:t>.90</a:t>
                          </a:r>
                          <a:endParaRPr lang="en-US" sz="1900" b="0" i="0" dirty="0">
                            <a:solidFill>
                              <a:srgbClr val="BA0000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BA0000"/>
                              </a:solidFill>
                              <a:latin typeface="Helvetica Neue Light"/>
                              <a:cs typeface="Helvetica Neue Light"/>
                            </a:rPr>
                            <a:t>Yes</a:t>
                          </a:r>
                          <a:endParaRPr lang="en-US" sz="1900" b="0" i="0" dirty="0">
                            <a:solidFill>
                              <a:srgbClr val="BA0000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21024">
                    <a:tc>
                      <a:txBody>
                        <a:bodyPr/>
                        <a:lstStyle/>
                        <a:p>
                          <a:r>
                            <a:rPr lang="en-US" sz="1900" b="0" i="0" dirty="0" err="1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Maeby</a:t>
                          </a:r>
                          <a:r>
                            <a:rPr lang="en-US" sz="1900" b="0" i="0" baseline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 </a:t>
                          </a:r>
                          <a:r>
                            <a:rPr lang="en-US" sz="1900" b="0" i="0" baseline="0" dirty="0" err="1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Funke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.87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No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2102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900" b="0" i="0" baseline="0" dirty="0" err="1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Inara</a:t>
                          </a:r>
                          <a:r>
                            <a:rPr lang="en-US" sz="1900" b="0" i="0" baseline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 Serra</a:t>
                          </a:r>
                        </a:p>
                      </a:txBody>
                      <a:tcPr marL="126307" marR="126307" marT="63154" marB="63154">
                        <a:lnL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.82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BA0000"/>
                              </a:solidFill>
                              <a:latin typeface="Helvetica Neue Light"/>
                              <a:cs typeface="Helvetica Neue Light"/>
                            </a:rPr>
                            <a:t>Yes</a:t>
                          </a:r>
                          <a:endParaRPr lang="en-US" sz="1900" b="0" i="0" dirty="0">
                            <a:solidFill>
                              <a:srgbClr val="BA0000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21024">
                    <a:tc>
                      <a:txBody>
                        <a:bodyPr/>
                        <a:lstStyle/>
                        <a:p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Malcolm Reynolds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.79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No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21024">
                    <a:tc>
                      <a:txBody>
                        <a:bodyPr/>
                        <a:lstStyle/>
                        <a:p>
                          <a:r>
                            <a:rPr lang="en-US" sz="1900" b="0" i="0" dirty="0" err="1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Kaylee</a:t>
                          </a:r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 Frye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.79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No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21024">
                    <a:tc>
                      <a:txBody>
                        <a:bodyPr/>
                        <a:lstStyle/>
                        <a:p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Maggie </a:t>
                          </a:r>
                          <a:r>
                            <a:rPr lang="en-US" sz="1900" b="0" i="0" dirty="0" err="1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Lizer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.62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BA0000"/>
                              </a:solidFill>
                              <a:latin typeface="Helvetica Neue Light"/>
                              <a:cs typeface="Helvetica Neue Light"/>
                            </a:rPr>
                            <a:t>Yes</a:t>
                          </a:r>
                          <a:endParaRPr lang="en-US" sz="1900" b="0" i="0" dirty="0">
                            <a:solidFill>
                              <a:srgbClr val="BA0000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21024">
                    <a:tc>
                      <a:txBody>
                        <a:bodyPr/>
                        <a:lstStyle/>
                        <a:p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Nina</a:t>
                          </a:r>
                          <a:r>
                            <a:rPr lang="en-US" sz="1900" b="0" i="0" baseline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 Sharp</a:t>
                          </a:r>
                        </a:p>
                      </a:txBody>
                      <a:tcPr marL="126307" marR="126307" marT="63154" marB="63154">
                        <a:lnL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.40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No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21024">
                    <a:tc>
                      <a:txBody>
                        <a:bodyPr/>
                        <a:lstStyle/>
                        <a:p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Peter Bishop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.21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b="0" i="0" dirty="0" smtClean="0">
                              <a:solidFill>
                                <a:srgbClr val="34495D"/>
                              </a:solidFill>
                              <a:latin typeface="Helvetica Neue Light"/>
                              <a:cs typeface="Helvetica Neue Light"/>
                            </a:rPr>
                            <a:t>No</a:t>
                          </a:r>
                          <a:endParaRPr lang="en-US" sz="1900" b="0" i="0" dirty="0">
                            <a:solidFill>
                              <a:srgbClr val="34495D"/>
                            </a:solidFill>
                            <a:latin typeface="Helvetica Neue Light"/>
                            <a:cs typeface="Helvetica Neue Light"/>
                          </a:endParaRPr>
                        </a:p>
                      </a:txBody>
                      <a:tcPr marL="126307" marR="126307" marT="63154" marB="63154">
                        <a:lnL>
                          <a:noFill/>
                        </a:lnL>
                        <a:lnR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4495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prstClr val="whit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86" name="TextBox 185"/>
              <p:cNvSpPr txBox="1"/>
              <p:nvPr/>
            </p:nvSpPr>
            <p:spPr>
              <a:xfrm>
                <a:off x="18318625" y="33531149"/>
                <a:ext cx="5173894" cy="87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 smtClean="0">
                    <a:solidFill>
                      <a:srgbClr val="BA0000"/>
                    </a:solidFill>
                    <a:latin typeface="Helvetica Neue Light"/>
                    <a:cs typeface="Helvetica Neue Light"/>
                  </a:rPr>
                  <a:t>Precision at </a:t>
                </a:r>
                <a:r>
                  <a:rPr lang="en-US" sz="2800" i="1" dirty="0" smtClean="0">
                    <a:solidFill>
                      <a:srgbClr val="BA0000"/>
                    </a:solidFill>
                    <a:latin typeface="Helvetica Neue Light"/>
                    <a:cs typeface="Helvetica Neue Light"/>
                  </a:rPr>
                  <a:t>k</a:t>
                </a:r>
                <a:r>
                  <a:rPr lang="en-US" sz="2800" dirty="0" smtClean="0">
                    <a:solidFill>
                      <a:srgbClr val="BA0000"/>
                    </a:solidFill>
                    <a:latin typeface="Helvetica Neue Light"/>
                    <a:cs typeface="Helvetica Neue Light"/>
                  </a:rPr>
                  <a:t>:</a:t>
                </a:r>
                <a:r>
                  <a:rPr lang="en-US" sz="2800" dirty="0" smtClean="0">
                    <a:solidFill>
                      <a:srgbClr val="34495D"/>
                    </a:solidFill>
                    <a:latin typeface="Helvetica Neue Light"/>
                    <a:cs typeface="Helvetica Neue Light"/>
                  </a:rPr>
                  <a:t> Precision on the top </a:t>
                </a:r>
                <a:r>
                  <a:rPr lang="en-US" sz="2800" i="1" dirty="0" smtClean="0">
                    <a:solidFill>
                      <a:srgbClr val="34495D"/>
                    </a:solidFill>
                    <a:latin typeface="Helvetica Neue Light"/>
                    <a:cs typeface="Helvetica Neue Light"/>
                  </a:rPr>
                  <a:t>k</a:t>
                </a:r>
                <a:r>
                  <a:rPr lang="en-US" sz="2800" dirty="0" smtClean="0">
                    <a:solidFill>
                      <a:srgbClr val="34495D"/>
                    </a:solidFill>
                    <a:latin typeface="Helvetica Neue Light"/>
                    <a:cs typeface="Helvetica Neue Light"/>
                  </a:rPr>
                  <a:t> off-track predictions.</a:t>
                </a:r>
                <a:endParaRPr lang="en-US" sz="2800" dirty="0">
                  <a:solidFill>
                    <a:srgbClr val="BA0000"/>
                  </a:solidFill>
                  <a:latin typeface="Helvetica Neue Light"/>
                  <a:cs typeface="Helvetica Neue Light"/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18305114" y="32244081"/>
                <a:ext cx="5398373" cy="1185136"/>
                <a:chOff x="18305114" y="32244081"/>
                <a:chExt cx="5398373" cy="1185136"/>
              </a:xfrm>
            </p:grpSpPr>
            <p:sp>
              <p:nvSpPr>
                <p:cNvPr id="183" name="TextBox 182"/>
                <p:cNvSpPr txBox="1"/>
                <p:nvPr/>
              </p:nvSpPr>
              <p:spPr>
                <a:xfrm>
                  <a:off x="18325092" y="33059885"/>
                  <a:ext cx="53783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34495D"/>
                      </a:solidFill>
                      <a:latin typeface="Helvetica Neue Light"/>
                      <a:cs typeface="Helvetica Neue Light"/>
                    </a:rPr>
                    <a:t>true off-track predictions + false off-track predictions</a:t>
                  </a: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8427929" y="33059885"/>
                  <a:ext cx="5131035" cy="0"/>
                </a:xfrm>
                <a:prstGeom prst="line">
                  <a:avLst/>
                </a:prstGeom>
                <a:ln w="19050">
                  <a:solidFill>
                    <a:srgbClr val="34495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19671828" y="32657260"/>
                  <a:ext cx="2621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34495D"/>
                      </a:solidFill>
                      <a:latin typeface="Helvetica Neue Light"/>
                      <a:cs typeface="Helvetica Neue Light"/>
                    </a:rPr>
                    <a:t>true off-track predictions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8305114" y="32244081"/>
                  <a:ext cx="169456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BA0000"/>
                      </a:solidFill>
                      <a:latin typeface="Helvetica Neue Light"/>
                      <a:cs typeface="Helvetica Neue Light"/>
                    </a:rPr>
                    <a:t>Precision</a:t>
                  </a:r>
                  <a:r>
                    <a:rPr lang="en-US" sz="2800" dirty="0">
                      <a:solidFill>
                        <a:srgbClr val="BA0000"/>
                      </a:solidFill>
                      <a:latin typeface="Helvetica Neue Light"/>
                      <a:cs typeface="Helvetica Neue Light"/>
                    </a:rPr>
                    <a:t>:</a:t>
                  </a:r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18305114" y="31301071"/>
                <a:ext cx="5293313" cy="87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 smtClean="0">
                    <a:solidFill>
                      <a:srgbClr val="BA0000"/>
                    </a:solidFill>
                    <a:latin typeface="Helvetica Neue Light"/>
                    <a:cs typeface="Helvetica Neue Light"/>
                  </a:rPr>
                  <a:t>Bad: </a:t>
                </a:r>
                <a:r>
                  <a:rPr lang="en-US" sz="2800" dirty="0" smtClean="0">
                    <a:solidFill>
                      <a:srgbClr val="34495D"/>
                    </a:solidFill>
                    <a:latin typeface="Helvetica Neue Light"/>
                    <a:cs typeface="Helvetica Neue Light"/>
                  </a:rPr>
                  <a:t>On-track student predicted higher risk than off-track student.</a:t>
                </a:r>
                <a:endParaRPr lang="en-US" sz="2800" dirty="0">
                  <a:solidFill>
                    <a:srgbClr val="34495D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8318625" y="30040975"/>
                <a:ext cx="5018124" cy="87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 smtClean="0">
                    <a:solidFill>
                      <a:srgbClr val="BA0000"/>
                    </a:solidFill>
                    <a:latin typeface="Helvetica Neue Light"/>
                    <a:cs typeface="Helvetica Neue Light"/>
                  </a:rPr>
                  <a:t>Good: </a:t>
                </a:r>
                <a:r>
                  <a:rPr lang="en-US" sz="2800" dirty="0" smtClean="0">
                    <a:solidFill>
                      <a:srgbClr val="34495D"/>
                    </a:solidFill>
                    <a:latin typeface="Helvetica Neue Light"/>
                    <a:cs typeface="Helvetica Neue Light"/>
                  </a:rPr>
                  <a:t>Off-track students have the highest predicted risk.</a:t>
                </a:r>
                <a:endParaRPr lang="en-US" sz="2800" dirty="0">
                  <a:solidFill>
                    <a:srgbClr val="34495D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58" name="Right Arrow 157"/>
              <p:cNvSpPr/>
              <p:nvPr/>
            </p:nvSpPr>
            <p:spPr>
              <a:xfrm>
                <a:off x="17421755" y="30043984"/>
                <a:ext cx="784234" cy="834684"/>
              </a:xfrm>
              <a:prstGeom prst="rightArrow">
                <a:avLst>
                  <a:gd name="adj1" fmla="val 50000"/>
                  <a:gd name="adj2" fmla="val 60095"/>
                </a:avLst>
              </a:prstGeom>
              <a:solidFill>
                <a:schemeClr val="bg1"/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 Light"/>
                </a:endParaRPr>
              </a:p>
            </p:txBody>
          </p:sp>
          <p:sp>
            <p:nvSpPr>
              <p:cNvPr id="101" name="Right Arrow Callout 100"/>
              <p:cNvSpPr/>
              <p:nvPr/>
            </p:nvSpPr>
            <p:spPr>
              <a:xfrm>
                <a:off x="13029739" y="29539357"/>
                <a:ext cx="5193356" cy="4754702"/>
              </a:xfrm>
              <a:custGeom>
                <a:avLst/>
                <a:gdLst>
                  <a:gd name="connsiteX0" fmla="*/ 0 w 1724903"/>
                  <a:gd name="connsiteY0" fmla="*/ 0 h 1705949"/>
                  <a:gd name="connsiteX1" fmla="*/ 1120790 w 1724903"/>
                  <a:gd name="connsiteY1" fmla="*/ 0 h 1705949"/>
                  <a:gd name="connsiteX2" fmla="*/ 1120790 w 1724903"/>
                  <a:gd name="connsiteY2" fmla="*/ 639731 h 1705949"/>
                  <a:gd name="connsiteX3" fmla="*/ 1298416 w 1724903"/>
                  <a:gd name="connsiteY3" fmla="*/ 639731 h 1705949"/>
                  <a:gd name="connsiteX4" fmla="*/ 1298416 w 1724903"/>
                  <a:gd name="connsiteY4" fmla="*/ 426487 h 1705949"/>
                  <a:gd name="connsiteX5" fmla="*/ 1724903 w 1724903"/>
                  <a:gd name="connsiteY5" fmla="*/ 852975 h 1705949"/>
                  <a:gd name="connsiteX6" fmla="*/ 1298416 w 1724903"/>
                  <a:gd name="connsiteY6" fmla="*/ 1279462 h 1705949"/>
                  <a:gd name="connsiteX7" fmla="*/ 1298416 w 1724903"/>
                  <a:gd name="connsiteY7" fmla="*/ 1066218 h 1705949"/>
                  <a:gd name="connsiteX8" fmla="*/ 1120790 w 1724903"/>
                  <a:gd name="connsiteY8" fmla="*/ 1066218 h 1705949"/>
                  <a:gd name="connsiteX9" fmla="*/ 1120790 w 1724903"/>
                  <a:gd name="connsiteY9" fmla="*/ 1705949 h 1705949"/>
                  <a:gd name="connsiteX10" fmla="*/ 0 w 1724903"/>
                  <a:gd name="connsiteY10" fmla="*/ 1705949 h 1705949"/>
                  <a:gd name="connsiteX11" fmla="*/ 0 w 1724903"/>
                  <a:gd name="connsiteY11" fmla="*/ 0 h 1705949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30267 w 1724903"/>
                  <a:gd name="connsiteY9" fmla="*/ 3089662 h 3089662"/>
                  <a:gd name="connsiteX10" fmla="*/ 0 w 1724903"/>
                  <a:gd name="connsiteY10" fmla="*/ 1705949 h 3089662"/>
                  <a:gd name="connsiteX11" fmla="*/ 0 w 1724903"/>
                  <a:gd name="connsiteY11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30267 w 1724903"/>
                  <a:gd name="connsiteY9" fmla="*/ 3089662 h 3089662"/>
                  <a:gd name="connsiteX10" fmla="*/ 0 w 1724903"/>
                  <a:gd name="connsiteY10" fmla="*/ 3089662 h 3089662"/>
                  <a:gd name="connsiteX11" fmla="*/ 0 w 1724903"/>
                  <a:gd name="connsiteY11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130267 w 1724903"/>
                  <a:gd name="connsiteY10" fmla="*/ 3089662 h 3089662"/>
                  <a:gd name="connsiteX11" fmla="*/ 0 w 1724903"/>
                  <a:gd name="connsiteY11" fmla="*/ 3089662 h 3089662"/>
                  <a:gd name="connsiteX12" fmla="*/ 0 w 1724903"/>
                  <a:gd name="connsiteY12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127821 w 1724903"/>
                  <a:gd name="connsiteY10" fmla="*/ 1772290 h 3089662"/>
                  <a:gd name="connsiteX11" fmla="*/ 1130267 w 1724903"/>
                  <a:gd name="connsiteY11" fmla="*/ 3089662 h 3089662"/>
                  <a:gd name="connsiteX12" fmla="*/ 0 w 1724903"/>
                  <a:gd name="connsiteY12" fmla="*/ 3089662 h 3089662"/>
                  <a:gd name="connsiteX13" fmla="*/ 0 w 1724903"/>
                  <a:gd name="connsiteY13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345804 w 1724903"/>
                  <a:gd name="connsiteY10" fmla="*/ 1762812 h 3089662"/>
                  <a:gd name="connsiteX11" fmla="*/ 1130267 w 1724903"/>
                  <a:gd name="connsiteY11" fmla="*/ 3089662 h 3089662"/>
                  <a:gd name="connsiteX12" fmla="*/ 0 w 1724903"/>
                  <a:gd name="connsiteY12" fmla="*/ 3089662 h 3089662"/>
                  <a:gd name="connsiteX13" fmla="*/ 0 w 1724903"/>
                  <a:gd name="connsiteY13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345804 w 1724903"/>
                  <a:gd name="connsiteY10" fmla="*/ 1762812 h 3089662"/>
                  <a:gd name="connsiteX11" fmla="*/ 1203641 w 1724903"/>
                  <a:gd name="connsiteY11" fmla="*/ 2473624 h 3089662"/>
                  <a:gd name="connsiteX12" fmla="*/ 1130267 w 1724903"/>
                  <a:gd name="connsiteY12" fmla="*/ 3089662 h 3089662"/>
                  <a:gd name="connsiteX13" fmla="*/ 0 w 1724903"/>
                  <a:gd name="connsiteY13" fmla="*/ 3089662 h 3089662"/>
                  <a:gd name="connsiteX14" fmla="*/ 0 w 1724903"/>
                  <a:gd name="connsiteY14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345804 w 1724903"/>
                  <a:gd name="connsiteY10" fmla="*/ 1762812 h 3089662"/>
                  <a:gd name="connsiteX11" fmla="*/ 1118344 w 1724903"/>
                  <a:gd name="connsiteY11" fmla="*/ 2255642 h 3089662"/>
                  <a:gd name="connsiteX12" fmla="*/ 1130267 w 1724903"/>
                  <a:gd name="connsiteY12" fmla="*/ 3089662 h 3089662"/>
                  <a:gd name="connsiteX13" fmla="*/ 0 w 1724903"/>
                  <a:gd name="connsiteY13" fmla="*/ 3089662 h 3089662"/>
                  <a:gd name="connsiteX14" fmla="*/ 0 w 1724903"/>
                  <a:gd name="connsiteY14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345804 w 1724903"/>
                  <a:gd name="connsiteY10" fmla="*/ 1762812 h 3089662"/>
                  <a:gd name="connsiteX11" fmla="*/ 1118344 w 1724903"/>
                  <a:gd name="connsiteY11" fmla="*/ 2255642 h 3089662"/>
                  <a:gd name="connsiteX12" fmla="*/ 1130267 w 1724903"/>
                  <a:gd name="connsiteY12" fmla="*/ 3089662 h 3089662"/>
                  <a:gd name="connsiteX13" fmla="*/ 0 w 1724903"/>
                  <a:gd name="connsiteY13" fmla="*/ 3089662 h 3089662"/>
                  <a:gd name="connsiteX14" fmla="*/ 0 w 1724903"/>
                  <a:gd name="connsiteY14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345804 w 1724903"/>
                  <a:gd name="connsiteY10" fmla="*/ 1762812 h 3089662"/>
                  <a:gd name="connsiteX11" fmla="*/ 1118344 w 1724903"/>
                  <a:gd name="connsiteY11" fmla="*/ 2255642 h 3089662"/>
                  <a:gd name="connsiteX12" fmla="*/ 1130267 w 1724903"/>
                  <a:gd name="connsiteY12" fmla="*/ 3089662 h 3089662"/>
                  <a:gd name="connsiteX13" fmla="*/ 0 w 1724903"/>
                  <a:gd name="connsiteY13" fmla="*/ 3089662 h 3089662"/>
                  <a:gd name="connsiteX14" fmla="*/ 0 w 1724903"/>
                  <a:gd name="connsiteY14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345804 w 1724903"/>
                  <a:gd name="connsiteY10" fmla="*/ 1762812 h 3089662"/>
                  <a:gd name="connsiteX11" fmla="*/ 1118344 w 1724903"/>
                  <a:gd name="connsiteY11" fmla="*/ 2255642 h 3089662"/>
                  <a:gd name="connsiteX12" fmla="*/ 1130267 w 1724903"/>
                  <a:gd name="connsiteY12" fmla="*/ 3089662 h 3089662"/>
                  <a:gd name="connsiteX13" fmla="*/ 0 w 1724903"/>
                  <a:gd name="connsiteY13" fmla="*/ 3089662 h 3089662"/>
                  <a:gd name="connsiteX14" fmla="*/ 0 w 1724903"/>
                  <a:gd name="connsiteY14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345804 w 1724903"/>
                  <a:gd name="connsiteY10" fmla="*/ 1762812 h 3089662"/>
                  <a:gd name="connsiteX11" fmla="*/ 1118344 w 1724903"/>
                  <a:gd name="connsiteY11" fmla="*/ 2255642 h 3089662"/>
                  <a:gd name="connsiteX12" fmla="*/ 1130267 w 1724903"/>
                  <a:gd name="connsiteY12" fmla="*/ 3089662 h 3089662"/>
                  <a:gd name="connsiteX13" fmla="*/ 0 w 1724903"/>
                  <a:gd name="connsiteY13" fmla="*/ 3089662 h 3089662"/>
                  <a:gd name="connsiteX14" fmla="*/ 0 w 1724903"/>
                  <a:gd name="connsiteY14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345804 w 1724903"/>
                  <a:gd name="connsiteY10" fmla="*/ 1762812 h 3089662"/>
                  <a:gd name="connsiteX11" fmla="*/ 1130981 w 1724903"/>
                  <a:gd name="connsiteY11" fmla="*/ 2255642 h 3089662"/>
                  <a:gd name="connsiteX12" fmla="*/ 1130267 w 1724903"/>
                  <a:gd name="connsiteY12" fmla="*/ 3089662 h 3089662"/>
                  <a:gd name="connsiteX13" fmla="*/ 0 w 1724903"/>
                  <a:gd name="connsiteY13" fmla="*/ 3089662 h 3089662"/>
                  <a:gd name="connsiteX14" fmla="*/ 0 w 1724903"/>
                  <a:gd name="connsiteY14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345804 w 1724903"/>
                  <a:gd name="connsiteY10" fmla="*/ 1762812 h 3089662"/>
                  <a:gd name="connsiteX11" fmla="*/ 1130981 w 1724903"/>
                  <a:gd name="connsiteY11" fmla="*/ 2255642 h 3089662"/>
                  <a:gd name="connsiteX12" fmla="*/ 1130267 w 1724903"/>
                  <a:gd name="connsiteY12" fmla="*/ 3089662 h 3089662"/>
                  <a:gd name="connsiteX13" fmla="*/ 0 w 1724903"/>
                  <a:gd name="connsiteY13" fmla="*/ 3089662 h 3089662"/>
                  <a:gd name="connsiteX14" fmla="*/ 0 w 1724903"/>
                  <a:gd name="connsiteY14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345804 w 1724903"/>
                  <a:gd name="connsiteY10" fmla="*/ 1762812 h 3089662"/>
                  <a:gd name="connsiteX11" fmla="*/ 1153408 w 1724903"/>
                  <a:gd name="connsiteY11" fmla="*/ 2085645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345804 w 1724903"/>
                  <a:gd name="connsiteY10" fmla="*/ 1762812 h 3089662"/>
                  <a:gd name="connsiteX11" fmla="*/ 1235548 w 1724903"/>
                  <a:gd name="connsiteY11" fmla="*/ 2243607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345804 w 1724903"/>
                  <a:gd name="connsiteY10" fmla="*/ 1762812 h 3089662"/>
                  <a:gd name="connsiteX11" fmla="*/ 1235548 w 1724903"/>
                  <a:gd name="connsiteY11" fmla="*/ 2243607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345804 w 1724903"/>
                  <a:gd name="connsiteY10" fmla="*/ 1762812 h 3089662"/>
                  <a:gd name="connsiteX11" fmla="*/ 1235548 w 1724903"/>
                  <a:gd name="connsiteY11" fmla="*/ 2243607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345804 w 1724903"/>
                  <a:gd name="connsiteY10" fmla="*/ 1762812 h 3089662"/>
                  <a:gd name="connsiteX11" fmla="*/ 1235548 w 1724903"/>
                  <a:gd name="connsiteY11" fmla="*/ 2243607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345804 w 1724903"/>
                  <a:gd name="connsiteY10" fmla="*/ 1762812 h 3089662"/>
                  <a:gd name="connsiteX11" fmla="*/ 1450376 w 1724903"/>
                  <a:gd name="connsiteY11" fmla="*/ 2249925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34263 w 1724903"/>
                  <a:gd name="connsiteY10" fmla="*/ 1762812 h 3089662"/>
                  <a:gd name="connsiteX11" fmla="*/ 1450376 w 1724903"/>
                  <a:gd name="connsiteY11" fmla="*/ 2249925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4810 w 1724903"/>
                  <a:gd name="connsiteY10" fmla="*/ 1769130 h 3089662"/>
                  <a:gd name="connsiteX11" fmla="*/ 1450376 w 1724903"/>
                  <a:gd name="connsiteY11" fmla="*/ 2249925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4810 w 1724903"/>
                  <a:gd name="connsiteY10" fmla="*/ 1769130 h 3089662"/>
                  <a:gd name="connsiteX11" fmla="*/ 1450376 w 1724903"/>
                  <a:gd name="connsiteY11" fmla="*/ 2249925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4810 w 1724903"/>
                  <a:gd name="connsiteY10" fmla="*/ 1769130 h 3089662"/>
                  <a:gd name="connsiteX11" fmla="*/ 1469331 w 1724903"/>
                  <a:gd name="connsiteY11" fmla="*/ 2237288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4810 w 1724903"/>
                  <a:gd name="connsiteY10" fmla="*/ 1769130 h 3089662"/>
                  <a:gd name="connsiteX11" fmla="*/ 1469331 w 1724903"/>
                  <a:gd name="connsiteY11" fmla="*/ 2237288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4810 w 1724903"/>
                  <a:gd name="connsiteY10" fmla="*/ 1769130 h 3089662"/>
                  <a:gd name="connsiteX11" fmla="*/ 1469331 w 1724903"/>
                  <a:gd name="connsiteY11" fmla="*/ 2237288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4810 w 1724903"/>
                  <a:gd name="connsiteY10" fmla="*/ 1769130 h 3089662"/>
                  <a:gd name="connsiteX11" fmla="*/ 1477369 w 1724903"/>
                  <a:gd name="connsiteY11" fmla="*/ 2245326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4810 w 1724903"/>
                  <a:gd name="connsiteY10" fmla="*/ 1769130 h 3089662"/>
                  <a:gd name="connsiteX11" fmla="*/ 1477369 w 1724903"/>
                  <a:gd name="connsiteY11" fmla="*/ 2245326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4810 w 1724903"/>
                  <a:gd name="connsiteY10" fmla="*/ 1769130 h 3089662"/>
                  <a:gd name="connsiteX11" fmla="*/ 1477369 w 1724903"/>
                  <a:gd name="connsiteY11" fmla="*/ 2257383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4810 w 1724903"/>
                  <a:gd name="connsiteY10" fmla="*/ 1769130 h 3089662"/>
                  <a:gd name="connsiteX11" fmla="*/ 1477369 w 1724903"/>
                  <a:gd name="connsiteY11" fmla="*/ 2257383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4810 w 1724903"/>
                  <a:gd name="connsiteY10" fmla="*/ 1769130 h 3089662"/>
                  <a:gd name="connsiteX11" fmla="*/ 1485407 w 1724903"/>
                  <a:gd name="connsiteY11" fmla="*/ 2257383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4810 w 1724903"/>
                  <a:gd name="connsiteY10" fmla="*/ 1769130 h 3089662"/>
                  <a:gd name="connsiteX11" fmla="*/ 1485407 w 1724903"/>
                  <a:gd name="connsiteY11" fmla="*/ 2257383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4810 w 1724903"/>
                  <a:gd name="connsiteY10" fmla="*/ 1769130 h 3089662"/>
                  <a:gd name="connsiteX11" fmla="*/ 1481388 w 1724903"/>
                  <a:gd name="connsiteY11" fmla="*/ 2253364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75297 w 1724903"/>
                  <a:gd name="connsiteY10" fmla="*/ 1773886 h 3089662"/>
                  <a:gd name="connsiteX11" fmla="*/ 1481388 w 1724903"/>
                  <a:gd name="connsiteY11" fmla="*/ 2253364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4810 w 1724903"/>
                  <a:gd name="connsiteY10" fmla="*/ 1778643 h 3089662"/>
                  <a:gd name="connsiteX11" fmla="*/ 1481388 w 1724903"/>
                  <a:gd name="connsiteY11" fmla="*/ 2253364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0054 w 1724903"/>
                  <a:gd name="connsiteY10" fmla="*/ 1773886 h 3089662"/>
                  <a:gd name="connsiteX11" fmla="*/ 1481388 w 1724903"/>
                  <a:gd name="connsiteY11" fmla="*/ 2253364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0054 w 1724903"/>
                  <a:gd name="connsiteY10" fmla="*/ 1773886 h 3089662"/>
                  <a:gd name="connsiteX11" fmla="*/ 1481388 w 1724903"/>
                  <a:gd name="connsiteY11" fmla="*/ 2258120 h 3089662"/>
                  <a:gd name="connsiteX12" fmla="*/ 1130981 w 1724903"/>
                  <a:gd name="connsiteY12" fmla="*/ 2255642 h 3089662"/>
                  <a:gd name="connsiteX13" fmla="*/ 1130267 w 1724903"/>
                  <a:gd name="connsiteY13" fmla="*/ 3089662 h 3089662"/>
                  <a:gd name="connsiteX14" fmla="*/ 0 w 1724903"/>
                  <a:gd name="connsiteY14" fmla="*/ 3089662 h 3089662"/>
                  <a:gd name="connsiteX15" fmla="*/ 0 w 1724903"/>
                  <a:gd name="connsiteY15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0054 w 1724903"/>
                  <a:gd name="connsiteY10" fmla="*/ 1773886 h 3089662"/>
                  <a:gd name="connsiteX11" fmla="*/ 1477177 w 1724903"/>
                  <a:gd name="connsiteY11" fmla="*/ 1895764 h 3089662"/>
                  <a:gd name="connsiteX12" fmla="*/ 1481388 w 1724903"/>
                  <a:gd name="connsiteY12" fmla="*/ 2258120 h 3089662"/>
                  <a:gd name="connsiteX13" fmla="*/ 1130981 w 1724903"/>
                  <a:gd name="connsiteY13" fmla="*/ 2255642 h 3089662"/>
                  <a:gd name="connsiteX14" fmla="*/ 1130267 w 1724903"/>
                  <a:gd name="connsiteY14" fmla="*/ 3089662 h 3089662"/>
                  <a:gd name="connsiteX15" fmla="*/ 0 w 1724903"/>
                  <a:gd name="connsiteY15" fmla="*/ 3089662 h 3089662"/>
                  <a:gd name="connsiteX16" fmla="*/ 0 w 1724903"/>
                  <a:gd name="connsiteY16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0054 w 1724903"/>
                  <a:gd name="connsiteY10" fmla="*/ 1773886 h 3089662"/>
                  <a:gd name="connsiteX11" fmla="*/ 1477177 w 1724903"/>
                  <a:gd name="connsiteY11" fmla="*/ 1943330 h 3089662"/>
                  <a:gd name="connsiteX12" fmla="*/ 1481388 w 1724903"/>
                  <a:gd name="connsiteY12" fmla="*/ 2258120 h 3089662"/>
                  <a:gd name="connsiteX13" fmla="*/ 1130981 w 1724903"/>
                  <a:gd name="connsiteY13" fmla="*/ 2255642 h 3089662"/>
                  <a:gd name="connsiteX14" fmla="*/ 1130267 w 1724903"/>
                  <a:gd name="connsiteY14" fmla="*/ 3089662 h 3089662"/>
                  <a:gd name="connsiteX15" fmla="*/ 0 w 1724903"/>
                  <a:gd name="connsiteY15" fmla="*/ 3089662 h 3089662"/>
                  <a:gd name="connsiteX16" fmla="*/ 0 w 1724903"/>
                  <a:gd name="connsiteY16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0054 w 1724903"/>
                  <a:gd name="connsiteY10" fmla="*/ 1773886 h 3089662"/>
                  <a:gd name="connsiteX11" fmla="*/ 1477177 w 1724903"/>
                  <a:gd name="connsiteY11" fmla="*/ 1943330 h 3089662"/>
                  <a:gd name="connsiteX12" fmla="*/ 1481388 w 1724903"/>
                  <a:gd name="connsiteY12" fmla="*/ 2258120 h 3089662"/>
                  <a:gd name="connsiteX13" fmla="*/ 1130981 w 1724903"/>
                  <a:gd name="connsiteY13" fmla="*/ 2255642 h 3089662"/>
                  <a:gd name="connsiteX14" fmla="*/ 1130267 w 1724903"/>
                  <a:gd name="connsiteY14" fmla="*/ 3089662 h 3089662"/>
                  <a:gd name="connsiteX15" fmla="*/ 0 w 1724903"/>
                  <a:gd name="connsiteY15" fmla="*/ 3089662 h 3089662"/>
                  <a:gd name="connsiteX16" fmla="*/ 0 w 1724903"/>
                  <a:gd name="connsiteY16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0054 w 1724903"/>
                  <a:gd name="connsiteY10" fmla="*/ 1773886 h 3089662"/>
                  <a:gd name="connsiteX11" fmla="*/ 1477177 w 1724903"/>
                  <a:gd name="connsiteY11" fmla="*/ 1943330 h 3089662"/>
                  <a:gd name="connsiteX12" fmla="*/ 1481388 w 1724903"/>
                  <a:gd name="connsiteY12" fmla="*/ 2258120 h 3089662"/>
                  <a:gd name="connsiteX13" fmla="*/ 1130981 w 1724903"/>
                  <a:gd name="connsiteY13" fmla="*/ 2255642 h 3089662"/>
                  <a:gd name="connsiteX14" fmla="*/ 1130267 w 1724903"/>
                  <a:gd name="connsiteY14" fmla="*/ 3089662 h 3089662"/>
                  <a:gd name="connsiteX15" fmla="*/ 0 w 1724903"/>
                  <a:gd name="connsiteY15" fmla="*/ 3089662 h 3089662"/>
                  <a:gd name="connsiteX16" fmla="*/ 0 w 1724903"/>
                  <a:gd name="connsiteY16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0054 w 1724903"/>
                  <a:gd name="connsiteY10" fmla="*/ 1773886 h 3089662"/>
                  <a:gd name="connsiteX11" fmla="*/ 1481934 w 1724903"/>
                  <a:gd name="connsiteY11" fmla="*/ 1943330 h 3089662"/>
                  <a:gd name="connsiteX12" fmla="*/ 1481388 w 1724903"/>
                  <a:gd name="connsiteY12" fmla="*/ 2258120 h 3089662"/>
                  <a:gd name="connsiteX13" fmla="*/ 1130981 w 1724903"/>
                  <a:gd name="connsiteY13" fmla="*/ 2255642 h 3089662"/>
                  <a:gd name="connsiteX14" fmla="*/ 1130267 w 1724903"/>
                  <a:gd name="connsiteY14" fmla="*/ 3089662 h 3089662"/>
                  <a:gd name="connsiteX15" fmla="*/ 0 w 1724903"/>
                  <a:gd name="connsiteY15" fmla="*/ 3089662 h 3089662"/>
                  <a:gd name="connsiteX16" fmla="*/ 0 w 1724903"/>
                  <a:gd name="connsiteY16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0054 w 1724903"/>
                  <a:gd name="connsiteY10" fmla="*/ 1773886 h 3089662"/>
                  <a:gd name="connsiteX11" fmla="*/ 1481934 w 1724903"/>
                  <a:gd name="connsiteY11" fmla="*/ 1943330 h 3089662"/>
                  <a:gd name="connsiteX12" fmla="*/ 1481934 w 1724903"/>
                  <a:gd name="connsiteY12" fmla="*/ 2109808 h 3089662"/>
                  <a:gd name="connsiteX13" fmla="*/ 1481388 w 1724903"/>
                  <a:gd name="connsiteY13" fmla="*/ 2258120 h 3089662"/>
                  <a:gd name="connsiteX14" fmla="*/ 1130981 w 1724903"/>
                  <a:gd name="connsiteY14" fmla="*/ 2255642 h 3089662"/>
                  <a:gd name="connsiteX15" fmla="*/ 1130267 w 1724903"/>
                  <a:gd name="connsiteY15" fmla="*/ 3089662 h 3089662"/>
                  <a:gd name="connsiteX16" fmla="*/ 0 w 1724903"/>
                  <a:gd name="connsiteY16" fmla="*/ 3089662 h 3089662"/>
                  <a:gd name="connsiteX17" fmla="*/ 0 w 1724903"/>
                  <a:gd name="connsiteY17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0054 w 1724903"/>
                  <a:gd name="connsiteY10" fmla="*/ 1773886 h 3089662"/>
                  <a:gd name="connsiteX11" fmla="*/ 1481934 w 1724903"/>
                  <a:gd name="connsiteY11" fmla="*/ 1943330 h 3089662"/>
                  <a:gd name="connsiteX12" fmla="*/ 1481934 w 1724903"/>
                  <a:gd name="connsiteY12" fmla="*/ 2109808 h 3089662"/>
                  <a:gd name="connsiteX13" fmla="*/ 1481388 w 1724903"/>
                  <a:gd name="connsiteY13" fmla="*/ 2258120 h 3089662"/>
                  <a:gd name="connsiteX14" fmla="*/ 1130981 w 1724903"/>
                  <a:gd name="connsiteY14" fmla="*/ 2255642 h 3089662"/>
                  <a:gd name="connsiteX15" fmla="*/ 1130267 w 1724903"/>
                  <a:gd name="connsiteY15" fmla="*/ 3089662 h 3089662"/>
                  <a:gd name="connsiteX16" fmla="*/ 0 w 1724903"/>
                  <a:gd name="connsiteY16" fmla="*/ 3089662 h 3089662"/>
                  <a:gd name="connsiteX17" fmla="*/ 0 w 1724903"/>
                  <a:gd name="connsiteY17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0054 w 1724903"/>
                  <a:gd name="connsiteY10" fmla="*/ 1773886 h 3089662"/>
                  <a:gd name="connsiteX11" fmla="*/ 1662682 w 1724903"/>
                  <a:gd name="connsiteY11" fmla="*/ 1586589 h 3089662"/>
                  <a:gd name="connsiteX12" fmla="*/ 1481934 w 1724903"/>
                  <a:gd name="connsiteY12" fmla="*/ 2109808 h 3089662"/>
                  <a:gd name="connsiteX13" fmla="*/ 1481388 w 1724903"/>
                  <a:gd name="connsiteY13" fmla="*/ 2258120 h 3089662"/>
                  <a:gd name="connsiteX14" fmla="*/ 1130981 w 1724903"/>
                  <a:gd name="connsiteY14" fmla="*/ 2255642 h 3089662"/>
                  <a:gd name="connsiteX15" fmla="*/ 1130267 w 1724903"/>
                  <a:gd name="connsiteY15" fmla="*/ 3089662 h 3089662"/>
                  <a:gd name="connsiteX16" fmla="*/ 0 w 1724903"/>
                  <a:gd name="connsiteY16" fmla="*/ 3089662 h 3089662"/>
                  <a:gd name="connsiteX17" fmla="*/ 0 w 1724903"/>
                  <a:gd name="connsiteY17" fmla="*/ 0 h 3089662"/>
                  <a:gd name="connsiteX0" fmla="*/ 0 w 1724903"/>
                  <a:gd name="connsiteY0" fmla="*/ 0 h 3089662"/>
                  <a:gd name="connsiteX1" fmla="*/ 1120790 w 1724903"/>
                  <a:gd name="connsiteY1" fmla="*/ 0 h 3089662"/>
                  <a:gd name="connsiteX2" fmla="*/ 1120790 w 1724903"/>
                  <a:gd name="connsiteY2" fmla="*/ 639731 h 3089662"/>
                  <a:gd name="connsiteX3" fmla="*/ 1298416 w 1724903"/>
                  <a:gd name="connsiteY3" fmla="*/ 639731 h 3089662"/>
                  <a:gd name="connsiteX4" fmla="*/ 1298416 w 1724903"/>
                  <a:gd name="connsiteY4" fmla="*/ 426487 h 3089662"/>
                  <a:gd name="connsiteX5" fmla="*/ 1724903 w 1724903"/>
                  <a:gd name="connsiteY5" fmla="*/ 852975 h 3089662"/>
                  <a:gd name="connsiteX6" fmla="*/ 1298416 w 1724903"/>
                  <a:gd name="connsiteY6" fmla="*/ 1279462 h 3089662"/>
                  <a:gd name="connsiteX7" fmla="*/ 1298416 w 1724903"/>
                  <a:gd name="connsiteY7" fmla="*/ 1066218 h 3089662"/>
                  <a:gd name="connsiteX8" fmla="*/ 1120790 w 1724903"/>
                  <a:gd name="connsiteY8" fmla="*/ 1066218 h 3089662"/>
                  <a:gd name="connsiteX9" fmla="*/ 1118344 w 1724903"/>
                  <a:gd name="connsiteY9" fmla="*/ 1772290 h 3089662"/>
                  <a:gd name="connsiteX10" fmla="*/ 1480054 w 1724903"/>
                  <a:gd name="connsiteY10" fmla="*/ 1773886 h 3089662"/>
                  <a:gd name="connsiteX11" fmla="*/ 1662682 w 1724903"/>
                  <a:gd name="connsiteY11" fmla="*/ 1586589 h 3089662"/>
                  <a:gd name="connsiteX12" fmla="*/ 1572308 w 1724903"/>
                  <a:gd name="connsiteY12" fmla="*/ 1838686 h 3089662"/>
                  <a:gd name="connsiteX13" fmla="*/ 1481934 w 1724903"/>
                  <a:gd name="connsiteY13" fmla="*/ 2109808 h 3089662"/>
                  <a:gd name="connsiteX14" fmla="*/ 1481388 w 1724903"/>
                  <a:gd name="connsiteY14" fmla="*/ 2258120 h 3089662"/>
                  <a:gd name="connsiteX15" fmla="*/ 1130981 w 1724903"/>
                  <a:gd name="connsiteY15" fmla="*/ 2255642 h 3089662"/>
                  <a:gd name="connsiteX16" fmla="*/ 1130267 w 1724903"/>
                  <a:gd name="connsiteY16" fmla="*/ 3089662 h 3089662"/>
                  <a:gd name="connsiteX17" fmla="*/ 0 w 1724903"/>
                  <a:gd name="connsiteY17" fmla="*/ 3089662 h 3089662"/>
                  <a:gd name="connsiteX18" fmla="*/ 0 w 1724903"/>
                  <a:gd name="connsiteY18" fmla="*/ 0 h 3089662"/>
                  <a:gd name="connsiteX0" fmla="*/ 0 w 1846580"/>
                  <a:gd name="connsiteY0" fmla="*/ 0 h 3089662"/>
                  <a:gd name="connsiteX1" fmla="*/ 1120790 w 1846580"/>
                  <a:gd name="connsiteY1" fmla="*/ 0 h 3089662"/>
                  <a:gd name="connsiteX2" fmla="*/ 1120790 w 1846580"/>
                  <a:gd name="connsiteY2" fmla="*/ 639731 h 3089662"/>
                  <a:gd name="connsiteX3" fmla="*/ 1298416 w 1846580"/>
                  <a:gd name="connsiteY3" fmla="*/ 639731 h 3089662"/>
                  <a:gd name="connsiteX4" fmla="*/ 1298416 w 1846580"/>
                  <a:gd name="connsiteY4" fmla="*/ 426487 h 3089662"/>
                  <a:gd name="connsiteX5" fmla="*/ 1724903 w 1846580"/>
                  <a:gd name="connsiteY5" fmla="*/ 852975 h 3089662"/>
                  <a:gd name="connsiteX6" fmla="*/ 1298416 w 1846580"/>
                  <a:gd name="connsiteY6" fmla="*/ 1279462 h 3089662"/>
                  <a:gd name="connsiteX7" fmla="*/ 1298416 w 1846580"/>
                  <a:gd name="connsiteY7" fmla="*/ 1066218 h 3089662"/>
                  <a:gd name="connsiteX8" fmla="*/ 1120790 w 1846580"/>
                  <a:gd name="connsiteY8" fmla="*/ 1066218 h 3089662"/>
                  <a:gd name="connsiteX9" fmla="*/ 1118344 w 1846580"/>
                  <a:gd name="connsiteY9" fmla="*/ 1772290 h 3089662"/>
                  <a:gd name="connsiteX10" fmla="*/ 1480054 w 1846580"/>
                  <a:gd name="connsiteY10" fmla="*/ 1773886 h 3089662"/>
                  <a:gd name="connsiteX11" fmla="*/ 1662682 w 1846580"/>
                  <a:gd name="connsiteY11" fmla="*/ 1586589 h 3089662"/>
                  <a:gd name="connsiteX12" fmla="*/ 1843431 w 1846580"/>
                  <a:gd name="connsiteY12" fmla="*/ 1967113 h 3089662"/>
                  <a:gd name="connsiteX13" fmla="*/ 1481934 w 1846580"/>
                  <a:gd name="connsiteY13" fmla="*/ 2109808 h 3089662"/>
                  <a:gd name="connsiteX14" fmla="*/ 1481388 w 1846580"/>
                  <a:gd name="connsiteY14" fmla="*/ 2258120 h 3089662"/>
                  <a:gd name="connsiteX15" fmla="*/ 1130981 w 1846580"/>
                  <a:gd name="connsiteY15" fmla="*/ 2255642 h 3089662"/>
                  <a:gd name="connsiteX16" fmla="*/ 1130267 w 1846580"/>
                  <a:gd name="connsiteY16" fmla="*/ 3089662 h 3089662"/>
                  <a:gd name="connsiteX17" fmla="*/ 0 w 1846580"/>
                  <a:gd name="connsiteY17" fmla="*/ 3089662 h 3089662"/>
                  <a:gd name="connsiteX18" fmla="*/ 0 w 1846580"/>
                  <a:gd name="connsiteY18" fmla="*/ 0 h 3089662"/>
                  <a:gd name="connsiteX0" fmla="*/ 0 w 1846580"/>
                  <a:gd name="connsiteY0" fmla="*/ 0 h 3089662"/>
                  <a:gd name="connsiteX1" fmla="*/ 1120790 w 1846580"/>
                  <a:gd name="connsiteY1" fmla="*/ 0 h 3089662"/>
                  <a:gd name="connsiteX2" fmla="*/ 1120790 w 1846580"/>
                  <a:gd name="connsiteY2" fmla="*/ 639731 h 3089662"/>
                  <a:gd name="connsiteX3" fmla="*/ 1298416 w 1846580"/>
                  <a:gd name="connsiteY3" fmla="*/ 639731 h 3089662"/>
                  <a:gd name="connsiteX4" fmla="*/ 1298416 w 1846580"/>
                  <a:gd name="connsiteY4" fmla="*/ 426487 h 3089662"/>
                  <a:gd name="connsiteX5" fmla="*/ 1724903 w 1846580"/>
                  <a:gd name="connsiteY5" fmla="*/ 852975 h 3089662"/>
                  <a:gd name="connsiteX6" fmla="*/ 1298416 w 1846580"/>
                  <a:gd name="connsiteY6" fmla="*/ 1279462 h 3089662"/>
                  <a:gd name="connsiteX7" fmla="*/ 1298416 w 1846580"/>
                  <a:gd name="connsiteY7" fmla="*/ 1066218 h 3089662"/>
                  <a:gd name="connsiteX8" fmla="*/ 1120790 w 1846580"/>
                  <a:gd name="connsiteY8" fmla="*/ 1066218 h 3089662"/>
                  <a:gd name="connsiteX9" fmla="*/ 1118344 w 1846580"/>
                  <a:gd name="connsiteY9" fmla="*/ 1772290 h 3089662"/>
                  <a:gd name="connsiteX10" fmla="*/ 1480054 w 1846580"/>
                  <a:gd name="connsiteY10" fmla="*/ 1773886 h 3089662"/>
                  <a:gd name="connsiteX11" fmla="*/ 1662682 w 1846580"/>
                  <a:gd name="connsiteY11" fmla="*/ 1586589 h 3089662"/>
                  <a:gd name="connsiteX12" fmla="*/ 1843431 w 1846580"/>
                  <a:gd name="connsiteY12" fmla="*/ 1967113 h 3089662"/>
                  <a:gd name="connsiteX13" fmla="*/ 1486691 w 1846580"/>
                  <a:gd name="connsiteY13" fmla="*/ 2357148 h 3089662"/>
                  <a:gd name="connsiteX14" fmla="*/ 1481388 w 1846580"/>
                  <a:gd name="connsiteY14" fmla="*/ 2258120 h 3089662"/>
                  <a:gd name="connsiteX15" fmla="*/ 1130981 w 1846580"/>
                  <a:gd name="connsiteY15" fmla="*/ 2255642 h 3089662"/>
                  <a:gd name="connsiteX16" fmla="*/ 1130267 w 1846580"/>
                  <a:gd name="connsiteY16" fmla="*/ 3089662 h 3089662"/>
                  <a:gd name="connsiteX17" fmla="*/ 0 w 1846580"/>
                  <a:gd name="connsiteY17" fmla="*/ 3089662 h 3089662"/>
                  <a:gd name="connsiteX18" fmla="*/ 0 w 1846580"/>
                  <a:gd name="connsiteY18" fmla="*/ 0 h 3089662"/>
                  <a:gd name="connsiteX0" fmla="*/ 0 w 1846580"/>
                  <a:gd name="connsiteY0" fmla="*/ 0 h 3089662"/>
                  <a:gd name="connsiteX1" fmla="*/ 1120790 w 1846580"/>
                  <a:gd name="connsiteY1" fmla="*/ 0 h 3089662"/>
                  <a:gd name="connsiteX2" fmla="*/ 1120790 w 1846580"/>
                  <a:gd name="connsiteY2" fmla="*/ 639731 h 3089662"/>
                  <a:gd name="connsiteX3" fmla="*/ 1298416 w 1846580"/>
                  <a:gd name="connsiteY3" fmla="*/ 639731 h 3089662"/>
                  <a:gd name="connsiteX4" fmla="*/ 1298416 w 1846580"/>
                  <a:gd name="connsiteY4" fmla="*/ 426487 h 3089662"/>
                  <a:gd name="connsiteX5" fmla="*/ 1724903 w 1846580"/>
                  <a:gd name="connsiteY5" fmla="*/ 852975 h 3089662"/>
                  <a:gd name="connsiteX6" fmla="*/ 1298416 w 1846580"/>
                  <a:gd name="connsiteY6" fmla="*/ 1279462 h 3089662"/>
                  <a:gd name="connsiteX7" fmla="*/ 1298416 w 1846580"/>
                  <a:gd name="connsiteY7" fmla="*/ 1066218 h 3089662"/>
                  <a:gd name="connsiteX8" fmla="*/ 1120790 w 1846580"/>
                  <a:gd name="connsiteY8" fmla="*/ 1066218 h 3089662"/>
                  <a:gd name="connsiteX9" fmla="*/ 1118344 w 1846580"/>
                  <a:gd name="connsiteY9" fmla="*/ 1772290 h 3089662"/>
                  <a:gd name="connsiteX10" fmla="*/ 1480054 w 1846580"/>
                  <a:gd name="connsiteY10" fmla="*/ 1773886 h 3089662"/>
                  <a:gd name="connsiteX11" fmla="*/ 1662682 w 1846580"/>
                  <a:gd name="connsiteY11" fmla="*/ 1586589 h 3089662"/>
                  <a:gd name="connsiteX12" fmla="*/ 1843431 w 1846580"/>
                  <a:gd name="connsiteY12" fmla="*/ 1967113 h 3089662"/>
                  <a:gd name="connsiteX13" fmla="*/ 1486691 w 1846580"/>
                  <a:gd name="connsiteY13" fmla="*/ 2409470 h 3089662"/>
                  <a:gd name="connsiteX14" fmla="*/ 1481388 w 1846580"/>
                  <a:gd name="connsiteY14" fmla="*/ 2258120 h 3089662"/>
                  <a:gd name="connsiteX15" fmla="*/ 1130981 w 1846580"/>
                  <a:gd name="connsiteY15" fmla="*/ 2255642 h 3089662"/>
                  <a:gd name="connsiteX16" fmla="*/ 1130267 w 1846580"/>
                  <a:gd name="connsiteY16" fmla="*/ 3089662 h 3089662"/>
                  <a:gd name="connsiteX17" fmla="*/ 0 w 1846580"/>
                  <a:gd name="connsiteY17" fmla="*/ 3089662 h 3089662"/>
                  <a:gd name="connsiteX18" fmla="*/ 0 w 1846580"/>
                  <a:gd name="connsiteY18" fmla="*/ 0 h 3089662"/>
                  <a:gd name="connsiteX0" fmla="*/ 0 w 1845147"/>
                  <a:gd name="connsiteY0" fmla="*/ 0 h 3089662"/>
                  <a:gd name="connsiteX1" fmla="*/ 1120790 w 1845147"/>
                  <a:gd name="connsiteY1" fmla="*/ 0 h 3089662"/>
                  <a:gd name="connsiteX2" fmla="*/ 1120790 w 1845147"/>
                  <a:gd name="connsiteY2" fmla="*/ 639731 h 3089662"/>
                  <a:gd name="connsiteX3" fmla="*/ 1298416 w 1845147"/>
                  <a:gd name="connsiteY3" fmla="*/ 639731 h 3089662"/>
                  <a:gd name="connsiteX4" fmla="*/ 1298416 w 1845147"/>
                  <a:gd name="connsiteY4" fmla="*/ 426487 h 3089662"/>
                  <a:gd name="connsiteX5" fmla="*/ 1724903 w 1845147"/>
                  <a:gd name="connsiteY5" fmla="*/ 852975 h 3089662"/>
                  <a:gd name="connsiteX6" fmla="*/ 1298416 w 1845147"/>
                  <a:gd name="connsiteY6" fmla="*/ 1279462 h 3089662"/>
                  <a:gd name="connsiteX7" fmla="*/ 1298416 w 1845147"/>
                  <a:gd name="connsiteY7" fmla="*/ 1066218 h 3089662"/>
                  <a:gd name="connsiteX8" fmla="*/ 1120790 w 1845147"/>
                  <a:gd name="connsiteY8" fmla="*/ 1066218 h 3089662"/>
                  <a:gd name="connsiteX9" fmla="*/ 1118344 w 1845147"/>
                  <a:gd name="connsiteY9" fmla="*/ 1772290 h 3089662"/>
                  <a:gd name="connsiteX10" fmla="*/ 1480054 w 1845147"/>
                  <a:gd name="connsiteY10" fmla="*/ 1773886 h 3089662"/>
                  <a:gd name="connsiteX11" fmla="*/ 1481933 w 1845147"/>
                  <a:gd name="connsiteY11" fmla="*/ 1619885 h 3089662"/>
                  <a:gd name="connsiteX12" fmla="*/ 1843431 w 1845147"/>
                  <a:gd name="connsiteY12" fmla="*/ 1967113 h 3089662"/>
                  <a:gd name="connsiteX13" fmla="*/ 1486691 w 1845147"/>
                  <a:gd name="connsiteY13" fmla="*/ 2409470 h 3089662"/>
                  <a:gd name="connsiteX14" fmla="*/ 1481388 w 1845147"/>
                  <a:gd name="connsiteY14" fmla="*/ 2258120 h 3089662"/>
                  <a:gd name="connsiteX15" fmla="*/ 1130981 w 1845147"/>
                  <a:gd name="connsiteY15" fmla="*/ 2255642 h 3089662"/>
                  <a:gd name="connsiteX16" fmla="*/ 1130267 w 1845147"/>
                  <a:gd name="connsiteY16" fmla="*/ 3089662 h 3089662"/>
                  <a:gd name="connsiteX17" fmla="*/ 0 w 1845147"/>
                  <a:gd name="connsiteY17" fmla="*/ 3089662 h 3089662"/>
                  <a:gd name="connsiteX18" fmla="*/ 0 w 1845147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80054 w 1843431"/>
                  <a:gd name="connsiteY10" fmla="*/ 1773886 h 3089662"/>
                  <a:gd name="connsiteX11" fmla="*/ 1481933 w 1843431"/>
                  <a:gd name="connsiteY11" fmla="*/ 1619885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80054 w 1843431"/>
                  <a:gd name="connsiteY10" fmla="*/ 1773886 h 3089662"/>
                  <a:gd name="connsiteX11" fmla="*/ 1481933 w 1843431"/>
                  <a:gd name="connsiteY11" fmla="*/ 1619885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80054 w 1843431"/>
                  <a:gd name="connsiteY10" fmla="*/ 1773886 h 3089662"/>
                  <a:gd name="connsiteX11" fmla="*/ 1481933 w 1843431"/>
                  <a:gd name="connsiteY11" fmla="*/ 1619885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80054 w 1843431"/>
                  <a:gd name="connsiteY10" fmla="*/ 1773886 h 3089662"/>
                  <a:gd name="connsiteX11" fmla="*/ 1481933 w 1843431"/>
                  <a:gd name="connsiteY11" fmla="*/ 1619885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80054 w 1843431"/>
                  <a:gd name="connsiteY10" fmla="*/ 1773886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80054 w 1843431"/>
                  <a:gd name="connsiteY10" fmla="*/ 186901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80054 w 1843431"/>
                  <a:gd name="connsiteY10" fmla="*/ 186901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80054 w 1843431"/>
                  <a:gd name="connsiteY10" fmla="*/ 1778643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69130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724903 w 1843431"/>
                  <a:gd name="connsiteY5" fmla="*/ 852975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98416 w 1843431"/>
                  <a:gd name="connsiteY3" fmla="*/ 639731 h 3089662"/>
                  <a:gd name="connsiteX4" fmla="*/ 1298416 w 1843431"/>
                  <a:gd name="connsiteY4" fmla="*/ 426487 h 3089662"/>
                  <a:gd name="connsiteX5" fmla="*/ 1403515 w 1843431"/>
                  <a:gd name="connsiteY5" fmla="*/ 860688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639731 h 3089662"/>
                  <a:gd name="connsiteX3" fmla="*/ 1201903 w 1843431"/>
                  <a:gd name="connsiteY3" fmla="*/ 633640 h 3089662"/>
                  <a:gd name="connsiteX4" fmla="*/ 1298416 w 1843431"/>
                  <a:gd name="connsiteY4" fmla="*/ 426487 h 3089662"/>
                  <a:gd name="connsiteX5" fmla="*/ 1403515 w 1843431"/>
                  <a:gd name="connsiteY5" fmla="*/ 860688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715862 h 3089662"/>
                  <a:gd name="connsiteX3" fmla="*/ 1201903 w 1843431"/>
                  <a:gd name="connsiteY3" fmla="*/ 633640 h 3089662"/>
                  <a:gd name="connsiteX4" fmla="*/ 1298416 w 1843431"/>
                  <a:gd name="connsiteY4" fmla="*/ 426487 h 3089662"/>
                  <a:gd name="connsiteX5" fmla="*/ 1403515 w 1843431"/>
                  <a:gd name="connsiteY5" fmla="*/ 860688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1066218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715862 h 3089662"/>
                  <a:gd name="connsiteX3" fmla="*/ 1201903 w 1843431"/>
                  <a:gd name="connsiteY3" fmla="*/ 633640 h 3089662"/>
                  <a:gd name="connsiteX4" fmla="*/ 1298416 w 1843431"/>
                  <a:gd name="connsiteY4" fmla="*/ 426487 h 3089662"/>
                  <a:gd name="connsiteX5" fmla="*/ 1403515 w 1843431"/>
                  <a:gd name="connsiteY5" fmla="*/ 860688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987869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715862 h 3089662"/>
                  <a:gd name="connsiteX3" fmla="*/ 1201903 w 1843431"/>
                  <a:gd name="connsiteY3" fmla="*/ 633640 h 3089662"/>
                  <a:gd name="connsiteX4" fmla="*/ 1298416 w 1843431"/>
                  <a:gd name="connsiteY4" fmla="*/ 426487 h 3089662"/>
                  <a:gd name="connsiteX5" fmla="*/ 1403515 w 1843431"/>
                  <a:gd name="connsiteY5" fmla="*/ 860688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987869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715862 h 3089662"/>
                  <a:gd name="connsiteX3" fmla="*/ 1201903 w 1843431"/>
                  <a:gd name="connsiteY3" fmla="*/ 633640 h 3089662"/>
                  <a:gd name="connsiteX4" fmla="*/ 1298416 w 1843431"/>
                  <a:gd name="connsiteY4" fmla="*/ 426487 h 3089662"/>
                  <a:gd name="connsiteX5" fmla="*/ 1403515 w 1843431"/>
                  <a:gd name="connsiteY5" fmla="*/ 860688 h 3089662"/>
                  <a:gd name="connsiteX6" fmla="*/ 1298416 w 1843431"/>
                  <a:gd name="connsiteY6" fmla="*/ 1279462 h 3089662"/>
                  <a:gd name="connsiteX7" fmla="*/ 1298416 w 1843431"/>
                  <a:gd name="connsiteY7" fmla="*/ 1066218 h 3089662"/>
                  <a:gd name="connsiteX8" fmla="*/ 1120790 w 1843431"/>
                  <a:gd name="connsiteY8" fmla="*/ 987869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715862 h 3089662"/>
                  <a:gd name="connsiteX3" fmla="*/ 1201903 w 1843431"/>
                  <a:gd name="connsiteY3" fmla="*/ 633640 h 3089662"/>
                  <a:gd name="connsiteX4" fmla="*/ 1298416 w 1843431"/>
                  <a:gd name="connsiteY4" fmla="*/ 426487 h 3089662"/>
                  <a:gd name="connsiteX5" fmla="*/ 1403515 w 1843431"/>
                  <a:gd name="connsiteY5" fmla="*/ 860688 h 3089662"/>
                  <a:gd name="connsiteX6" fmla="*/ 1298416 w 1843431"/>
                  <a:gd name="connsiteY6" fmla="*/ 1279462 h 3089662"/>
                  <a:gd name="connsiteX7" fmla="*/ 1194189 w 1843431"/>
                  <a:gd name="connsiteY7" fmla="*/ 990481 h 3089662"/>
                  <a:gd name="connsiteX8" fmla="*/ 1120790 w 1843431"/>
                  <a:gd name="connsiteY8" fmla="*/ 987869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715862 h 3089662"/>
                  <a:gd name="connsiteX3" fmla="*/ 1201903 w 1843431"/>
                  <a:gd name="connsiteY3" fmla="*/ 633640 h 3089662"/>
                  <a:gd name="connsiteX4" fmla="*/ 1298416 w 1843431"/>
                  <a:gd name="connsiteY4" fmla="*/ 426487 h 3089662"/>
                  <a:gd name="connsiteX5" fmla="*/ 1403515 w 1843431"/>
                  <a:gd name="connsiteY5" fmla="*/ 860688 h 3089662"/>
                  <a:gd name="connsiteX6" fmla="*/ 1298416 w 1843431"/>
                  <a:gd name="connsiteY6" fmla="*/ 1279462 h 3089662"/>
                  <a:gd name="connsiteX7" fmla="*/ 1194189 w 1843431"/>
                  <a:gd name="connsiteY7" fmla="*/ 990481 h 3089662"/>
                  <a:gd name="connsiteX8" fmla="*/ 1120790 w 1843431"/>
                  <a:gd name="connsiteY8" fmla="*/ 987869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715862 h 3089662"/>
                  <a:gd name="connsiteX3" fmla="*/ 1201903 w 1843431"/>
                  <a:gd name="connsiteY3" fmla="*/ 633640 h 3089662"/>
                  <a:gd name="connsiteX4" fmla="*/ 1298416 w 1843431"/>
                  <a:gd name="connsiteY4" fmla="*/ 426487 h 3089662"/>
                  <a:gd name="connsiteX5" fmla="*/ 1403515 w 1843431"/>
                  <a:gd name="connsiteY5" fmla="*/ 860688 h 3089662"/>
                  <a:gd name="connsiteX6" fmla="*/ 1298416 w 1843431"/>
                  <a:gd name="connsiteY6" fmla="*/ 1279462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3092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715862 h 3089662"/>
                  <a:gd name="connsiteX3" fmla="*/ 1201903 w 1843431"/>
                  <a:gd name="connsiteY3" fmla="*/ 633640 h 3089662"/>
                  <a:gd name="connsiteX4" fmla="*/ 1298416 w 1843431"/>
                  <a:gd name="connsiteY4" fmla="*/ 426487 h 3089662"/>
                  <a:gd name="connsiteX5" fmla="*/ 1403515 w 1843431"/>
                  <a:gd name="connsiteY5" fmla="*/ 860688 h 3089662"/>
                  <a:gd name="connsiteX6" fmla="*/ 1298416 w 1843431"/>
                  <a:gd name="connsiteY6" fmla="*/ 1279462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715862 h 3089662"/>
                  <a:gd name="connsiteX3" fmla="*/ 1201903 w 1843431"/>
                  <a:gd name="connsiteY3" fmla="*/ 633640 h 3089662"/>
                  <a:gd name="connsiteX4" fmla="*/ 1298416 w 1843431"/>
                  <a:gd name="connsiteY4" fmla="*/ 426487 h 3089662"/>
                  <a:gd name="connsiteX5" fmla="*/ 1403515 w 1843431"/>
                  <a:gd name="connsiteY5" fmla="*/ 860688 h 3089662"/>
                  <a:gd name="connsiteX6" fmla="*/ 1298416 w 1843431"/>
                  <a:gd name="connsiteY6" fmla="*/ 1279462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715862 h 3089662"/>
                  <a:gd name="connsiteX3" fmla="*/ 1190769 w 1843431"/>
                  <a:gd name="connsiteY3" fmla="*/ 715454 h 3089662"/>
                  <a:gd name="connsiteX4" fmla="*/ 1298416 w 1843431"/>
                  <a:gd name="connsiteY4" fmla="*/ 426487 h 3089662"/>
                  <a:gd name="connsiteX5" fmla="*/ 1403515 w 1843431"/>
                  <a:gd name="connsiteY5" fmla="*/ 860688 h 3089662"/>
                  <a:gd name="connsiteX6" fmla="*/ 1298416 w 1843431"/>
                  <a:gd name="connsiteY6" fmla="*/ 1279462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715862 h 3089662"/>
                  <a:gd name="connsiteX3" fmla="*/ 1190769 w 1843431"/>
                  <a:gd name="connsiteY3" fmla="*/ 715454 h 3089662"/>
                  <a:gd name="connsiteX4" fmla="*/ 1298416 w 1843431"/>
                  <a:gd name="connsiteY4" fmla="*/ 426487 h 3089662"/>
                  <a:gd name="connsiteX5" fmla="*/ 1403515 w 1843431"/>
                  <a:gd name="connsiteY5" fmla="*/ 860688 h 3089662"/>
                  <a:gd name="connsiteX6" fmla="*/ 1298416 w 1843431"/>
                  <a:gd name="connsiteY6" fmla="*/ 1279462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715862 h 3089662"/>
                  <a:gd name="connsiteX3" fmla="*/ 1190769 w 1843431"/>
                  <a:gd name="connsiteY3" fmla="*/ 715454 h 3089662"/>
                  <a:gd name="connsiteX4" fmla="*/ 1199598 w 1843431"/>
                  <a:gd name="connsiteY4" fmla="*/ 579444 h 3089662"/>
                  <a:gd name="connsiteX5" fmla="*/ 1403515 w 1843431"/>
                  <a:gd name="connsiteY5" fmla="*/ 860688 h 3089662"/>
                  <a:gd name="connsiteX6" fmla="*/ 1298416 w 1843431"/>
                  <a:gd name="connsiteY6" fmla="*/ 1279462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715862 h 3089662"/>
                  <a:gd name="connsiteX3" fmla="*/ 1190769 w 1843431"/>
                  <a:gd name="connsiteY3" fmla="*/ 715454 h 3089662"/>
                  <a:gd name="connsiteX4" fmla="*/ 1199598 w 1843431"/>
                  <a:gd name="connsiteY4" fmla="*/ 579444 h 3089662"/>
                  <a:gd name="connsiteX5" fmla="*/ 1318615 w 1843431"/>
                  <a:gd name="connsiteY5" fmla="*/ 850017 h 3089662"/>
                  <a:gd name="connsiteX6" fmla="*/ 1298416 w 1843431"/>
                  <a:gd name="connsiteY6" fmla="*/ 1279462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20790 w 1843431"/>
                  <a:gd name="connsiteY2" fmla="*/ 715862 h 3089662"/>
                  <a:gd name="connsiteX3" fmla="*/ 1190769 w 1843431"/>
                  <a:gd name="connsiteY3" fmla="*/ 715454 h 3089662"/>
                  <a:gd name="connsiteX4" fmla="*/ 1199598 w 1843431"/>
                  <a:gd name="connsiteY4" fmla="*/ 579444 h 3089662"/>
                  <a:gd name="connsiteX5" fmla="*/ 1318615 w 1843431"/>
                  <a:gd name="connsiteY5" fmla="*/ 850017 h 3089662"/>
                  <a:gd name="connsiteX6" fmla="*/ 1196815 w 1843431"/>
                  <a:gd name="connsiteY6" fmla="*/ 1122948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19398 w 1843431"/>
                  <a:gd name="connsiteY2" fmla="*/ 463305 h 3089662"/>
                  <a:gd name="connsiteX3" fmla="*/ 1190769 w 1843431"/>
                  <a:gd name="connsiteY3" fmla="*/ 715454 h 3089662"/>
                  <a:gd name="connsiteX4" fmla="*/ 1199598 w 1843431"/>
                  <a:gd name="connsiteY4" fmla="*/ 579444 h 3089662"/>
                  <a:gd name="connsiteX5" fmla="*/ 1318615 w 1843431"/>
                  <a:gd name="connsiteY5" fmla="*/ 850017 h 3089662"/>
                  <a:gd name="connsiteX6" fmla="*/ 1196815 w 1843431"/>
                  <a:gd name="connsiteY6" fmla="*/ 1122948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19398 w 1843431"/>
                  <a:gd name="connsiteY2" fmla="*/ 463305 h 3089662"/>
                  <a:gd name="connsiteX3" fmla="*/ 1193553 w 1843431"/>
                  <a:gd name="connsiteY3" fmla="*/ 462897 h 3089662"/>
                  <a:gd name="connsiteX4" fmla="*/ 1199598 w 1843431"/>
                  <a:gd name="connsiteY4" fmla="*/ 579444 h 3089662"/>
                  <a:gd name="connsiteX5" fmla="*/ 1318615 w 1843431"/>
                  <a:gd name="connsiteY5" fmla="*/ 850017 h 3089662"/>
                  <a:gd name="connsiteX6" fmla="*/ 1196815 w 1843431"/>
                  <a:gd name="connsiteY6" fmla="*/ 1122948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19398 w 1843431"/>
                  <a:gd name="connsiteY2" fmla="*/ 463305 h 3089662"/>
                  <a:gd name="connsiteX3" fmla="*/ 1193553 w 1843431"/>
                  <a:gd name="connsiteY3" fmla="*/ 462897 h 3089662"/>
                  <a:gd name="connsiteX4" fmla="*/ 1195423 w 1843431"/>
                  <a:gd name="connsiteY4" fmla="*/ 323329 h 3089662"/>
                  <a:gd name="connsiteX5" fmla="*/ 1318615 w 1843431"/>
                  <a:gd name="connsiteY5" fmla="*/ 850017 h 3089662"/>
                  <a:gd name="connsiteX6" fmla="*/ 1196815 w 1843431"/>
                  <a:gd name="connsiteY6" fmla="*/ 1122948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19398 w 1843431"/>
                  <a:gd name="connsiteY2" fmla="*/ 463305 h 3089662"/>
                  <a:gd name="connsiteX3" fmla="*/ 1193553 w 1843431"/>
                  <a:gd name="connsiteY3" fmla="*/ 462897 h 3089662"/>
                  <a:gd name="connsiteX4" fmla="*/ 1195423 w 1843431"/>
                  <a:gd name="connsiteY4" fmla="*/ 323329 h 3089662"/>
                  <a:gd name="connsiteX5" fmla="*/ 1318615 w 1843431"/>
                  <a:gd name="connsiteY5" fmla="*/ 850017 h 3089662"/>
                  <a:gd name="connsiteX6" fmla="*/ 1196815 w 1843431"/>
                  <a:gd name="connsiteY6" fmla="*/ 1122948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19398 w 1843431"/>
                  <a:gd name="connsiteY2" fmla="*/ 463305 h 3089662"/>
                  <a:gd name="connsiteX3" fmla="*/ 1193553 w 1843431"/>
                  <a:gd name="connsiteY3" fmla="*/ 462897 h 3089662"/>
                  <a:gd name="connsiteX4" fmla="*/ 1195423 w 1843431"/>
                  <a:gd name="connsiteY4" fmla="*/ 323329 h 3089662"/>
                  <a:gd name="connsiteX5" fmla="*/ 1318615 w 1843431"/>
                  <a:gd name="connsiteY5" fmla="*/ 850017 h 3089662"/>
                  <a:gd name="connsiteX6" fmla="*/ 1196815 w 1843431"/>
                  <a:gd name="connsiteY6" fmla="*/ 1122948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19398 w 1843431"/>
                  <a:gd name="connsiteY2" fmla="*/ 463305 h 3089662"/>
                  <a:gd name="connsiteX3" fmla="*/ 1193553 w 1843431"/>
                  <a:gd name="connsiteY3" fmla="*/ 462897 h 3089662"/>
                  <a:gd name="connsiteX4" fmla="*/ 1195423 w 1843431"/>
                  <a:gd name="connsiteY4" fmla="*/ 323329 h 3089662"/>
                  <a:gd name="connsiteX5" fmla="*/ 1313048 w 1843431"/>
                  <a:gd name="connsiteY5" fmla="*/ 597459 h 3089662"/>
                  <a:gd name="connsiteX6" fmla="*/ 1196815 w 1843431"/>
                  <a:gd name="connsiteY6" fmla="*/ 1122948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19398 w 1843431"/>
                  <a:gd name="connsiteY2" fmla="*/ 463305 h 3089662"/>
                  <a:gd name="connsiteX3" fmla="*/ 1193553 w 1843431"/>
                  <a:gd name="connsiteY3" fmla="*/ 462897 h 3089662"/>
                  <a:gd name="connsiteX4" fmla="*/ 1195423 w 1843431"/>
                  <a:gd name="connsiteY4" fmla="*/ 323329 h 3089662"/>
                  <a:gd name="connsiteX5" fmla="*/ 1313048 w 1843431"/>
                  <a:gd name="connsiteY5" fmla="*/ 597459 h 3089662"/>
                  <a:gd name="connsiteX6" fmla="*/ 1196815 w 1843431"/>
                  <a:gd name="connsiteY6" fmla="*/ 1122948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19398 w 1843431"/>
                  <a:gd name="connsiteY2" fmla="*/ 463305 h 3089662"/>
                  <a:gd name="connsiteX3" fmla="*/ 1193553 w 1843431"/>
                  <a:gd name="connsiteY3" fmla="*/ 462897 h 3089662"/>
                  <a:gd name="connsiteX4" fmla="*/ 1195423 w 1843431"/>
                  <a:gd name="connsiteY4" fmla="*/ 323329 h 3089662"/>
                  <a:gd name="connsiteX5" fmla="*/ 1313048 w 1843431"/>
                  <a:gd name="connsiteY5" fmla="*/ 597459 h 3089662"/>
                  <a:gd name="connsiteX6" fmla="*/ 1196815 w 1843431"/>
                  <a:gd name="connsiteY6" fmla="*/ 1122948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19398 w 1843431"/>
                  <a:gd name="connsiteY2" fmla="*/ 463305 h 3089662"/>
                  <a:gd name="connsiteX3" fmla="*/ 1193553 w 1843431"/>
                  <a:gd name="connsiteY3" fmla="*/ 462897 h 3089662"/>
                  <a:gd name="connsiteX4" fmla="*/ 1195423 w 1843431"/>
                  <a:gd name="connsiteY4" fmla="*/ 323329 h 3089662"/>
                  <a:gd name="connsiteX5" fmla="*/ 1313048 w 1843431"/>
                  <a:gd name="connsiteY5" fmla="*/ 597459 h 3089662"/>
                  <a:gd name="connsiteX6" fmla="*/ 1198207 w 1843431"/>
                  <a:gd name="connsiteY6" fmla="*/ 866833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19398 w 1843431"/>
                  <a:gd name="connsiteY2" fmla="*/ 463305 h 3089662"/>
                  <a:gd name="connsiteX3" fmla="*/ 1193553 w 1843431"/>
                  <a:gd name="connsiteY3" fmla="*/ 462897 h 3089662"/>
                  <a:gd name="connsiteX4" fmla="*/ 1195423 w 1843431"/>
                  <a:gd name="connsiteY4" fmla="*/ 323329 h 3089662"/>
                  <a:gd name="connsiteX5" fmla="*/ 1313048 w 1843431"/>
                  <a:gd name="connsiteY5" fmla="*/ 597459 h 3089662"/>
                  <a:gd name="connsiteX6" fmla="*/ 1198207 w 1843431"/>
                  <a:gd name="connsiteY6" fmla="*/ 866833 h 3089662"/>
                  <a:gd name="connsiteX7" fmla="*/ 1194189 w 1843431"/>
                  <a:gd name="connsiteY7" fmla="*/ 990481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19398 w 1843431"/>
                  <a:gd name="connsiteY2" fmla="*/ 463305 h 3089662"/>
                  <a:gd name="connsiteX3" fmla="*/ 1193553 w 1843431"/>
                  <a:gd name="connsiteY3" fmla="*/ 462897 h 3089662"/>
                  <a:gd name="connsiteX4" fmla="*/ 1195423 w 1843431"/>
                  <a:gd name="connsiteY4" fmla="*/ 323329 h 3089662"/>
                  <a:gd name="connsiteX5" fmla="*/ 1313048 w 1843431"/>
                  <a:gd name="connsiteY5" fmla="*/ 597459 h 3089662"/>
                  <a:gd name="connsiteX6" fmla="*/ 1198207 w 1843431"/>
                  <a:gd name="connsiteY6" fmla="*/ 866833 h 3089662"/>
                  <a:gd name="connsiteX7" fmla="*/ 1196973 w 1843431"/>
                  <a:gd name="connsiteY7" fmla="*/ 727252 h 3089662"/>
                  <a:gd name="connsiteX8" fmla="*/ 1118746 w 1843431"/>
                  <a:gd name="connsiteY8" fmla="*/ 990480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19398 w 1843431"/>
                  <a:gd name="connsiteY2" fmla="*/ 463305 h 3089662"/>
                  <a:gd name="connsiteX3" fmla="*/ 1193553 w 1843431"/>
                  <a:gd name="connsiteY3" fmla="*/ 462897 h 3089662"/>
                  <a:gd name="connsiteX4" fmla="*/ 1195423 w 1843431"/>
                  <a:gd name="connsiteY4" fmla="*/ 323329 h 3089662"/>
                  <a:gd name="connsiteX5" fmla="*/ 1313048 w 1843431"/>
                  <a:gd name="connsiteY5" fmla="*/ 597459 h 3089662"/>
                  <a:gd name="connsiteX6" fmla="*/ 1198207 w 1843431"/>
                  <a:gd name="connsiteY6" fmla="*/ 866833 h 3089662"/>
                  <a:gd name="connsiteX7" fmla="*/ 1196973 w 1843431"/>
                  <a:gd name="connsiteY7" fmla="*/ 727252 h 3089662"/>
                  <a:gd name="connsiteX8" fmla="*/ 1118746 w 1843431"/>
                  <a:gd name="connsiteY8" fmla="*/ 734365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19398 w 1843431"/>
                  <a:gd name="connsiteY2" fmla="*/ 463305 h 3089662"/>
                  <a:gd name="connsiteX3" fmla="*/ 1193553 w 1843431"/>
                  <a:gd name="connsiteY3" fmla="*/ 462897 h 3089662"/>
                  <a:gd name="connsiteX4" fmla="*/ 1195423 w 1843431"/>
                  <a:gd name="connsiteY4" fmla="*/ 323329 h 3089662"/>
                  <a:gd name="connsiteX5" fmla="*/ 1313048 w 1843431"/>
                  <a:gd name="connsiteY5" fmla="*/ 597459 h 3089662"/>
                  <a:gd name="connsiteX6" fmla="*/ 1198207 w 1843431"/>
                  <a:gd name="connsiteY6" fmla="*/ 866833 h 3089662"/>
                  <a:gd name="connsiteX7" fmla="*/ 1196973 w 1843431"/>
                  <a:gd name="connsiteY7" fmla="*/ 737923 h 3089662"/>
                  <a:gd name="connsiteX8" fmla="*/ 1118746 w 1843431"/>
                  <a:gd name="connsiteY8" fmla="*/ 734365 h 3089662"/>
                  <a:gd name="connsiteX9" fmla="*/ 1118344 w 1843431"/>
                  <a:gd name="connsiteY9" fmla="*/ 1772290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19398 w 1843431"/>
                  <a:gd name="connsiteY2" fmla="*/ 463305 h 3089662"/>
                  <a:gd name="connsiteX3" fmla="*/ 1193553 w 1843431"/>
                  <a:gd name="connsiteY3" fmla="*/ 462897 h 3089662"/>
                  <a:gd name="connsiteX4" fmla="*/ 1195423 w 1843431"/>
                  <a:gd name="connsiteY4" fmla="*/ 323329 h 3089662"/>
                  <a:gd name="connsiteX5" fmla="*/ 1313048 w 1843431"/>
                  <a:gd name="connsiteY5" fmla="*/ 597459 h 3089662"/>
                  <a:gd name="connsiteX6" fmla="*/ 1198207 w 1843431"/>
                  <a:gd name="connsiteY6" fmla="*/ 866833 h 3089662"/>
                  <a:gd name="connsiteX7" fmla="*/ 1196973 w 1843431"/>
                  <a:gd name="connsiteY7" fmla="*/ 737923 h 3089662"/>
                  <a:gd name="connsiteX8" fmla="*/ 1118746 w 1843431"/>
                  <a:gd name="connsiteY8" fmla="*/ 734365 h 3089662"/>
                  <a:gd name="connsiteX9" fmla="*/ 1116952 w 1843431"/>
                  <a:gd name="connsiteY9" fmla="*/ 1306304 h 3089662"/>
                  <a:gd name="connsiteX10" fmla="*/ 1475298 w 1843431"/>
                  <a:gd name="connsiteY10" fmla="*/ 1773887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19398 w 1843431"/>
                  <a:gd name="connsiteY2" fmla="*/ 463305 h 3089662"/>
                  <a:gd name="connsiteX3" fmla="*/ 1193553 w 1843431"/>
                  <a:gd name="connsiteY3" fmla="*/ 462897 h 3089662"/>
                  <a:gd name="connsiteX4" fmla="*/ 1195423 w 1843431"/>
                  <a:gd name="connsiteY4" fmla="*/ 323329 h 3089662"/>
                  <a:gd name="connsiteX5" fmla="*/ 1313048 w 1843431"/>
                  <a:gd name="connsiteY5" fmla="*/ 597459 h 3089662"/>
                  <a:gd name="connsiteX6" fmla="*/ 1198207 w 1843431"/>
                  <a:gd name="connsiteY6" fmla="*/ 866833 h 3089662"/>
                  <a:gd name="connsiteX7" fmla="*/ 1196973 w 1843431"/>
                  <a:gd name="connsiteY7" fmla="*/ 737923 h 3089662"/>
                  <a:gd name="connsiteX8" fmla="*/ 1118746 w 1843431"/>
                  <a:gd name="connsiteY8" fmla="*/ 734365 h 3089662"/>
                  <a:gd name="connsiteX9" fmla="*/ 1116952 w 1843431"/>
                  <a:gd name="connsiteY9" fmla="*/ 1306304 h 3089662"/>
                  <a:gd name="connsiteX10" fmla="*/ 1191370 w 1843431"/>
                  <a:gd name="connsiteY10" fmla="*/ 1318572 h 3089662"/>
                  <a:gd name="connsiteX11" fmla="*/ 1472420 w 1843431"/>
                  <a:gd name="connsiteY11" fmla="*/ 1591346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843431"/>
                  <a:gd name="connsiteY0" fmla="*/ 0 h 3089662"/>
                  <a:gd name="connsiteX1" fmla="*/ 1120790 w 1843431"/>
                  <a:gd name="connsiteY1" fmla="*/ 0 h 3089662"/>
                  <a:gd name="connsiteX2" fmla="*/ 1119398 w 1843431"/>
                  <a:gd name="connsiteY2" fmla="*/ 463305 h 3089662"/>
                  <a:gd name="connsiteX3" fmla="*/ 1193553 w 1843431"/>
                  <a:gd name="connsiteY3" fmla="*/ 462897 h 3089662"/>
                  <a:gd name="connsiteX4" fmla="*/ 1195423 w 1843431"/>
                  <a:gd name="connsiteY4" fmla="*/ 323329 h 3089662"/>
                  <a:gd name="connsiteX5" fmla="*/ 1313048 w 1843431"/>
                  <a:gd name="connsiteY5" fmla="*/ 597459 h 3089662"/>
                  <a:gd name="connsiteX6" fmla="*/ 1198207 w 1843431"/>
                  <a:gd name="connsiteY6" fmla="*/ 866833 h 3089662"/>
                  <a:gd name="connsiteX7" fmla="*/ 1196973 w 1843431"/>
                  <a:gd name="connsiteY7" fmla="*/ 737923 h 3089662"/>
                  <a:gd name="connsiteX8" fmla="*/ 1118746 w 1843431"/>
                  <a:gd name="connsiteY8" fmla="*/ 734365 h 3089662"/>
                  <a:gd name="connsiteX9" fmla="*/ 1116952 w 1843431"/>
                  <a:gd name="connsiteY9" fmla="*/ 1306304 h 3089662"/>
                  <a:gd name="connsiteX10" fmla="*/ 1191370 w 1843431"/>
                  <a:gd name="connsiteY10" fmla="*/ 1318572 h 3089662"/>
                  <a:gd name="connsiteX11" fmla="*/ 1192668 w 1843431"/>
                  <a:gd name="connsiteY11" fmla="*/ 1185831 h 3089662"/>
                  <a:gd name="connsiteX12" fmla="*/ 1843431 w 1843431"/>
                  <a:gd name="connsiteY12" fmla="*/ 1967113 h 3089662"/>
                  <a:gd name="connsiteX13" fmla="*/ 1486691 w 1843431"/>
                  <a:gd name="connsiteY13" fmla="*/ 2409470 h 3089662"/>
                  <a:gd name="connsiteX14" fmla="*/ 1481388 w 1843431"/>
                  <a:gd name="connsiteY14" fmla="*/ 2258120 h 3089662"/>
                  <a:gd name="connsiteX15" fmla="*/ 1130981 w 1843431"/>
                  <a:gd name="connsiteY15" fmla="*/ 2255642 h 3089662"/>
                  <a:gd name="connsiteX16" fmla="*/ 1130267 w 1843431"/>
                  <a:gd name="connsiteY16" fmla="*/ 3089662 h 3089662"/>
                  <a:gd name="connsiteX17" fmla="*/ 0 w 1843431"/>
                  <a:gd name="connsiteY17" fmla="*/ 3089662 h 3089662"/>
                  <a:gd name="connsiteX18" fmla="*/ 0 w 1843431"/>
                  <a:gd name="connsiteY18" fmla="*/ 0 h 3089662"/>
                  <a:gd name="connsiteX0" fmla="*/ 0 w 1505597"/>
                  <a:gd name="connsiteY0" fmla="*/ 0 h 3089662"/>
                  <a:gd name="connsiteX1" fmla="*/ 1120790 w 1505597"/>
                  <a:gd name="connsiteY1" fmla="*/ 0 h 3089662"/>
                  <a:gd name="connsiteX2" fmla="*/ 1119398 w 1505597"/>
                  <a:gd name="connsiteY2" fmla="*/ 463305 h 3089662"/>
                  <a:gd name="connsiteX3" fmla="*/ 1193553 w 1505597"/>
                  <a:gd name="connsiteY3" fmla="*/ 462897 h 3089662"/>
                  <a:gd name="connsiteX4" fmla="*/ 1195423 w 1505597"/>
                  <a:gd name="connsiteY4" fmla="*/ 323329 h 3089662"/>
                  <a:gd name="connsiteX5" fmla="*/ 1313048 w 1505597"/>
                  <a:gd name="connsiteY5" fmla="*/ 597459 h 3089662"/>
                  <a:gd name="connsiteX6" fmla="*/ 1198207 w 1505597"/>
                  <a:gd name="connsiteY6" fmla="*/ 866833 h 3089662"/>
                  <a:gd name="connsiteX7" fmla="*/ 1196973 w 1505597"/>
                  <a:gd name="connsiteY7" fmla="*/ 737923 h 3089662"/>
                  <a:gd name="connsiteX8" fmla="*/ 1118746 w 1505597"/>
                  <a:gd name="connsiteY8" fmla="*/ 734365 h 3089662"/>
                  <a:gd name="connsiteX9" fmla="*/ 1116952 w 1505597"/>
                  <a:gd name="connsiteY9" fmla="*/ 1306304 h 3089662"/>
                  <a:gd name="connsiteX10" fmla="*/ 1191370 w 1505597"/>
                  <a:gd name="connsiteY10" fmla="*/ 1318572 h 3089662"/>
                  <a:gd name="connsiteX11" fmla="*/ 1192668 w 1505597"/>
                  <a:gd name="connsiteY11" fmla="*/ 1185831 h 3089662"/>
                  <a:gd name="connsiteX12" fmla="*/ 1313154 w 1505597"/>
                  <a:gd name="connsiteY12" fmla="*/ 1454885 h 3089662"/>
                  <a:gd name="connsiteX13" fmla="*/ 1486691 w 1505597"/>
                  <a:gd name="connsiteY13" fmla="*/ 2409470 h 3089662"/>
                  <a:gd name="connsiteX14" fmla="*/ 1481388 w 1505597"/>
                  <a:gd name="connsiteY14" fmla="*/ 2258120 h 3089662"/>
                  <a:gd name="connsiteX15" fmla="*/ 1130981 w 1505597"/>
                  <a:gd name="connsiteY15" fmla="*/ 2255642 h 3089662"/>
                  <a:gd name="connsiteX16" fmla="*/ 1130267 w 1505597"/>
                  <a:gd name="connsiteY16" fmla="*/ 3089662 h 3089662"/>
                  <a:gd name="connsiteX17" fmla="*/ 0 w 1505597"/>
                  <a:gd name="connsiteY17" fmla="*/ 3089662 h 3089662"/>
                  <a:gd name="connsiteX18" fmla="*/ 0 w 1505597"/>
                  <a:gd name="connsiteY18" fmla="*/ 0 h 3089662"/>
                  <a:gd name="connsiteX0" fmla="*/ 0 w 1481393"/>
                  <a:gd name="connsiteY0" fmla="*/ 0 h 3089662"/>
                  <a:gd name="connsiteX1" fmla="*/ 1120790 w 1481393"/>
                  <a:gd name="connsiteY1" fmla="*/ 0 h 3089662"/>
                  <a:gd name="connsiteX2" fmla="*/ 1119398 w 1481393"/>
                  <a:gd name="connsiteY2" fmla="*/ 463305 h 3089662"/>
                  <a:gd name="connsiteX3" fmla="*/ 1193553 w 1481393"/>
                  <a:gd name="connsiteY3" fmla="*/ 462897 h 3089662"/>
                  <a:gd name="connsiteX4" fmla="*/ 1195423 w 1481393"/>
                  <a:gd name="connsiteY4" fmla="*/ 323329 h 3089662"/>
                  <a:gd name="connsiteX5" fmla="*/ 1313048 w 1481393"/>
                  <a:gd name="connsiteY5" fmla="*/ 597459 h 3089662"/>
                  <a:gd name="connsiteX6" fmla="*/ 1198207 w 1481393"/>
                  <a:gd name="connsiteY6" fmla="*/ 866833 h 3089662"/>
                  <a:gd name="connsiteX7" fmla="*/ 1196973 w 1481393"/>
                  <a:gd name="connsiteY7" fmla="*/ 737923 h 3089662"/>
                  <a:gd name="connsiteX8" fmla="*/ 1118746 w 1481393"/>
                  <a:gd name="connsiteY8" fmla="*/ 734365 h 3089662"/>
                  <a:gd name="connsiteX9" fmla="*/ 1116952 w 1481393"/>
                  <a:gd name="connsiteY9" fmla="*/ 1306304 h 3089662"/>
                  <a:gd name="connsiteX10" fmla="*/ 1191370 w 1481393"/>
                  <a:gd name="connsiteY10" fmla="*/ 1318572 h 3089662"/>
                  <a:gd name="connsiteX11" fmla="*/ 1192668 w 1481393"/>
                  <a:gd name="connsiteY11" fmla="*/ 1185831 h 3089662"/>
                  <a:gd name="connsiteX12" fmla="*/ 1313154 w 1481393"/>
                  <a:gd name="connsiteY12" fmla="*/ 1454885 h 3089662"/>
                  <a:gd name="connsiteX13" fmla="*/ 1191629 w 1481393"/>
                  <a:gd name="connsiteY13" fmla="*/ 1730055 h 3089662"/>
                  <a:gd name="connsiteX14" fmla="*/ 1481388 w 1481393"/>
                  <a:gd name="connsiteY14" fmla="*/ 2258120 h 3089662"/>
                  <a:gd name="connsiteX15" fmla="*/ 1130981 w 1481393"/>
                  <a:gd name="connsiteY15" fmla="*/ 2255642 h 3089662"/>
                  <a:gd name="connsiteX16" fmla="*/ 1130267 w 1481393"/>
                  <a:gd name="connsiteY16" fmla="*/ 3089662 h 3089662"/>
                  <a:gd name="connsiteX17" fmla="*/ 0 w 1481393"/>
                  <a:gd name="connsiteY17" fmla="*/ 3089662 h 3089662"/>
                  <a:gd name="connsiteX18" fmla="*/ 0 w 1481393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19398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6952 w 1313154"/>
                  <a:gd name="connsiteY9" fmla="*/ 1306304 h 3089662"/>
                  <a:gd name="connsiteX10" fmla="*/ 1191370 w 1313154"/>
                  <a:gd name="connsiteY10" fmla="*/ 1318572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3285 w 1313154"/>
                  <a:gd name="connsiteY14" fmla="*/ 1589376 h 3089662"/>
                  <a:gd name="connsiteX15" fmla="*/ 1130981 w 1313154"/>
                  <a:gd name="connsiteY15" fmla="*/ 2255642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19398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6952 w 1313154"/>
                  <a:gd name="connsiteY9" fmla="*/ 1306304 h 3089662"/>
                  <a:gd name="connsiteX10" fmla="*/ 1191370 w 1313154"/>
                  <a:gd name="connsiteY10" fmla="*/ 1318572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3285 w 1313154"/>
                  <a:gd name="connsiteY14" fmla="*/ 1589376 h 3089662"/>
                  <a:gd name="connsiteX15" fmla="*/ 1130981 w 1313154"/>
                  <a:gd name="connsiteY15" fmla="*/ 1590456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6952 w 1313154"/>
                  <a:gd name="connsiteY9" fmla="*/ 1306304 h 3089662"/>
                  <a:gd name="connsiteX10" fmla="*/ 1191370 w 1313154"/>
                  <a:gd name="connsiteY10" fmla="*/ 1318572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3285 w 1313154"/>
                  <a:gd name="connsiteY14" fmla="*/ 1589376 h 3089662"/>
                  <a:gd name="connsiteX15" fmla="*/ 1130981 w 1313154"/>
                  <a:gd name="connsiteY15" fmla="*/ 1590456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8344 w 1313154"/>
                  <a:gd name="connsiteY9" fmla="*/ 1306304 h 3089662"/>
                  <a:gd name="connsiteX10" fmla="*/ 1191370 w 1313154"/>
                  <a:gd name="connsiteY10" fmla="*/ 1318572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3285 w 1313154"/>
                  <a:gd name="connsiteY14" fmla="*/ 1589376 h 3089662"/>
                  <a:gd name="connsiteX15" fmla="*/ 1130981 w 1313154"/>
                  <a:gd name="connsiteY15" fmla="*/ 1590456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8344 w 1313154"/>
                  <a:gd name="connsiteY9" fmla="*/ 1306304 h 3089662"/>
                  <a:gd name="connsiteX10" fmla="*/ 1191370 w 1313154"/>
                  <a:gd name="connsiteY10" fmla="*/ 1318572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3285 w 1313154"/>
                  <a:gd name="connsiteY14" fmla="*/ 1589376 h 3089662"/>
                  <a:gd name="connsiteX15" fmla="*/ 1130981 w 1313154"/>
                  <a:gd name="connsiteY15" fmla="*/ 1590456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06304 h 3089662"/>
                  <a:gd name="connsiteX10" fmla="*/ 1191370 w 1313154"/>
                  <a:gd name="connsiteY10" fmla="*/ 1318572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3285 w 1313154"/>
                  <a:gd name="connsiteY14" fmla="*/ 1589376 h 3089662"/>
                  <a:gd name="connsiteX15" fmla="*/ 1130981 w 1313154"/>
                  <a:gd name="connsiteY15" fmla="*/ 1590456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06304 h 3089662"/>
                  <a:gd name="connsiteX10" fmla="*/ 1191370 w 1313154"/>
                  <a:gd name="connsiteY10" fmla="*/ 1318572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3285 w 1313154"/>
                  <a:gd name="connsiteY14" fmla="*/ 1589376 h 3089662"/>
                  <a:gd name="connsiteX15" fmla="*/ 1130981 w 1313154"/>
                  <a:gd name="connsiteY15" fmla="*/ 1590456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06304 h 3089662"/>
                  <a:gd name="connsiteX10" fmla="*/ 1191370 w 1313154"/>
                  <a:gd name="connsiteY10" fmla="*/ 1304343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3285 w 1313154"/>
                  <a:gd name="connsiteY14" fmla="*/ 1589376 h 3089662"/>
                  <a:gd name="connsiteX15" fmla="*/ 1130981 w 1313154"/>
                  <a:gd name="connsiteY15" fmla="*/ 1590456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06304 h 3089662"/>
                  <a:gd name="connsiteX10" fmla="*/ 1191370 w 1313154"/>
                  <a:gd name="connsiteY10" fmla="*/ 1307900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3285 w 1313154"/>
                  <a:gd name="connsiteY14" fmla="*/ 1589376 h 3089662"/>
                  <a:gd name="connsiteX15" fmla="*/ 1130981 w 1313154"/>
                  <a:gd name="connsiteY15" fmla="*/ 1590456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06304 h 3089662"/>
                  <a:gd name="connsiteX10" fmla="*/ 1191370 w 1313154"/>
                  <a:gd name="connsiteY10" fmla="*/ 1307900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3285 w 1313154"/>
                  <a:gd name="connsiteY14" fmla="*/ 1589376 h 3089662"/>
                  <a:gd name="connsiteX15" fmla="*/ 1130981 w 1313154"/>
                  <a:gd name="connsiteY15" fmla="*/ 1590456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06304 h 3089662"/>
                  <a:gd name="connsiteX10" fmla="*/ 1191370 w 1313154"/>
                  <a:gd name="connsiteY10" fmla="*/ 1307900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3285 w 1313154"/>
                  <a:gd name="connsiteY14" fmla="*/ 1589376 h 3089662"/>
                  <a:gd name="connsiteX15" fmla="*/ 1130981 w 1313154"/>
                  <a:gd name="connsiteY15" fmla="*/ 1590456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06304 h 3089662"/>
                  <a:gd name="connsiteX10" fmla="*/ 1191370 w 1313154"/>
                  <a:gd name="connsiteY10" fmla="*/ 1307900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3285 w 1313154"/>
                  <a:gd name="connsiteY14" fmla="*/ 1589376 h 3089662"/>
                  <a:gd name="connsiteX15" fmla="*/ 1130981 w 1313154"/>
                  <a:gd name="connsiteY15" fmla="*/ 1590456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06304 h 3089662"/>
                  <a:gd name="connsiteX10" fmla="*/ 1191370 w 1313154"/>
                  <a:gd name="connsiteY10" fmla="*/ 1307900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3285 w 1313154"/>
                  <a:gd name="connsiteY14" fmla="*/ 1589376 h 3089662"/>
                  <a:gd name="connsiteX15" fmla="*/ 1130981 w 1313154"/>
                  <a:gd name="connsiteY15" fmla="*/ 1590456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06304 h 3089662"/>
                  <a:gd name="connsiteX10" fmla="*/ 1191370 w 1313154"/>
                  <a:gd name="connsiteY10" fmla="*/ 1307900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30981 w 1313154"/>
                  <a:gd name="connsiteY15" fmla="*/ 1590456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06304 h 3089662"/>
                  <a:gd name="connsiteX10" fmla="*/ 1191370 w 1313154"/>
                  <a:gd name="connsiteY10" fmla="*/ 1307900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30981 w 1313154"/>
                  <a:gd name="connsiteY15" fmla="*/ 1590456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06304 h 3089662"/>
                  <a:gd name="connsiteX10" fmla="*/ 1191370 w 1313154"/>
                  <a:gd name="connsiteY10" fmla="*/ 1307900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30981 w 1313154"/>
                  <a:gd name="connsiteY15" fmla="*/ 1590456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06304 h 3089662"/>
                  <a:gd name="connsiteX10" fmla="*/ 1191370 w 1313154"/>
                  <a:gd name="connsiteY10" fmla="*/ 1307900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20763 w 1313154"/>
                  <a:gd name="connsiteY15" fmla="*/ 1587845 h 3089662"/>
                  <a:gd name="connsiteX16" fmla="*/ 1130267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06304 h 3089662"/>
                  <a:gd name="connsiteX10" fmla="*/ 1191370 w 1313154"/>
                  <a:gd name="connsiteY10" fmla="*/ 1307900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20763 w 1313154"/>
                  <a:gd name="connsiteY15" fmla="*/ 1587845 h 3089662"/>
                  <a:gd name="connsiteX16" fmla="*/ 1121071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06304 h 3089662"/>
                  <a:gd name="connsiteX10" fmla="*/ 1191370 w 1313154"/>
                  <a:gd name="connsiteY10" fmla="*/ 1307900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20763 w 1313154"/>
                  <a:gd name="connsiteY15" fmla="*/ 1587845 h 3089662"/>
                  <a:gd name="connsiteX16" fmla="*/ 1121071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06304 h 3089662"/>
                  <a:gd name="connsiteX10" fmla="*/ 1191370 w 1313154"/>
                  <a:gd name="connsiteY10" fmla="*/ 1307900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20763 w 1313154"/>
                  <a:gd name="connsiteY15" fmla="*/ 1587845 h 3089662"/>
                  <a:gd name="connsiteX16" fmla="*/ 1121071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11527 h 3089662"/>
                  <a:gd name="connsiteX10" fmla="*/ 1191370 w 1313154"/>
                  <a:gd name="connsiteY10" fmla="*/ 1307900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20763 w 1313154"/>
                  <a:gd name="connsiteY15" fmla="*/ 1587845 h 3089662"/>
                  <a:gd name="connsiteX16" fmla="*/ 1121071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11527 h 3089662"/>
                  <a:gd name="connsiteX10" fmla="*/ 1191370 w 1313154"/>
                  <a:gd name="connsiteY10" fmla="*/ 1307900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20763 w 1313154"/>
                  <a:gd name="connsiteY15" fmla="*/ 1587845 h 3089662"/>
                  <a:gd name="connsiteX16" fmla="*/ 1121071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11527 h 3089662"/>
                  <a:gd name="connsiteX10" fmla="*/ 1191370 w 1313154"/>
                  <a:gd name="connsiteY10" fmla="*/ 1307900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20763 w 1313154"/>
                  <a:gd name="connsiteY15" fmla="*/ 1587845 h 3089662"/>
                  <a:gd name="connsiteX16" fmla="*/ 1121071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11527 h 3089662"/>
                  <a:gd name="connsiteX10" fmla="*/ 1191370 w 1313154"/>
                  <a:gd name="connsiteY10" fmla="*/ 1307900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20763 w 1313154"/>
                  <a:gd name="connsiteY15" fmla="*/ 1587845 h 3089662"/>
                  <a:gd name="connsiteX16" fmla="*/ 1121071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11527 h 3089662"/>
                  <a:gd name="connsiteX10" fmla="*/ 1191370 w 1313154"/>
                  <a:gd name="connsiteY10" fmla="*/ 1309963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20763 w 1313154"/>
                  <a:gd name="connsiteY15" fmla="*/ 1587845 h 3089662"/>
                  <a:gd name="connsiteX16" fmla="*/ 1121071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11527 h 3089662"/>
                  <a:gd name="connsiteX10" fmla="*/ 1191370 w 1313154"/>
                  <a:gd name="connsiteY10" fmla="*/ 1309963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20763 w 1313154"/>
                  <a:gd name="connsiteY15" fmla="*/ 1587845 h 3089662"/>
                  <a:gd name="connsiteX16" fmla="*/ 1121071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11527 h 3089662"/>
                  <a:gd name="connsiteX10" fmla="*/ 1191370 w 1313154"/>
                  <a:gd name="connsiteY10" fmla="*/ 1309963 h 3089662"/>
                  <a:gd name="connsiteX11" fmla="*/ 1192668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20763 w 1313154"/>
                  <a:gd name="connsiteY15" fmla="*/ 1587845 h 3089662"/>
                  <a:gd name="connsiteX16" fmla="*/ 1121071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11527 h 3089662"/>
                  <a:gd name="connsiteX10" fmla="*/ 1191370 w 1313154"/>
                  <a:gd name="connsiteY10" fmla="*/ 1309963 h 3089662"/>
                  <a:gd name="connsiteX11" fmla="*/ 1191054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20763 w 1313154"/>
                  <a:gd name="connsiteY15" fmla="*/ 1587845 h 3089662"/>
                  <a:gd name="connsiteX16" fmla="*/ 1121071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11527 h 3089662"/>
                  <a:gd name="connsiteX10" fmla="*/ 1191370 w 1313154"/>
                  <a:gd name="connsiteY10" fmla="*/ 1309963 h 3089662"/>
                  <a:gd name="connsiteX11" fmla="*/ 1191054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20763 w 1313154"/>
                  <a:gd name="connsiteY15" fmla="*/ 1587845 h 3089662"/>
                  <a:gd name="connsiteX16" fmla="*/ 1121071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11527 h 3089662"/>
                  <a:gd name="connsiteX10" fmla="*/ 1191370 w 1313154"/>
                  <a:gd name="connsiteY10" fmla="*/ 1309963 h 3089662"/>
                  <a:gd name="connsiteX11" fmla="*/ 1191054 w 1313154"/>
                  <a:gd name="connsiteY11" fmla="*/ 1185831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20763 w 1313154"/>
                  <a:gd name="connsiteY15" fmla="*/ 1587845 h 3089662"/>
                  <a:gd name="connsiteX16" fmla="*/ 1121071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3154"/>
                  <a:gd name="connsiteY0" fmla="*/ 0 h 3089662"/>
                  <a:gd name="connsiteX1" fmla="*/ 1120790 w 1313154"/>
                  <a:gd name="connsiteY1" fmla="*/ 0 h 3089662"/>
                  <a:gd name="connsiteX2" fmla="*/ 1120790 w 1313154"/>
                  <a:gd name="connsiteY2" fmla="*/ 463305 h 3089662"/>
                  <a:gd name="connsiteX3" fmla="*/ 1193553 w 1313154"/>
                  <a:gd name="connsiteY3" fmla="*/ 462897 h 3089662"/>
                  <a:gd name="connsiteX4" fmla="*/ 1195423 w 1313154"/>
                  <a:gd name="connsiteY4" fmla="*/ 323329 h 3089662"/>
                  <a:gd name="connsiteX5" fmla="*/ 1313048 w 1313154"/>
                  <a:gd name="connsiteY5" fmla="*/ 597459 h 3089662"/>
                  <a:gd name="connsiteX6" fmla="*/ 1198207 w 1313154"/>
                  <a:gd name="connsiteY6" fmla="*/ 866833 h 3089662"/>
                  <a:gd name="connsiteX7" fmla="*/ 1196973 w 1313154"/>
                  <a:gd name="connsiteY7" fmla="*/ 737923 h 3089662"/>
                  <a:gd name="connsiteX8" fmla="*/ 1118746 w 1313154"/>
                  <a:gd name="connsiteY8" fmla="*/ 734365 h 3089662"/>
                  <a:gd name="connsiteX9" fmla="*/ 1119736 w 1313154"/>
                  <a:gd name="connsiteY9" fmla="*/ 1311527 h 3089662"/>
                  <a:gd name="connsiteX10" fmla="*/ 1191370 w 1313154"/>
                  <a:gd name="connsiteY10" fmla="*/ 1309963 h 3089662"/>
                  <a:gd name="connsiteX11" fmla="*/ 1191054 w 1313154"/>
                  <a:gd name="connsiteY11" fmla="*/ 1169325 h 3089662"/>
                  <a:gd name="connsiteX12" fmla="*/ 1313154 w 1313154"/>
                  <a:gd name="connsiteY12" fmla="*/ 1454885 h 3089662"/>
                  <a:gd name="connsiteX13" fmla="*/ 1191629 w 1313154"/>
                  <a:gd name="connsiteY13" fmla="*/ 1730055 h 3089662"/>
                  <a:gd name="connsiteX14" fmla="*/ 1191893 w 1313154"/>
                  <a:gd name="connsiteY14" fmla="*/ 1585819 h 3089662"/>
                  <a:gd name="connsiteX15" fmla="*/ 1120763 w 1313154"/>
                  <a:gd name="connsiteY15" fmla="*/ 1587845 h 3089662"/>
                  <a:gd name="connsiteX16" fmla="*/ 1121071 w 1313154"/>
                  <a:gd name="connsiteY16" fmla="*/ 3089662 h 3089662"/>
                  <a:gd name="connsiteX17" fmla="*/ 0 w 1313154"/>
                  <a:gd name="connsiteY17" fmla="*/ 3089662 h 3089662"/>
                  <a:gd name="connsiteX18" fmla="*/ 0 w 1313154"/>
                  <a:gd name="connsiteY18" fmla="*/ 0 h 3089662"/>
                  <a:gd name="connsiteX0" fmla="*/ 0 w 1317190"/>
                  <a:gd name="connsiteY0" fmla="*/ 0 h 3089662"/>
                  <a:gd name="connsiteX1" fmla="*/ 1120790 w 1317190"/>
                  <a:gd name="connsiteY1" fmla="*/ 0 h 3089662"/>
                  <a:gd name="connsiteX2" fmla="*/ 1120790 w 1317190"/>
                  <a:gd name="connsiteY2" fmla="*/ 463305 h 3089662"/>
                  <a:gd name="connsiteX3" fmla="*/ 1193553 w 1317190"/>
                  <a:gd name="connsiteY3" fmla="*/ 462897 h 3089662"/>
                  <a:gd name="connsiteX4" fmla="*/ 1195423 w 1317190"/>
                  <a:gd name="connsiteY4" fmla="*/ 323329 h 3089662"/>
                  <a:gd name="connsiteX5" fmla="*/ 1313048 w 1317190"/>
                  <a:gd name="connsiteY5" fmla="*/ 597459 h 3089662"/>
                  <a:gd name="connsiteX6" fmla="*/ 1198207 w 1317190"/>
                  <a:gd name="connsiteY6" fmla="*/ 866833 h 3089662"/>
                  <a:gd name="connsiteX7" fmla="*/ 1196973 w 1317190"/>
                  <a:gd name="connsiteY7" fmla="*/ 737923 h 3089662"/>
                  <a:gd name="connsiteX8" fmla="*/ 1118746 w 1317190"/>
                  <a:gd name="connsiteY8" fmla="*/ 734365 h 3089662"/>
                  <a:gd name="connsiteX9" fmla="*/ 1119736 w 1317190"/>
                  <a:gd name="connsiteY9" fmla="*/ 1311527 h 3089662"/>
                  <a:gd name="connsiteX10" fmla="*/ 1191370 w 1317190"/>
                  <a:gd name="connsiteY10" fmla="*/ 1309963 h 3089662"/>
                  <a:gd name="connsiteX11" fmla="*/ 1191054 w 1317190"/>
                  <a:gd name="connsiteY11" fmla="*/ 1169325 h 3089662"/>
                  <a:gd name="connsiteX12" fmla="*/ 1317190 w 1317190"/>
                  <a:gd name="connsiteY12" fmla="*/ 1454885 h 3089662"/>
                  <a:gd name="connsiteX13" fmla="*/ 1191629 w 1317190"/>
                  <a:gd name="connsiteY13" fmla="*/ 1730055 h 3089662"/>
                  <a:gd name="connsiteX14" fmla="*/ 1191893 w 1317190"/>
                  <a:gd name="connsiteY14" fmla="*/ 1585819 h 3089662"/>
                  <a:gd name="connsiteX15" fmla="*/ 1120763 w 1317190"/>
                  <a:gd name="connsiteY15" fmla="*/ 1587845 h 3089662"/>
                  <a:gd name="connsiteX16" fmla="*/ 1121071 w 1317190"/>
                  <a:gd name="connsiteY16" fmla="*/ 3089662 h 3089662"/>
                  <a:gd name="connsiteX17" fmla="*/ 0 w 1317190"/>
                  <a:gd name="connsiteY17" fmla="*/ 3089662 h 3089662"/>
                  <a:gd name="connsiteX18" fmla="*/ 0 w 1317190"/>
                  <a:gd name="connsiteY18" fmla="*/ 0 h 3089662"/>
                  <a:gd name="connsiteX0" fmla="*/ 0 w 1317190"/>
                  <a:gd name="connsiteY0" fmla="*/ 0 h 3089662"/>
                  <a:gd name="connsiteX1" fmla="*/ 1120790 w 1317190"/>
                  <a:gd name="connsiteY1" fmla="*/ 0 h 3089662"/>
                  <a:gd name="connsiteX2" fmla="*/ 1120790 w 1317190"/>
                  <a:gd name="connsiteY2" fmla="*/ 463305 h 3089662"/>
                  <a:gd name="connsiteX3" fmla="*/ 1193553 w 1317190"/>
                  <a:gd name="connsiteY3" fmla="*/ 462897 h 3089662"/>
                  <a:gd name="connsiteX4" fmla="*/ 1195423 w 1317190"/>
                  <a:gd name="connsiteY4" fmla="*/ 323329 h 3089662"/>
                  <a:gd name="connsiteX5" fmla="*/ 1313048 w 1317190"/>
                  <a:gd name="connsiteY5" fmla="*/ 597459 h 3089662"/>
                  <a:gd name="connsiteX6" fmla="*/ 1198207 w 1317190"/>
                  <a:gd name="connsiteY6" fmla="*/ 866833 h 3089662"/>
                  <a:gd name="connsiteX7" fmla="*/ 1196973 w 1317190"/>
                  <a:gd name="connsiteY7" fmla="*/ 737923 h 3089662"/>
                  <a:gd name="connsiteX8" fmla="*/ 1118746 w 1317190"/>
                  <a:gd name="connsiteY8" fmla="*/ 734365 h 3089662"/>
                  <a:gd name="connsiteX9" fmla="*/ 1119736 w 1317190"/>
                  <a:gd name="connsiteY9" fmla="*/ 1311527 h 3089662"/>
                  <a:gd name="connsiteX10" fmla="*/ 1191370 w 1317190"/>
                  <a:gd name="connsiteY10" fmla="*/ 1309963 h 3089662"/>
                  <a:gd name="connsiteX11" fmla="*/ 1191054 w 1317190"/>
                  <a:gd name="connsiteY11" fmla="*/ 1169325 h 3089662"/>
                  <a:gd name="connsiteX12" fmla="*/ 1317190 w 1317190"/>
                  <a:gd name="connsiteY12" fmla="*/ 1454885 h 3089662"/>
                  <a:gd name="connsiteX13" fmla="*/ 1192436 w 1317190"/>
                  <a:gd name="connsiteY13" fmla="*/ 1738308 h 3089662"/>
                  <a:gd name="connsiteX14" fmla="*/ 1191893 w 1317190"/>
                  <a:gd name="connsiteY14" fmla="*/ 1585819 h 3089662"/>
                  <a:gd name="connsiteX15" fmla="*/ 1120763 w 1317190"/>
                  <a:gd name="connsiteY15" fmla="*/ 1587845 h 3089662"/>
                  <a:gd name="connsiteX16" fmla="*/ 1121071 w 1317190"/>
                  <a:gd name="connsiteY16" fmla="*/ 3089662 h 3089662"/>
                  <a:gd name="connsiteX17" fmla="*/ 0 w 1317190"/>
                  <a:gd name="connsiteY17" fmla="*/ 3089662 h 3089662"/>
                  <a:gd name="connsiteX18" fmla="*/ 0 w 1317190"/>
                  <a:gd name="connsiteY18" fmla="*/ 0 h 3089662"/>
                  <a:gd name="connsiteX0" fmla="*/ 0 w 1317190"/>
                  <a:gd name="connsiteY0" fmla="*/ 0 h 3089662"/>
                  <a:gd name="connsiteX1" fmla="*/ 1120790 w 1317190"/>
                  <a:gd name="connsiteY1" fmla="*/ 0 h 3089662"/>
                  <a:gd name="connsiteX2" fmla="*/ 1120790 w 1317190"/>
                  <a:gd name="connsiteY2" fmla="*/ 463305 h 3089662"/>
                  <a:gd name="connsiteX3" fmla="*/ 1193553 w 1317190"/>
                  <a:gd name="connsiteY3" fmla="*/ 462897 h 3089662"/>
                  <a:gd name="connsiteX4" fmla="*/ 1195423 w 1317190"/>
                  <a:gd name="connsiteY4" fmla="*/ 323329 h 3089662"/>
                  <a:gd name="connsiteX5" fmla="*/ 1313048 w 1317190"/>
                  <a:gd name="connsiteY5" fmla="*/ 597459 h 3089662"/>
                  <a:gd name="connsiteX6" fmla="*/ 1198207 w 1317190"/>
                  <a:gd name="connsiteY6" fmla="*/ 866833 h 3089662"/>
                  <a:gd name="connsiteX7" fmla="*/ 1196973 w 1317190"/>
                  <a:gd name="connsiteY7" fmla="*/ 737923 h 3089662"/>
                  <a:gd name="connsiteX8" fmla="*/ 1118746 w 1317190"/>
                  <a:gd name="connsiteY8" fmla="*/ 734365 h 3089662"/>
                  <a:gd name="connsiteX9" fmla="*/ 1119736 w 1317190"/>
                  <a:gd name="connsiteY9" fmla="*/ 1311527 h 3089662"/>
                  <a:gd name="connsiteX10" fmla="*/ 1191370 w 1317190"/>
                  <a:gd name="connsiteY10" fmla="*/ 1309963 h 3089662"/>
                  <a:gd name="connsiteX11" fmla="*/ 1191054 w 1317190"/>
                  <a:gd name="connsiteY11" fmla="*/ 1169325 h 3089662"/>
                  <a:gd name="connsiteX12" fmla="*/ 1317190 w 1317190"/>
                  <a:gd name="connsiteY12" fmla="*/ 1454885 h 3089662"/>
                  <a:gd name="connsiteX13" fmla="*/ 1190014 w 1317190"/>
                  <a:gd name="connsiteY13" fmla="*/ 1740371 h 3089662"/>
                  <a:gd name="connsiteX14" fmla="*/ 1191893 w 1317190"/>
                  <a:gd name="connsiteY14" fmla="*/ 1585819 h 3089662"/>
                  <a:gd name="connsiteX15" fmla="*/ 1120763 w 1317190"/>
                  <a:gd name="connsiteY15" fmla="*/ 1587845 h 3089662"/>
                  <a:gd name="connsiteX16" fmla="*/ 1121071 w 1317190"/>
                  <a:gd name="connsiteY16" fmla="*/ 3089662 h 3089662"/>
                  <a:gd name="connsiteX17" fmla="*/ 0 w 1317190"/>
                  <a:gd name="connsiteY17" fmla="*/ 3089662 h 3089662"/>
                  <a:gd name="connsiteX18" fmla="*/ 0 w 1317190"/>
                  <a:gd name="connsiteY18" fmla="*/ 0 h 3089662"/>
                  <a:gd name="connsiteX0" fmla="*/ 0 w 1317190"/>
                  <a:gd name="connsiteY0" fmla="*/ 0 h 3089662"/>
                  <a:gd name="connsiteX1" fmla="*/ 1120790 w 1317190"/>
                  <a:gd name="connsiteY1" fmla="*/ 0 h 3089662"/>
                  <a:gd name="connsiteX2" fmla="*/ 1120790 w 1317190"/>
                  <a:gd name="connsiteY2" fmla="*/ 463305 h 3089662"/>
                  <a:gd name="connsiteX3" fmla="*/ 1193553 w 1317190"/>
                  <a:gd name="connsiteY3" fmla="*/ 462897 h 3089662"/>
                  <a:gd name="connsiteX4" fmla="*/ 1195423 w 1317190"/>
                  <a:gd name="connsiteY4" fmla="*/ 323329 h 3089662"/>
                  <a:gd name="connsiteX5" fmla="*/ 1313048 w 1317190"/>
                  <a:gd name="connsiteY5" fmla="*/ 597459 h 3089662"/>
                  <a:gd name="connsiteX6" fmla="*/ 1198207 w 1317190"/>
                  <a:gd name="connsiteY6" fmla="*/ 866833 h 3089662"/>
                  <a:gd name="connsiteX7" fmla="*/ 1196973 w 1317190"/>
                  <a:gd name="connsiteY7" fmla="*/ 737923 h 3089662"/>
                  <a:gd name="connsiteX8" fmla="*/ 1118746 w 1317190"/>
                  <a:gd name="connsiteY8" fmla="*/ 734365 h 3089662"/>
                  <a:gd name="connsiteX9" fmla="*/ 1119736 w 1317190"/>
                  <a:gd name="connsiteY9" fmla="*/ 1311527 h 3089662"/>
                  <a:gd name="connsiteX10" fmla="*/ 1191370 w 1317190"/>
                  <a:gd name="connsiteY10" fmla="*/ 1309963 h 3089662"/>
                  <a:gd name="connsiteX11" fmla="*/ 1191054 w 1317190"/>
                  <a:gd name="connsiteY11" fmla="*/ 1169325 h 3089662"/>
                  <a:gd name="connsiteX12" fmla="*/ 1317190 w 1317190"/>
                  <a:gd name="connsiteY12" fmla="*/ 1454885 h 3089662"/>
                  <a:gd name="connsiteX13" fmla="*/ 1192436 w 1317190"/>
                  <a:gd name="connsiteY13" fmla="*/ 1742434 h 3089662"/>
                  <a:gd name="connsiteX14" fmla="*/ 1191893 w 1317190"/>
                  <a:gd name="connsiteY14" fmla="*/ 1585819 h 3089662"/>
                  <a:gd name="connsiteX15" fmla="*/ 1120763 w 1317190"/>
                  <a:gd name="connsiteY15" fmla="*/ 1587845 h 3089662"/>
                  <a:gd name="connsiteX16" fmla="*/ 1121071 w 1317190"/>
                  <a:gd name="connsiteY16" fmla="*/ 3089662 h 3089662"/>
                  <a:gd name="connsiteX17" fmla="*/ 0 w 1317190"/>
                  <a:gd name="connsiteY17" fmla="*/ 3089662 h 3089662"/>
                  <a:gd name="connsiteX18" fmla="*/ 0 w 1317190"/>
                  <a:gd name="connsiteY18" fmla="*/ 0 h 3089662"/>
                  <a:gd name="connsiteX0" fmla="*/ 0 w 1317190"/>
                  <a:gd name="connsiteY0" fmla="*/ 0 h 3089662"/>
                  <a:gd name="connsiteX1" fmla="*/ 1120790 w 1317190"/>
                  <a:gd name="connsiteY1" fmla="*/ 0 h 3089662"/>
                  <a:gd name="connsiteX2" fmla="*/ 1120790 w 1317190"/>
                  <a:gd name="connsiteY2" fmla="*/ 463305 h 3089662"/>
                  <a:gd name="connsiteX3" fmla="*/ 1193553 w 1317190"/>
                  <a:gd name="connsiteY3" fmla="*/ 462897 h 3089662"/>
                  <a:gd name="connsiteX4" fmla="*/ 1195423 w 1317190"/>
                  <a:gd name="connsiteY4" fmla="*/ 323329 h 3089662"/>
                  <a:gd name="connsiteX5" fmla="*/ 1313048 w 1317190"/>
                  <a:gd name="connsiteY5" fmla="*/ 597459 h 3089662"/>
                  <a:gd name="connsiteX6" fmla="*/ 1198207 w 1317190"/>
                  <a:gd name="connsiteY6" fmla="*/ 866833 h 3089662"/>
                  <a:gd name="connsiteX7" fmla="*/ 1196973 w 1317190"/>
                  <a:gd name="connsiteY7" fmla="*/ 737923 h 3089662"/>
                  <a:gd name="connsiteX8" fmla="*/ 1118746 w 1317190"/>
                  <a:gd name="connsiteY8" fmla="*/ 734365 h 3089662"/>
                  <a:gd name="connsiteX9" fmla="*/ 1119736 w 1317190"/>
                  <a:gd name="connsiteY9" fmla="*/ 1311527 h 3089662"/>
                  <a:gd name="connsiteX10" fmla="*/ 1191370 w 1317190"/>
                  <a:gd name="connsiteY10" fmla="*/ 1309963 h 3089662"/>
                  <a:gd name="connsiteX11" fmla="*/ 1191054 w 1317190"/>
                  <a:gd name="connsiteY11" fmla="*/ 1169325 h 3089662"/>
                  <a:gd name="connsiteX12" fmla="*/ 1317190 w 1317190"/>
                  <a:gd name="connsiteY12" fmla="*/ 1454885 h 3089662"/>
                  <a:gd name="connsiteX13" fmla="*/ 1190014 w 1317190"/>
                  <a:gd name="connsiteY13" fmla="*/ 1740371 h 3089662"/>
                  <a:gd name="connsiteX14" fmla="*/ 1191893 w 1317190"/>
                  <a:gd name="connsiteY14" fmla="*/ 1585819 h 3089662"/>
                  <a:gd name="connsiteX15" fmla="*/ 1120763 w 1317190"/>
                  <a:gd name="connsiteY15" fmla="*/ 1587845 h 3089662"/>
                  <a:gd name="connsiteX16" fmla="*/ 1121071 w 1317190"/>
                  <a:gd name="connsiteY16" fmla="*/ 3089662 h 3089662"/>
                  <a:gd name="connsiteX17" fmla="*/ 0 w 1317190"/>
                  <a:gd name="connsiteY17" fmla="*/ 3089662 h 3089662"/>
                  <a:gd name="connsiteX18" fmla="*/ 0 w 1317190"/>
                  <a:gd name="connsiteY18" fmla="*/ 0 h 3089662"/>
                  <a:gd name="connsiteX0" fmla="*/ 0 w 1317190"/>
                  <a:gd name="connsiteY0" fmla="*/ 0 h 3089662"/>
                  <a:gd name="connsiteX1" fmla="*/ 1120790 w 1317190"/>
                  <a:gd name="connsiteY1" fmla="*/ 0 h 3089662"/>
                  <a:gd name="connsiteX2" fmla="*/ 1120790 w 1317190"/>
                  <a:gd name="connsiteY2" fmla="*/ 463305 h 3089662"/>
                  <a:gd name="connsiteX3" fmla="*/ 1193553 w 1317190"/>
                  <a:gd name="connsiteY3" fmla="*/ 462897 h 3089662"/>
                  <a:gd name="connsiteX4" fmla="*/ 1195423 w 1317190"/>
                  <a:gd name="connsiteY4" fmla="*/ 323329 h 3089662"/>
                  <a:gd name="connsiteX5" fmla="*/ 1313048 w 1317190"/>
                  <a:gd name="connsiteY5" fmla="*/ 597459 h 3089662"/>
                  <a:gd name="connsiteX6" fmla="*/ 1198207 w 1317190"/>
                  <a:gd name="connsiteY6" fmla="*/ 866833 h 3089662"/>
                  <a:gd name="connsiteX7" fmla="*/ 1196973 w 1317190"/>
                  <a:gd name="connsiteY7" fmla="*/ 737923 h 3089662"/>
                  <a:gd name="connsiteX8" fmla="*/ 1118746 w 1317190"/>
                  <a:gd name="connsiteY8" fmla="*/ 734365 h 3089662"/>
                  <a:gd name="connsiteX9" fmla="*/ 1119736 w 1317190"/>
                  <a:gd name="connsiteY9" fmla="*/ 1311527 h 3089662"/>
                  <a:gd name="connsiteX10" fmla="*/ 1191370 w 1317190"/>
                  <a:gd name="connsiteY10" fmla="*/ 1309963 h 3089662"/>
                  <a:gd name="connsiteX11" fmla="*/ 1191054 w 1317190"/>
                  <a:gd name="connsiteY11" fmla="*/ 1169325 h 3089662"/>
                  <a:gd name="connsiteX12" fmla="*/ 1317190 w 1317190"/>
                  <a:gd name="connsiteY12" fmla="*/ 1454885 h 3089662"/>
                  <a:gd name="connsiteX13" fmla="*/ 1191628 w 1317190"/>
                  <a:gd name="connsiteY13" fmla="*/ 1740371 h 3089662"/>
                  <a:gd name="connsiteX14" fmla="*/ 1191893 w 1317190"/>
                  <a:gd name="connsiteY14" fmla="*/ 1585819 h 3089662"/>
                  <a:gd name="connsiteX15" fmla="*/ 1120763 w 1317190"/>
                  <a:gd name="connsiteY15" fmla="*/ 1587845 h 3089662"/>
                  <a:gd name="connsiteX16" fmla="*/ 1121071 w 1317190"/>
                  <a:gd name="connsiteY16" fmla="*/ 3089662 h 3089662"/>
                  <a:gd name="connsiteX17" fmla="*/ 0 w 1317190"/>
                  <a:gd name="connsiteY17" fmla="*/ 3089662 h 3089662"/>
                  <a:gd name="connsiteX18" fmla="*/ 0 w 1317190"/>
                  <a:gd name="connsiteY18" fmla="*/ 0 h 3089662"/>
                  <a:gd name="connsiteX0" fmla="*/ 0 w 1317190"/>
                  <a:gd name="connsiteY0" fmla="*/ 0 h 3089662"/>
                  <a:gd name="connsiteX1" fmla="*/ 1120790 w 1317190"/>
                  <a:gd name="connsiteY1" fmla="*/ 0 h 3089662"/>
                  <a:gd name="connsiteX2" fmla="*/ 1120790 w 1317190"/>
                  <a:gd name="connsiteY2" fmla="*/ 463305 h 3089662"/>
                  <a:gd name="connsiteX3" fmla="*/ 1193553 w 1317190"/>
                  <a:gd name="connsiteY3" fmla="*/ 462897 h 3089662"/>
                  <a:gd name="connsiteX4" fmla="*/ 1195423 w 1317190"/>
                  <a:gd name="connsiteY4" fmla="*/ 323329 h 3089662"/>
                  <a:gd name="connsiteX5" fmla="*/ 1313048 w 1317190"/>
                  <a:gd name="connsiteY5" fmla="*/ 597459 h 3089662"/>
                  <a:gd name="connsiteX6" fmla="*/ 1198207 w 1317190"/>
                  <a:gd name="connsiteY6" fmla="*/ 866833 h 3089662"/>
                  <a:gd name="connsiteX7" fmla="*/ 1196973 w 1317190"/>
                  <a:gd name="connsiteY7" fmla="*/ 737923 h 3089662"/>
                  <a:gd name="connsiteX8" fmla="*/ 1118746 w 1317190"/>
                  <a:gd name="connsiteY8" fmla="*/ 734365 h 3089662"/>
                  <a:gd name="connsiteX9" fmla="*/ 1119736 w 1317190"/>
                  <a:gd name="connsiteY9" fmla="*/ 1311527 h 3089662"/>
                  <a:gd name="connsiteX10" fmla="*/ 1191370 w 1317190"/>
                  <a:gd name="connsiteY10" fmla="*/ 1309963 h 3089662"/>
                  <a:gd name="connsiteX11" fmla="*/ 1191054 w 1317190"/>
                  <a:gd name="connsiteY11" fmla="*/ 1169325 h 3089662"/>
                  <a:gd name="connsiteX12" fmla="*/ 1317190 w 1317190"/>
                  <a:gd name="connsiteY12" fmla="*/ 1454885 h 3089662"/>
                  <a:gd name="connsiteX13" fmla="*/ 1191628 w 1317190"/>
                  <a:gd name="connsiteY13" fmla="*/ 1740371 h 3089662"/>
                  <a:gd name="connsiteX14" fmla="*/ 1191893 w 1317190"/>
                  <a:gd name="connsiteY14" fmla="*/ 1585819 h 3089662"/>
                  <a:gd name="connsiteX15" fmla="*/ 1120763 w 1317190"/>
                  <a:gd name="connsiteY15" fmla="*/ 1587845 h 3089662"/>
                  <a:gd name="connsiteX16" fmla="*/ 1121071 w 1317190"/>
                  <a:gd name="connsiteY16" fmla="*/ 3089662 h 3089662"/>
                  <a:gd name="connsiteX17" fmla="*/ 0 w 1317190"/>
                  <a:gd name="connsiteY17" fmla="*/ 3089662 h 3089662"/>
                  <a:gd name="connsiteX18" fmla="*/ 0 w 1317190"/>
                  <a:gd name="connsiteY18" fmla="*/ 0 h 3089662"/>
                  <a:gd name="connsiteX0" fmla="*/ 0 w 1317190"/>
                  <a:gd name="connsiteY0" fmla="*/ 0 h 3089662"/>
                  <a:gd name="connsiteX1" fmla="*/ 1120790 w 1317190"/>
                  <a:gd name="connsiteY1" fmla="*/ 0 h 3089662"/>
                  <a:gd name="connsiteX2" fmla="*/ 1120790 w 1317190"/>
                  <a:gd name="connsiteY2" fmla="*/ 463305 h 3089662"/>
                  <a:gd name="connsiteX3" fmla="*/ 1193553 w 1317190"/>
                  <a:gd name="connsiteY3" fmla="*/ 462897 h 3089662"/>
                  <a:gd name="connsiteX4" fmla="*/ 1195423 w 1317190"/>
                  <a:gd name="connsiteY4" fmla="*/ 323329 h 3089662"/>
                  <a:gd name="connsiteX5" fmla="*/ 1313048 w 1317190"/>
                  <a:gd name="connsiteY5" fmla="*/ 597459 h 3089662"/>
                  <a:gd name="connsiteX6" fmla="*/ 1198207 w 1317190"/>
                  <a:gd name="connsiteY6" fmla="*/ 866833 h 3089662"/>
                  <a:gd name="connsiteX7" fmla="*/ 1196973 w 1317190"/>
                  <a:gd name="connsiteY7" fmla="*/ 737923 h 3089662"/>
                  <a:gd name="connsiteX8" fmla="*/ 1118746 w 1317190"/>
                  <a:gd name="connsiteY8" fmla="*/ 734365 h 3089662"/>
                  <a:gd name="connsiteX9" fmla="*/ 1119736 w 1317190"/>
                  <a:gd name="connsiteY9" fmla="*/ 1311527 h 3089662"/>
                  <a:gd name="connsiteX10" fmla="*/ 1191370 w 1317190"/>
                  <a:gd name="connsiteY10" fmla="*/ 1309963 h 3089662"/>
                  <a:gd name="connsiteX11" fmla="*/ 1191054 w 1317190"/>
                  <a:gd name="connsiteY11" fmla="*/ 1169325 h 3089662"/>
                  <a:gd name="connsiteX12" fmla="*/ 1317190 w 1317190"/>
                  <a:gd name="connsiteY12" fmla="*/ 1454885 h 3089662"/>
                  <a:gd name="connsiteX13" fmla="*/ 1191628 w 1317190"/>
                  <a:gd name="connsiteY13" fmla="*/ 1740371 h 3089662"/>
                  <a:gd name="connsiteX14" fmla="*/ 1190279 w 1317190"/>
                  <a:gd name="connsiteY14" fmla="*/ 1589945 h 3089662"/>
                  <a:gd name="connsiteX15" fmla="*/ 1120763 w 1317190"/>
                  <a:gd name="connsiteY15" fmla="*/ 1587845 h 3089662"/>
                  <a:gd name="connsiteX16" fmla="*/ 1121071 w 1317190"/>
                  <a:gd name="connsiteY16" fmla="*/ 3089662 h 3089662"/>
                  <a:gd name="connsiteX17" fmla="*/ 0 w 1317190"/>
                  <a:gd name="connsiteY17" fmla="*/ 3089662 h 3089662"/>
                  <a:gd name="connsiteX18" fmla="*/ 0 w 1317190"/>
                  <a:gd name="connsiteY18" fmla="*/ 0 h 3089662"/>
                  <a:gd name="connsiteX0" fmla="*/ 0 w 1317190"/>
                  <a:gd name="connsiteY0" fmla="*/ 0 h 3089662"/>
                  <a:gd name="connsiteX1" fmla="*/ 1120790 w 1317190"/>
                  <a:gd name="connsiteY1" fmla="*/ 0 h 3089662"/>
                  <a:gd name="connsiteX2" fmla="*/ 1120790 w 1317190"/>
                  <a:gd name="connsiteY2" fmla="*/ 463305 h 3089662"/>
                  <a:gd name="connsiteX3" fmla="*/ 1193553 w 1317190"/>
                  <a:gd name="connsiteY3" fmla="*/ 462897 h 3089662"/>
                  <a:gd name="connsiteX4" fmla="*/ 1195423 w 1317190"/>
                  <a:gd name="connsiteY4" fmla="*/ 323329 h 3089662"/>
                  <a:gd name="connsiteX5" fmla="*/ 1313048 w 1317190"/>
                  <a:gd name="connsiteY5" fmla="*/ 597459 h 3089662"/>
                  <a:gd name="connsiteX6" fmla="*/ 1198207 w 1317190"/>
                  <a:gd name="connsiteY6" fmla="*/ 866833 h 3089662"/>
                  <a:gd name="connsiteX7" fmla="*/ 1196973 w 1317190"/>
                  <a:gd name="connsiteY7" fmla="*/ 737923 h 3089662"/>
                  <a:gd name="connsiteX8" fmla="*/ 1118746 w 1317190"/>
                  <a:gd name="connsiteY8" fmla="*/ 734365 h 3089662"/>
                  <a:gd name="connsiteX9" fmla="*/ 1119736 w 1317190"/>
                  <a:gd name="connsiteY9" fmla="*/ 1311527 h 3089662"/>
                  <a:gd name="connsiteX10" fmla="*/ 1191370 w 1317190"/>
                  <a:gd name="connsiteY10" fmla="*/ 1309963 h 3089662"/>
                  <a:gd name="connsiteX11" fmla="*/ 1191054 w 1317190"/>
                  <a:gd name="connsiteY11" fmla="*/ 1169325 h 3089662"/>
                  <a:gd name="connsiteX12" fmla="*/ 1317190 w 1317190"/>
                  <a:gd name="connsiteY12" fmla="*/ 1454885 h 3089662"/>
                  <a:gd name="connsiteX13" fmla="*/ 1191628 w 1317190"/>
                  <a:gd name="connsiteY13" fmla="*/ 1740371 h 3089662"/>
                  <a:gd name="connsiteX14" fmla="*/ 1191086 w 1317190"/>
                  <a:gd name="connsiteY14" fmla="*/ 1587882 h 3089662"/>
                  <a:gd name="connsiteX15" fmla="*/ 1120763 w 1317190"/>
                  <a:gd name="connsiteY15" fmla="*/ 1587845 h 3089662"/>
                  <a:gd name="connsiteX16" fmla="*/ 1121071 w 1317190"/>
                  <a:gd name="connsiteY16" fmla="*/ 3089662 h 3089662"/>
                  <a:gd name="connsiteX17" fmla="*/ 0 w 1317190"/>
                  <a:gd name="connsiteY17" fmla="*/ 3089662 h 3089662"/>
                  <a:gd name="connsiteX18" fmla="*/ 0 w 1317190"/>
                  <a:gd name="connsiteY18" fmla="*/ 0 h 3089662"/>
                  <a:gd name="connsiteX0" fmla="*/ 0 w 1317190"/>
                  <a:gd name="connsiteY0" fmla="*/ 0 h 3089662"/>
                  <a:gd name="connsiteX1" fmla="*/ 1120790 w 1317190"/>
                  <a:gd name="connsiteY1" fmla="*/ 0 h 3089662"/>
                  <a:gd name="connsiteX2" fmla="*/ 1120790 w 1317190"/>
                  <a:gd name="connsiteY2" fmla="*/ 463305 h 3089662"/>
                  <a:gd name="connsiteX3" fmla="*/ 1193553 w 1317190"/>
                  <a:gd name="connsiteY3" fmla="*/ 462897 h 3089662"/>
                  <a:gd name="connsiteX4" fmla="*/ 1195423 w 1317190"/>
                  <a:gd name="connsiteY4" fmla="*/ 323329 h 3089662"/>
                  <a:gd name="connsiteX5" fmla="*/ 1313048 w 1317190"/>
                  <a:gd name="connsiteY5" fmla="*/ 597459 h 3089662"/>
                  <a:gd name="connsiteX6" fmla="*/ 1198207 w 1317190"/>
                  <a:gd name="connsiteY6" fmla="*/ 866833 h 3089662"/>
                  <a:gd name="connsiteX7" fmla="*/ 1196973 w 1317190"/>
                  <a:gd name="connsiteY7" fmla="*/ 737923 h 3089662"/>
                  <a:gd name="connsiteX8" fmla="*/ 1118746 w 1317190"/>
                  <a:gd name="connsiteY8" fmla="*/ 734365 h 3089662"/>
                  <a:gd name="connsiteX9" fmla="*/ 1119736 w 1317190"/>
                  <a:gd name="connsiteY9" fmla="*/ 1311527 h 3089662"/>
                  <a:gd name="connsiteX10" fmla="*/ 1191370 w 1317190"/>
                  <a:gd name="connsiteY10" fmla="*/ 1309963 h 3089662"/>
                  <a:gd name="connsiteX11" fmla="*/ 1191054 w 1317190"/>
                  <a:gd name="connsiteY11" fmla="*/ 1169325 h 3089662"/>
                  <a:gd name="connsiteX12" fmla="*/ 1317190 w 1317190"/>
                  <a:gd name="connsiteY12" fmla="*/ 1454885 h 3089662"/>
                  <a:gd name="connsiteX13" fmla="*/ 1191628 w 1317190"/>
                  <a:gd name="connsiteY13" fmla="*/ 1740371 h 3089662"/>
                  <a:gd name="connsiteX14" fmla="*/ 1191086 w 1317190"/>
                  <a:gd name="connsiteY14" fmla="*/ 1587882 h 3089662"/>
                  <a:gd name="connsiteX15" fmla="*/ 1120763 w 1317190"/>
                  <a:gd name="connsiteY15" fmla="*/ 1594035 h 3089662"/>
                  <a:gd name="connsiteX16" fmla="*/ 1121071 w 1317190"/>
                  <a:gd name="connsiteY16" fmla="*/ 3089662 h 3089662"/>
                  <a:gd name="connsiteX17" fmla="*/ 0 w 1317190"/>
                  <a:gd name="connsiteY17" fmla="*/ 3089662 h 3089662"/>
                  <a:gd name="connsiteX18" fmla="*/ 0 w 1317190"/>
                  <a:gd name="connsiteY18" fmla="*/ 0 h 3089662"/>
                  <a:gd name="connsiteX0" fmla="*/ 0 w 1317190"/>
                  <a:gd name="connsiteY0" fmla="*/ 0 h 3089662"/>
                  <a:gd name="connsiteX1" fmla="*/ 1120790 w 1317190"/>
                  <a:gd name="connsiteY1" fmla="*/ 0 h 3089662"/>
                  <a:gd name="connsiteX2" fmla="*/ 1120790 w 1317190"/>
                  <a:gd name="connsiteY2" fmla="*/ 463305 h 3089662"/>
                  <a:gd name="connsiteX3" fmla="*/ 1193553 w 1317190"/>
                  <a:gd name="connsiteY3" fmla="*/ 462897 h 3089662"/>
                  <a:gd name="connsiteX4" fmla="*/ 1195423 w 1317190"/>
                  <a:gd name="connsiteY4" fmla="*/ 323329 h 3089662"/>
                  <a:gd name="connsiteX5" fmla="*/ 1313048 w 1317190"/>
                  <a:gd name="connsiteY5" fmla="*/ 597459 h 3089662"/>
                  <a:gd name="connsiteX6" fmla="*/ 1198207 w 1317190"/>
                  <a:gd name="connsiteY6" fmla="*/ 866833 h 3089662"/>
                  <a:gd name="connsiteX7" fmla="*/ 1196973 w 1317190"/>
                  <a:gd name="connsiteY7" fmla="*/ 737923 h 3089662"/>
                  <a:gd name="connsiteX8" fmla="*/ 1118746 w 1317190"/>
                  <a:gd name="connsiteY8" fmla="*/ 734365 h 3089662"/>
                  <a:gd name="connsiteX9" fmla="*/ 1119736 w 1317190"/>
                  <a:gd name="connsiteY9" fmla="*/ 1311527 h 3089662"/>
                  <a:gd name="connsiteX10" fmla="*/ 1191370 w 1317190"/>
                  <a:gd name="connsiteY10" fmla="*/ 1309963 h 3089662"/>
                  <a:gd name="connsiteX11" fmla="*/ 1191054 w 1317190"/>
                  <a:gd name="connsiteY11" fmla="*/ 1169325 h 3089662"/>
                  <a:gd name="connsiteX12" fmla="*/ 1317190 w 1317190"/>
                  <a:gd name="connsiteY12" fmla="*/ 1454885 h 3089662"/>
                  <a:gd name="connsiteX13" fmla="*/ 1191628 w 1317190"/>
                  <a:gd name="connsiteY13" fmla="*/ 1740371 h 3089662"/>
                  <a:gd name="connsiteX14" fmla="*/ 1191086 w 1317190"/>
                  <a:gd name="connsiteY14" fmla="*/ 1592009 h 3089662"/>
                  <a:gd name="connsiteX15" fmla="*/ 1120763 w 1317190"/>
                  <a:gd name="connsiteY15" fmla="*/ 1594035 h 3089662"/>
                  <a:gd name="connsiteX16" fmla="*/ 1121071 w 1317190"/>
                  <a:gd name="connsiteY16" fmla="*/ 3089662 h 3089662"/>
                  <a:gd name="connsiteX17" fmla="*/ 0 w 1317190"/>
                  <a:gd name="connsiteY17" fmla="*/ 3089662 h 3089662"/>
                  <a:gd name="connsiteX18" fmla="*/ 0 w 1317190"/>
                  <a:gd name="connsiteY18" fmla="*/ 0 h 3089662"/>
                  <a:gd name="connsiteX0" fmla="*/ 0 w 1317190"/>
                  <a:gd name="connsiteY0" fmla="*/ 0 h 3089662"/>
                  <a:gd name="connsiteX1" fmla="*/ 1120790 w 1317190"/>
                  <a:gd name="connsiteY1" fmla="*/ 0 h 3089662"/>
                  <a:gd name="connsiteX2" fmla="*/ 1120790 w 1317190"/>
                  <a:gd name="connsiteY2" fmla="*/ 463305 h 3089662"/>
                  <a:gd name="connsiteX3" fmla="*/ 1193553 w 1317190"/>
                  <a:gd name="connsiteY3" fmla="*/ 462897 h 3089662"/>
                  <a:gd name="connsiteX4" fmla="*/ 1195423 w 1317190"/>
                  <a:gd name="connsiteY4" fmla="*/ 323329 h 3089662"/>
                  <a:gd name="connsiteX5" fmla="*/ 1313048 w 1317190"/>
                  <a:gd name="connsiteY5" fmla="*/ 597459 h 3089662"/>
                  <a:gd name="connsiteX6" fmla="*/ 1198207 w 1317190"/>
                  <a:gd name="connsiteY6" fmla="*/ 866833 h 3089662"/>
                  <a:gd name="connsiteX7" fmla="*/ 1196973 w 1317190"/>
                  <a:gd name="connsiteY7" fmla="*/ 737923 h 3089662"/>
                  <a:gd name="connsiteX8" fmla="*/ 1118746 w 1317190"/>
                  <a:gd name="connsiteY8" fmla="*/ 734365 h 3089662"/>
                  <a:gd name="connsiteX9" fmla="*/ 1119736 w 1317190"/>
                  <a:gd name="connsiteY9" fmla="*/ 1311527 h 3089662"/>
                  <a:gd name="connsiteX10" fmla="*/ 1191370 w 1317190"/>
                  <a:gd name="connsiteY10" fmla="*/ 1309963 h 3089662"/>
                  <a:gd name="connsiteX11" fmla="*/ 1191054 w 1317190"/>
                  <a:gd name="connsiteY11" fmla="*/ 1169325 h 3089662"/>
                  <a:gd name="connsiteX12" fmla="*/ 1317190 w 1317190"/>
                  <a:gd name="connsiteY12" fmla="*/ 1454885 h 3089662"/>
                  <a:gd name="connsiteX13" fmla="*/ 1191628 w 1317190"/>
                  <a:gd name="connsiteY13" fmla="*/ 1740371 h 3089662"/>
                  <a:gd name="connsiteX14" fmla="*/ 1191086 w 1317190"/>
                  <a:gd name="connsiteY14" fmla="*/ 1592009 h 3089662"/>
                  <a:gd name="connsiteX15" fmla="*/ 1120763 w 1317190"/>
                  <a:gd name="connsiteY15" fmla="*/ 1594035 h 3089662"/>
                  <a:gd name="connsiteX16" fmla="*/ 1121071 w 1317190"/>
                  <a:gd name="connsiteY16" fmla="*/ 3089662 h 3089662"/>
                  <a:gd name="connsiteX17" fmla="*/ 0 w 1317190"/>
                  <a:gd name="connsiteY17" fmla="*/ 3089662 h 3089662"/>
                  <a:gd name="connsiteX18" fmla="*/ 0 w 1317190"/>
                  <a:gd name="connsiteY18" fmla="*/ 0 h 3089662"/>
                  <a:gd name="connsiteX0" fmla="*/ 0 w 1317190"/>
                  <a:gd name="connsiteY0" fmla="*/ 0 h 3089662"/>
                  <a:gd name="connsiteX1" fmla="*/ 1120790 w 1317190"/>
                  <a:gd name="connsiteY1" fmla="*/ 0 h 3089662"/>
                  <a:gd name="connsiteX2" fmla="*/ 1120790 w 1317190"/>
                  <a:gd name="connsiteY2" fmla="*/ 463305 h 3089662"/>
                  <a:gd name="connsiteX3" fmla="*/ 1193553 w 1317190"/>
                  <a:gd name="connsiteY3" fmla="*/ 462897 h 3089662"/>
                  <a:gd name="connsiteX4" fmla="*/ 1195423 w 1317190"/>
                  <a:gd name="connsiteY4" fmla="*/ 323329 h 3089662"/>
                  <a:gd name="connsiteX5" fmla="*/ 1313048 w 1317190"/>
                  <a:gd name="connsiteY5" fmla="*/ 597459 h 3089662"/>
                  <a:gd name="connsiteX6" fmla="*/ 1198207 w 1317190"/>
                  <a:gd name="connsiteY6" fmla="*/ 866833 h 3089662"/>
                  <a:gd name="connsiteX7" fmla="*/ 1196973 w 1317190"/>
                  <a:gd name="connsiteY7" fmla="*/ 737923 h 3089662"/>
                  <a:gd name="connsiteX8" fmla="*/ 1118746 w 1317190"/>
                  <a:gd name="connsiteY8" fmla="*/ 734365 h 3089662"/>
                  <a:gd name="connsiteX9" fmla="*/ 1119736 w 1317190"/>
                  <a:gd name="connsiteY9" fmla="*/ 1311527 h 3089662"/>
                  <a:gd name="connsiteX10" fmla="*/ 1191370 w 1317190"/>
                  <a:gd name="connsiteY10" fmla="*/ 1309963 h 3089662"/>
                  <a:gd name="connsiteX11" fmla="*/ 1191054 w 1317190"/>
                  <a:gd name="connsiteY11" fmla="*/ 1169325 h 3089662"/>
                  <a:gd name="connsiteX12" fmla="*/ 1317190 w 1317190"/>
                  <a:gd name="connsiteY12" fmla="*/ 1454885 h 3089662"/>
                  <a:gd name="connsiteX13" fmla="*/ 1191628 w 1317190"/>
                  <a:gd name="connsiteY13" fmla="*/ 1740371 h 3089662"/>
                  <a:gd name="connsiteX14" fmla="*/ 1191086 w 1317190"/>
                  <a:gd name="connsiteY14" fmla="*/ 1592009 h 3089662"/>
                  <a:gd name="connsiteX15" fmla="*/ 1120763 w 1317190"/>
                  <a:gd name="connsiteY15" fmla="*/ 1594035 h 3089662"/>
                  <a:gd name="connsiteX16" fmla="*/ 1121071 w 1317190"/>
                  <a:gd name="connsiteY16" fmla="*/ 3089662 h 3089662"/>
                  <a:gd name="connsiteX17" fmla="*/ 0 w 1317190"/>
                  <a:gd name="connsiteY17" fmla="*/ 3089662 h 3089662"/>
                  <a:gd name="connsiteX18" fmla="*/ 0 w 1317190"/>
                  <a:gd name="connsiteY18" fmla="*/ 0 h 3089662"/>
                  <a:gd name="connsiteX0" fmla="*/ 0 w 1317997"/>
                  <a:gd name="connsiteY0" fmla="*/ 0 h 3089662"/>
                  <a:gd name="connsiteX1" fmla="*/ 1120790 w 1317997"/>
                  <a:gd name="connsiteY1" fmla="*/ 0 h 3089662"/>
                  <a:gd name="connsiteX2" fmla="*/ 1120790 w 1317997"/>
                  <a:gd name="connsiteY2" fmla="*/ 463305 h 3089662"/>
                  <a:gd name="connsiteX3" fmla="*/ 1193553 w 1317997"/>
                  <a:gd name="connsiteY3" fmla="*/ 462897 h 3089662"/>
                  <a:gd name="connsiteX4" fmla="*/ 1195423 w 1317997"/>
                  <a:gd name="connsiteY4" fmla="*/ 323329 h 3089662"/>
                  <a:gd name="connsiteX5" fmla="*/ 1313048 w 1317997"/>
                  <a:gd name="connsiteY5" fmla="*/ 597459 h 3089662"/>
                  <a:gd name="connsiteX6" fmla="*/ 1198207 w 1317997"/>
                  <a:gd name="connsiteY6" fmla="*/ 866833 h 3089662"/>
                  <a:gd name="connsiteX7" fmla="*/ 1196973 w 1317997"/>
                  <a:gd name="connsiteY7" fmla="*/ 737923 h 3089662"/>
                  <a:gd name="connsiteX8" fmla="*/ 1118746 w 1317997"/>
                  <a:gd name="connsiteY8" fmla="*/ 734365 h 3089662"/>
                  <a:gd name="connsiteX9" fmla="*/ 1119736 w 1317997"/>
                  <a:gd name="connsiteY9" fmla="*/ 1311527 h 3089662"/>
                  <a:gd name="connsiteX10" fmla="*/ 1191370 w 1317997"/>
                  <a:gd name="connsiteY10" fmla="*/ 1309963 h 3089662"/>
                  <a:gd name="connsiteX11" fmla="*/ 1191054 w 1317997"/>
                  <a:gd name="connsiteY11" fmla="*/ 1169325 h 3089662"/>
                  <a:gd name="connsiteX12" fmla="*/ 1317997 w 1317997"/>
                  <a:gd name="connsiteY12" fmla="*/ 1446633 h 3089662"/>
                  <a:gd name="connsiteX13" fmla="*/ 1191628 w 1317997"/>
                  <a:gd name="connsiteY13" fmla="*/ 1740371 h 3089662"/>
                  <a:gd name="connsiteX14" fmla="*/ 1191086 w 1317997"/>
                  <a:gd name="connsiteY14" fmla="*/ 1592009 h 3089662"/>
                  <a:gd name="connsiteX15" fmla="*/ 1120763 w 1317997"/>
                  <a:gd name="connsiteY15" fmla="*/ 1594035 h 3089662"/>
                  <a:gd name="connsiteX16" fmla="*/ 1121071 w 1317997"/>
                  <a:gd name="connsiteY16" fmla="*/ 3089662 h 3089662"/>
                  <a:gd name="connsiteX17" fmla="*/ 0 w 1317997"/>
                  <a:gd name="connsiteY17" fmla="*/ 3089662 h 3089662"/>
                  <a:gd name="connsiteX18" fmla="*/ 0 w 1317997"/>
                  <a:gd name="connsiteY18" fmla="*/ 0 h 3089662"/>
                  <a:gd name="connsiteX0" fmla="*/ 0 w 1318804"/>
                  <a:gd name="connsiteY0" fmla="*/ 0 h 3089662"/>
                  <a:gd name="connsiteX1" fmla="*/ 1120790 w 1318804"/>
                  <a:gd name="connsiteY1" fmla="*/ 0 h 3089662"/>
                  <a:gd name="connsiteX2" fmla="*/ 1120790 w 1318804"/>
                  <a:gd name="connsiteY2" fmla="*/ 463305 h 3089662"/>
                  <a:gd name="connsiteX3" fmla="*/ 1193553 w 1318804"/>
                  <a:gd name="connsiteY3" fmla="*/ 462897 h 3089662"/>
                  <a:gd name="connsiteX4" fmla="*/ 1195423 w 1318804"/>
                  <a:gd name="connsiteY4" fmla="*/ 323329 h 3089662"/>
                  <a:gd name="connsiteX5" fmla="*/ 1313048 w 1318804"/>
                  <a:gd name="connsiteY5" fmla="*/ 597459 h 3089662"/>
                  <a:gd name="connsiteX6" fmla="*/ 1198207 w 1318804"/>
                  <a:gd name="connsiteY6" fmla="*/ 866833 h 3089662"/>
                  <a:gd name="connsiteX7" fmla="*/ 1196973 w 1318804"/>
                  <a:gd name="connsiteY7" fmla="*/ 737923 h 3089662"/>
                  <a:gd name="connsiteX8" fmla="*/ 1118746 w 1318804"/>
                  <a:gd name="connsiteY8" fmla="*/ 734365 h 3089662"/>
                  <a:gd name="connsiteX9" fmla="*/ 1119736 w 1318804"/>
                  <a:gd name="connsiteY9" fmla="*/ 1311527 h 3089662"/>
                  <a:gd name="connsiteX10" fmla="*/ 1191370 w 1318804"/>
                  <a:gd name="connsiteY10" fmla="*/ 1309963 h 3089662"/>
                  <a:gd name="connsiteX11" fmla="*/ 1191054 w 1318804"/>
                  <a:gd name="connsiteY11" fmla="*/ 1169325 h 3089662"/>
                  <a:gd name="connsiteX12" fmla="*/ 1318804 w 1318804"/>
                  <a:gd name="connsiteY12" fmla="*/ 1454886 h 3089662"/>
                  <a:gd name="connsiteX13" fmla="*/ 1191628 w 1318804"/>
                  <a:gd name="connsiteY13" fmla="*/ 1740371 h 3089662"/>
                  <a:gd name="connsiteX14" fmla="*/ 1191086 w 1318804"/>
                  <a:gd name="connsiteY14" fmla="*/ 1592009 h 3089662"/>
                  <a:gd name="connsiteX15" fmla="*/ 1120763 w 1318804"/>
                  <a:gd name="connsiteY15" fmla="*/ 1594035 h 3089662"/>
                  <a:gd name="connsiteX16" fmla="*/ 1121071 w 1318804"/>
                  <a:gd name="connsiteY16" fmla="*/ 3089662 h 3089662"/>
                  <a:gd name="connsiteX17" fmla="*/ 0 w 1318804"/>
                  <a:gd name="connsiteY17" fmla="*/ 3089662 h 3089662"/>
                  <a:gd name="connsiteX18" fmla="*/ 0 w 1318804"/>
                  <a:gd name="connsiteY18" fmla="*/ 0 h 3089662"/>
                  <a:gd name="connsiteX0" fmla="*/ 0 w 1318804"/>
                  <a:gd name="connsiteY0" fmla="*/ 0 h 3089662"/>
                  <a:gd name="connsiteX1" fmla="*/ 1120790 w 1318804"/>
                  <a:gd name="connsiteY1" fmla="*/ 0 h 3089662"/>
                  <a:gd name="connsiteX2" fmla="*/ 1120790 w 1318804"/>
                  <a:gd name="connsiteY2" fmla="*/ 463305 h 3089662"/>
                  <a:gd name="connsiteX3" fmla="*/ 1193553 w 1318804"/>
                  <a:gd name="connsiteY3" fmla="*/ 462897 h 3089662"/>
                  <a:gd name="connsiteX4" fmla="*/ 1195423 w 1318804"/>
                  <a:gd name="connsiteY4" fmla="*/ 323329 h 3089662"/>
                  <a:gd name="connsiteX5" fmla="*/ 1313048 w 1318804"/>
                  <a:gd name="connsiteY5" fmla="*/ 597459 h 3089662"/>
                  <a:gd name="connsiteX6" fmla="*/ 1198207 w 1318804"/>
                  <a:gd name="connsiteY6" fmla="*/ 866833 h 3089662"/>
                  <a:gd name="connsiteX7" fmla="*/ 1196973 w 1318804"/>
                  <a:gd name="connsiteY7" fmla="*/ 737923 h 3089662"/>
                  <a:gd name="connsiteX8" fmla="*/ 1118746 w 1318804"/>
                  <a:gd name="connsiteY8" fmla="*/ 734365 h 3089662"/>
                  <a:gd name="connsiteX9" fmla="*/ 1119736 w 1318804"/>
                  <a:gd name="connsiteY9" fmla="*/ 1311527 h 3089662"/>
                  <a:gd name="connsiteX10" fmla="*/ 1191370 w 1318804"/>
                  <a:gd name="connsiteY10" fmla="*/ 1309963 h 3089662"/>
                  <a:gd name="connsiteX11" fmla="*/ 1191054 w 1318804"/>
                  <a:gd name="connsiteY11" fmla="*/ 1169325 h 3089662"/>
                  <a:gd name="connsiteX12" fmla="*/ 1318804 w 1318804"/>
                  <a:gd name="connsiteY12" fmla="*/ 1454886 h 3089662"/>
                  <a:gd name="connsiteX13" fmla="*/ 1191628 w 1318804"/>
                  <a:gd name="connsiteY13" fmla="*/ 1740371 h 3089662"/>
                  <a:gd name="connsiteX14" fmla="*/ 1191086 w 1318804"/>
                  <a:gd name="connsiteY14" fmla="*/ 1592009 h 3089662"/>
                  <a:gd name="connsiteX15" fmla="*/ 1120763 w 1318804"/>
                  <a:gd name="connsiteY15" fmla="*/ 1594035 h 3089662"/>
                  <a:gd name="connsiteX16" fmla="*/ 1121071 w 1318804"/>
                  <a:gd name="connsiteY16" fmla="*/ 3089662 h 3089662"/>
                  <a:gd name="connsiteX17" fmla="*/ 0 w 1318804"/>
                  <a:gd name="connsiteY17" fmla="*/ 3089662 h 3089662"/>
                  <a:gd name="connsiteX18" fmla="*/ 0 w 1318804"/>
                  <a:gd name="connsiteY18" fmla="*/ 0 h 3089662"/>
                  <a:gd name="connsiteX0" fmla="*/ 0 w 1318804"/>
                  <a:gd name="connsiteY0" fmla="*/ 0 h 3089662"/>
                  <a:gd name="connsiteX1" fmla="*/ 1120790 w 1318804"/>
                  <a:gd name="connsiteY1" fmla="*/ 0 h 3089662"/>
                  <a:gd name="connsiteX2" fmla="*/ 1120790 w 1318804"/>
                  <a:gd name="connsiteY2" fmla="*/ 463305 h 3089662"/>
                  <a:gd name="connsiteX3" fmla="*/ 1193553 w 1318804"/>
                  <a:gd name="connsiteY3" fmla="*/ 462897 h 3089662"/>
                  <a:gd name="connsiteX4" fmla="*/ 1195423 w 1318804"/>
                  <a:gd name="connsiteY4" fmla="*/ 323329 h 3089662"/>
                  <a:gd name="connsiteX5" fmla="*/ 1313048 w 1318804"/>
                  <a:gd name="connsiteY5" fmla="*/ 597459 h 3089662"/>
                  <a:gd name="connsiteX6" fmla="*/ 1198207 w 1318804"/>
                  <a:gd name="connsiteY6" fmla="*/ 866833 h 3089662"/>
                  <a:gd name="connsiteX7" fmla="*/ 1196973 w 1318804"/>
                  <a:gd name="connsiteY7" fmla="*/ 737923 h 3089662"/>
                  <a:gd name="connsiteX8" fmla="*/ 1118746 w 1318804"/>
                  <a:gd name="connsiteY8" fmla="*/ 734365 h 3089662"/>
                  <a:gd name="connsiteX9" fmla="*/ 1119736 w 1318804"/>
                  <a:gd name="connsiteY9" fmla="*/ 1311527 h 3089662"/>
                  <a:gd name="connsiteX10" fmla="*/ 1191370 w 1318804"/>
                  <a:gd name="connsiteY10" fmla="*/ 1309963 h 3089662"/>
                  <a:gd name="connsiteX11" fmla="*/ 1191054 w 1318804"/>
                  <a:gd name="connsiteY11" fmla="*/ 1163135 h 3089662"/>
                  <a:gd name="connsiteX12" fmla="*/ 1318804 w 1318804"/>
                  <a:gd name="connsiteY12" fmla="*/ 1454886 h 3089662"/>
                  <a:gd name="connsiteX13" fmla="*/ 1191628 w 1318804"/>
                  <a:gd name="connsiteY13" fmla="*/ 1740371 h 3089662"/>
                  <a:gd name="connsiteX14" fmla="*/ 1191086 w 1318804"/>
                  <a:gd name="connsiteY14" fmla="*/ 1592009 h 3089662"/>
                  <a:gd name="connsiteX15" fmla="*/ 1120763 w 1318804"/>
                  <a:gd name="connsiteY15" fmla="*/ 1594035 h 3089662"/>
                  <a:gd name="connsiteX16" fmla="*/ 1121071 w 1318804"/>
                  <a:gd name="connsiteY16" fmla="*/ 3089662 h 3089662"/>
                  <a:gd name="connsiteX17" fmla="*/ 0 w 1318804"/>
                  <a:gd name="connsiteY17" fmla="*/ 3089662 h 3089662"/>
                  <a:gd name="connsiteX18" fmla="*/ 0 w 1318804"/>
                  <a:gd name="connsiteY18" fmla="*/ 0 h 3089662"/>
                  <a:gd name="connsiteX0" fmla="*/ 0 w 1318804"/>
                  <a:gd name="connsiteY0" fmla="*/ 0 h 3089662"/>
                  <a:gd name="connsiteX1" fmla="*/ 1120790 w 1318804"/>
                  <a:gd name="connsiteY1" fmla="*/ 0 h 3089662"/>
                  <a:gd name="connsiteX2" fmla="*/ 1120790 w 1318804"/>
                  <a:gd name="connsiteY2" fmla="*/ 463305 h 3089662"/>
                  <a:gd name="connsiteX3" fmla="*/ 1193553 w 1318804"/>
                  <a:gd name="connsiteY3" fmla="*/ 462897 h 3089662"/>
                  <a:gd name="connsiteX4" fmla="*/ 1195423 w 1318804"/>
                  <a:gd name="connsiteY4" fmla="*/ 323329 h 3089662"/>
                  <a:gd name="connsiteX5" fmla="*/ 1313048 w 1318804"/>
                  <a:gd name="connsiteY5" fmla="*/ 597459 h 3089662"/>
                  <a:gd name="connsiteX6" fmla="*/ 1198207 w 1318804"/>
                  <a:gd name="connsiteY6" fmla="*/ 866833 h 3089662"/>
                  <a:gd name="connsiteX7" fmla="*/ 1196973 w 1318804"/>
                  <a:gd name="connsiteY7" fmla="*/ 737923 h 3089662"/>
                  <a:gd name="connsiteX8" fmla="*/ 1118746 w 1318804"/>
                  <a:gd name="connsiteY8" fmla="*/ 734365 h 3089662"/>
                  <a:gd name="connsiteX9" fmla="*/ 1119736 w 1318804"/>
                  <a:gd name="connsiteY9" fmla="*/ 1311527 h 3089662"/>
                  <a:gd name="connsiteX10" fmla="*/ 1191370 w 1318804"/>
                  <a:gd name="connsiteY10" fmla="*/ 1309963 h 3089662"/>
                  <a:gd name="connsiteX11" fmla="*/ 1191054 w 1318804"/>
                  <a:gd name="connsiteY11" fmla="*/ 1163135 h 3089662"/>
                  <a:gd name="connsiteX12" fmla="*/ 1318804 w 1318804"/>
                  <a:gd name="connsiteY12" fmla="*/ 1454886 h 3089662"/>
                  <a:gd name="connsiteX13" fmla="*/ 1191628 w 1318804"/>
                  <a:gd name="connsiteY13" fmla="*/ 1740371 h 3089662"/>
                  <a:gd name="connsiteX14" fmla="*/ 1191086 w 1318804"/>
                  <a:gd name="connsiteY14" fmla="*/ 1592009 h 3089662"/>
                  <a:gd name="connsiteX15" fmla="*/ 1120763 w 1318804"/>
                  <a:gd name="connsiteY15" fmla="*/ 1594035 h 3089662"/>
                  <a:gd name="connsiteX16" fmla="*/ 1121071 w 1318804"/>
                  <a:gd name="connsiteY16" fmla="*/ 3089662 h 3089662"/>
                  <a:gd name="connsiteX17" fmla="*/ 0 w 1318804"/>
                  <a:gd name="connsiteY17" fmla="*/ 3089662 h 3089662"/>
                  <a:gd name="connsiteX18" fmla="*/ 0 w 1318804"/>
                  <a:gd name="connsiteY18" fmla="*/ 0 h 3089662"/>
                  <a:gd name="connsiteX0" fmla="*/ 0 w 1318804"/>
                  <a:gd name="connsiteY0" fmla="*/ 0 h 3089662"/>
                  <a:gd name="connsiteX1" fmla="*/ 1120790 w 1318804"/>
                  <a:gd name="connsiteY1" fmla="*/ 0 h 3089662"/>
                  <a:gd name="connsiteX2" fmla="*/ 1120790 w 1318804"/>
                  <a:gd name="connsiteY2" fmla="*/ 463305 h 3089662"/>
                  <a:gd name="connsiteX3" fmla="*/ 1193553 w 1318804"/>
                  <a:gd name="connsiteY3" fmla="*/ 462897 h 3089662"/>
                  <a:gd name="connsiteX4" fmla="*/ 1195423 w 1318804"/>
                  <a:gd name="connsiteY4" fmla="*/ 323329 h 3089662"/>
                  <a:gd name="connsiteX5" fmla="*/ 1313048 w 1318804"/>
                  <a:gd name="connsiteY5" fmla="*/ 597459 h 3089662"/>
                  <a:gd name="connsiteX6" fmla="*/ 1198207 w 1318804"/>
                  <a:gd name="connsiteY6" fmla="*/ 866833 h 3089662"/>
                  <a:gd name="connsiteX7" fmla="*/ 1196973 w 1318804"/>
                  <a:gd name="connsiteY7" fmla="*/ 737923 h 3089662"/>
                  <a:gd name="connsiteX8" fmla="*/ 1118746 w 1318804"/>
                  <a:gd name="connsiteY8" fmla="*/ 734365 h 3089662"/>
                  <a:gd name="connsiteX9" fmla="*/ 1119736 w 1318804"/>
                  <a:gd name="connsiteY9" fmla="*/ 1311527 h 3089662"/>
                  <a:gd name="connsiteX10" fmla="*/ 1191370 w 1318804"/>
                  <a:gd name="connsiteY10" fmla="*/ 1309963 h 3089662"/>
                  <a:gd name="connsiteX11" fmla="*/ 1191054 w 1318804"/>
                  <a:gd name="connsiteY11" fmla="*/ 1163135 h 3089662"/>
                  <a:gd name="connsiteX12" fmla="*/ 1318804 w 1318804"/>
                  <a:gd name="connsiteY12" fmla="*/ 1454886 h 3089662"/>
                  <a:gd name="connsiteX13" fmla="*/ 1191628 w 1318804"/>
                  <a:gd name="connsiteY13" fmla="*/ 1740371 h 3089662"/>
                  <a:gd name="connsiteX14" fmla="*/ 1191086 w 1318804"/>
                  <a:gd name="connsiteY14" fmla="*/ 1592009 h 3089662"/>
                  <a:gd name="connsiteX15" fmla="*/ 1120763 w 1318804"/>
                  <a:gd name="connsiteY15" fmla="*/ 1594035 h 3089662"/>
                  <a:gd name="connsiteX16" fmla="*/ 1121071 w 1318804"/>
                  <a:gd name="connsiteY16" fmla="*/ 3089662 h 3089662"/>
                  <a:gd name="connsiteX17" fmla="*/ 0 w 1318804"/>
                  <a:gd name="connsiteY17" fmla="*/ 3089662 h 3089662"/>
                  <a:gd name="connsiteX18" fmla="*/ 0 w 1318804"/>
                  <a:gd name="connsiteY18" fmla="*/ 0 h 3089662"/>
                  <a:gd name="connsiteX0" fmla="*/ 0 w 1318804"/>
                  <a:gd name="connsiteY0" fmla="*/ 0 h 3089662"/>
                  <a:gd name="connsiteX1" fmla="*/ 1120790 w 1318804"/>
                  <a:gd name="connsiteY1" fmla="*/ 0 h 3089662"/>
                  <a:gd name="connsiteX2" fmla="*/ 1120790 w 1318804"/>
                  <a:gd name="connsiteY2" fmla="*/ 463305 h 3089662"/>
                  <a:gd name="connsiteX3" fmla="*/ 1193553 w 1318804"/>
                  <a:gd name="connsiteY3" fmla="*/ 462897 h 3089662"/>
                  <a:gd name="connsiteX4" fmla="*/ 1195423 w 1318804"/>
                  <a:gd name="connsiteY4" fmla="*/ 323329 h 3089662"/>
                  <a:gd name="connsiteX5" fmla="*/ 1313048 w 1318804"/>
                  <a:gd name="connsiteY5" fmla="*/ 597459 h 3089662"/>
                  <a:gd name="connsiteX6" fmla="*/ 1198207 w 1318804"/>
                  <a:gd name="connsiteY6" fmla="*/ 866833 h 3089662"/>
                  <a:gd name="connsiteX7" fmla="*/ 1196973 w 1318804"/>
                  <a:gd name="connsiteY7" fmla="*/ 737923 h 3089662"/>
                  <a:gd name="connsiteX8" fmla="*/ 1118746 w 1318804"/>
                  <a:gd name="connsiteY8" fmla="*/ 734365 h 3089662"/>
                  <a:gd name="connsiteX9" fmla="*/ 1119736 w 1318804"/>
                  <a:gd name="connsiteY9" fmla="*/ 1311527 h 3089662"/>
                  <a:gd name="connsiteX10" fmla="*/ 1191370 w 1318804"/>
                  <a:gd name="connsiteY10" fmla="*/ 1309963 h 3089662"/>
                  <a:gd name="connsiteX11" fmla="*/ 1191054 w 1318804"/>
                  <a:gd name="connsiteY11" fmla="*/ 1163135 h 3089662"/>
                  <a:gd name="connsiteX12" fmla="*/ 1318804 w 1318804"/>
                  <a:gd name="connsiteY12" fmla="*/ 1454886 h 3089662"/>
                  <a:gd name="connsiteX13" fmla="*/ 1191628 w 1318804"/>
                  <a:gd name="connsiteY13" fmla="*/ 1740371 h 3089662"/>
                  <a:gd name="connsiteX14" fmla="*/ 1191086 w 1318804"/>
                  <a:gd name="connsiteY14" fmla="*/ 1592009 h 3089662"/>
                  <a:gd name="connsiteX15" fmla="*/ 1120763 w 1318804"/>
                  <a:gd name="connsiteY15" fmla="*/ 1594035 h 3089662"/>
                  <a:gd name="connsiteX16" fmla="*/ 1121071 w 1318804"/>
                  <a:gd name="connsiteY16" fmla="*/ 3089662 h 3089662"/>
                  <a:gd name="connsiteX17" fmla="*/ 0 w 1318804"/>
                  <a:gd name="connsiteY17" fmla="*/ 3089662 h 3089662"/>
                  <a:gd name="connsiteX18" fmla="*/ 0 w 1318804"/>
                  <a:gd name="connsiteY18" fmla="*/ 0 h 3089662"/>
                  <a:gd name="connsiteX0" fmla="*/ 0 w 1318804"/>
                  <a:gd name="connsiteY0" fmla="*/ 0 h 3089662"/>
                  <a:gd name="connsiteX1" fmla="*/ 1120790 w 1318804"/>
                  <a:gd name="connsiteY1" fmla="*/ 0 h 3089662"/>
                  <a:gd name="connsiteX2" fmla="*/ 1120790 w 1318804"/>
                  <a:gd name="connsiteY2" fmla="*/ 463305 h 3089662"/>
                  <a:gd name="connsiteX3" fmla="*/ 1193553 w 1318804"/>
                  <a:gd name="connsiteY3" fmla="*/ 462897 h 3089662"/>
                  <a:gd name="connsiteX4" fmla="*/ 1195423 w 1318804"/>
                  <a:gd name="connsiteY4" fmla="*/ 323329 h 3089662"/>
                  <a:gd name="connsiteX5" fmla="*/ 1313048 w 1318804"/>
                  <a:gd name="connsiteY5" fmla="*/ 597459 h 3089662"/>
                  <a:gd name="connsiteX6" fmla="*/ 1198207 w 1318804"/>
                  <a:gd name="connsiteY6" fmla="*/ 866833 h 3089662"/>
                  <a:gd name="connsiteX7" fmla="*/ 1196973 w 1318804"/>
                  <a:gd name="connsiteY7" fmla="*/ 737923 h 3089662"/>
                  <a:gd name="connsiteX8" fmla="*/ 1118746 w 1318804"/>
                  <a:gd name="connsiteY8" fmla="*/ 734365 h 3089662"/>
                  <a:gd name="connsiteX9" fmla="*/ 1119736 w 1318804"/>
                  <a:gd name="connsiteY9" fmla="*/ 1311527 h 3089662"/>
                  <a:gd name="connsiteX10" fmla="*/ 1191370 w 1318804"/>
                  <a:gd name="connsiteY10" fmla="*/ 1309963 h 3089662"/>
                  <a:gd name="connsiteX11" fmla="*/ 1191054 w 1318804"/>
                  <a:gd name="connsiteY11" fmla="*/ 1163135 h 3089662"/>
                  <a:gd name="connsiteX12" fmla="*/ 1318804 w 1318804"/>
                  <a:gd name="connsiteY12" fmla="*/ 1454886 h 3089662"/>
                  <a:gd name="connsiteX13" fmla="*/ 1191628 w 1318804"/>
                  <a:gd name="connsiteY13" fmla="*/ 1740371 h 3089662"/>
                  <a:gd name="connsiteX14" fmla="*/ 1191086 w 1318804"/>
                  <a:gd name="connsiteY14" fmla="*/ 1592009 h 3089662"/>
                  <a:gd name="connsiteX15" fmla="*/ 1120763 w 1318804"/>
                  <a:gd name="connsiteY15" fmla="*/ 1594035 h 3089662"/>
                  <a:gd name="connsiteX16" fmla="*/ 1121071 w 1318804"/>
                  <a:gd name="connsiteY16" fmla="*/ 3089662 h 3089662"/>
                  <a:gd name="connsiteX17" fmla="*/ 0 w 1318804"/>
                  <a:gd name="connsiteY17" fmla="*/ 3089662 h 3089662"/>
                  <a:gd name="connsiteX18" fmla="*/ 0 w 1318804"/>
                  <a:gd name="connsiteY18" fmla="*/ 0 h 3089662"/>
                  <a:gd name="connsiteX0" fmla="*/ 0 w 1318804"/>
                  <a:gd name="connsiteY0" fmla="*/ 0 h 3089662"/>
                  <a:gd name="connsiteX1" fmla="*/ 1120790 w 1318804"/>
                  <a:gd name="connsiteY1" fmla="*/ 0 h 3089662"/>
                  <a:gd name="connsiteX2" fmla="*/ 1120790 w 1318804"/>
                  <a:gd name="connsiteY2" fmla="*/ 463305 h 3089662"/>
                  <a:gd name="connsiteX3" fmla="*/ 1193553 w 1318804"/>
                  <a:gd name="connsiteY3" fmla="*/ 462897 h 3089662"/>
                  <a:gd name="connsiteX4" fmla="*/ 1195423 w 1318804"/>
                  <a:gd name="connsiteY4" fmla="*/ 323329 h 3089662"/>
                  <a:gd name="connsiteX5" fmla="*/ 1313048 w 1318804"/>
                  <a:gd name="connsiteY5" fmla="*/ 597459 h 3089662"/>
                  <a:gd name="connsiteX6" fmla="*/ 1198207 w 1318804"/>
                  <a:gd name="connsiteY6" fmla="*/ 866833 h 3089662"/>
                  <a:gd name="connsiteX7" fmla="*/ 1196973 w 1318804"/>
                  <a:gd name="connsiteY7" fmla="*/ 737923 h 3089662"/>
                  <a:gd name="connsiteX8" fmla="*/ 1118746 w 1318804"/>
                  <a:gd name="connsiteY8" fmla="*/ 734365 h 3089662"/>
                  <a:gd name="connsiteX9" fmla="*/ 1119736 w 1318804"/>
                  <a:gd name="connsiteY9" fmla="*/ 1311527 h 3089662"/>
                  <a:gd name="connsiteX10" fmla="*/ 1190563 w 1318804"/>
                  <a:gd name="connsiteY10" fmla="*/ 1309963 h 3089662"/>
                  <a:gd name="connsiteX11" fmla="*/ 1191054 w 1318804"/>
                  <a:gd name="connsiteY11" fmla="*/ 1163135 h 3089662"/>
                  <a:gd name="connsiteX12" fmla="*/ 1318804 w 1318804"/>
                  <a:gd name="connsiteY12" fmla="*/ 1454886 h 3089662"/>
                  <a:gd name="connsiteX13" fmla="*/ 1191628 w 1318804"/>
                  <a:gd name="connsiteY13" fmla="*/ 1740371 h 3089662"/>
                  <a:gd name="connsiteX14" fmla="*/ 1191086 w 1318804"/>
                  <a:gd name="connsiteY14" fmla="*/ 1592009 h 3089662"/>
                  <a:gd name="connsiteX15" fmla="*/ 1120763 w 1318804"/>
                  <a:gd name="connsiteY15" fmla="*/ 1594035 h 3089662"/>
                  <a:gd name="connsiteX16" fmla="*/ 1121071 w 1318804"/>
                  <a:gd name="connsiteY16" fmla="*/ 3089662 h 3089662"/>
                  <a:gd name="connsiteX17" fmla="*/ 0 w 1318804"/>
                  <a:gd name="connsiteY17" fmla="*/ 3089662 h 3089662"/>
                  <a:gd name="connsiteX18" fmla="*/ 0 w 1318804"/>
                  <a:gd name="connsiteY18" fmla="*/ 0 h 3089662"/>
                  <a:gd name="connsiteX0" fmla="*/ 0 w 1318804"/>
                  <a:gd name="connsiteY0" fmla="*/ 0 h 3089662"/>
                  <a:gd name="connsiteX1" fmla="*/ 1120790 w 1318804"/>
                  <a:gd name="connsiteY1" fmla="*/ 0 h 3089662"/>
                  <a:gd name="connsiteX2" fmla="*/ 1120790 w 1318804"/>
                  <a:gd name="connsiteY2" fmla="*/ 463305 h 3089662"/>
                  <a:gd name="connsiteX3" fmla="*/ 1193553 w 1318804"/>
                  <a:gd name="connsiteY3" fmla="*/ 462897 h 3089662"/>
                  <a:gd name="connsiteX4" fmla="*/ 1195423 w 1318804"/>
                  <a:gd name="connsiteY4" fmla="*/ 323329 h 3089662"/>
                  <a:gd name="connsiteX5" fmla="*/ 1313048 w 1318804"/>
                  <a:gd name="connsiteY5" fmla="*/ 597459 h 3089662"/>
                  <a:gd name="connsiteX6" fmla="*/ 1198207 w 1318804"/>
                  <a:gd name="connsiteY6" fmla="*/ 866833 h 3089662"/>
                  <a:gd name="connsiteX7" fmla="*/ 1196973 w 1318804"/>
                  <a:gd name="connsiteY7" fmla="*/ 737923 h 3089662"/>
                  <a:gd name="connsiteX8" fmla="*/ 1118746 w 1318804"/>
                  <a:gd name="connsiteY8" fmla="*/ 734365 h 3089662"/>
                  <a:gd name="connsiteX9" fmla="*/ 1119736 w 1318804"/>
                  <a:gd name="connsiteY9" fmla="*/ 1311527 h 3089662"/>
                  <a:gd name="connsiteX10" fmla="*/ 1190563 w 1318804"/>
                  <a:gd name="connsiteY10" fmla="*/ 1309963 h 3089662"/>
                  <a:gd name="connsiteX11" fmla="*/ 1191054 w 1318804"/>
                  <a:gd name="connsiteY11" fmla="*/ 1163135 h 3089662"/>
                  <a:gd name="connsiteX12" fmla="*/ 1318804 w 1318804"/>
                  <a:gd name="connsiteY12" fmla="*/ 1454886 h 3089662"/>
                  <a:gd name="connsiteX13" fmla="*/ 1191628 w 1318804"/>
                  <a:gd name="connsiteY13" fmla="*/ 1740371 h 3089662"/>
                  <a:gd name="connsiteX14" fmla="*/ 1190279 w 1318804"/>
                  <a:gd name="connsiteY14" fmla="*/ 1592009 h 3089662"/>
                  <a:gd name="connsiteX15" fmla="*/ 1120763 w 1318804"/>
                  <a:gd name="connsiteY15" fmla="*/ 1594035 h 3089662"/>
                  <a:gd name="connsiteX16" fmla="*/ 1121071 w 1318804"/>
                  <a:gd name="connsiteY16" fmla="*/ 3089662 h 3089662"/>
                  <a:gd name="connsiteX17" fmla="*/ 0 w 1318804"/>
                  <a:gd name="connsiteY17" fmla="*/ 3089662 h 3089662"/>
                  <a:gd name="connsiteX18" fmla="*/ 0 w 1318804"/>
                  <a:gd name="connsiteY18" fmla="*/ 0 h 3089662"/>
                  <a:gd name="connsiteX0" fmla="*/ 0 w 1318804"/>
                  <a:gd name="connsiteY0" fmla="*/ 0 h 3089662"/>
                  <a:gd name="connsiteX1" fmla="*/ 1120790 w 1318804"/>
                  <a:gd name="connsiteY1" fmla="*/ 0 h 3089662"/>
                  <a:gd name="connsiteX2" fmla="*/ 1120790 w 1318804"/>
                  <a:gd name="connsiteY2" fmla="*/ 463305 h 3089662"/>
                  <a:gd name="connsiteX3" fmla="*/ 1193553 w 1318804"/>
                  <a:gd name="connsiteY3" fmla="*/ 462897 h 3089662"/>
                  <a:gd name="connsiteX4" fmla="*/ 1195423 w 1318804"/>
                  <a:gd name="connsiteY4" fmla="*/ 323329 h 3089662"/>
                  <a:gd name="connsiteX5" fmla="*/ 1313048 w 1318804"/>
                  <a:gd name="connsiteY5" fmla="*/ 597459 h 3089662"/>
                  <a:gd name="connsiteX6" fmla="*/ 1198207 w 1318804"/>
                  <a:gd name="connsiteY6" fmla="*/ 866833 h 3089662"/>
                  <a:gd name="connsiteX7" fmla="*/ 1196973 w 1318804"/>
                  <a:gd name="connsiteY7" fmla="*/ 737923 h 3089662"/>
                  <a:gd name="connsiteX8" fmla="*/ 1118746 w 1318804"/>
                  <a:gd name="connsiteY8" fmla="*/ 734365 h 3089662"/>
                  <a:gd name="connsiteX9" fmla="*/ 1119736 w 1318804"/>
                  <a:gd name="connsiteY9" fmla="*/ 1311527 h 3089662"/>
                  <a:gd name="connsiteX10" fmla="*/ 1190563 w 1318804"/>
                  <a:gd name="connsiteY10" fmla="*/ 1309963 h 3089662"/>
                  <a:gd name="connsiteX11" fmla="*/ 1191054 w 1318804"/>
                  <a:gd name="connsiteY11" fmla="*/ 1163135 h 3089662"/>
                  <a:gd name="connsiteX12" fmla="*/ 1318804 w 1318804"/>
                  <a:gd name="connsiteY12" fmla="*/ 1454886 h 3089662"/>
                  <a:gd name="connsiteX13" fmla="*/ 1190821 w 1318804"/>
                  <a:gd name="connsiteY13" fmla="*/ 1740371 h 3089662"/>
                  <a:gd name="connsiteX14" fmla="*/ 1190279 w 1318804"/>
                  <a:gd name="connsiteY14" fmla="*/ 1592009 h 3089662"/>
                  <a:gd name="connsiteX15" fmla="*/ 1120763 w 1318804"/>
                  <a:gd name="connsiteY15" fmla="*/ 1594035 h 3089662"/>
                  <a:gd name="connsiteX16" fmla="*/ 1121071 w 1318804"/>
                  <a:gd name="connsiteY16" fmla="*/ 3089662 h 3089662"/>
                  <a:gd name="connsiteX17" fmla="*/ 0 w 1318804"/>
                  <a:gd name="connsiteY17" fmla="*/ 3089662 h 3089662"/>
                  <a:gd name="connsiteX18" fmla="*/ 0 w 1318804"/>
                  <a:gd name="connsiteY18" fmla="*/ 0 h 3089662"/>
                  <a:gd name="connsiteX0" fmla="*/ 0 w 1318804"/>
                  <a:gd name="connsiteY0" fmla="*/ 0 h 3089662"/>
                  <a:gd name="connsiteX1" fmla="*/ 1120790 w 1318804"/>
                  <a:gd name="connsiteY1" fmla="*/ 0 h 3089662"/>
                  <a:gd name="connsiteX2" fmla="*/ 1120790 w 1318804"/>
                  <a:gd name="connsiteY2" fmla="*/ 463305 h 3089662"/>
                  <a:gd name="connsiteX3" fmla="*/ 1193553 w 1318804"/>
                  <a:gd name="connsiteY3" fmla="*/ 462897 h 3089662"/>
                  <a:gd name="connsiteX4" fmla="*/ 1193809 w 1318804"/>
                  <a:gd name="connsiteY4" fmla="*/ 319203 h 3089662"/>
                  <a:gd name="connsiteX5" fmla="*/ 1313048 w 1318804"/>
                  <a:gd name="connsiteY5" fmla="*/ 597459 h 3089662"/>
                  <a:gd name="connsiteX6" fmla="*/ 1198207 w 1318804"/>
                  <a:gd name="connsiteY6" fmla="*/ 866833 h 3089662"/>
                  <a:gd name="connsiteX7" fmla="*/ 1196973 w 1318804"/>
                  <a:gd name="connsiteY7" fmla="*/ 737923 h 3089662"/>
                  <a:gd name="connsiteX8" fmla="*/ 1118746 w 1318804"/>
                  <a:gd name="connsiteY8" fmla="*/ 734365 h 3089662"/>
                  <a:gd name="connsiteX9" fmla="*/ 1119736 w 1318804"/>
                  <a:gd name="connsiteY9" fmla="*/ 1311527 h 3089662"/>
                  <a:gd name="connsiteX10" fmla="*/ 1190563 w 1318804"/>
                  <a:gd name="connsiteY10" fmla="*/ 1309963 h 3089662"/>
                  <a:gd name="connsiteX11" fmla="*/ 1191054 w 1318804"/>
                  <a:gd name="connsiteY11" fmla="*/ 1163135 h 3089662"/>
                  <a:gd name="connsiteX12" fmla="*/ 1318804 w 1318804"/>
                  <a:gd name="connsiteY12" fmla="*/ 1454886 h 3089662"/>
                  <a:gd name="connsiteX13" fmla="*/ 1190821 w 1318804"/>
                  <a:gd name="connsiteY13" fmla="*/ 1740371 h 3089662"/>
                  <a:gd name="connsiteX14" fmla="*/ 1190279 w 1318804"/>
                  <a:gd name="connsiteY14" fmla="*/ 1592009 h 3089662"/>
                  <a:gd name="connsiteX15" fmla="*/ 1120763 w 1318804"/>
                  <a:gd name="connsiteY15" fmla="*/ 1594035 h 3089662"/>
                  <a:gd name="connsiteX16" fmla="*/ 1121071 w 1318804"/>
                  <a:gd name="connsiteY16" fmla="*/ 3089662 h 3089662"/>
                  <a:gd name="connsiteX17" fmla="*/ 0 w 1318804"/>
                  <a:gd name="connsiteY17" fmla="*/ 3089662 h 3089662"/>
                  <a:gd name="connsiteX18" fmla="*/ 0 w 1318804"/>
                  <a:gd name="connsiteY18" fmla="*/ 0 h 3089662"/>
                  <a:gd name="connsiteX0" fmla="*/ 0 w 1318804"/>
                  <a:gd name="connsiteY0" fmla="*/ 0 h 3089662"/>
                  <a:gd name="connsiteX1" fmla="*/ 1120790 w 1318804"/>
                  <a:gd name="connsiteY1" fmla="*/ 0 h 3089662"/>
                  <a:gd name="connsiteX2" fmla="*/ 1120790 w 1318804"/>
                  <a:gd name="connsiteY2" fmla="*/ 463305 h 3089662"/>
                  <a:gd name="connsiteX3" fmla="*/ 1193553 w 1318804"/>
                  <a:gd name="connsiteY3" fmla="*/ 462897 h 3089662"/>
                  <a:gd name="connsiteX4" fmla="*/ 1193809 w 1318804"/>
                  <a:gd name="connsiteY4" fmla="*/ 313014 h 3089662"/>
                  <a:gd name="connsiteX5" fmla="*/ 1313048 w 1318804"/>
                  <a:gd name="connsiteY5" fmla="*/ 597459 h 3089662"/>
                  <a:gd name="connsiteX6" fmla="*/ 1198207 w 1318804"/>
                  <a:gd name="connsiteY6" fmla="*/ 866833 h 3089662"/>
                  <a:gd name="connsiteX7" fmla="*/ 1196973 w 1318804"/>
                  <a:gd name="connsiteY7" fmla="*/ 737923 h 3089662"/>
                  <a:gd name="connsiteX8" fmla="*/ 1118746 w 1318804"/>
                  <a:gd name="connsiteY8" fmla="*/ 734365 h 3089662"/>
                  <a:gd name="connsiteX9" fmla="*/ 1119736 w 1318804"/>
                  <a:gd name="connsiteY9" fmla="*/ 1311527 h 3089662"/>
                  <a:gd name="connsiteX10" fmla="*/ 1190563 w 1318804"/>
                  <a:gd name="connsiteY10" fmla="*/ 1309963 h 3089662"/>
                  <a:gd name="connsiteX11" fmla="*/ 1191054 w 1318804"/>
                  <a:gd name="connsiteY11" fmla="*/ 1163135 h 3089662"/>
                  <a:gd name="connsiteX12" fmla="*/ 1318804 w 1318804"/>
                  <a:gd name="connsiteY12" fmla="*/ 1454886 h 3089662"/>
                  <a:gd name="connsiteX13" fmla="*/ 1190821 w 1318804"/>
                  <a:gd name="connsiteY13" fmla="*/ 1740371 h 3089662"/>
                  <a:gd name="connsiteX14" fmla="*/ 1190279 w 1318804"/>
                  <a:gd name="connsiteY14" fmla="*/ 1592009 h 3089662"/>
                  <a:gd name="connsiteX15" fmla="*/ 1120763 w 1318804"/>
                  <a:gd name="connsiteY15" fmla="*/ 1594035 h 3089662"/>
                  <a:gd name="connsiteX16" fmla="*/ 1121071 w 1318804"/>
                  <a:gd name="connsiteY16" fmla="*/ 3089662 h 3089662"/>
                  <a:gd name="connsiteX17" fmla="*/ 0 w 1318804"/>
                  <a:gd name="connsiteY17" fmla="*/ 3089662 h 3089662"/>
                  <a:gd name="connsiteX18" fmla="*/ 0 w 1318804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8207 w 1319506"/>
                  <a:gd name="connsiteY6" fmla="*/ 866833 h 3089662"/>
                  <a:gd name="connsiteX7" fmla="*/ 1196973 w 1319506"/>
                  <a:gd name="connsiteY7" fmla="*/ 737923 h 3089662"/>
                  <a:gd name="connsiteX8" fmla="*/ 1118746 w 1319506"/>
                  <a:gd name="connsiteY8" fmla="*/ 734365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8207 w 1319506"/>
                  <a:gd name="connsiteY6" fmla="*/ 866833 h 3089662"/>
                  <a:gd name="connsiteX7" fmla="*/ 1196973 w 1319506"/>
                  <a:gd name="connsiteY7" fmla="*/ 737923 h 3089662"/>
                  <a:gd name="connsiteX8" fmla="*/ 1118746 w 1319506"/>
                  <a:gd name="connsiteY8" fmla="*/ 734365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8207 w 1319506"/>
                  <a:gd name="connsiteY6" fmla="*/ 866833 h 3089662"/>
                  <a:gd name="connsiteX7" fmla="*/ 1196973 w 1319506"/>
                  <a:gd name="connsiteY7" fmla="*/ 737923 h 3089662"/>
                  <a:gd name="connsiteX8" fmla="*/ 1118746 w 1319506"/>
                  <a:gd name="connsiteY8" fmla="*/ 734365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8207 w 1319506"/>
                  <a:gd name="connsiteY6" fmla="*/ 866833 h 3089662"/>
                  <a:gd name="connsiteX7" fmla="*/ 1196973 w 1319506"/>
                  <a:gd name="connsiteY7" fmla="*/ 737923 h 3089662"/>
                  <a:gd name="connsiteX8" fmla="*/ 1118746 w 1319506"/>
                  <a:gd name="connsiteY8" fmla="*/ 734365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6592 w 1319506"/>
                  <a:gd name="connsiteY6" fmla="*/ 881275 h 3089662"/>
                  <a:gd name="connsiteX7" fmla="*/ 1196973 w 1319506"/>
                  <a:gd name="connsiteY7" fmla="*/ 737923 h 3089662"/>
                  <a:gd name="connsiteX8" fmla="*/ 1118746 w 1319506"/>
                  <a:gd name="connsiteY8" fmla="*/ 734365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6592 w 1319506"/>
                  <a:gd name="connsiteY6" fmla="*/ 881275 h 3089662"/>
                  <a:gd name="connsiteX7" fmla="*/ 1194551 w 1319506"/>
                  <a:gd name="connsiteY7" fmla="*/ 742049 h 3089662"/>
                  <a:gd name="connsiteX8" fmla="*/ 1118746 w 1319506"/>
                  <a:gd name="connsiteY8" fmla="*/ 734365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6592 w 1319506"/>
                  <a:gd name="connsiteY6" fmla="*/ 881275 h 3089662"/>
                  <a:gd name="connsiteX7" fmla="*/ 1194551 w 1319506"/>
                  <a:gd name="connsiteY7" fmla="*/ 742049 h 3089662"/>
                  <a:gd name="connsiteX8" fmla="*/ 1118746 w 1319506"/>
                  <a:gd name="connsiteY8" fmla="*/ 744681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6592 w 1319506"/>
                  <a:gd name="connsiteY6" fmla="*/ 881275 h 3089662"/>
                  <a:gd name="connsiteX7" fmla="*/ 1194551 w 1319506"/>
                  <a:gd name="connsiteY7" fmla="*/ 742049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6592 w 1319506"/>
                  <a:gd name="connsiteY6" fmla="*/ 881275 h 3089662"/>
                  <a:gd name="connsiteX7" fmla="*/ 1194551 w 1319506"/>
                  <a:gd name="connsiteY7" fmla="*/ 742049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6592 w 1319506"/>
                  <a:gd name="connsiteY6" fmla="*/ 881275 h 3089662"/>
                  <a:gd name="connsiteX7" fmla="*/ 1194551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6592 w 1319506"/>
                  <a:gd name="connsiteY6" fmla="*/ 881275 h 3089662"/>
                  <a:gd name="connsiteX7" fmla="*/ 1194551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6592 w 1319506"/>
                  <a:gd name="connsiteY6" fmla="*/ 881275 h 3089662"/>
                  <a:gd name="connsiteX7" fmla="*/ 1194551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6592 w 1319506"/>
                  <a:gd name="connsiteY6" fmla="*/ 881275 h 3089662"/>
                  <a:gd name="connsiteX7" fmla="*/ 1194551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1275 h 3089662"/>
                  <a:gd name="connsiteX7" fmla="*/ 1194551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4551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129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129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129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129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63305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6289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6707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09464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09464 h 3089662"/>
                  <a:gd name="connsiteX10" fmla="*/ 1189756 w 1319506"/>
                  <a:gd name="connsiteY10" fmla="*/ 1307900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09464 h 3089662"/>
                  <a:gd name="connsiteX10" fmla="*/ 1189756 w 1319506"/>
                  <a:gd name="connsiteY10" fmla="*/ 1307900 h 3089662"/>
                  <a:gd name="connsiteX11" fmla="*/ 1191054 w 1319506"/>
                  <a:gd name="connsiteY11" fmla="*/ 1163135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09464 h 3089662"/>
                  <a:gd name="connsiteX10" fmla="*/ 1189756 w 1319506"/>
                  <a:gd name="connsiteY10" fmla="*/ 1307900 h 3089662"/>
                  <a:gd name="connsiteX11" fmla="*/ 1190247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09464 h 3089662"/>
                  <a:gd name="connsiteX10" fmla="*/ 1189756 w 1319506"/>
                  <a:gd name="connsiteY10" fmla="*/ 1309963 h 3089662"/>
                  <a:gd name="connsiteX11" fmla="*/ 1190247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89756 w 1319506"/>
                  <a:gd name="connsiteY10" fmla="*/ 1309963 h 3089662"/>
                  <a:gd name="connsiteX11" fmla="*/ 1190247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0247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2009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6136 h 3089662"/>
                  <a:gd name="connsiteX15" fmla="*/ 1120763 w 1319506"/>
                  <a:gd name="connsiteY15" fmla="*/ 1594035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6136 h 3089662"/>
                  <a:gd name="connsiteX15" fmla="*/ 1120763 w 1319506"/>
                  <a:gd name="connsiteY15" fmla="*/ 1598161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6136 h 3089662"/>
                  <a:gd name="connsiteX15" fmla="*/ 1120763 w 1319506"/>
                  <a:gd name="connsiteY15" fmla="*/ 1596098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002 w 1319506"/>
                  <a:gd name="connsiteY4" fmla="*/ 310951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6136 h 3089662"/>
                  <a:gd name="connsiteX15" fmla="*/ 1120763 w 1319506"/>
                  <a:gd name="connsiteY15" fmla="*/ 1596098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6136 h 3089662"/>
                  <a:gd name="connsiteX15" fmla="*/ 1120763 w 1319506"/>
                  <a:gd name="connsiteY15" fmla="*/ 1596098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6136 h 3089662"/>
                  <a:gd name="connsiteX15" fmla="*/ 1120763 w 1319506"/>
                  <a:gd name="connsiteY15" fmla="*/ 1596098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6136 h 3089662"/>
                  <a:gd name="connsiteX15" fmla="*/ 1120763 w 1319506"/>
                  <a:gd name="connsiteY15" fmla="*/ 1596098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311527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6136 h 3089662"/>
                  <a:gd name="connsiteX15" fmla="*/ 1120763 w 1319506"/>
                  <a:gd name="connsiteY15" fmla="*/ 1596098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8929 w 1319506"/>
                  <a:gd name="connsiteY9" fmla="*/ 1284706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6136 h 3089662"/>
                  <a:gd name="connsiteX15" fmla="*/ 1120763 w 1319506"/>
                  <a:gd name="connsiteY15" fmla="*/ 1596098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284706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6136 h 3089662"/>
                  <a:gd name="connsiteX15" fmla="*/ 1120763 w 1319506"/>
                  <a:gd name="connsiteY15" fmla="*/ 1596098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284706 h 3089662"/>
                  <a:gd name="connsiteX10" fmla="*/ 1190563 w 1319506"/>
                  <a:gd name="connsiteY10" fmla="*/ 1309963 h 3089662"/>
                  <a:gd name="connsiteX11" fmla="*/ 1191054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6136 h 3089662"/>
                  <a:gd name="connsiteX15" fmla="*/ 1120763 w 1319506"/>
                  <a:gd name="connsiteY15" fmla="*/ 1573403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284706 h 3089662"/>
                  <a:gd name="connsiteX10" fmla="*/ 1190563 w 1319506"/>
                  <a:gd name="connsiteY10" fmla="*/ 1285205 h 3089662"/>
                  <a:gd name="connsiteX11" fmla="*/ 1191054 w 1319506"/>
                  <a:gd name="connsiteY11" fmla="*/ 1159008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6136 h 3089662"/>
                  <a:gd name="connsiteX15" fmla="*/ 1120763 w 1319506"/>
                  <a:gd name="connsiteY15" fmla="*/ 1573403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284706 h 3089662"/>
                  <a:gd name="connsiteX10" fmla="*/ 1190563 w 1319506"/>
                  <a:gd name="connsiteY10" fmla="*/ 1285205 h 3089662"/>
                  <a:gd name="connsiteX11" fmla="*/ 1191054 w 1319506"/>
                  <a:gd name="connsiteY11" fmla="*/ 1142503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6136 h 3089662"/>
                  <a:gd name="connsiteX15" fmla="*/ 1120763 w 1319506"/>
                  <a:gd name="connsiteY15" fmla="*/ 1573403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284706 h 3089662"/>
                  <a:gd name="connsiteX10" fmla="*/ 1190563 w 1319506"/>
                  <a:gd name="connsiteY10" fmla="*/ 1285205 h 3089662"/>
                  <a:gd name="connsiteX11" fmla="*/ 1191054 w 1319506"/>
                  <a:gd name="connsiteY11" fmla="*/ 1142503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6136 h 3089662"/>
                  <a:gd name="connsiteX15" fmla="*/ 1120763 w 1319506"/>
                  <a:gd name="connsiteY15" fmla="*/ 1573403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284706 h 3089662"/>
                  <a:gd name="connsiteX10" fmla="*/ 1190563 w 1319506"/>
                  <a:gd name="connsiteY10" fmla="*/ 1285205 h 3089662"/>
                  <a:gd name="connsiteX11" fmla="*/ 1191054 w 1319506"/>
                  <a:gd name="connsiteY11" fmla="*/ 1142503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6136 h 3089662"/>
                  <a:gd name="connsiteX15" fmla="*/ 1120763 w 1319506"/>
                  <a:gd name="connsiteY15" fmla="*/ 1573403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284706 h 3089662"/>
                  <a:gd name="connsiteX10" fmla="*/ 1190563 w 1319506"/>
                  <a:gd name="connsiteY10" fmla="*/ 1285205 h 3089662"/>
                  <a:gd name="connsiteX11" fmla="*/ 1190247 w 1319506"/>
                  <a:gd name="connsiteY11" fmla="*/ 1142503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96136 h 3089662"/>
                  <a:gd name="connsiteX15" fmla="*/ 1120763 w 1319506"/>
                  <a:gd name="connsiteY15" fmla="*/ 1573403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284706 h 3089662"/>
                  <a:gd name="connsiteX10" fmla="*/ 1190563 w 1319506"/>
                  <a:gd name="connsiteY10" fmla="*/ 1285205 h 3089662"/>
                  <a:gd name="connsiteX11" fmla="*/ 1190247 w 1319506"/>
                  <a:gd name="connsiteY11" fmla="*/ 1142503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73442 h 3089662"/>
                  <a:gd name="connsiteX15" fmla="*/ 1120763 w 1319506"/>
                  <a:gd name="connsiteY15" fmla="*/ 1573403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284706 h 3089662"/>
                  <a:gd name="connsiteX10" fmla="*/ 1190563 w 1319506"/>
                  <a:gd name="connsiteY10" fmla="*/ 1285205 h 3089662"/>
                  <a:gd name="connsiteX11" fmla="*/ 1190247 w 1319506"/>
                  <a:gd name="connsiteY11" fmla="*/ 1142503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73442 h 3089662"/>
                  <a:gd name="connsiteX15" fmla="*/ 1120763 w 1319506"/>
                  <a:gd name="connsiteY15" fmla="*/ 1573403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284706 h 3089662"/>
                  <a:gd name="connsiteX10" fmla="*/ 1190563 w 1319506"/>
                  <a:gd name="connsiteY10" fmla="*/ 1285205 h 3089662"/>
                  <a:gd name="connsiteX11" fmla="*/ 1190247 w 1319506"/>
                  <a:gd name="connsiteY11" fmla="*/ 1142503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73442 h 3089662"/>
                  <a:gd name="connsiteX15" fmla="*/ 1120763 w 1319506"/>
                  <a:gd name="connsiteY15" fmla="*/ 1573403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284706 h 3089662"/>
                  <a:gd name="connsiteX10" fmla="*/ 1190563 w 1319506"/>
                  <a:gd name="connsiteY10" fmla="*/ 1285205 h 3089662"/>
                  <a:gd name="connsiteX11" fmla="*/ 1190247 w 1319506"/>
                  <a:gd name="connsiteY11" fmla="*/ 1142503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40371 h 3089662"/>
                  <a:gd name="connsiteX14" fmla="*/ 1190279 w 1319506"/>
                  <a:gd name="connsiteY14" fmla="*/ 1573442 h 3089662"/>
                  <a:gd name="connsiteX15" fmla="*/ 1120763 w 1319506"/>
                  <a:gd name="connsiteY15" fmla="*/ 1573403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284706 h 3089662"/>
                  <a:gd name="connsiteX10" fmla="*/ 1190563 w 1319506"/>
                  <a:gd name="connsiteY10" fmla="*/ 1285205 h 3089662"/>
                  <a:gd name="connsiteX11" fmla="*/ 1190247 w 1319506"/>
                  <a:gd name="connsiteY11" fmla="*/ 1142503 h 3089662"/>
                  <a:gd name="connsiteX12" fmla="*/ 1318804 w 1319506"/>
                  <a:gd name="connsiteY12" fmla="*/ 1454886 h 3089662"/>
                  <a:gd name="connsiteX13" fmla="*/ 1190821 w 1319506"/>
                  <a:gd name="connsiteY13" fmla="*/ 1719740 h 3089662"/>
                  <a:gd name="connsiteX14" fmla="*/ 1190279 w 1319506"/>
                  <a:gd name="connsiteY14" fmla="*/ 1573442 h 3089662"/>
                  <a:gd name="connsiteX15" fmla="*/ 1120763 w 1319506"/>
                  <a:gd name="connsiteY15" fmla="*/ 1573403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284706 h 3089662"/>
                  <a:gd name="connsiteX10" fmla="*/ 1190563 w 1319506"/>
                  <a:gd name="connsiteY10" fmla="*/ 1285205 h 3089662"/>
                  <a:gd name="connsiteX11" fmla="*/ 1190247 w 1319506"/>
                  <a:gd name="connsiteY11" fmla="*/ 1142503 h 3089662"/>
                  <a:gd name="connsiteX12" fmla="*/ 1312346 w 1319506"/>
                  <a:gd name="connsiteY12" fmla="*/ 1436318 h 3089662"/>
                  <a:gd name="connsiteX13" fmla="*/ 1190821 w 1319506"/>
                  <a:gd name="connsiteY13" fmla="*/ 1719740 h 3089662"/>
                  <a:gd name="connsiteX14" fmla="*/ 1190279 w 1319506"/>
                  <a:gd name="connsiteY14" fmla="*/ 1573442 h 3089662"/>
                  <a:gd name="connsiteX15" fmla="*/ 1120763 w 1319506"/>
                  <a:gd name="connsiteY15" fmla="*/ 1573403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284706 h 3089662"/>
                  <a:gd name="connsiteX10" fmla="*/ 1190563 w 1319506"/>
                  <a:gd name="connsiteY10" fmla="*/ 1285205 h 3089662"/>
                  <a:gd name="connsiteX11" fmla="*/ 1190247 w 1319506"/>
                  <a:gd name="connsiteY11" fmla="*/ 1142503 h 3089662"/>
                  <a:gd name="connsiteX12" fmla="*/ 1313153 w 1319506"/>
                  <a:gd name="connsiteY12" fmla="*/ 1430129 h 3089662"/>
                  <a:gd name="connsiteX13" fmla="*/ 1190821 w 1319506"/>
                  <a:gd name="connsiteY13" fmla="*/ 1719740 h 3089662"/>
                  <a:gd name="connsiteX14" fmla="*/ 1190279 w 1319506"/>
                  <a:gd name="connsiteY14" fmla="*/ 1573442 h 3089662"/>
                  <a:gd name="connsiteX15" fmla="*/ 1120763 w 1319506"/>
                  <a:gd name="connsiteY15" fmla="*/ 1573403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19506"/>
                  <a:gd name="connsiteY0" fmla="*/ 0 h 3089662"/>
                  <a:gd name="connsiteX1" fmla="*/ 1120790 w 1319506"/>
                  <a:gd name="connsiteY1" fmla="*/ 0 h 3089662"/>
                  <a:gd name="connsiteX2" fmla="*/ 1120790 w 1319506"/>
                  <a:gd name="connsiteY2" fmla="*/ 455052 h 3089662"/>
                  <a:gd name="connsiteX3" fmla="*/ 1193553 w 1319506"/>
                  <a:gd name="connsiteY3" fmla="*/ 454644 h 3089662"/>
                  <a:gd name="connsiteX4" fmla="*/ 1193809 w 1319506"/>
                  <a:gd name="connsiteY4" fmla="*/ 313014 h 3089662"/>
                  <a:gd name="connsiteX5" fmla="*/ 1319506 w 1319506"/>
                  <a:gd name="connsiteY5" fmla="*/ 599522 h 3089662"/>
                  <a:gd name="connsiteX6" fmla="*/ 1193363 w 1319506"/>
                  <a:gd name="connsiteY6" fmla="*/ 889528 h 3089662"/>
                  <a:gd name="connsiteX7" fmla="*/ 1192936 w 1319506"/>
                  <a:gd name="connsiteY7" fmla="*/ 744112 h 3089662"/>
                  <a:gd name="connsiteX8" fmla="*/ 1118746 w 1319506"/>
                  <a:gd name="connsiteY8" fmla="*/ 742618 h 3089662"/>
                  <a:gd name="connsiteX9" fmla="*/ 1119736 w 1319506"/>
                  <a:gd name="connsiteY9" fmla="*/ 1284706 h 3089662"/>
                  <a:gd name="connsiteX10" fmla="*/ 1190563 w 1319506"/>
                  <a:gd name="connsiteY10" fmla="*/ 1285205 h 3089662"/>
                  <a:gd name="connsiteX11" fmla="*/ 1190247 w 1319506"/>
                  <a:gd name="connsiteY11" fmla="*/ 1142503 h 3089662"/>
                  <a:gd name="connsiteX12" fmla="*/ 1317189 w 1319506"/>
                  <a:gd name="connsiteY12" fmla="*/ 1430129 h 3089662"/>
                  <a:gd name="connsiteX13" fmla="*/ 1190821 w 1319506"/>
                  <a:gd name="connsiteY13" fmla="*/ 1719740 h 3089662"/>
                  <a:gd name="connsiteX14" fmla="*/ 1190279 w 1319506"/>
                  <a:gd name="connsiteY14" fmla="*/ 1573442 h 3089662"/>
                  <a:gd name="connsiteX15" fmla="*/ 1120763 w 1319506"/>
                  <a:gd name="connsiteY15" fmla="*/ 1573403 h 3089662"/>
                  <a:gd name="connsiteX16" fmla="*/ 1121071 w 1319506"/>
                  <a:gd name="connsiteY16" fmla="*/ 3089662 h 3089662"/>
                  <a:gd name="connsiteX17" fmla="*/ 0 w 1319506"/>
                  <a:gd name="connsiteY17" fmla="*/ 3089662 h 3089662"/>
                  <a:gd name="connsiteX18" fmla="*/ 0 w 1319506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0563 w 1320418"/>
                  <a:gd name="connsiteY10" fmla="*/ 1285205 h 3089662"/>
                  <a:gd name="connsiteX11" fmla="*/ 1190247 w 1320418"/>
                  <a:gd name="connsiteY11" fmla="*/ 1142503 h 3089662"/>
                  <a:gd name="connsiteX12" fmla="*/ 1320418 w 1320418"/>
                  <a:gd name="connsiteY12" fmla="*/ 1430129 h 3089662"/>
                  <a:gd name="connsiteX13" fmla="*/ 1190821 w 1320418"/>
                  <a:gd name="connsiteY13" fmla="*/ 1719740 h 3089662"/>
                  <a:gd name="connsiteX14" fmla="*/ 1190279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1370 w 1320418"/>
                  <a:gd name="connsiteY10" fmla="*/ 1285205 h 3089662"/>
                  <a:gd name="connsiteX11" fmla="*/ 1190247 w 1320418"/>
                  <a:gd name="connsiteY11" fmla="*/ 1142503 h 3089662"/>
                  <a:gd name="connsiteX12" fmla="*/ 1320418 w 1320418"/>
                  <a:gd name="connsiteY12" fmla="*/ 1430129 h 3089662"/>
                  <a:gd name="connsiteX13" fmla="*/ 1190821 w 1320418"/>
                  <a:gd name="connsiteY13" fmla="*/ 1719740 h 3089662"/>
                  <a:gd name="connsiteX14" fmla="*/ 1190279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1370 w 1320418"/>
                  <a:gd name="connsiteY10" fmla="*/ 1285205 h 3089662"/>
                  <a:gd name="connsiteX11" fmla="*/ 1191862 w 1320418"/>
                  <a:gd name="connsiteY11" fmla="*/ 1146630 h 3089662"/>
                  <a:gd name="connsiteX12" fmla="*/ 1320418 w 1320418"/>
                  <a:gd name="connsiteY12" fmla="*/ 1430129 h 3089662"/>
                  <a:gd name="connsiteX13" fmla="*/ 1190821 w 1320418"/>
                  <a:gd name="connsiteY13" fmla="*/ 1719740 h 3089662"/>
                  <a:gd name="connsiteX14" fmla="*/ 1190279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1370 w 1320418"/>
                  <a:gd name="connsiteY10" fmla="*/ 1285205 h 3089662"/>
                  <a:gd name="connsiteX11" fmla="*/ 1191862 w 1320418"/>
                  <a:gd name="connsiteY11" fmla="*/ 1146630 h 3089662"/>
                  <a:gd name="connsiteX12" fmla="*/ 1320418 w 1320418"/>
                  <a:gd name="connsiteY12" fmla="*/ 1430129 h 3089662"/>
                  <a:gd name="connsiteX13" fmla="*/ 1190821 w 1320418"/>
                  <a:gd name="connsiteY13" fmla="*/ 1719740 h 3089662"/>
                  <a:gd name="connsiteX14" fmla="*/ 1190279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1370 w 1320418"/>
                  <a:gd name="connsiteY10" fmla="*/ 1285205 h 3089662"/>
                  <a:gd name="connsiteX11" fmla="*/ 1191862 w 1320418"/>
                  <a:gd name="connsiteY11" fmla="*/ 1146630 h 3089662"/>
                  <a:gd name="connsiteX12" fmla="*/ 1320418 w 1320418"/>
                  <a:gd name="connsiteY12" fmla="*/ 1430129 h 3089662"/>
                  <a:gd name="connsiteX13" fmla="*/ 1190821 w 1320418"/>
                  <a:gd name="connsiteY13" fmla="*/ 1719740 h 3089662"/>
                  <a:gd name="connsiteX14" fmla="*/ 1190279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1370 w 1320418"/>
                  <a:gd name="connsiteY10" fmla="*/ 1285205 h 3089662"/>
                  <a:gd name="connsiteX11" fmla="*/ 1191862 w 1320418"/>
                  <a:gd name="connsiteY11" fmla="*/ 1146630 h 3089662"/>
                  <a:gd name="connsiteX12" fmla="*/ 1320418 w 1320418"/>
                  <a:gd name="connsiteY12" fmla="*/ 1430129 h 3089662"/>
                  <a:gd name="connsiteX13" fmla="*/ 1190821 w 1320418"/>
                  <a:gd name="connsiteY13" fmla="*/ 1719740 h 3089662"/>
                  <a:gd name="connsiteX14" fmla="*/ 1190279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177 w 1320418"/>
                  <a:gd name="connsiteY10" fmla="*/ 1285205 h 3089662"/>
                  <a:gd name="connsiteX11" fmla="*/ 1191862 w 1320418"/>
                  <a:gd name="connsiteY11" fmla="*/ 1146630 h 3089662"/>
                  <a:gd name="connsiteX12" fmla="*/ 1320418 w 1320418"/>
                  <a:gd name="connsiteY12" fmla="*/ 1430129 h 3089662"/>
                  <a:gd name="connsiteX13" fmla="*/ 1190821 w 1320418"/>
                  <a:gd name="connsiteY13" fmla="*/ 1719740 h 3089662"/>
                  <a:gd name="connsiteX14" fmla="*/ 1190279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177 w 1320418"/>
                  <a:gd name="connsiteY10" fmla="*/ 1285205 h 3089662"/>
                  <a:gd name="connsiteX11" fmla="*/ 1191862 w 1320418"/>
                  <a:gd name="connsiteY11" fmla="*/ 1146630 h 3089662"/>
                  <a:gd name="connsiteX12" fmla="*/ 1320418 w 1320418"/>
                  <a:gd name="connsiteY12" fmla="*/ 1430129 h 3089662"/>
                  <a:gd name="connsiteX13" fmla="*/ 1190821 w 1320418"/>
                  <a:gd name="connsiteY13" fmla="*/ 1719740 h 3089662"/>
                  <a:gd name="connsiteX14" fmla="*/ 1192701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177 w 1320418"/>
                  <a:gd name="connsiteY10" fmla="*/ 1285205 h 3089662"/>
                  <a:gd name="connsiteX11" fmla="*/ 1191862 w 1320418"/>
                  <a:gd name="connsiteY11" fmla="*/ 1146630 h 3089662"/>
                  <a:gd name="connsiteX12" fmla="*/ 1320418 w 1320418"/>
                  <a:gd name="connsiteY12" fmla="*/ 1430129 h 3089662"/>
                  <a:gd name="connsiteX13" fmla="*/ 1192435 w 1320418"/>
                  <a:gd name="connsiteY13" fmla="*/ 1719740 h 3089662"/>
                  <a:gd name="connsiteX14" fmla="*/ 1192701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177 w 1320418"/>
                  <a:gd name="connsiteY10" fmla="*/ 1285205 h 3089662"/>
                  <a:gd name="connsiteX11" fmla="*/ 1191862 w 1320418"/>
                  <a:gd name="connsiteY11" fmla="*/ 1146630 h 3089662"/>
                  <a:gd name="connsiteX12" fmla="*/ 1320418 w 1320418"/>
                  <a:gd name="connsiteY12" fmla="*/ 1430129 h 3089662"/>
                  <a:gd name="connsiteX13" fmla="*/ 1193242 w 1320418"/>
                  <a:gd name="connsiteY13" fmla="*/ 1719740 h 3089662"/>
                  <a:gd name="connsiteX14" fmla="*/ 1192701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177 w 1320418"/>
                  <a:gd name="connsiteY10" fmla="*/ 1285205 h 3089662"/>
                  <a:gd name="connsiteX11" fmla="*/ 1192669 w 1320418"/>
                  <a:gd name="connsiteY11" fmla="*/ 1146630 h 3089662"/>
                  <a:gd name="connsiteX12" fmla="*/ 1320418 w 1320418"/>
                  <a:gd name="connsiteY12" fmla="*/ 1430129 h 3089662"/>
                  <a:gd name="connsiteX13" fmla="*/ 1193242 w 1320418"/>
                  <a:gd name="connsiteY13" fmla="*/ 1719740 h 3089662"/>
                  <a:gd name="connsiteX14" fmla="*/ 1192701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177 w 1320418"/>
                  <a:gd name="connsiteY10" fmla="*/ 1285205 h 3089662"/>
                  <a:gd name="connsiteX11" fmla="*/ 1192669 w 1320418"/>
                  <a:gd name="connsiteY11" fmla="*/ 1146630 h 3089662"/>
                  <a:gd name="connsiteX12" fmla="*/ 1320418 w 1320418"/>
                  <a:gd name="connsiteY12" fmla="*/ 1430129 h 3089662"/>
                  <a:gd name="connsiteX13" fmla="*/ 1193242 w 1320418"/>
                  <a:gd name="connsiteY13" fmla="*/ 1719740 h 3089662"/>
                  <a:gd name="connsiteX14" fmla="*/ 1192701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177 w 1320418"/>
                  <a:gd name="connsiteY10" fmla="*/ 1285205 h 3089662"/>
                  <a:gd name="connsiteX11" fmla="*/ 1192669 w 1320418"/>
                  <a:gd name="connsiteY11" fmla="*/ 1146630 h 3089662"/>
                  <a:gd name="connsiteX12" fmla="*/ 1320418 w 1320418"/>
                  <a:gd name="connsiteY12" fmla="*/ 1430129 h 3089662"/>
                  <a:gd name="connsiteX13" fmla="*/ 1193242 w 1320418"/>
                  <a:gd name="connsiteY13" fmla="*/ 1719740 h 3089662"/>
                  <a:gd name="connsiteX14" fmla="*/ 1192701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177 w 1320418"/>
                  <a:gd name="connsiteY10" fmla="*/ 1285205 h 3089662"/>
                  <a:gd name="connsiteX11" fmla="*/ 1192669 w 1320418"/>
                  <a:gd name="connsiteY11" fmla="*/ 1146630 h 3089662"/>
                  <a:gd name="connsiteX12" fmla="*/ 1320418 w 1320418"/>
                  <a:gd name="connsiteY12" fmla="*/ 1430129 h 3089662"/>
                  <a:gd name="connsiteX13" fmla="*/ 1193242 w 1320418"/>
                  <a:gd name="connsiteY13" fmla="*/ 1719740 h 3089662"/>
                  <a:gd name="connsiteX14" fmla="*/ 1192701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984 w 1320418"/>
                  <a:gd name="connsiteY10" fmla="*/ 1285205 h 3089662"/>
                  <a:gd name="connsiteX11" fmla="*/ 1192669 w 1320418"/>
                  <a:gd name="connsiteY11" fmla="*/ 1146630 h 3089662"/>
                  <a:gd name="connsiteX12" fmla="*/ 1320418 w 1320418"/>
                  <a:gd name="connsiteY12" fmla="*/ 1430129 h 3089662"/>
                  <a:gd name="connsiteX13" fmla="*/ 1193242 w 1320418"/>
                  <a:gd name="connsiteY13" fmla="*/ 1719740 h 3089662"/>
                  <a:gd name="connsiteX14" fmla="*/ 1192701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984 w 1320418"/>
                  <a:gd name="connsiteY10" fmla="*/ 1285205 h 3089662"/>
                  <a:gd name="connsiteX11" fmla="*/ 1192669 w 1320418"/>
                  <a:gd name="connsiteY11" fmla="*/ 1146630 h 3089662"/>
                  <a:gd name="connsiteX12" fmla="*/ 1320418 w 1320418"/>
                  <a:gd name="connsiteY12" fmla="*/ 1430129 h 3089662"/>
                  <a:gd name="connsiteX13" fmla="*/ 1193242 w 1320418"/>
                  <a:gd name="connsiteY13" fmla="*/ 1719740 h 3089662"/>
                  <a:gd name="connsiteX14" fmla="*/ 1192701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984 w 1320418"/>
                  <a:gd name="connsiteY10" fmla="*/ 1285205 h 3089662"/>
                  <a:gd name="connsiteX11" fmla="*/ 1192669 w 1320418"/>
                  <a:gd name="connsiteY11" fmla="*/ 1146630 h 3089662"/>
                  <a:gd name="connsiteX12" fmla="*/ 1320418 w 1320418"/>
                  <a:gd name="connsiteY12" fmla="*/ 1430129 h 3089662"/>
                  <a:gd name="connsiteX13" fmla="*/ 1193242 w 1320418"/>
                  <a:gd name="connsiteY13" fmla="*/ 1719740 h 3089662"/>
                  <a:gd name="connsiteX14" fmla="*/ 1192701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984 w 1320418"/>
                  <a:gd name="connsiteY10" fmla="*/ 1285205 h 3089662"/>
                  <a:gd name="connsiteX11" fmla="*/ 1193476 w 1320418"/>
                  <a:gd name="connsiteY11" fmla="*/ 1148693 h 3089662"/>
                  <a:gd name="connsiteX12" fmla="*/ 1320418 w 1320418"/>
                  <a:gd name="connsiteY12" fmla="*/ 1430129 h 3089662"/>
                  <a:gd name="connsiteX13" fmla="*/ 1193242 w 1320418"/>
                  <a:gd name="connsiteY13" fmla="*/ 1719740 h 3089662"/>
                  <a:gd name="connsiteX14" fmla="*/ 1192701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984 w 1320418"/>
                  <a:gd name="connsiteY10" fmla="*/ 1285205 h 3089662"/>
                  <a:gd name="connsiteX11" fmla="*/ 1193476 w 1320418"/>
                  <a:gd name="connsiteY11" fmla="*/ 1148693 h 3089662"/>
                  <a:gd name="connsiteX12" fmla="*/ 1320418 w 1320418"/>
                  <a:gd name="connsiteY12" fmla="*/ 1430129 h 3089662"/>
                  <a:gd name="connsiteX13" fmla="*/ 1193242 w 1320418"/>
                  <a:gd name="connsiteY13" fmla="*/ 1719740 h 3089662"/>
                  <a:gd name="connsiteX14" fmla="*/ 1193508 w 1320418"/>
                  <a:gd name="connsiteY14" fmla="*/ 1573442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984 w 1320418"/>
                  <a:gd name="connsiteY10" fmla="*/ 1285205 h 3089662"/>
                  <a:gd name="connsiteX11" fmla="*/ 1193476 w 1320418"/>
                  <a:gd name="connsiteY11" fmla="*/ 1148693 h 3089662"/>
                  <a:gd name="connsiteX12" fmla="*/ 1320418 w 1320418"/>
                  <a:gd name="connsiteY12" fmla="*/ 1430129 h 3089662"/>
                  <a:gd name="connsiteX13" fmla="*/ 1193242 w 1320418"/>
                  <a:gd name="connsiteY13" fmla="*/ 1719740 h 3089662"/>
                  <a:gd name="connsiteX14" fmla="*/ 1192701 w 1320418"/>
                  <a:gd name="connsiteY14" fmla="*/ 1575505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984 w 1320418"/>
                  <a:gd name="connsiteY10" fmla="*/ 1285205 h 3089662"/>
                  <a:gd name="connsiteX11" fmla="*/ 1193476 w 1320418"/>
                  <a:gd name="connsiteY11" fmla="*/ 1148693 h 3089662"/>
                  <a:gd name="connsiteX12" fmla="*/ 1320418 w 1320418"/>
                  <a:gd name="connsiteY12" fmla="*/ 1430129 h 3089662"/>
                  <a:gd name="connsiteX13" fmla="*/ 1193242 w 1320418"/>
                  <a:gd name="connsiteY13" fmla="*/ 1719740 h 3089662"/>
                  <a:gd name="connsiteX14" fmla="*/ 1192701 w 1320418"/>
                  <a:gd name="connsiteY14" fmla="*/ 1575505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984 w 1320418"/>
                  <a:gd name="connsiteY10" fmla="*/ 1285205 h 3089662"/>
                  <a:gd name="connsiteX11" fmla="*/ 1193476 w 1320418"/>
                  <a:gd name="connsiteY11" fmla="*/ 1148693 h 3089662"/>
                  <a:gd name="connsiteX12" fmla="*/ 1320418 w 1320418"/>
                  <a:gd name="connsiteY12" fmla="*/ 1430129 h 3089662"/>
                  <a:gd name="connsiteX13" fmla="*/ 1193242 w 1320418"/>
                  <a:gd name="connsiteY13" fmla="*/ 1719740 h 3089662"/>
                  <a:gd name="connsiteX14" fmla="*/ 1192701 w 1320418"/>
                  <a:gd name="connsiteY14" fmla="*/ 1575505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984 w 1320418"/>
                  <a:gd name="connsiteY10" fmla="*/ 1285205 h 3089662"/>
                  <a:gd name="connsiteX11" fmla="*/ 1193476 w 1320418"/>
                  <a:gd name="connsiteY11" fmla="*/ 1148693 h 3089662"/>
                  <a:gd name="connsiteX12" fmla="*/ 1320418 w 1320418"/>
                  <a:gd name="connsiteY12" fmla="*/ 1430129 h 3089662"/>
                  <a:gd name="connsiteX13" fmla="*/ 1193242 w 1320418"/>
                  <a:gd name="connsiteY13" fmla="*/ 1719740 h 3089662"/>
                  <a:gd name="connsiteX14" fmla="*/ 1192701 w 1320418"/>
                  <a:gd name="connsiteY14" fmla="*/ 1575505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984 w 1320418"/>
                  <a:gd name="connsiteY10" fmla="*/ 1285205 h 3089662"/>
                  <a:gd name="connsiteX11" fmla="*/ 1193476 w 1320418"/>
                  <a:gd name="connsiteY11" fmla="*/ 1148693 h 3089662"/>
                  <a:gd name="connsiteX12" fmla="*/ 1320418 w 1320418"/>
                  <a:gd name="connsiteY12" fmla="*/ 1430129 h 3089662"/>
                  <a:gd name="connsiteX13" fmla="*/ 1193242 w 1320418"/>
                  <a:gd name="connsiteY13" fmla="*/ 1719740 h 3089662"/>
                  <a:gd name="connsiteX14" fmla="*/ 1192701 w 1320418"/>
                  <a:gd name="connsiteY14" fmla="*/ 1575505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  <a:gd name="connsiteX0" fmla="*/ 0 w 1320418"/>
                  <a:gd name="connsiteY0" fmla="*/ 0 h 3089662"/>
                  <a:gd name="connsiteX1" fmla="*/ 1120790 w 1320418"/>
                  <a:gd name="connsiteY1" fmla="*/ 0 h 3089662"/>
                  <a:gd name="connsiteX2" fmla="*/ 1120790 w 1320418"/>
                  <a:gd name="connsiteY2" fmla="*/ 455052 h 3089662"/>
                  <a:gd name="connsiteX3" fmla="*/ 1193553 w 1320418"/>
                  <a:gd name="connsiteY3" fmla="*/ 454644 h 3089662"/>
                  <a:gd name="connsiteX4" fmla="*/ 1193809 w 1320418"/>
                  <a:gd name="connsiteY4" fmla="*/ 313014 h 3089662"/>
                  <a:gd name="connsiteX5" fmla="*/ 1319506 w 1320418"/>
                  <a:gd name="connsiteY5" fmla="*/ 599522 h 3089662"/>
                  <a:gd name="connsiteX6" fmla="*/ 1193363 w 1320418"/>
                  <a:gd name="connsiteY6" fmla="*/ 889528 h 3089662"/>
                  <a:gd name="connsiteX7" fmla="*/ 1192936 w 1320418"/>
                  <a:gd name="connsiteY7" fmla="*/ 744112 h 3089662"/>
                  <a:gd name="connsiteX8" fmla="*/ 1118746 w 1320418"/>
                  <a:gd name="connsiteY8" fmla="*/ 742618 h 3089662"/>
                  <a:gd name="connsiteX9" fmla="*/ 1119736 w 1320418"/>
                  <a:gd name="connsiteY9" fmla="*/ 1284706 h 3089662"/>
                  <a:gd name="connsiteX10" fmla="*/ 1192984 w 1320418"/>
                  <a:gd name="connsiteY10" fmla="*/ 1285205 h 3089662"/>
                  <a:gd name="connsiteX11" fmla="*/ 1193476 w 1320418"/>
                  <a:gd name="connsiteY11" fmla="*/ 1148693 h 3089662"/>
                  <a:gd name="connsiteX12" fmla="*/ 1320418 w 1320418"/>
                  <a:gd name="connsiteY12" fmla="*/ 1430129 h 3089662"/>
                  <a:gd name="connsiteX13" fmla="*/ 1193242 w 1320418"/>
                  <a:gd name="connsiteY13" fmla="*/ 1719740 h 3089662"/>
                  <a:gd name="connsiteX14" fmla="*/ 1192701 w 1320418"/>
                  <a:gd name="connsiteY14" fmla="*/ 1575505 h 3089662"/>
                  <a:gd name="connsiteX15" fmla="*/ 1120763 w 1320418"/>
                  <a:gd name="connsiteY15" fmla="*/ 1573403 h 3089662"/>
                  <a:gd name="connsiteX16" fmla="*/ 1121071 w 1320418"/>
                  <a:gd name="connsiteY16" fmla="*/ 3089662 h 3089662"/>
                  <a:gd name="connsiteX17" fmla="*/ 0 w 1320418"/>
                  <a:gd name="connsiteY17" fmla="*/ 3089662 h 3089662"/>
                  <a:gd name="connsiteX18" fmla="*/ 0 w 1320418"/>
                  <a:gd name="connsiteY18" fmla="*/ 0 h 3089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20418" h="3089662">
                    <a:moveTo>
                      <a:pt x="0" y="0"/>
                    </a:moveTo>
                    <a:lnTo>
                      <a:pt x="1120790" y="0"/>
                    </a:lnTo>
                    <a:lnTo>
                      <a:pt x="1120790" y="455052"/>
                    </a:lnTo>
                    <a:lnTo>
                      <a:pt x="1193553" y="454644"/>
                    </a:lnTo>
                    <a:cubicBezTo>
                      <a:pt x="1193248" y="370772"/>
                      <a:pt x="1194114" y="398664"/>
                      <a:pt x="1193809" y="313014"/>
                    </a:cubicBezTo>
                    <a:cubicBezTo>
                      <a:pt x="1261401" y="464246"/>
                      <a:pt x="1259180" y="459175"/>
                      <a:pt x="1319506" y="599522"/>
                    </a:cubicBezTo>
                    <a:cubicBezTo>
                      <a:pt x="1252926" y="760457"/>
                      <a:pt x="1257160" y="742822"/>
                      <a:pt x="1193363" y="889528"/>
                    </a:cubicBezTo>
                    <a:cubicBezTo>
                      <a:pt x="1192488" y="845372"/>
                      <a:pt x="1193003" y="813026"/>
                      <a:pt x="1192936" y="744112"/>
                    </a:cubicBezTo>
                    <a:lnTo>
                      <a:pt x="1118746" y="742618"/>
                    </a:lnTo>
                    <a:cubicBezTo>
                      <a:pt x="1119323" y="981532"/>
                      <a:pt x="1119744" y="1051412"/>
                      <a:pt x="1119736" y="1284706"/>
                    </a:cubicBezTo>
                    <a:cubicBezTo>
                      <a:pt x="1152811" y="1282627"/>
                      <a:pt x="1157025" y="1286167"/>
                      <a:pt x="1192984" y="1285205"/>
                    </a:cubicBezTo>
                    <a:cubicBezTo>
                      <a:pt x="1193290" y="1187043"/>
                      <a:pt x="1193254" y="1231772"/>
                      <a:pt x="1193476" y="1148693"/>
                    </a:cubicBezTo>
                    <a:cubicBezTo>
                      <a:pt x="1256563" y="1289116"/>
                      <a:pt x="1261413" y="1296540"/>
                      <a:pt x="1320418" y="1430129"/>
                    </a:cubicBezTo>
                    <a:cubicBezTo>
                      <a:pt x="1266510" y="1553089"/>
                      <a:pt x="1255399" y="1579686"/>
                      <a:pt x="1193242" y="1719740"/>
                    </a:cubicBezTo>
                    <a:cubicBezTo>
                      <a:pt x="1193166" y="1638240"/>
                      <a:pt x="1192500" y="1640771"/>
                      <a:pt x="1192701" y="1575505"/>
                    </a:cubicBezTo>
                    <a:lnTo>
                      <a:pt x="1120763" y="1573403"/>
                    </a:lnTo>
                    <a:cubicBezTo>
                      <a:pt x="1121728" y="1813500"/>
                      <a:pt x="1121628" y="2816394"/>
                      <a:pt x="1121071" y="3089662"/>
                    </a:cubicBezTo>
                    <a:lnTo>
                      <a:pt x="0" y="308966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34495D"/>
                </a:solidFill>
              </a:ln>
              <a:effectLst>
                <a:outerShdw blurRad="190500" dir="5400000" algn="tl" rotWithShape="0">
                  <a:srgbClr val="000000">
                    <a:alpha val="2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 Light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3029738" y="28864286"/>
                <a:ext cx="4384576" cy="58477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34495E"/>
                    </a:solidFill>
                    <a:latin typeface="Helvetica Neue Light"/>
                    <a:cs typeface="Helvetica Neue Light"/>
                  </a:rPr>
                  <a:t>Risk Scoring</a:t>
                </a:r>
                <a:endParaRPr lang="en-US" sz="8800" dirty="0">
                  <a:solidFill>
                    <a:srgbClr val="34495E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2771633" y="27552605"/>
                <a:ext cx="10972551" cy="1200329"/>
              </a:xfrm>
              <a:prstGeom prst="rect">
                <a:avLst/>
              </a:prstGeom>
            </p:spPr>
            <p:txBody>
              <a:bodyPr wrap="square" lIns="274320" rIns="274320">
                <a:spAutoFit/>
              </a:bodyPr>
              <a:lstStyle/>
              <a:p>
                <a:r>
                  <a:rPr lang="en-US" sz="36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 Light"/>
                    <a:cs typeface="Helvetica Neue Light"/>
                  </a:rPr>
                  <a:t>These predictive models were evaluated upon the precision with which they predict off-track students.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4368090" y="26676311"/>
                <a:ext cx="7779636" cy="923330"/>
              </a:xfrm>
              <a:prstGeom prst="rect">
                <a:avLst/>
              </a:prstGeom>
              <a:noFill/>
              <a:effectLst>
                <a:outerShdw blurRad="190500" dir="2700000" algn="tl" rotWithShape="0">
                  <a:srgbClr val="000000">
                    <a:alpha val="25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 smtClean="0">
                    <a:solidFill>
                      <a:srgbClr val="34495D"/>
                    </a:solidFill>
                    <a:latin typeface="Helvetica Neue Light"/>
                    <a:cs typeface="Helvetica Neue Light"/>
                  </a:rPr>
                  <a:t>Model Validation</a:t>
                </a:r>
                <a:endParaRPr lang="en-US" dirty="0">
                  <a:solidFill>
                    <a:srgbClr val="34495D"/>
                  </a:solidFill>
                  <a:latin typeface="Helvetica Neue Light"/>
                  <a:cs typeface="Helvetica Neue Light"/>
                </a:endParaRP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12775609" y="6756192"/>
              <a:ext cx="10964599" cy="1754327"/>
            </a:xfrm>
            <a:prstGeom prst="rect">
              <a:avLst/>
            </a:prstGeom>
          </p:spPr>
          <p:txBody>
            <a:bodyPr wrap="square" lIns="274320" rIns="274320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With the provided data, we applied machine learning models to deliver accurate</a:t>
              </a: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, </a:t>
              </a: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interpretable, and data-driven predictions of on-time high school graduation.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2774114" y="20730245"/>
              <a:ext cx="10967588" cy="5893153"/>
              <a:chOff x="12774114" y="20730245"/>
              <a:chExt cx="10967588" cy="5893153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20395271" y="24115628"/>
                <a:ext cx="3272236" cy="477054"/>
              </a:xfrm>
              <a:prstGeom prst="rect">
                <a:avLst/>
              </a:prstGeom>
            </p:spPr>
            <p:txBody>
              <a:bodyPr wrap="square" lIns="91440" tIns="0" bIns="45720" anchor="ctr">
                <a:spAutoFit/>
              </a:bodyPr>
              <a:lstStyle/>
              <a:p>
                <a:r>
                  <a:rPr lang="en-US" sz="2800" dirty="0" smtClean="0">
                    <a:solidFill>
                      <a:srgbClr val="34495D"/>
                    </a:solidFill>
                    <a:latin typeface="Helvetica Neue Light"/>
                    <a:cs typeface="Helvetica Neue Light"/>
                  </a:rPr>
                  <a:t>Predicted On-Track</a:t>
                </a:r>
              </a:p>
            </p:txBody>
          </p:sp>
          <p:sp>
            <p:nvSpPr>
              <p:cNvPr id="92" name="Right Arrow 91"/>
              <p:cNvSpPr/>
              <p:nvPr/>
            </p:nvSpPr>
            <p:spPr>
              <a:xfrm rot="5400000">
                <a:off x="17865791" y="25813939"/>
                <a:ext cx="784234" cy="834684"/>
              </a:xfrm>
              <a:prstGeom prst="rightArrow">
                <a:avLst>
                  <a:gd name="adj1" fmla="val 50000"/>
                  <a:gd name="adj2" fmla="val 60095"/>
                </a:avLst>
              </a:prstGeom>
              <a:solidFill>
                <a:schemeClr val="bg1"/>
              </a:solidFill>
              <a:ln w="28575">
                <a:solidFill>
                  <a:srgbClr val="34495D"/>
                </a:solidFill>
              </a:ln>
              <a:effectLst>
                <a:outerShdw blurRad="190500" dir="5400000" rotWithShape="0">
                  <a:srgbClr val="000000">
                    <a:alpha val="2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 Light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0395271" y="24814839"/>
                <a:ext cx="3272236" cy="477054"/>
              </a:xfrm>
              <a:prstGeom prst="rect">
                <a:avLst/>
              </a:prstGeom>
            </p:spPr>
            <p:txBody>
              <a:bodyPr wrap="square" tIns="0" bIns="45720" anchor="ctr">
                <a:spAutoFit/>
              </a:bodyPr>
              <a:lstStyle/>
              <a:p>
                <a:r>
                  <a:rPr lang="en-US" sz="2800" dirty="0" smtClean="0">
                    <a:solidFill>
                      <a:srgbClr val="34495D"/>
                    </a:solidFill>
                    <a:latin typeface="Helvetica Neue Light"/>
                    <a:cs typeface="Helvetica Neue Light"/>
                  </a:rPr>
                  <a:t>Predicted Off-Track</a:t>
                </a: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19952718" y="24853660"/>
                <a:ext cx="384048" cy="384048"/>
              </a:xfrm>
              <a:prstGeom prst="ellipse">
                <a:avLst/>
              </a:prstGeom>
              <a:solidFill>
                <a:srgbClr val="8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 Light"/>
                </a:endParaRPr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19952718" y="24152170"/>
                <a:ext cx="384048" cy="384048"/>
              </a:xfrm>
              <a:prstGeom prst="ellipse">
                <a:avLst/>
              </a:prstGeom>
              <a:solidFill>
                <a:srgbClr val="34495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 Light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2949221" y="23938086"/>
                <a:ext cx="6659411" cy="1711164"/>
                <a:chOff x="12949221" y="23938086"/>
                <a:chExt cx="6659411" cy="1711164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 rot="21189967">
                  <a:off x="15474668" y="23938086"/>
                  <a:ext cx="10951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Feature A ≥ </a:t>
                  </a:r>
                  <a:r>
                    <a:rPr lang="en-US" sz="1200" i="1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x</a:t>
                  </a:r>
                  <a:endParaRPr lang="en-US" sz="1200" i="1" dirty="0">
                    <a:solidFill>
                      <a:srgbClr val="7F7F7F"/>
                    </a:solidFill>
                    <a:latin typeface="Helvetica Neue Light"/>
                    <a:cs typeface="Helvetica Neue Light"/>
                  </a:endParaRP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 rot="395677">
                  <a:off x="17172172" y="23943725"/>
                  <a:ext cx="10951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Feature A &lt; </a:t>
                  </a:r>
                  <a:r>
                    <a:rPr lang="en-US" sz="1200" i="1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x</a:t>
                  </a:r>
                  <a:endParaRPr lang="en-US" sz="1200" i="1" dirty="0">
                    <a:solidFill>
                      <a:srgbClr val="7F7F7F"/>
                    </a:solidFill>
                    <a:latin typeface="Helvetica Neue Light"/>
                    <a:cs typeface="Helvetica Neue Light"/>
                  </a:endParaRP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15186800" y="24117974"/>
                  <a:ext cx="1679557" cy="196127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 flipV="1">
                  <a:off x="16856782" y="24117974"/>
                  <a:ext cx="1689131" cy="196127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15206861" y="24304597"/>
                  <a:ext cx="0" cy="192872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18521623" y="24304597"/>
                  <a:ext cx="0" cy="192872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13994797" y="24624429"/>
                  <a:ext cx="1210355" cy="156494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H="1" flipV="1">
                  <a:off x="15198252" y="24624429"/>
                  <a:ext cx="1217255" cy="156494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14012182" y="24773339"/>
                  <a:ext cx="0" cy="153896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16395073" y="24773339"/>
                  <a:ext cx="0" cy="153896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V="1">
                  <a:off x="15524117" y="25069682"/>
                  <a:ext cx="873037" cy="156494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 flipH="1" flipV="1">
                  <a:off x="16392177" y="25069682"/>
                  <a:ext cx="878014" cy="156494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flipV="1">
                  <a:off x="15539580" y="25218592"/>
                  <a:ext cx="0" cy="153896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17252530" y="25218592"/>
                  <a:ext cx="0" cy="153896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17648586" y="24621936"/>
                  <a:ext cx="873037" cy="156494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H="1" flipV="1">
                  <a:off x="18516646" y="24621936"/>
                  <a:ext cx="878014" cy="156494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V="1">
                  <a:off x="17664049" y="24770846"/>
                  <a:ext cx="0" cy="153896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19376999" y="24770846"/>
                  <a:ext cx="0" cy="153896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13139145" y="25072175"/>
                  <a:ext cx="873037" cy="156494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 flipV="1">
                  <a:off x="14007205" y="25072175"/>
                  <a:ext cx="878014" cy="156494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V="1">
                  <a:off x="13154608" y="25221085"/>
                  <a:ext cx="0" cy="153896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14867558" y="25221085"/>
                  <a:ext cx="0" cy="153896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/>
                <p:cNvSpPr/>
                <p:nvPr/>
              </p:nvSpPr>
              <p:spPr>
                <a:xfrm>
                  <a:off x="15447964" y="25444264"/>
                  <a:ext cx="196630" cy="196630"/>
                </a:xfrm>
                <a:prstGeom prst="ellipse">
                  <a:avLst/>
                </a:prstGeom>
                <a:solidFill>
                  <a:srgbClr val="8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14769243" y="25432622"/>
                  <a:ext cx="196630" cy="196630"/>
                </a:xfrm>
                <a:prstGeom prst="ellipse">
                  <a:avLst/>
                </a:prstGeom>
                <a:solidFill>
                  <a:srgbClr val="34495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17154215" y="25452620"/>
                  <a:ext cx="196630" cy="196630"/>
                </a:xfrm>
                <a:prstGeom prst="ellipse">
                  <a:avLst/>
                </a:prstGeom>
                <a:solidFill>
                  <a:srgbClr val="34495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17565733" y="24998891"/>
                  <a:ext cx="196630" cy="196630"/>
                </a:xfrm>
                <a:prstGeom prst="ellipse">
                  <a:avLst/>
                </a:prstGeom>
                <a:solidFill>
                  <a:srgbClr val="34495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19278683" y="24998891"/>
                  <a:ext cx="196630" cy="196630"/>
                </a:xfrm>
                <a:prstGeom prst="ellipse">
                  <a:avLst/>
                </a:prstGeom>
                <a:solidFill>
                  <a:srgbClr val="8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13051316" y="25445246"/>
                  <a:ext cx="196630" cy="196630"/>
                </a:xfrm>
                <a:prstGeom prst="ellipse">
                  <a:avLst/>
                </a:prstGeom>
                <a:solidFill>
                  <a:srgbClr val="8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 rot="21189967">
                  <a:off x="14062000" y="24413884"/>
                  <a:ext cx="11081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Feature B ≤ </a:t>
                  </a:r>
                  <a:r>
                    <a:rPr lang="en-US" sz="1200" i="1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y</a:t>
                  </a:r>
                  <a:endParaRPr lang="en-US" sz="1200" i="1" dirty="0">
                    <a:solidFill>
                      <a:srgbClr val="7F7F7F"/>
                    </a:solidFill>
                    <a:latin typeface="Helvetica Neue Light"/>
                    <a:cs typeface="Helvetica Neue Light"/>
                  </a:endParaRPr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 rot="398329">
                  <a:off x="15253468" y="24419778"/>
                  <a:ext cx="11081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Feature B &gt; </a:t>
                  </a:r>
                  <a:r>
                    <a:rPr lang="en-US" sz="1200" i="1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y</a:t>
                  </a:r>
                  <a:endParaRPr lang="en-US" sz="1200" i="1" dirty="0">
                    <a:solidFill>
                      <a:srgbClr val="7F7F7F"/>
                    </a:solidFill>
                    <a:latin typeface="Helvetica Neue Light"/>
                    <a:cs typeface="Helvetica Neue Light"/>
                  </a:endParaRPr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 rot="20986337">
                  <a:off x="12949221" y="24884189"/>
                  <a:ext cx="11081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Feature C ≤ </a:t>
                  </a:r>
                  <a:r>
                    <a:rPr lang="en-US" sz="1200" i="1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z</a:t>
                  </a:r>
                  <a:endParaRPr lang="en-US" sz="1200" i="1" dirty="0">
                    <a:solidFill>
                      <a:srgbClr val="7F7F7F"/>
                    </a:solidFill>
                    <a:latin typeface="Helvetica Neue Light"/>
                    <a:cs typeface="Helvetica Neue Light"/>
                  </a:endParaRPr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 rot="600968">
                  <a:off x="13978199" y="24892918"/>
                  <a:ext cx="1107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Feature C &gt; </a:t>
                  </a:r>
                  <a:r>
                    <a:rPr lang="en-US" sz="1200" i="1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z</a:t>
                  </a:r>
                  <a:endParaRPr lang="en-US" sz="1200" i="1" dirty="0">
                    <a:solidFill>
                      <a:srgbClr val="7F7F7F"/>
                    </a:solidFill>
                    <a:latin typeface="Helvetica Neue Light"/>
                    <a:cs typeface="Helvetica Neue Light"/>
                  </a:endParaRPr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 rot="600968">
                  <a:off x="16356396" y="24890748"/>
                  <a:ext cx="10951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Helvetica Neue Light"/>
                      <a:cs typeface="Helvetica Neue Light"/>
                    </a:rPr>
                    <a:t>Feature A &lt; </a:t>
                  </a:r>
                  <a:r>
                    <a:rPr lang="en-US" sz="1200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Helvetica Neue Light"/>
                      <a:cs typeface="Helvetica Neue Light"/>
                    </a:rPr>
                    <a:t>z</a:t>
                  </a:r>
                  <a:endParaRPr lang="en-US" sz="1200" i="1" dirty="0">
                    <a:solidFill>
                      <a:schemeClr val="bg1">
                        <a:lumMod val="50000"/>
                      </a:schemeClr>
                    </a:solidFill>
                    <a:latin typeface="Helvetica Neue Light"/>
                    <a:cs typeface="Helvetica Neue Light"/>
                  </a:endParaRPr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 rot="20986337">
                  <a:off x="15350398" y="24890366"/>
                  <a:ext cx="10951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Feature A ≥ </a:t>
                  </a:r>
                  <a:r>
                    <a:rPr lang="en-US" sz="1200" i="1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z</a:t>
                  </a:r>
                  <a:endParaRPr lang="en-US" sz="1200" i="1" dirty="0">
                    <a:solidFill>
                      <a:srgbClr val="7F7F7F"/>
                    </a:solidFill>
                    <a:latin typeface="Helvetica Neue Light"/>
                    <a:cs typeface="Helvetica Neue Light"/>
                  </a:endParaRPr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 rot="597160">
                  <a:off x="18497724" y="24442929"/>
                  <a:ext cx="111090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Feature D = </a:t>
                  </a:r>
                  <a:r>
                    <a:rPr lang="en-US" sz="1200" i="1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y</a:t>
                  </a:r>
                  <a:endParaRPr lang="en-US" sz="1200" i="1" dirty="0">
                    <a:solidFill>
                      <a:srgbClr val="7F7F7F"/>
                    </a:solidFill>
                    <a:latin typeface="Helvetica Neue Light"/>
                    <a:cs typeface="Helvetica Neue Light"/>
                  </a:endParaRPr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 rot="20993843">
                  <a:off x="17450408" y="24438100"/>
                  <a:ext cx="111090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Feature D ≠ </a:t>
                  </a:r>
                  <a:r>
                    <a:rPr lang="en-US" sz="1200" i="1" dirty="0" smtClean="0">
                      <a:solidFill>
                        <a:srgbClr val="7F7F7F"/>
                      </a:solidFill>
                      <a:latin typeface="Helvetica Neue Light"/>
                      <a:cs typeface="Helvetica Neue Light"/>
                    </a:rPr>
                    <a:t>y</a:t>
                  </a:r>
                  <a:endParaRPr lang="en-US" sz="1200" i="1" dirty="0">
                    <a:solidFill>
                      <a:srgbClr val="7F7F7F"/>
                    </a:solidFill>
                    <a:latin typeface="Helvetica Neue Light"/>
                    <a:cs typeface="Helvetica Neue Light"/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14414030" y="23423780"/>
                <a:ext cx="37240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34495D"/>
                    </a:solidFill>
                    <a:latin typeface="Helvetica Neue Light"/>
                    <a:cs typeface="Helvetica Neue Light"/>
                  </a:rPr>
                  <a:t>Example Decision Tree</a:t>
                </a:r>
                <a:endParaRPr lang="en-US" sz="2800" dirty="0">
                  <a:solidFill>
                    <a:srgbClr val="34495D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2774114" y="21630587"/>
                <a:ext cx="10967588" cy="1754327"/>
              </a:xfrm>
              <a:prstGeom prst="rect">
                <a:avLst/>
              </a:prstGeom>
            </p:spPr>
            <p:txBody>
              <a:bodyPr wrap="square" lIns="274320" rIns="274320">
                <a:spAutoFit/>
              </a:bodyPr>
              <a:lstStyle/>
              <a:p>
                <a:r>
                  <a:rPr lang="en-US" sz="36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 Light"/>
                    <a:cs typeface="Helvetica Neue Light"/>
                  </a:rPr>
                  <a:t>We then used these student-level features to predict on-time graduation via a suite of predictive models, generating a model for each applicable grade level.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4368090" y="20730245"/>
                <a:ext cx="7779636" cy="923330"/>
              </a:xfrm>
              <a:prstGeom prst="rect">
                <a:avLst/>
              </a:prstGeom>
              <a:noFill/>
              <a:effectLst>
                <a:outerShdw blurRad="190500" dir="2700000" algn="tl" rotWithShape="0">
                  <a:srgbClr val="000000">
                    <a:alpha val="25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 smtClean="0">
                    <a:solidFill>
                      <a:srgbClr val="34495D"/>
                    </a:solidFill>
                    <a:latin typeface="Helvetica Neue Light"/>
                    <a:cs typeface="Helvetica Neue Light"/>
                  </a:rPr>
                  <a:t>Data-Driven Modeling</a:t>
                </a:r>
                <a:endParaRPr lang="en-US" dirty="0">
                  <a:solidFill>
                    <a:srgbClr val="34495D"/>
                  </a:solidFill>
                  <a:latin typeface="Helvetica Neue Light"/>
                  <a:cs typeface="Helvetica Neue Light"/>
                </a:endParaRPr>
              </a:p>
            </p:txBody>
          </p:sp>
        </p:grpSp>
      </p:grp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17808"/>
              </p:ext>
            </p:extLst>
          </p:nvPr>
        </p:nvGraphicFramePr>
        <p:xfrm>
          <a:off x="13099919" y="18381168"/>
          <a:ext cx="10376163" cy="1750815"/>
        </p:xfrm>
        <a:graphic>
          <a:graphicData uri="http://schemas.openxmlformats.org/drawingml/2006/table">
            <a:tbl>
              <a:tblPr firstRow="1">
                <a:effectLst/>
                <a:tableStyleId>{3C2FFA5D-87B4-456A-9821-1D502468CF0F}</a:tableStyleId>
              </a:tblPr>
              <a:tblGrid>
                <a:gridCol w="1482309"/>
                <a:gridCol w="1482309"/>
                <a:gridCol w="1482309"/>
                <a:gridCol w="1482309"/>
                <a:gridCol w="1482309"/>
                <a:gridCol w="1482309"/>
                <a:gridCol w="1482309"/>
              </a:tblGrid>
              <a:tr h="565275">
                <a:tc gridSpan="7"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Light"/>
                          <a:cs typeface="Helvetica Neue Light"/>
                        </a:rPr>
                        <a:t>Grade Level</a:t>
                      </a:r>
                      <a:endParaRPr lang="en-US" sz="2400" b="0" i="0" dirty="0">
                        <a:latin typeface="Helvetica Neue Light"/>
                        <a:cs typeface="Helvetica Neue Light"/>
                      </a:endParaRPr>
                    </a:p>
                  </a:txBody>
                  <a:tcPr marL="109223" marR="109223" marT="54611" marB="546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49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329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6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marL="109223" marR="109223" marT="54611" marB="546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49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7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marL="109223" marR="109223" marT="54611" marB="54611"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49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8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marL="109223" marR="109223" marT="54611" marB="54611"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49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9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marL="109223" marR="109223" marT="54611" marB="54611"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49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10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marL="109223" marR="109223" marT="54611" marB="54611"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49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11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marL="109223" marR="109223" marT="54611" marB="54611"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49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A6A6A6"/>
                          </a:solidFill>
                          <a:latin typeface="Helvetica Neue Light"/>
                          <a:cs typeface="Helvetica Neue Light"/>
                        </a:rPr>
                        <a:t>12</a:t>
                      </a:r>
                      <a:endParaRPr lang="en-US" sz="2800" b="0" i="0" dirty="0">
                        <a:solidFill>
                          <a:srgbClr val="A6A6A6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marL="109223" marR="109223" marT="54611" marB="54611"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495D"/>
                    </a:solidFill>
                  </a:tcPr>
                </a:tc>
              </a:tr>
              <a:tr h="617971">
                <a:tc>
                  <a:txBody>
                    <a:bodyPr/>
                    <a:lstStyle/>
                    <a:p>
                      <a:pPr marL="0" marR="0" indent="-7315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Features</a:t>
                      </a:r>
                    </a:p>
                  </a:txBody>
                  <a:tcPr marL="109223" marR="109223" marT="54611" marB="546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7315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Features</a:t>
                      </a:r>
                    </a:p>
                  </a:txBody>
                  <a:tcPr marL="109223" marR="109223" marT="54611" marB="54611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Features</a:t>
                      </a:r>
                      <a:endParaRPr lang="en-US" sz="2200" b="0" i="0" dirty="0" smtClean="0">
                        <a:solidFill>
                          <a:srgbClr val="34495D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marL="109223" marR="109223" marT="54611" marB="54611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7315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Features</a:t>
                      </a:r>
                    </a:p>
                  </a:txBody>
                  <a:tcPr marL="109223" marR="109223" marT="54611" marB="54611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7315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Features</a:t>
                      </a:r>
                      <a:endParaRPr lang="en-US" sz="2200" b="0" i="0" dirty="0" smtClean="0">
                        <a:solidFill>
                          <a:srgbClr val="34495D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marL="109223" marR="109223" marT="54611" marB="54611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7315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Features</a:t>
                      </a:r>
                    </a:p>
                  </a:txBody>
                  <a:tcPr marL="109223" marR="109223" marT="54611" marB="54611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7315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A6A6A6"/>
                          </a:solidFill>
                          <a:latin typeface="Helvetica Neue Light"/>
                          <a:cs typeface="Helvetica Neue Light"/>
                        </a:rPr>
                        <a:t>Features</a:t>
                      </a:r>
                    </a:p>
                  </a:txBody>
                  <a:tcPr marL="109223" marR="109223" marT="54611" marB="54611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12803337" y="16118451"/>
            <a:ext cx="10969326" cy="4793375"/>
            <a:chOff x="12814676" y="15952316"/>
            <a:chExt cx="10969326" cy="4793375"/>
          </a:xfrm>
        </p:grpSpPr>
        <p:sp>
          <p:nvSpPr>
            <p:cNvPr id="149" name="Right Arrow 148"/>
            <p:cNvSpPr/>
            <p:nvPr/>
          </p:nvSpPr>
          <p:spPr>
            <a:xfrm rot="5400000">
              <a:off x="17845029" y="19867983"/>
              <a:ext cx="908620" cy="815904"/>
            </a:xfrm>
            <a:prstGeom prst="rightArrow">
              <a:avLst>
                <a:gd name="adj1" fmla="val 52954"/>
                <a:gd name="adj2" fmla="val 545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Light"/>
              </a:endParaRPr>
            </a:p>
          </p:txBody>
        </p:sp>
        <p:sp>
          <p:nvSpPr>
            <p:cNvPr id="136" name="Right Arrow Callout 135"/>
            <p:cNvSpPr/>
            <p:nvPr/>
          </p:nvSpPr>
          <p:spPr>
            <a:xfrm rot="5400000">
              <a:off x="17034011" y="14292286"/>
              <a:ext cx="2530656" cy="10376153"/>
            </a:xfrm>
            <a:prstGeom prst="rightArrowCallout">
              <a:avLst>
                <a:gd name="adj1" fmla="val 17208"/>
                <a:gd name="adj2" fmla="val 17032"/>
                <a:gd name="adj3" fmla="val 18638"/>
                <a:gd name="adj4" fmla="val 69393"/>
              </a:avLst>
            </a:prstGeom>
            <a:noFill/>
            <a:ln w="28575">
              <a:solidFill>
                <a:srgbClr val="34495D"/>
              </a:solidFill>
              <a:prstDash val="solid"/>
            </a:ln>
            <a:effectLst>
              <a:outerShdw blurRad="190500" dir="5400000" algn="tl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Light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814676" y="16818533"/>
              <a:ext cx="10969326" cy="1200329"/>
            </a:xfrm>
            <a:prstGeom prst="rect">
              <a:avLst/>
            </a:prstGeom>
          </p:spPr>
          <p:txBody>
            <a:bodyPr wrap="square" lIns="274320" rIns="274320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From these records, we generated student-level features potentially predictive of on-time graduation.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4968771" y="15952316"/>
              <a:ext cx="6583862" cy="923330"/>
            </a:xfrm>
            <a:prstGeom prst="rect">
              <a:avLst/>
            </a:prstGeom>
            <a:noFill/>
            <a:effectLst>
              <a:outerShdw blurRad="190500" dir="2700000" algn="tl" rotWithShape="0">
                <a:srgbClr val="000000">
                  <a:alpha val="2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34495D"/>
                  </a:solidFill>
                  <a:latin typeface="Helvetica Neue Light"/>
                  <a:cs typeface="Helvetica Neue Light"/>
                </a:rPr>
                <a:t>Feature Generation</a:t>
              </a:r>
              <a:endParaRPr lang="en-US" dirty="0">
                <a:solidFill>
                  <a:srgbClr val="34495D"/>
                </a:solidFill>
                <a:latin typeface="Helvetica Neue Light"/>
                <a:cs typeface="Helvetica Neue Light"/>
              </a:endParaRPr>
            </a:p>
          </p:txBody>
        </p:sp>
      </p:grp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07451"/>
              </p:ext>
            </p:extLst>
          </p:nvPr>
        </p:nvGraphicFramePr>
        <p:xfrm>
          <a:off x="13099919" y="10949189"/>
          <a:ext cx="10376163" cy="4310571"/>
        </p:xfrm>
        <a:graphic>
          <a:graphicData uri="http://schemas.openxmlformats.org/drawingml/2006/table">
            <a:tbl>
              <a:tblPr firstRow="1">
                <a:effectLst/>
                <a:tableStyleId>{3C2FFA5D-87B4-456A-9821-1D502468CF0F}</a:tableStyleId>
              </a:tblPr>
              <a:tblGrid>
                <a:gridCol w="1482309"/>
                <a:gridCol w="1482309"/>
                <a:gridCol w="1482309"/>
                <a:gridCol w="1482309"/>
                <a:gridCol w="1482309"/>
                <a:gridCol w="1482309"/>
                <a:gridCol w="1482309"/>
              </a:tblGrid>
              <a:tr h="588636">
                <a:tc gridSpan="7"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Helvetica Neue Light"/>
                          <a:cs typeface="Helvetica Neue Light"/>
                        </a:rPr>
                        <a:t>Grade Level</a:t>
                      </a:r>
                      <a:endParaRPr lang="en-US" sz="2000" b="0" i="0" dirty="0">
                        <a:latin typeface="Helvetica Neue Light"/>
                        <a:cs typeface="Helvetica Neue Ligh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49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319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6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49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7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49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8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49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9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49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10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49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11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49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A6A6A6"/>
                          </a:solidFill>
                          <a:latin typeface="Helvetica Neue Light"/>
                          <a:cs typeface="Helvetica Neue Light"/>
                        </a:rPr>
                        <a:t>12</a:t>
                      </a:r>
                      <a:endParaRPr lang="en-US" sz="2800" b="0" i="0" dirty="0">
                        <a:solidFill>
                          <a:srgbClr val="A6A6A6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495D"/>
                    </a:solidFill>
                  </a:tcPr>
                </a:tc>
              </a:tr>
              <a:tr h="2485146">
                <a:tc>
                  <a:txBody>
                    <a:bodyPr/>
                    <a:lstStyle/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Absences</a:t>
                      </a: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Grades</a:t>
                      </a: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err="1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Tardies</a:t>
                      </a:r>
                      <a:endParaRPr lang="en-US" sz="2200" b="0" i="0" dirty="0" smtClean="0">
                        <a:solidFill>
                          <a:srgbClr val="34495D"/>
                        </a:solidFill>
                        <a:latin typeface="Helvetica Neue Light"/>
                        <a:cs typeface="Helvetica Neue Light"/>
                      </a:endParaRP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Tests</a:t>
                      </a: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Absences</a:t>
                      </a: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Grades</a:t>
                      </a: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err="1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Tardies</a:t>
                      </a:r>
                      <a:endParaRPr lang="en-US" sz="2200" b="0" i="0" dirty="0" smtClean="0">
                        <a:solidFill>
                          <a:srgbClr val="34495D"/>
                        </a:solidFill>
                        <a:latin typeface="Helvetica Neue Light"/>
                        <a:cs typeface="Helvetica Neue Light"/>
                      </a:endParaRP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Tests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Absences</a:t>
                      </a: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Grades</a:t>
                      </a: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err="1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Tardies</a:t>
                      </a:r>
                      <a:endParaRPr lang="en-US" sz="2200" b="0" i="0" dirty="0" smtClean="0">
                        <a:solidFill>
                          <a:srgbClr val="34495D"/>
                        </a:solidFill>
                        <a:latin typeface="Helvetica Neue Light"/>
                        <a:cs typeface="Helvetica Neue Light"/>
                      </a:endParaRP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Tests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Absences</a:t>
                      </a: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Grades</a:t>
                      </a: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err="1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Tardies</a:t>
                      </a:r>
                      <a:endParaRPr lang="en-US" sz="2200" b="0" i="0" dirty="0" smtClean="0">
                        <a:solidFill>
                          <a:srgbClr val="34495D"/>
                        </a:solidFill>
                        <a:latin typeface="Helvetica Neue Light"/>
                        <a:cs typeface="Helvetica Neue Light"/>
                      </a:endParaRP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Tests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Absences</a:t>
                      </a: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Grades</a:t>
                      </a: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err="1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Tardies</a:t>
                      </a:r>
                      <a:endParaRPr lang="en-US" sz="2200" b="0" i="0" dirty="0" smtClean="0">
                        <a:solidFill>
                          <a:srgbClr val="34495D"/>
                        </a:solidFill>
                        <a:latin typeface="Helvetica Neue Light"/>
                        <a:cs typeface="Helvetica Neue Light"/>
                      </a:endParaRP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Tests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Absences</a:t>
                      </a: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Grades</a:t>
                      </a: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err="1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Tardies</a:t>
                      </a:r>
                      <a:endParaRPr lang="en-US" sz="2200" b="0" i="0" dirty="0" smtClean="0">
                        <a:solidFill>
                          <a:srgbClr val="34495D"/>
                        </a:solidFill>
                        <a:latin typeface="Helvetica Neue Light"/>
                        <a:cs typeface="Helvetica Neue Light"/>
                      </a:endParaRP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Tests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 Neue Light"/>
                          <a:cs typeface="Helvetica Neue Light"/>
                        </a:rPr>
                        <a:t>Absences</a:t>
                      </a: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 Neue Light"/>
                          <a:cs typeface="Helvetica Neue Light"/>
                        </a:rPr>
                        <a:t>Grades</a:t>
                      </a: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 Neue Light"/>
                          <a:cs typeface="Helvetica Neue Light"/>
                        </a:rPr>
                        <a:t>Tardies</a:t>
                      </a:r>
                      <a:endParaRPr lang="en-US" sz="22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 Neue Light"/>
                        <a:cs typeface="Helvetica Neue Light"/>
                      </a:endParaRPr>
                    </a:p>
                    <a:p>
                      <a:pPr marL="0" marR="0" indent="-73152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Tests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83592">
                <a:tc gridSpan="7">
                  <a:txBody>
                    <a:bodyPr/>
                    <a:lstStyle/>
                    <a:p>
                      <a:pPr marL="0" marR="0" indent="-73152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Date of Birth,</a:t>
                      </a:r>
                      <a:r>
                        <a:rPr lang="en-US" sz="2200" b="0" i="0" baseline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 </a:t>
                      </a: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Gender,</a:t>
                      </a:r>
                      <a:r>
                        <a:rPr lang="en-US" sz="2200" b="0" i="0" baseline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 </a:t>
                      </a: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Race/Ethnicity,</a:t>
                      </a:r>
                      <a:r>
                        <a:rPr lang="en-US" sz="2200" b="0" i="0" baseline="0" dirty="0" smtClean="0">
                          <a:solidFill>
                            <a:srgbClr val="34495D"/>
                          </a:solidFill>
                          <a:latin typeface="Helvetica Neue Light"/>
                          <a:cs typeface="Helvetica Neue Light"/>
                        </a:rPr>
                        <a:t> </a:t>
                      </a:r>
                      <a:r>
                        <a:rPr lang="en-US" sz="2200" b="0" i="0" dirty="0" smtClean="0">
                          <a:solidFill>
                            <a:srgbClr val="34495D"/>
                          </a:solidFill>
                          <a:latin typeface="Helvetica Neue Light"/>
                          <a:ea typeface="+mn-ea"/>
                          <a:cs typeface="Helvetica Neue Light"/>
                          <a:sym typeface="Wingdings"/>
                        </a:rPr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dirty="0" smtClean="0">
                        <a:solidFill>
                          <a:srgbClr val="34495D"/>
                        </a:solidFill>
                        <a:latin typeface="HelveticaNeueLT Pro 45 Lt"/>
                        <a:ea typeface="+mn-ea"/>
                        <a:cs typeface="HelveticaNeueLT Pro 45 Lt"/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dirty="0" smtClean="0">
                        <a:solidFill>
                          <a:srgbClr val="34495D"/>
                        </a:solidFill>
                        <a:latin typeface="HelveticaNeueLT Pro 45 Lt"/>
                        <a:ea typeface="+mn-ea"/>
                        <a:cs typeface="HelveticaNeueLT Pro 45 Lt"/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dirty="0" smtClean="0">
                        <a:solidFill>
                          <a:srgbClr val="34495D"/>
                        </a:solidFill>
                        <a:latin typeface="HelveticaNeueLT Pro 45 Lt"/>
                        <a:ea typeface="+mn-ea"/>
                        <a:cs typeface="HelveticaNeueLT Pro 45 Lt"/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dirty="0" smtClean="0">
                        <a:solidFill>
                          <a:srgbClr val="34495D"/>
                        </a:solidFill>
                        <a:latin typeface="HelveticaNeueLT Pro 45 Lt"/>
                        <a:ea typeface="+mn-ea"/>
                        <a:cs typeface="HelveticaNeueLT Pro 45 Lt"/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dirty="0" smtClean="0">
                        <a:solidFill>
                          <a:srgbClr val="34495D"/>
                        </a:solidFill>
                        <a:latin typeface="HelveticaNeueLT Pro 45 Lt"/>
                        <a:ea typeface="+mn-ea"/>
                        <a:cs typeface="HelveticaNeueLT Pro 45 Lt"/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LT Pro 45 Lt"/>
                        <a:ea typeface="+mn-ea"/>
                        <a:cs typeface="HelveticaNeueLT Pro 45 Lt"/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12804422" y="8718481"/>
            <a:ext cx="10967157" cy="7304308"/>
            <a:chOff x="12827100" y="8552346"/>
            <a:chExt cx="10967157" cy="7304308"/>
          </a:xfrm>
        </p:grpSpPr>
        <p:sp>
          <p:nvSpPr>
            <p:cNvPr id="148" name="Right Arrow 147"/>
            <p:cNvSpPr>
              <a:spLocks noChangeAspect="1"/>
            </p:cNvSpPr>
            <p:nvPr/>
          </p:nvSpPr>
          <p:spPr>
            <a:xfrm rot="5400000">
              <a:off x="17856368" y="14979637"/>
              <a:ext cx="908620" cy="818950"/>
            </a:xfrm>
            <a:prstGeom prst="rightArrow">
              <a:avLst>
                <a:gd name="adj1" fmla="val 52870"/>
                <a:gd name="adj2" fmla="val 54755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Light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2827100" y="9471476"/>
              <a:ext cx="10967157" cy="1200329"/>
            </a:xfrm>
            <a:prstGeom prst="rect">
              <a:avLst/>
            </a:prstGeom>
          </p:spPr>
          <p:txBody>
            <a:bodyPr wrap="square" lIns="274320" rIns="274320">
              <a:spAutoFit/>
            </a:bodyPr>
            <a:lstStyle/>
            <a:p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Helvetica Neue Light"/>
                  <a:cs typeface="Helvetica Neue Light"/>
                </a:rPr>
                <a:t>The data provided by our partnering school districts primarily consists of longitudinal student records.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420860" y="8552346"/>
              <a:ext cx="7779636" cy="923330"/>
            </a:xfrm>
            <a:prstGeom prst="rect">
              <a:avLst/>
            </a:prstGeom>
            <a:noFill/>
            <a:effectLst>
              <a:outerShdw blurRad="190500" dir="5400000" algn="tl" rotWithShape="0">
                <a:srgbClr val="000000">
                  <a:alpha val="2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34495D"/>
                  </a:solidFill>
                  <a:latin typeface="Helvetica Neue Light"/>
                  <a:cs typeface="Helvetica Neue Light"/>
                </a:rPr>
                <a:t>Raw Data</a:t>
              </a:r>
              <a:endParaRPr lang="en-US" dirty="0">
                <a:solidFill>
                  <a:srgbClr val="34495D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47" name="Right Arrow Callout 146"/>
            <p:cNvSpPr/>
            <p:nvPr/>
          </p:nvSpPr>
          <p:spPr>
            <a:xfrm rot="5400000">
              <a:off x="15781228" y="8139127"/>
              <a:ext cx="5058900" cy="10376153"/>
            </a:xfrm>
            <a:prstGeom prst="rightArrowCallout">
              <a:avLst>
                <a:gd name="adj1" fmla="val 8615"/>
                <a:gd name="adj2" fmla="val 8412"/>
                <a:gd name="adj3" fmla="val 9261"/>
                <a:gd name="adj4" fmla="val 84763"/>
              </a:avLst>
            </a:prstGeom>
            <a:noFill/>
            <a:ln w="28575">
              <a:solidFill>
                <a:srgbClr val="34495D"/>
              </a:solidFill>
              <a:prstDash val="solid"/>
            </a:ln>
            <a:effectLst>
              <a:outerShdw blurRad="190500" dir="5400000" algn="tl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Ligh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917026" y="16502549"/>
            <a:ext cx="10979342" cy="18286166"/>
            <a:chOff x="917026" y="16502549"/>
            <a:chExt cx="10979342" cy="18286166"/>
          </a:xfrm>
        </p:grpSpPr>
        <p:sp>
          <p:nvSpPr>
            <p:cNvPr id="27" name="Rectangle 26"/>
            <p:cNvSpPr/>
            <p:nvPr/>
          </p:nvSpPr>
          <p:spPr>
            <a:xfrm>
              <a:off x="917026" y="16502549"/>
              <a:ext cx="10972822" cy="1828616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>
              <a:glow rad="127000">
                <a:schemeClr val="tx1">
                  <a:alpha val="5000"/>
                </a:schemeClr>
              </a:glow>
              <a:outerShdw blurRad="635000" dir="5400000" algn="tl" rotWithShape="0">
                <a:schemeClr val="bg1">
                  <a:lumMod val="50000"/>
                  <a:alpha val="8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latin typeface="Helvetica Neue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21702" y="16502567"/>
              <a:ext cx="10964762" cy="1234440"/>
            </a:xfrm>
            <a:prstGeom prst="rect">
              <a:avLst/>
            </a:prstGeom>
            <a:solidFill>
              <a:srgbClr val="34495E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4008" bIns="0" rtlCol="0" anchor="t" anchorCtr="0"/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effectLst>
                    <a:outerShdw blurRad="635000" dist="635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 </a:t>
              </a:r>
              <a:r>
                <a:rPr lang="en-US" sz="6600" dirty="0" smtClean="0">
                  <a:solidFill>
                    <a:schemeClr val="bg1"/>
                  </a:solidFill>
                  <a:effectLst>
                    <a:outerShdw blurRad="635000" dist="635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   Data</a:t>
              </a:r>
              <a:endParaRPr lang="en-US" sz="6000" dirty="0">
                <a:solidFill>
                  <a:schemeClr val="bg1"/>
                </a:solidFill>
                <a:effectLst>
                  <a:outerShdw blurRad="635000" dist="63500" algn="tl" rotWithShape="0">
                    <a:srgbClr val="000000">
                      <a:alpha val="50000"/>
                    </a:srgbClr>
                  </a:out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226" name="Pentagon 225"/>
            <p:cNvSpPr/>
            <p:nvPr/>
          </p:nvSpPr>
          <p:spPr>
            <a:xfrm>
              <a:off x="921702" y="16502567"/>
              <a:ext cx="1828800" cy="1234444"/>
            </a:xfrm>
            <a:prstGeom prst="homePlate">
              <a:avLst>
                <a:gd name="adj" fmla="val 38509"/>
              </a:avLst>
            </a:prstGeom>
            <a:solidFill>
              <a:srgbClr val="D3AE2F"/>
            </a:solidFill>
            <a:ln>
              <a:noFill/>
            </a:ln>
            <a:effectLst>
              <a:outerShdw blurRad="127000" dist="25400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6600" dirty="0">
                  <a:solidFill>
                    <a:srgbClr val="34495E"/>
                  </a:solidFill>
                  <a:latin typeface="Helvetica Neue Medium"/>
                  <a:cs typeface="Helvetica Neue Medium"/>
                </a:rPr>
                <a:t>2</a:t>
              </a:r>
              <a:endParaRPr lang="en-US" dirty="0">
                <a:solidFill>
                  <a:srgbClr val="34495E"/>
                </a:solidFill>
                <a:latin typeface="Helvetica Neue Medium"/>
                <a:cs typeface="Helvetica Neue Medium"/>
              </a:endParaRPr>
            </a:p>
          </p:txBody>
        </p:sp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1394246" y="21607310"/>
              <a:ext cx="10051578" cy="5118564"/>
              <a:chOff x="-11571980" y="27949291"/>
              <a:chExt cx="7477432" cy="3826716"/>
            </a:xfrm>
          </p:grpSpPr>
          <p:grpSp>
            <p:nvGrpSpPr>
              <p:cNvPr id="66" name="US Map"/>
              <p:cNvGrpSpPr/>
              <p:nvPr/>
            </p:nvGrpSpPr>
            <p:grpSpPr>
              <a:xfrm>
                <a:off x="-11571980" y="28054130"/>
                <a:ext cx="6118105" cy="3721877"/>
                <a:chOff x="2187695" y="1471302"/>
                <a:chExt cx="4681565" cy="2847975"/>
              </a:xfrm>
            </p:grpSpPr>
            <p:sp>
              <p:nvSpPr>
                <p:cNvPr id="67" name="Freeform 8"/>
                <p:cNvSpPr>
                  <a:spLocks/>
                </p:cNvSpPr>
                <p:nvPr/>
              </p:nvSpPr>
              <p:spPr bwMode="auto">
                <a:xfrm>
                  <a:off x="2515122" y="1508539"/>
                  <a:ext cx="33385" cy="44942"/>
                </a:xfrm>
                <a:custGeom>
                  <a:avLst/>
                  <a:gdLst>
                    <a:gd name="T0" fmla="*/ 17 w 17"/>
                    <a:gd name="T1" fmla="*/ 8 h 22"/>
                    <a:gd name="T2" fmla="*/ 13 w 17"/>
                    <a:gd name="T3" fmla="*/ 22 h 22"/>
                    <a:gd name="T4" fmla="*/ 1 w 17"/>
                    <a:gd name="T5" fmla="*/ 8 h 22"/>
                    <a:gd name="T6" fmla="*/ 17 w 17"/>
                    <a:gd name="T7" fmla="*/ 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2">
                      <a:moveTo>
                        <a:pt x="17" y="8"/>
                      </a:moveTo>
                      <a:cubicBezTo>
                        <a:pt x="16" y="12"/>
                        <a:pt x="14" y="17"/>
                        <a:pt x="13" y="22"/>
                      </a:cubicBezTo>
                      <a:cubicBezTo>
                        <a:pt x="9" y="17"/>
                        <a:pt x="0" y="18"/>
                        <a:pt x="1" y="8"/>
                      </a:cubicBezTo>
                      <a:cubicBezTo>
                        <a:pt x="10" y="19"/>
                        <a:pt x="4" y="0"/>
                        <a:pt x="17" y="8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5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68" name="Freeform 9"/>
                <p:cNvSpPr>
                  <a:spLocks/>
                </p:cNvSpPr>
                <p:nvPr/>
              </p:nvSpPr>
              <p:spPr bwMode="auto">
                <a:xfrm>
                  <a:off x="2536950" y="1543208"/>
                  <a:ext cx="24397" cy="42374"/>
                </a:xfrm>
                <a:custGeom>
                  <a:avLst/>
                  <a:gdLst>
                    <a:gd name="T0" fmla="*/ 11 w 12"/>
                    <a:gd name="T1" fmla="*/ 12 h 21"/>
                    <a:gd name="T2" fmla="*/ 6 w 12"/>
                    <a:gd name="T3" fmla="*/ 21 h 21"/>
                    <a:gd name="T4" fmla="*/ 0 w 12"/>
                    <a:gd name="T5" fmla="*/ 16 h 21"/>
                    <a:gd name="T6" fmla="*/ 11 w 12"/>
                    <a:gd name="T7" fmla="*/ 0 h 21"/>
                    <a:gd name="T8" fmla="*/ 11 w 12"/>
                    <a:gd name="T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1">
                      <a:moveTo>
                        <a:pt x="11" y="12"/>
                      </a:moveTo>
                      <a:cubicBezTo>
                        <a:pt x="7" y="16"/>
                        <a:pt x="2" y="12"/>
                        <a:pt x="6" y="21"/>
                      </a:cubicBezTo>
                      <a:cubicBezTo>
                        <a:pt x="3" y="20"/>
                        <a:pt x="3" y="17"/>
                        <a:pt x="0" y="16"/>
                      </a:cubicBezTo>
                      <a:cubicBezTo>
                        <a:pt x="6" y="13"/>
                        <a:pt x="4" y="2"/>
                        <a:pt x="11" y="0"/>
                      </a:cubicBezTo>
                      <a:cubicBezTo>
                        <a:pt x="12" y="4"/>
                        <a:pt x="4" y="10"/>
                        <a:pt x="11" y="1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5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69" name="Freeform 10"/>
                <p:cNvSpPr>
                  <a:spLocks/>
                </p:cNvSpPr>
                <p:nvPr/>
              </p:nvSpPr>
              <p:spPr bwMode="auto">
                <a:xfrm>
                  <a:off x="2375162" y="3195752"/>
                  <a:ext cx="32101" cy="21829"/>
                </a:xfrm>
                <a:custGeom>
                  <a:avLst/>
                  <a:gdLst>
                    <a:gd name="T0" fmla="*/ 5 w 16"/>
                    <a:gd name="T1" fmla="*/ 2 h 11"/>
                    <a:gd name="T2" fmla="*/ 16 w 16"/>
                    <a:gd name="T3" fmla="*/ 6 h 11"/>
                    <a:gd name="T4" fmla="*/ 5 w 16"/>
                    <a:gd name="T5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" h="11">
                      <a:moveTo>
                        <a:pt x="5" y="2"/>
                      </a:moveTo>
                      <a:cubicBezTo>
                        <a:pt x="12" y="0"/>
                        <a:pt x="12" y="5"/>
                        <a:pt x="16" y="6"/>
                      </a:cubicBezTo>
                      <a:cubicBezTo>
                        <a:pt x="15" y="11"/>
                        <a:pt x="0" y="10"/>
                        <a:pt x="5" y="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5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70" name="Freeform 26"/>
                <p:cNvSpPr>
                  <a:spLocks/>
                </p:cNvSpPr>
                <p:nvPr/>
              </p:nvSpPr>
              <p:spPr bwMode="auto">
                <a:xfrm>
                  <a:off x="2187695" y="1471302"/>
                  <a:ext cx="4681565" cy="2847975"/>
                </a:xfrm>
                <a:custGeom>
                  <a:avLst/>
                  <a:gdLst>
                    <a:gd name="T0" fmla="*/ 2290 w 2321"/>
                    <a:gd name="T1" fmla="*/ 84 h 1412"/>
                    <a:gd name="T2" fmla="*/ 2310 w 2321"/>
                    <a:gd name="T3" fmla="*/ 129 h 1412"/>
                    <a:gd name="T4" fmla="*/ 2281 w 2321"/>
                    <a:gd name="T5" fmla="*/ 168 h 1412"/>
                    <a:gd name="T6" fmla="*/ 2253 w 2321"/>
                    <a:gd name="T7" fmla="*/ 193 h 1412"/>
                    <a:gd name="T8" fmla="*/ 2210 w 2321"/>
                    <a:gd name="T9" fmla="*/ 304 h 1412"/>
                    <a:gd name="T10" fmla="*/ 2233 w 2321"/>
                    <a:gd name="T11" fmla="*/ 333 h 1412"/>
                    <a:gd name="T12" fmla="*/ 2181 w 2321"/>
                    <a:gd name="T13" fmla="*/ 383 h 1412"/>
                    <a:gd name="T14" fmla="*/ 2122 w 2321"/>
                    <a:gd name="T15" fmla="*/ 444 h 1412"/>
                    <a:gd name="T16" fmla="*/ 2088 w 2321"/>
                    <a:gd name="T17" fmla="*/ 646 h 1412"/>
                    <a:gd name="T18" fmla="*/ 2070 w 2321"/>
                    <a:gd name="T19" fmla="*/ 578 h 1412"/>
                    <a:gd name="T20" fmla="*/ 2047 w 2321"/>
                    <a:gd name="T21" fmla="*/ 555 h 1412"/>
                    <a:gd name="T22" fmla="*/ 2059 w 2321"/>
                    <a:gd name="T23" fmla="*/ 596 h 1412"/>
                    <a:gd name="T24" fmla="*/ 2065 w 2321"/>
                    <a:gd name="T25" fmla="*/ 621 h 1412"/>
                    <a:gd name="T26" fmla="*/ 2070 w 2321"/>
                    <a:gd name="T27" fmla="*/ 660 h 1412"/>
                    <a:gd name="T28" fmla="*/ 2108 w 2321"/>
                    <a:gd name="T29" fmla="*/ 698 h 1412"/>
                    <a:gd name="T30" fmla="*/ 2083 w 2321"/>
                    <a:gd name="T31" fmla="*/ 748 h 1412"/>
                    <a:gd name="T32" fmla="*/ 1979 w 2321"/>
                    <a:gd name="T33" fmla="*/ 911 h 1412"/>
                    <a:gd name="T34" fmla="*/ 1920 w 2321"/>
                    <a:gd name="T35" fmla="*/ 1043 h 1412"/>
                    <a:gd name="T36" fmla="*/ 1927 w 2321"/>
                    <a:gd name="T37" fmla="*/ 1281 h 1412"/>
                    <a:gd name="T38" fmla="*/ 1886 w 2321"/>
                    <a:gd name="T39" fmla="*/ 1217 h 1412"/>
                    <a:gd name="T40" fmla="*/ 1789 w 2321"/>
                    <a:gd name="T41" fmla="*/ 1124 h 1412"/>
                    <a:gd name="T42" fmla="*/ 1603 w 2321"/>
                    <a:gd name="T43" fmla="*/ 1129 h 1412"/>
                    <a:gd name="T44" fmla="*/ 1551 w 2321"/>
                    <a:gd name="T45" fmla="*/ 1165 h 1412"/>
                    <a:gd name="T46" fmla="*/ 1526 w 2321"/>
                    <a:gd name="T47" fmla="*/ 1195 h 1412"/>
                    <a:gd name="T48" fmla="*/ 1492 w 2321"/>
                    <a:gd name="T49" fmla="*/ 1199 h 1412"/>
                    <a:gd name="T50" fmla="*/ 1424 w 2321"/>
                    <a:gd name="T51" fmla="*/ 1181 h 1412"/>
                    <a:gd name="T52" fmla="*/ 1297 w 2321"/>
                    <a:gd name="T53" fmla="*/ 1201 h 1412"/>
                    <a:gd name="T54" fmla="*/ 1227 w 2321"/>
                    <a:gd name="T55" fmla="*/ 1254 h 1412"/>
                    <a:gd name="T56" fmla="*/ 1190 w 2321"/>
                    <a:gd name="T57" fmla="*/ 1269 h 1412"/>
                    <a:gd name="T58" fmla="*/ 1170 w 2321"/>
                    <a:gd name="T59" fmla="*/ 1301 h 1412"/>
                    <a:gd name="T60" fmla="*/ 1174 w 2321"/>
                    <a:gd name="T61" fmla="*/ 1403 h 1412"/>
                    <a:gd name="T62" fmla="*/ 918 w 2321"/>
                    <a:gd name="T63" fmla="*/ 1188 h 1412"/>
                    <a:gd name="T64" fmla="*/ 639 w 2321"/>
                    <a:gd name="T65" fmla="*/ 1065 h 1412"/>
                    <a:gd name="T66" fmla="*/ 338 w 2321"/>
                    <a:gd name="T67" fmla="*/ 975 h 1412"/>
                    <a:gd name="T68" fmla="*/ 91 w 2321"/>
                    <a:gd name="T69" fmla="*/ 830 h 1412"/>
                    <a:gd name="T70" fmla="*/ 52 w 2321"/>
                    <a:gd name="T71" fmla="*/ 696 h 1412"/>
                    <a:gd name="T72" fmla="*/ 50 w 2321"/>
                    <a:gd name="T73" fmla="*/ 619 h 1412"/>
                    <a:gd name="T74" fmla="*/ 0 w 2321"/>
                    <a:gd name="T75" fmla="*/ 472 h 1412"/>
                    <a:gd name="T76" fmla="*/ 100 w 2321"/>
                    <a:gd name="T77" fmla="*/ 150 h 1412"/>
                    <a:gd name="T78" fmla="*/ 116 w 2321"/>
                    <a:gd name="T79" fmla="*/ 111 h 1412"/>
                    <a:gd name="T80" fmla="*/ 168 w 2321"/>
                    <a:gd name="T81" fmla="*/ 77 h 1412"/>
                    <a:gd name="T82" fmla="*/ 186 w 2321"/>
                    <a:gd name="T83" fmla="*/ 73 h 1412"/>
                    <a:gd name="T84" fmla="*/ 188 w 2321"/>
                    <a:gd name="T85" fmla="*/ 52 h 1412"/>
                    <a:gd name="T86" fmla="*/ 1208 w 2321"/>
                    <a:gd name="T87" fmla="*/ 107 h 1412"/>
                    <a:gd name="T88" fmla="*/ 1320 w 2321"/>
                    <a:gd name="T89" fmla="*/ 134 h 1412"/>
                    <a:gd name="T90" fmla="*/ 1335 w 2321"/>
                    <a:gd name="T91" fmla="*/ 222 h 1412"/>
                    <a:gd name="T92" fmla="*/ 1422 w 2321"/>
                    <a:gd name="T93" fmla="*/ 211 h 1412"/>
                    <a:gd name="T94" fmla="*/ 1607 w 2321"/>
                    <a:gd name="T95" fmla="*/ 190 h 1412"/>
                    <a:gd name="T96" fmla="*/ 1664 w 2321"/>
                    <a:gd name="T97" fmla="*/ 218 h 1412"/>
                    <a:gd name="T98" fmla="*/ 1551 w 2321"/>
                    <a:gd name="T99" fmla="*/ 263 h 1412"/>
                    <a:gd name="T100" fmla="*/ 1544 w 2321"/>
                    <a:gd name="T101" fmla="*/ 283 h 1412"/>
                    <a:gd name="T102" fmla="*/ 1605 w 2321"/>
                    <a:gd name="T103" fmla="*/ 274 h 1412"/>
                    <a:gd name="T104" fmla="*/ 1684 w 2321"/>
                    <a:gd name="T105" fmla="*/ 277 h 1412"/>
                    <a:gd name="T106" fmla="*/ 1741 w 2321"/>
                    <a:gd name="T107" fmla="*/ 408 h 1412"/>
                    <a:gd name="T108" fmla="*/ 1789 w 2321"/>
                    <a:gd name="T109" fmla="*/ 460 h 1412"/>
                    <a:gd name="T110" fmla="*/ 1972 w 2321"/>
                    <a:gd name="T111" fmla="*/ 267 h 1412"/>
                    <a:gd name="T112" fmla="*/ 2165 w 2321"/>
                    <a:gd name="T113" fmla="*/ 145 h 1412"/>
                    <a:gd name="T114" fmla="*/ 2204 w 2321"/>
                    <a:gd name="T115" fmla="*/ 18 h 1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321" h="1412">
                      <a:moveTo>
                        <a:pt x="2224" y="0"/>
                      </a:moveTo>
                      <a:cubicBezTo>
                        <a:pt x="2226" y="0"/>
                        <a:pt x="2227" y="0"/>
                        <a:pt x="2229" y="0"/>
                      </a:cubicBezTo>
                      <a:cubicBezTo>
                        <a:pt x="2229" y="1"/>
                        <a:pt x="2229" y="2"/>
                        <a:pt x="2229" y="2"/>
                      </a:cubicBezTo>
                      <a:cubicBezTo>
                        <a:pt x="2261" y="10"/>
                        <a:pt x="2262" y="58"/>
                        <a:pt x="2272" y="82"/>
                      </a:cubicBezTo>
                      <a:cubicBezTo>
                        <a:pt x="2278" y="84"/>
                        <a:pt x="2284" y="86"/>
                        <a:pt x="2290" y="84"/>
                      </a:cubicBezTo>
                      <a:cubicBezTo>
                        <a:pt x="2288" y="95"/>
                        <a:pt x="2297" y="97"/>
                        <a:pt x="2297" y="107"/>
                      </a:cubicBezTo>
                      <a:cubicBezTo>
                        <a:pt x="2310" y="98"/>
                        <a:pt x="2313" y="109"/>
                        <a:pt x="2321" y="118"/>
                      </a:cubicBezTo>
                      <a:cubicBezTo>
                        <a:pt x="2321" y="119"/>
                        <a:pt x="2321" y="119"/>
                        <a:pt x="2321" y="120"/>
                      </a:cubicBezTo>
                      <a:cubicBezTo>
                        <a:pt x="2316" y="121"/>
                        <a:pt x="2316" y="129"/>
                        <a:pt x="2315" y="134"/>
                      </a:cubicBezTo>
                      <a:cubicBezTo>
                        <a:pt x="2313" y="133"/>
                        <a:pt x="2311" y="132"/>
                        <a:pt x="2310" y="129"/>
                      </a:cubicBezTo>
                      <a:cubicBezTo>
                        <a:pt x="2313" y="133"/>
                        <a:pt x="2299" y="137"/>
                        <a:pt x="2306" y="143"/>
                      </a:cubicBezTo>
                      <a:cubicBezTo>
                        <a:pt x="2305" y="144"/>
                        <a:pt x="2297" y="144"/>
                        <a:pt x="2297" y="143"/>
                      </a:cubicBezTo>
                      <a:cubicBezTo>
                        <a:pt x="2293" y="146"/>
                        <a:pt x="2294" y="154"/>
                        <a:pt x="2290" y="156"/>
                      </a:cubicBezTo>
                      <a:cubicBezTo>
                        <a:pt x="2283" y="158"/>
                        <a:pt x="2287" y="149"/>
                        <a:pt x="2278" y="152"/>
                      </a:cubicBezTo>
                      <a:cubicBezTo>
                        <a:pt x="2283" y="160"/>
                        <a:pt x="2286" y="158"/>
                        <a:pt x="2281" y="168"/>
                      </a:cubicBezTo>
                      <a:cubicBezTo>
                        <a:pt x="2271" y="171"/>
                        <a:pt x="2281" y="155"/>
                        <a:pt x="2272" y="159"/>
                      </a:cubicBezTo>
                      <a:cubicBezTo>
                        <a:pt x="2265" y="164"/>
                        <a:pt x="2274" y="169"/>
                        <a:pt x="2269" y="175"/>
                      </a:cubicBezTo>
                      <a:cubicBezTo>
                        <a:pt x="2269" y="183"/>
                        <a:pt x="2264" y="168"/>
                        <a:pt x="2269" y="170"/>
                      </a:cubicBezTo>
                      <a:cubicBezTo>
                        <a:pt x="2268" y="165"/>
                        <a:pt x="2255" y="170"/>
                        <a:pt x="2258" y="161"/>
                      </a:cubicBezTo>
                      <a:cubicBezTo>
                        <a:pt x="2249" y="171"/>
                        <a:pt x="2258" y="174"/>
                        <a:pt x="2253" y="193"/>
                      </a:cubicBezTo>
                      <a:cubicBezTo>
                        <a:pt x="2242" y="196"/>
                        <a:pt x="2237" y="205"/>
                        <a:pt x="2233" y="215"/>
                      </a:cubicBezTo>
                      <a:cubicBezTo>
                        <a:pt x="2229" y="210"/>
                        <a:pt x="2222" y="220"/>
                        <a:pt x="2224" y="209"/>
                      </a:cubicBezTo>
                      <a:cubicBezTo>
                        <a:pt x="2211" y="218"/>
                        <a:pt x="2224" y="237"/>
                        <a:pt x="2210" y="243"/>
                      </a:cubicBezTo>
                      <a:cubicBezTo>
                        <a:pt x="2214" y="255"/>
                        <a:pt x="2200" y="287"/>
                        <a:pt x="2222" y="281"/>
                      </a:cubicBezTo>
                      <a:cubicBezTo>
                        <a:pt x="2218" y="289"/>
                        <a:pt x="2209" y="291"/>
                        <a:pt x="2210" y="304"/>
                      </a:cubicBezTo>
                      <a:cubicBezTo>
                        <a:pt x="2229" y="299"/>
                        <a:pt x="2233" y="340"/>
                        <a:pt x="2258" y="322"/>
                      </a:cubicBezTo>
                      <a:cubicBezTo>
                        <a:pt x="2259" y="314"/>
                        <a:pt x="2254" y="312"/>
                        <a:pt x="2251" y="308"/>
                      </a:cubicBezTo>
                      <a:cubicBezTo>
                        <a:pt x="2256" y="305"/>
                        <a:pt x="2263" y="319"/>
                        <a:pt x="2265" y="326"/>
                      </a:cubicBezTo>
                      <a:cubicBezTo>
                        <a:pt x="2253" y="329"/>
                        <a:pt x="2246" y="335"/>
                        <a:pt x="2240" y="342"/>
                      </a:cubicBezTo>
                      <a:cubicBezTo>
                        <a:pt x="2235" y="342"/>
                        <a:pt x="2239" y="332"/>
                        <a:pt x="2233" y="333"/>
                      </a:cubicBezTo>
                      <a:cubicBezTo>
                        <a:pt x="2229" y="344"/>
                        <a:pt x="2219" y="350"/>
                        <a:pt x="2215" y="354"/>
                      </a:cubicBezTo>
                      <a:cubicBezTo>
                        <a:pt x="2211" y="348"/>
                        <a:pt x="2216" y="346"/>
                        <a:pt x="2210" y="340"/>
                      </a:cubicBezTo>
                      <a:cubicBezTo>
                        <a:pt x="2201" y="343"/>
                        <a:pt x="2210" y="352"/>
                        <a:pt x="2208" y="360"/>
                      </a:cubicBezTo>
                      <a:cubicBezTo>
                        <a:pt x="2175" y="379"/>
                        <a:pt x="2139" y="383"/>
                        <a:pt x="2122" y="417"/>
                      </a:cubicBezTo>
                      <a:cubicBezTo>
                        <a:pt x="2135" y="408"/>
                        <a:pt x="2168" y="400"/>
                        <a:pt x="2181" y="383"/>
                      </a:cubicBezTo>
                      <a:cubicBezTo>
                        <a:pt x="2176" y="388"/>
                        <a:pt x="2182" y="388"/>
                        <a:pt x="2188" y="388"/>
                      </a:cubicBezTo>
                      <a:cubicBezTo>
                        <a:pt x="2174" y="412"/>
                        <a:pt x="2147" y="422"/>
                        <a:pt x="2122" y="435"/>
                      </a:cubicBezTo>
                      <a:cubicBezTo>
                        <a:pt x="2117" y="436"/>
                        <a:pt x="2119" y="429"/>
                        <a:pt x="2115" y="428"/>
                      </a:cubicBezTo>
                      <a:cubicBezTo>
                        <a:pt x="2112" y="433"/>
                        <a:pt x="2117" y="439"/>
                        <a:pt x="2108" y="442"/>
                      </a:cubicBezTo>
                      <a:cubicBezTo>
                        <a:pt x="2112" y="447"/>
                        <a:pt x="2116" y="440"/>
                        <a:pt x="2122" y="444"/>
                      </a:cubicBezTo>
                      <a:cubicBezTo>
                        <a:pt x="2133" y="481"/>
                        <a:pt x="2120" y="515"/>
                        <a:pt x="2102" y="535"/>
                      </a:cubicBezTo>
                      <a:cubicBezTo>
                        <a:pt x="2102" y="530"/>
                        <a:pt x="2105" y="528"/>
                        <a:pt x="2104" y="521"/>
                      </a:cubicBezTo>
                      <a:cubicBezTo>
                        <a:pt x="2087" y="524"/>
                        <a:pt x="2072" y="518"/>
                        <a:pt x="2070" y="499"/>
                      </a:cubicBezTo>
                      <a:cubicBezTo>
                        <a:pt x="2063" y="514"/>
                        <a:pt x="2086" y="538"/>
                        <a:pt x="2102" y="546"/>
                      </a:cubicBezTo>
                      <a:cubicBezTo>
                        <a:pt x="2115" y="581"/>
                        <a:pt x="2093" y="613"/>
                        <a:pt x="2088" y="646"/>
                      </a:cubicBezTo>
                      <a:cubicBezTo>
                        <a:pt x="2072" y="635"/>
                        <a:pt x="2089" y="611"/>
                        <a:pt x="2086" y="596"/>
                      </a:cubicBezTo>
                      <a:cubicBezTo>
                        <a:pt x="2082" y="595"/>
                        <a:pt x="2081" y="598"/>
                        <a:pt x="2081" y="601"/>
                      </a:cubicBezTo>
                      <a:cubicBezTo>
                        <a:pt x="2075" y="600"/>
                        <a:pt x="2083" y="585"/>
                        <a:pt x="2072" y="589"/>
                      </a:cubicBezTo>
                      <a:cubicBezTo>
                        <a:pt x="2073" y="587"/>
                        <a:pt x="2074" y="585"/>
                        <a:pt x="2077" y="585"/>
                      </a:cubicBezTo>
                      <a:cubicBezTo>
                        <a:pt x="2078" y="579"/>
                        <a:pt x="2066" y="586"/>
                        <a:pt x="2070" y="578"/>
                      </a:cubicBezTo>
                      <a:cubicBezTo>
                        <a:pt x="2067" y="583"/>
                        <a:pt x="2066" y="584"/>
                        <a:pt x="2063" y="585"/>
                      </a:cubicBezTo>
                      <a:cubicBezTo>
                        <a:pt x="2053" y="581"/>
                        <a:pt x="2049" y="570"/>
                        <a:pt x="2056" y="564"/>
                      </a:cubicBezTo>
                      <a:cubicBezTo>
                        <a:pt x="2056" y="562"/>
                        <a:pt x="2049" y="561"/>
                        <a:pt x="2049" y="564"/>
                      </a:cubicBezTo>
                      <a:cubicBezTo>
                        <a:pt x="2040" y="558"/>
                        <a:pt x="2059" y="556"/>
                        <a:pt x="2052" y="551"/>
                      </a:cubicBezTo>
                      <a:cubicBezTo>
                        <a:pt x="2052" y="546"/>
                        <a:pt x="2046" y="552"/>
                        <a:pt x="2047" y="555"/>
                      </a:cubicBezTo>
                      <a:cubicBezTo>
                        <a:pt x="2040" y="551"/>
                        <a:pt x="2049" y="545"/>
                        <a:pt x="2052" y="544"/>
                      </a:cubicBezTo>
                      <a:cubicBezTo>
                        <a:pt x="2054" y="537"/>
                        <a:pt x="2044" y="541"/>
                        <a:pt x="2045" y="535"/>
                      </a:cubicBezTo>
                      <a:cubicBezTo>
                        <a:pt x="2047" y="522"/>
                        <a:pt x="2058" y="524"/>
                        <a:pt x="2052" y="512"/>
                      </a:cubicBezTo>
                      <a:cubicBezTo>
                        <a:pt x="2047" y="519"/>
                        <a:pt x="2043" y="531"/>
                        <a:pt x="2034" y="537"/>
                      </a:cubicBezTo>
                      <a:cubicBezTo>
                        <a:pt x="2044" y="556"/>
                        <a:pt x="2042" y="581"/>
                        <a:pt x="2059" y="596"/>
                      </a:cubicBezTo>
                      <a:cubicBezTo>
                        <a:pt x="2044" y="598"/>
                        <a:pt x="2028" y="583"/>
                        <a:pt x="2013" y="589"/>
                      </a:cubicBezTo>
                      <a:cubicBezTo>
                        <a:pt x="2013" y="584"/>
                        <a:pt x="2013" y="578"/>
                        <a:pt x="2015" y="576"/>
                      </a:cubicBezTo>
                      <a:cubicBezTo>
                        <a:pt x="2006" y="575"/>
                        <a:pt x="2013" y="590"/>
                        <a:pt x="2013" y="594"/>
                      </a:cubicBezTo>
                      <a:cubicBezTo>
                        <a:pt x="2030" y="589"/>
                        <a:pt x="2046" y="601"/>
                        <a:pt x="2065" y="608"/>
                      </a:cubicBezTo>
                      <a:cubicBezTo>
                        <a:pt x="2064" y="609"/>
                        <a:pt x="2060" y="620"/>
                        <a:pt x="2065" y="621"/>
                      </a:cubicBezTo>
                      <a:cubicBezTo>
                        <a:pt x="2059" y="626"/>
                        <a:pt x="2049" y="615"/>
                        <a:pt x="2043" y="612"/>
                      </a:cubicBezTo>
                      <a:cubicBezTo>
                        <a:pt x="2042" y="624"/>
                        <a:pt x="2072" y="623"/>
                        <a:pt x="2072" y="637"/>
                      </a:cubicBezTo>
                      <a:cubicBezTo>
                        <a:pt x="2067" y="638"/>
                        <a:pt x="2066" y="635"/>
                        <a:pt x="2063" y="635"/>
                      </a:cubicBezTo>
                      <a:cubicBezTo>
                        <a:pt x="2061" y="639"/>
                        <a:pt x="2070" y="642"/>
                        <a:pt x="2063" y="644"/>
                      </a:cubicBezTo>
                      <a:cubicBezTo>
                        <a:pt x="2069" y="648"/>
                        <a:pt x="2080" y="652"/>
                        <a:pt x="2070" y="660"/>
                      </a:cubicBezTo>
                      <a:cubicBezTo>
                        <a:pt x="2063" y="656"/>
                        <a:pt x="2061" y="649"/>
                        <a:pt x="2052" y="648"/>
                      </a:cubicBezTo>
                      <a:cubicBezTo>
                        <a:pt x="2059" y="663"/>
                        <a:pt x="2072" y="662"/>
                        <a:pt x="2090" y="657"/>
                      </a:cubicBezTo>
                      <a:cubicBezTo>
                        <a:pt x="2093" y="668"/>
                        <a:pt x="2099" y="675"/>
                        <a:pt x="2104" y="682"/>
                      </a:cubicBezTo>
                      <a:cubicBezTo>
                        <a:pt x="2102" y="688"/>
                        <a:pt x="2100" y="676"/>
                        <a:pt x="2093" y="680"/>
                      </a:cubicBezTo>
                      <a:cubicBezTo>
                        <a:pt x="2098" y="686"/>
                        <a:pt x="2103" y="692"/>
                        <a:pt x="2108" y="698"/>
                      </a:cubicBezTo>
                      <a:cubicBezTo>
                        <a:pt x="2097" y="697"/>
                        <a:pt x="2078" y="711"/>
                        <a:pt x="2072" y="716"/>
                      </a:cubicBezTo>
                      <a:cubicBezTo>
                        <a:pt x="2084" y="714"/>
                        <a:pt x="2102" y="712"/>
                        <a:pt x="2111" y="707"/>
                      </a:cubicBezTo>
                      <a:cubicBezTo>
                        <a:pt x="2114" y="712"/>
                        <a:pt x="2117" y="716"/>
                        <a:pt x="2117" y="723"/>
                      </a:cubicBezTo>
                      <a:cubicBezTo>
                        <a:pt x="2113" y="731"/>
                        <a:pt x="2108" y="737"/>
                        <a:pt x="2104" y="746"/>
                      </a:cubicBezTo>
                      <a:cubicBezTo>
                        <a:pt x="2094" y="748"/>
                        <a:pt x="2090" y="745"/>
                        <a:pt x="2083" y="748"/>
                      </a:cubicBezTo>
                      <a:cubicBezTo>
                        <a:pt x="2094" y="750"/>
                        <a:pt x="2089" y="761"/>
                        <a:pt x="2086" y="768"/>
                      </a:cubicBezTo>
                      <a:cubicBezTo>
                        <a:pt x="2093" y="765"/>
                        <a:pt x="2098" y="770"/>
                        <a:pt x="2102" y="766"/>
                      </a:cubicBezTo>
                      <a:cubicBezTo>
                        <a:pt x="2104" y="773"/>
                        <a:pt x="2099" y="779"/>
                        <a:pt x="2097" y="789"/>
                      </a:cubicBezTo>
                      <a:cubicBezTo>
                        <a:pt x="2065" y="786"/>
                        <a:pt x="2045" y="814"/>
                        <a:pt x="2043" y="848"/>
                      </a:cubicBezTo>
                      <a:cubicBezTo>
                        <a:pt x="1997" y="836"/>
                        <a:pt x="2005" y="896"/>
                        <a:pt x="1979" y="911"/>
                      </a:cubicBezTo>
                      <a:cubicBezTo>
                        <a:pt x="1978" y="926"/>
                        <a:pt x="1962" y="941"/>
                        <a:pt x="1945" y="948"/>
                      </a:cubicBezTo>
                      <a:cubicBezTo>
                        <a:pt x="1955" y="960"/>
                        <a:pt x="1924" y="972"/>
                        <a:pt x="1934" y="977"/>
                      </a:cubicBezTo>
                      <a:cubicBezTo>
                        <a:pt x="1921" y="987"/>
                        <a:pt x="1928" y="997"/>
                        <a:pt x="1918" y="1006"/>
                      </a:cubicBezTo>
                      <a:cubicBezTo>
                        <a:pt x="1926" y="1015"/>
                        <a:pt x="1919" y="1033"/>
                        <a:pt x="1913" y="1038"/>
                      </a:cubicBezTo>
                      <a:cubicBezTo>
                        <a:pt x="1915" y="1040"/>
                        <a:pt x="1918" y="1042"/>
                        <a:pt x="1920" y="1043"/>
                      </a:cubicBezTo>
                      <a:cubicBezTo>
                        <a:pt x="1922" y="1096"/>
                        <a:pt x="1957" y="1135"/>
                        <a:pt x="1988" y="1167"/>
                      </a:cubicBezTo>
                      <a:cubicBezTo>
                        <a:pt x="1992" y="1219"/>
                        <a:pt x="2046" y="1240"/>
                        <a:pt x="2038" y="1310"/>
                      </a:cubicBezTo>
                      <a:cubicBezTo>
                        <a:pt x="2032" y="1338"/>
                        <a:pt x="2028" y="1350"/>
                        <a:pt x="2000" y="1358"/>
                      </a:cubicBezTo>
                      <a:cubicBezTo>
                        <a:pt x="1989" y="1345"/>
                        <a:pt x="1984" y="1314"/>
                        <a:pt x="1961" y="1322"/>
                      </a:cubicBezTo>
                      <a:cubicBezTo>
                        <a:pt x="1950" y="1305"/>
                        <a:pt x="1938" y="1293"/>
                        <a:pt x="1927" y="1281"/>
                      </a:cubicBezTo>
                      <a:cubicBezTo>
                        <a:pt x="1935" y="1288"/>
                        <a:pt x="1931" y="1271"/>
                        <a:pt x="1929" y="1267"/>
                      </a:cubicBezTo>
                      <a:cubicBezTo>
                        <a:pt x="1922" y="1269"/>
                        <a:pt x="1926" y="1273"/>
                        <a:pt x="1927" y="1278"/>
                      </a:cubicBezTo>
                      <a:cubicBezTo>
                        <a:pt x="1910" y="1273"/>
                        <a:pt x="1904" y="1255"/>
                        <a:pt x="1893" y="1242"/>
                      </a:cubicBezTo>
                      <a:cubicBezTo>
                        <a:pt x="1897" y="1235"/>
                        <a:pt x="1907" y="1225"/>
                        <a:pt x="1902" y="1217"/>
                      </a:cubicBezTo>
                      <a:cubicBezTo>
                        <a:pt x="1897" y="1230"/>
                        <a:pt x="1900" y="1213"/>
                        <a:pt x="1886" y="1217"/>
                      </a:cubicBezTo>
                      <a:cubicBezTo>
                        <a:pt x="1887" y="1221"/>
                        <a:pt x="1894" y="1219"/>
                        <a:pt x="1895" y="1222"/>
                      </a:cubicBezTo>
                      <a:cubicBezTo>
                        <a:pt x="1896" y="1228"/>
                        <a:pt x="1890" y="1229"/>
                        <a:pt x="1891" y="1235"/>
                      </a:cubicBezTo>
                      <a:cubicBezTo>
                        <a:pt x="1869" y="1221"/>
                        <a:pt x="1900" y="1152"/>
                        <a:pt x="1861" y="1156"/>
                      </a:cubicBezTo>
                      <a:cubicBezTo>
                        <a:pt x="1839" y="1141"/>
                        <a:pt x="1822" y="1103"/>
                        <a:pt x="1787" y="1115"/>
                      </a:cubicBezTo>
                      <a:cubicBezTo>
                        <a:pt x="1786" y="1119"/>
                        <a:pt x="1789" y="1120"/>
                        <a:pt x="1789" y="1124"/>
                      </a:cubicBezTo>
                      <a:cubicBezTo>
                        <a:pt x="1770" y="1127"/>
                        <a:pt x="1770" y="1140"/>
                        <a:pt x="1753" y="1140"/>
                      </a:cubicBezTo>
                      <a:cubicBezTo>
                        <a:pt x="1759" y="1153"/>
                        <a:pt x="1748" y="1136"/>
                        <a:pt x="1743" y="1147"/>
                      </a:cubicBezTo>
                      <a:cubicBezTo>
                        <a:pt x="1741" y="1107"/>
                        <a:pt x="1655" y="1108"/>
                        <a:pt x="1619" y="1131"/>
                      </a:cubicBezTo>
                      <a:cubicBezTo>
                        <a:pt x="1624" y="1123"/>
                        <a:pt x="1607" y="1123"/>
                        <a:pt x="1612" y="1108"/>
                      </a:cubicBezTo>
                      <a:cubicBezTo>
                        <a:pt x="1600" y="1107"/>
                        <a:pt x="1603" y="1120"/>
                        <a:pt x="1603" y="1129"/>
                      </a:cubicBezTo>
                      <a:cubicBezTo>
                        <a:pt x="1590" y="1123"/>
                        <a:pt x="1559" y="1135"/>
                        <a:pt x="1546" y="1131"/>
                      </a:cubicBezTo>
                      <a:cubicBezTo>
                        <a:pt x="1541" y="1142"/>
                        <a:pt x="1532" y="1149"/>
                        <a:pt x="1521" y="1154"/>
                      </a:cubicBezTo>
                      <a:cubicBezTo>
                        <a:pt x="1521" y="1161"/>
                        <a:pt x="1530" y="1158"/>
                        <a:pt x="1533" y="1163"/>
                      </a:cubicBezTo>
                      <a:cubicBezTo>
                        <a:pt x="1538" y="1160"/>
                        <a:pt x="1534" y="1148"/>
                        <a:pt x="1544" y="1149"/>
                      </a:cubicBezTo>
                      <a:cubicBezTo>
                        <a:pt x="1547" y="1159"/>
                        <a:pt x="1545" y="1161"/>
                        <a:pt x="1551" y="1165"/>
                      </a:cubicBezTo>
                      <a:cubicBezTo>
                        <a:pt x="1548" y="1165"/>
                        <a:pt x="1541" y="1173"/>
                        <a:pt x="1535" y="1167"/>
                      </a:cubicBezTo>
                      <a:cubicBezTo>
                        <a:pt x="1540" y="1176"/>
                        <a:pt x="1532" y="1171"/>
                        <a:pt x="1533" y="1181"/>
                      </a:cubicBezTo>
                      <a:cubicBezTo>
                        <a:pt x="1541" y="1189"/>
                        <a:pt x="1557" y="1190"/>
                        <a:pt x="1569" y="1195"/>
                      </a:cubicBezTo>
                      <a:cubicBezTo>
                        <a:pt x="1568" y="1209"/>
                        <a:pt x="1556" y="1200"/>
                        <a:pt x="1553" y="1210"/>
                      </a:cubicBezTo>
                      <a:cubicBezTo>
                        <a:pt x="1554" y="1203"/>
                        <a:pt x="1542" y="1193"/>
                        <a:pt x="1526" y="1195"/>
                      </a:cubicBezTo>
                      <a:cubicBezTo>
                        <a:pt x="1526" y="1188"/>
                        <a:pt x="1530" y="1190"/>
                        <a:pt x="1526" y="1186"/>
                      </a:cubicBezTo>
                      <a:cubicBezTo>
                        <a:pt x="1522" y="1188"/>
                        <a:pt x="1520" y="1188"/>
                        <a:pt x="1517" y="1186"/>
                      </a:cubicBezTo>
                      <a:cubicBezTo>
                        <a:pt x="1515" y="1198"/>
                        <a:pt x="1518" y="1201"/>
                        <a:pt x="1512" y="1208"/>
                      </a:cubicBezTo>
                      <a:cubicBezTo>
                        <a:pt x="1506" y="1209"/>
                        <a:pt x="1505" y="1205"/>
                        <a:pt x="1505" y="1199"/>
                      </a:cubicBezTo>
                      <a:cubicBezTo>
                        <a:pt x="1498" y="1203"/>
                        <a:pt x="1500" y="1203"/>
                        <a:pt x="1492" y="1199"/>
                      </a:cubicBezTo>
                      <a:cubicBezTo>
                        <a:pt x="1492" y="1203"/>
                        <a:pt x="1485" y="1207"/>
                        <a:pt x="1480" y="1213"/>
                      </a:cubicBezTo>
                      <a:cubicBezTo>
                        <a:pt x="1475" y="1207"/>
                        <a:pt x="1463" y="1208"/>
                        <a:pt x="1456" y="1204"/>
                      </a:cubicBezTo>
                      <a:cubicBezTo>
                        <a:pt x="1454" y="1199"/>
                        <a:pt x="1460" y="1200"/>
                        <a:pt x="1460" y="1197"/>
                      </a:cubicBezTo>
                      <a:cubicBezTo>
                        <a:pt x="1454" y="1187"/>
                        <a:pt x="1436" y="1191"/>
                        <a:pt x="1437" y="1179"/>
                      </a:cubicBezTo>
                      <a:cubicBezTo>
                        <a:pt x="1430" y="1177"/>
                        <a:pt x="1429" y="1181"/>
                        <a:pt x="1424" y="1181"/>
                      </a:cubicBezTo>
                      <a:cubicBezTo>
                        <a:pt x="1425" y="1179"/>
                        <a:pt x="1426" y="1177"/>
                        <a:pt x="1426" y="1174"/>
                      </a:cubicBezTo>
                      <a:cubicBezTo>
                        <a:pt x="1419" y="1175"/>
                        <a:pt x="1415" y="1178"/>
                        <a:pt x="1412" y="1183"/>
                      </a:cubicBezTo>
                      <a:cubicBezTo>
                        <a:pt x="1415" y="1195"/>
                        <a:pt x="1432" y="1178"/>
                        <a:pt x="1433" y="1192"/>
                      </a:cubicBezTo>
                      <a:cubicBezTo>
                        <a:pt x="1388" y="1191"/>
                        <a:pt x="1322" y="1173"/>
                        <a:pt x="1288" y="1208"/>
                      </a:cubicBezTo>
                      <a:cubicBezTo>
                        <a:pt x="1284" y="1214"/>
                        <a:pt x="1291" y="1199"/>
                        <a:pt x="1297" y="1201"/>
                      </a:cubicBezTo>
                      <a:cubicBezTo>
                        <a:pt x="1295" y="1195"/>
                        <a:pt x="1290" y="1203"/>
                        <a:pt x="1286" y="1201"/>
                      </a:cubicBezTo>
                      <a:cubicBezTo>
                        <a:pt x="1285" y="1196"/>
                        <a:pt x="1289" y="1195"/>
                        <a:pt x="1288" y="1188"/>
                      </a:cubicBezTo>
                      <a:cubicBezTo>
                        <a:pt x="1267" y="1189"/>
                        <a:pt x="1272" y="1208"/>
                        <a:pt x="1283" y="1213"/>
                      </a:cubicBezTo>
                      <a:cubicBezTo>
                        <a:pt x="1272" y="1230"/>
                        <a:pt x="1245" y="1250"/>
                        <a:pt x="1220" y="1260"/>
                      </a:cubicBezTo>
                      <a:cubicBezTo>
                        <a:pt x="1220" y="1256"/>
                        <a:pt x="1227" y="1259"/>
                        <a:pt x="1227" y="1254"/>
                      </a:cubicBezTo>
                      <a:cubicBezTo>
                        <a:pt x="1222" y="1254"/>
                        <a:pt x="1219" y="1255"/>
                        <a:pt x="1218" y="1258"/>
                      </a:cubicBezTo>
                      <a:cubicBezTo>
                        <a:pt x="1213" y="1256"/>
                        <a:pt x="1217" y="1254"/>
                        <a:pt x="1218" y="1251"/>
                      </a:cubicBezTo>
                      <a:cubicBezTo>
                        <a:pt x="1209" y="1254"/>
                        <a:pt x="1202" y="1263"/>
                        <a:pt x="1197" y="1251"/>
                      </a:cubicBezTo>
                      <a:cubicBezTo>
                        <a:pt x="1190" y="1258"/>
                        <a:pt x="1207" y="1260"/>
                        <a:pt x="1206" y="1267"/>
                      </a:cubicBezTo>
                      <a:cubicBezTo>
                        <a:pt x="1200" y="1267"/>
                        <a:pt x="1197" y="1276"/>
                        <a:pt x="1190" y="1269"/>
                      </a:cubicBezTo>
                      <a:cubicBezTo>
                        <a:pt x="1185" y="1269"/>
                        <a:pt x="1189" y="1277"/>
                        <a:pt x="1188" y="1281"/>
                      </a:cubicBezTo>
                      <a:cubicBezTo>
                        <a:pt x="1196" y="1280"/>
                        <a:pt x="1197" y="1273"/>
                        <a:pt x="1204" y="1272"/>
                      </a:cubicBezTo>
                      <a:cubicBezTo>
                        <a:pt x="1202" y="1276"/>
                        <a:pt x="1185" y="1285"/>
                        <a:pt x="1181" y="1294"/>
                      </a:cubicBezTo>
                      <a:cubicBezTo>
                        <a:pt x="1174" y="1290"/>
                        <a:pt x="1187" y="1286"/>
                        <a:pt x="1188" y="1283"/>
                      </a:cubicBezTo>
                      <a:cubicBezTo>
                        <a:pt x="1180" y="1278"/>
                        <a:pt x="1173" y="1294"/>
                        <a:pt x="1170" y="1301"/>
                      </a:cubicBezTo>
                      <a:cubicBezTo>
                        <a:pt x="1167" y="1298"/>
                        <a:pt x="1162" y="1298"/>
                        <a:pt x="1159" y="1301"/>
                      </a:cubicBezTo>
                      <a:cubicBezTo>
                        <a:pt x="1168" y="1310"/>
                        <a:pt x="1161" y="1317"/>
                        <a:pt x="1159" y="1331"/>
                      </a:cubicBezTo>
                      <a:cubicBezTo>
                        <a:pt x="1155" y="1327"/>
                        <a:pt x="1149" y="1329"/>
                        <a:pt x="1147" y="1333"/>
                      </a:cubicBezTo>
                      <a:cubicBezTo>
                        <a:pt x="1146" y="1339"/>
                        <a:pt x="1160" y="1331"/>
                        <a:pt x="1159" y="1337"/>
                      </a:cubicBezTo>
                      <a:cubicBezTo>
                        <a:pt x="1144" y="1356"/>
                        <a:pt x="1165" y="1395"/>
                        <a:pt x="1174" y="1403"/>
                      </a:cubicBezTo>
                      <a:cubicBezTo>
                        <a:pt x="1168" y="1405"/>
                        <a:pt x="1164" y="1409"/>
                        <a:pt x="1159" y="1412"/>
                      </a:cubicBezTo>
                      <a:cubicBezTo>
                        <a:pt x="1132" y="1397"/>
                        <a:pt x="1100" y="1394"/>
                        <a:pt x="1075" y="1383"/>
                      </a:cubicBezTo>
                      <a:cubicBezTo>
                        <a:pt x="1067" y="1361"/>
                        <a:pt x="1054" y="1345"/>
                        <a:pt x="1052" y="1317"/>
                      </a:cubicBezTo>
                      <a:cubicBezTo>
                        <a:pt x="1009" y="1289"/>
                        <a:pt x="1000" y="1225"/>
                        <a:pt x="959" y="1195"/>
                      </a:cubicBezTo>
                      <a:cubicBezTo>
                        <a:pt x="945" y="1193"/>
                        <a:pt x="927" y="1195"/>
                        <a:pt x="918" y="1188"/>
                      </a:cubicBezTo>
                      <a:cubicBezTo>
                        <a:pt x="889" y="1192"/>
                        <a:pt x="890" y="1221"/>
                        <a:pt x="875" y="1235"/>
                      </a:cubicBezTo>
                      <a:cubicBezTo>
                        <a:pt x="846" y="1230"/>
                        <a:pt x="828" y="1212"/>
                        <a:pt x="807" y="1197"/>
                      </a:cubicBezTo>
                      <a:cubicBezTo>
                        <a:pt x="805" y="1186"/>
                        <a:pt x="798" y="1181"/>
                        <a:pt x="800" y="1165"/>
                      </a:cubicBezTo>
                      <a:cubicBezTo>
                        <a:pt x="785" y="1123"/>
                        <a:pt x="741" y="1111"/>
                        <a:pt x="723" y="1072"/>
                      </a:cubicBezTo>
                      <a:cubicBezTo>
                        <a:pt x="697" y="1069"/>
                        <a:pt x="668" y="1067"/>
                        <a:pt x="639" y="1065"/>
                      </a:cubicBezTo>
                      <a:cubicBezTo>
                        <a:pt x="636" y="1072"/>
                        <a:pt x="635" y="1081"/>
                        <a:pt x="635" y="1090"/>
                      </a:cubicBezTo>
                      <a:cubicBezTo>
                        <a:pt x="584" y="1079"/>
                        <a:pt x="540" y="1089"/>
                        <a:pt x="497" y="1077"/>
                      </a:cubicBezTo>
                      <a:cubicBezTo>
                        <a:pt x="472" y="1070"/>
                        <a:pt x="439" y="1044"/>
                        <a:pt x="415" y="1031"/>
                      </a:cubicBezTo>
                      <a:cubicBezTo>
                        <a:pt x="385" y="1016"/>
                        <a:pt x="358" y="1002"/>
                        <a:pt x="331" y="988"/>
                      </a:cubicBezTo>
                      <a:cubicBezTo>
                        <a:pt x="331" y="981"/>
                        <a:pt x="336" y="980"/>
                        <a:pt x="338" y="975"/>
                      </a:cubicBezTo>
                      <a:cubicBezTo>
                        <a:pt x="299" y="974"/>
                        <a:pt x="266" y="968"/>
                        <a:pt x="227" y="968"/>
                      </a:cubicBezTo>
                      <a:cubicBezTo>
                        <a:pt x="219" y="938"/>
                        <a:pt x="217" y="897"/>
                        <a:pt x="179" y="891"/>
                      </a:cubicBezTo>
                      <a:cubicBezTo>
                        <a:pt x="175" y="887"/>
                        <a:pt x="181" y="885"/>
                        <a:pt x="179" y="877"/>
                      </a:cubicBezTo>
                      <a:cubicBezTo>
                        <a:pt x="159" y="868"/>
                        <a:pt x="141" y="858"/>
                        <a:pt x="132" y="839"/>
                      </a:cubicBezTo>
                      <a:cubicBezTo>
                        <a:pt x="117" y="843"/>
                        <a:pt x="106" y="827"/>
                        <a:pt x="91" y="830"/>
                      </a:cubicBezTo>
                      <a:cubicBezTo>
                        <a:pt x="91" y="826"/>
                        <a:pt x="89" y="824"/>
                        <a:pt x="86" y="823"/>
                      </a:cubicBezTo>
                      <a:cubicBezTo>
                        <a:pt x="92" y="811"/>
                        <a:pt x="87" y="802"/>
                        <a:pt x="93" y="793"/>
                      </a:cubicBezTo>
                      <a:cubicBezTo>
                        <a:pt x="94" y="786"/>
                        <a:pt x="87" y="787"/>
                        <a:pt x="84" y="784"/>
                      </a:cubicBezTo>
                      <a:cubicBezTo>
                        <a:pt x="82" y="778"/>
                        <a:pt x="87" y="778"/>
                        <a:pt x="86" y="773"/>
                      </a:cubicBezTo>
                      <a:cubicBezTo>
                        <a:pt x="70" y="753"/>
                        <a:pt x="56" y="729"/>
                        <a:pt x="52" y="696"/>
                      </a:cubicBezTo>
                      <a:cubicBezTo>
                        <a:pt x="62" y="698"/>
                        <a:pt x="60" y="688"/>
                        <a:pt x="64" y="685"/>
                      </a:cubicBezTo>
                      <a:cubicBezTo>
                        <a:pt x="62" y="679"/>
                        <a:pt x="60" y="673"/>
                        <a:pt x="50" y="676"/>
                      </a:cubicBezTo>
                      <a:cubicBezTo>
                        <a:pt x="42" y="663"/>
                        <a:pt x="35" y="635"/>
                        <a:pt x="50" y="626"/>
                      </a:cubicBezTo>
                      <a:cubicBezTo>
                        <a:pt x="45" y="634"/>
                        <a:pt x="50" y="641"/>
                        <a:pt x="57" y="644"/>
                      </a:cubicBezTo>
                      <a:cubicBezTo>
                        <a:pt x="57" y="638"/>
                        <a:pt x="55" y="623"/>
                        <a:pt x="50" y="619"/>
                      </a:cubicBezTo>
                      <a:cubicBezTo>
                        <a:pt x="51" y="614"/>
                        <a:pt x="59" y="617"/>
                        <a:pt x="59" y="612"/>
                      </a:cubicBezTo>
                      <a:cubicBezTo>
                        <a:pt x="52" y="599"/>
                        <a:pt x="46" y="616"/>
                        <a:pt x="46" y="623"/>
                      </a:cubicBezTo>
                      <a:cubicBezTo>
                        <a:pt x="39" y="618"/>
                        <a:pt x="36" y="610"/>
                        <a:pt x="27" y="608"/>
                      </a:cubicBezTo>
                      <a:cubicBezTo>
                        <a:pt x="40" y="585"/>
                        <a:pt x="13" y="573"/>
                        <a:pt x="9" y="551"/>
                      </a:cubicBezTo>
                      <a:cubicBezTo>
                        <a:pt x="5" y="526"/>
                        <a:pt x="30" y="491"/>
                        <a:pt x="0" y="472"/>
                      </a:cubicBezTo>
                      <a:cubicBezTo>
                        <a:pt x="0" y="471"/>
                        <a:pt x="0" y="470"/>
                        <a:pt x="0" y="469"/>
                      </a:cubicBezTo>
                      <a:cubicBezTo>
                        <a:pt x="9" y="439"/>
                        <a:pt x="38" y="424"/>
                        <a:pt x="27" y="390"/>
                      </a:cubicBezTo>
                      <a:cubicBezTo>
                        <a:pt x="26" y="383"/>
                        <a:pt x="34" y="386"/>
                        <a:pt x="32" y="379"/>
                      </a:cubicBezTo>
                      <a:cubicBezTo>
                        <a:pt x="18" y="361"/>
                        <a:pt x="40" y="342"/>
                        <a:pt x="30" y="326"/>
                      </a:cubicBezTo>
                      <a:cubicBezTo>
                        <a:pt x="65" y="280"/>
                        <a:pt x="85" y="217"/>
                        <a:pt x="100" y="150"/>
                      </a:cubicBezTo>
                      <a:cubicBezTo>
                        <a:pt x="103" y="153"/>
                        <a:pt x="110" y="152"/>
                        <a:pt x="116" y="152"/>
                      </a:cubicBezTo>
                      <a:cubicBezTo>
                        <a:pt x="115" y="147"/>
                        <a:pt x="99" y="145"/>
                        <a:pt x="100" y="145"/>
                      </a:cubicBezTo>
                      <a:cubicBezTo>
                        <a:pt x="97" y="136"/>
                        <a:pt x="111" y="131"/>
                        <a:pt x="111" y="122"/>
                      </a:cubicBezTo>
                      <a:cubicBezTo>
                        <a:pt x="111" y="119"/>
                        <a:pt x="103" y="125"/>
                        <a:pt x="105" y="116"/>
                      </a:cubicBezTo>
                      <a:cubicBezTo>
                        <a:pt x="102" y="108"/>
                        <a:pt x="112" y="112"/>
                        <a:pt x="116" y="111"/>
                      </a:cubicBezTo>
                      <a:cubicBezTo>
                        <a:pt x="114" y="109"/>
                        <a:pt x="108" y="99"/>
                        <a:pt x="107" y="104"/>
                      </a:cubicBezTo>
                      <a:cubicBezTo>
                        <a:pt x="109" y="80"/>
                        <a:pt x="96" y="50"/>
                        <a:pt x="105" y="25"/>
                      </a:cubicBezTo>
                      <a:cubicBezTo>
                        <a:pt x="119" y="43"/>
                        <a:pt x="148" y="46"/>
                        <a:pt x="166" y="61"/>
                      </a:cubicBezTo>
                      <a:cubicBezTo>
                        <a:pt x="171" y="54"/>
                        <a:pt x="167" y="60"/>
                        <a:pt x="175" y="61"/>
                      </a:cubicBezTo>
                      <a:cubicBezTo>
                        <a:pt x="172" y="66"/>
                        <a:pt x="172" y="74"/>
                        <a:pt x="168" y="77"/>
                      </a:cubicBezTo>
                      <a:cubicBezTo>
                        <a:pt x="170" y="75"/>
                        <a:pt x="176" y="76"/>
                        <a:pt x="175" y="70"/>
                      </a:cubicBezTo>
                      <a:cubicBezTo>
                        <a:pt x="180" y="80"/>
                        <a:pt x="169" y="90"/>
                        <a:pt x="175" y="102"/>
                      </a:cubicBezTo>
                      <a:cubicBezTo>
                        <a:pt x="171" y="103"/>
                        <a:pt x="171" y="100"/>
                        <a:pt x="168" y="100"/>
                      </a:cubicBezTo>
                      <a:cubicBezTo>
                        <a:pt x="169" y="103"/>
                        <a:pt x="172" y="103"/>
                        <a:pt x="173" y="107"/>
                      </a:cubicBezTo>
                      <a:cubicBezTo>
                        <a:pt x="185" y="98"/>
                        <a:pt x="175" y="86"/>
                        <a:pt x="186" y="73"/>
                      </a:cubicBezTo>
                      <a:cubicBezTo>
                        <a:pt x="184" y="68"/>
                        <a:pt x="177" y="68"/>
                        <a:pt x="177" y="61"/>
                      </a:cubicBezTo>
                      <a:cubicBezTo>
                        <a:pt x="185" y="60"/>
                        <a:pt x="184" y="68"/>
                        <a:pt x="188" y="70"/>
                      </a:cubicBezTo>
                      <a:cubicBezTo>
                        <a:pt x="194" y="68"/>
                        <a:pt x="185" y="62"/>
                        <a:pt x="188" y="54"/>
                      </a:cubicBezTo>
                      <a:cubicBezTo>
                        <a:pt x="186" y="54"/>
                        <a:pt x="184" y="55"/>
                        <a:pt x="184" y="57"/>
                      </a:cubicBezTo>
                      <a:cubicBezTo>
                        <a:pt x="178" y="56"/>
                        <a:pt x="184" y="50"/>
                        <a:pt x="188" y="52"/>
                      </a:cubicBezTo>
                      <a:cubicBezTo>
                        <a:pt x="190" y="45"/>
                        <a:pt x="182" y="48"/>
                        <a:pt x="184" y="41"/>
                      </a:cubicBezTo>
                      <a:cubicBezTo>
                        <a:pt x="193" y="38"/>
                        <a:pt x="189" y="28"/>
                        <a:pt x="188" y="23"/>
                      </a:cubicBezTo>
                      <a:cubicBezTo>
                        <a:pt x="186" y="24"/>
                        <a:pt x="186" y="28"/>
                        <a:pt x="182" y="27"/>
                      </a:cubicBezTo>
                      <a:cubicBezTo>
                        <a:pt x="187" y="22"/>
                        <a:pt x="180" y="17"/>
                        <a:pt x="182" y="9"/>
                      </a:cubicBezTo>
                      <a:cubicBezTo>
                        <a:pt x="481" y="82"/>
                        <a:pt x="831" y="126"/>
                        <a:pt x="1208" y="107"/>
                      </a:cubicBezTo>
                      <a:cubicBezTo>
                        <a:pt x="1208" y="100"/>
                        <a:pt x="1208" y="93"/>
                        <a:pt x="1208" y="86"/>
                      </a:cubicBezTo>
                      <a:cubicBezTo>
                        <a:pt x="1212" y="86"/>
                        <a:pt x="1216" y="86"/>
                        <a:pt x="1220" y="86"/>
                      </a:cubicBezTo>
                      <a:cubicBezTo>
                        <a:pt x="1219" y="138"/>
                        <a:pt x="1274" y="124"/>
                        <a:pt x="1304" y="125"/>
                      </a:cubicBezTo>
                      <a:cubicBezTo>
                        <a:pt x="1304" y="132"/>
                        <a:pt x="1315" y="133"/>
                        <a:pt x="1317" y="143"/>
                      </a:cubicBezTo>
                      <a:cubicBezTo>
                        <a:pt x="1324" y="141"/>
                        <a:pt x="1320" y="139"/>
                        <a:pt x="1320" y="134"/>
                      </a:cubicBezTo>
                      <a:cubicBezTo>
                        <a:pt x="1329" y="134"/>
                        <a:pt x="1339" y="145"/>
                        <a:pt x="1351" y="150"/>
                      </a:cubicBezTo>
                      <a:cubicBezTo>
                        <a:pt x="1361" y="148"/>
                        <a:pt x="1366" y="142"/>
                        <a:pt x="1372" y="136"/>
                      </a:cubicBezTo>
                      <a:cubicBezTo>
                        <a:pt x="1375" y="138"/>
                        <a:pt x="1379" y="139"/>
                        <a:pt x="1378" y="145"/>
                      </a:cubicBezTo>
                      <a:cubicBezTo>
                        <a:pt x="1398" y="137"/>
                        <a:pt x="1407" y="147"/>
                        <a:pt x="1422" y="145"/>
                      </a:cubicBezTo>
                      <a:cubicBezTo>
                        <a:pt x="1387" y="165"/>
                        <a:pt x="1360" y="192"/>
                        <a:pt x="1335" y="222"/>
                      </a:cubicBezTo>
                      <a:cubicBezTo>
                        <a:pt x="1349" y="233"/>
                        <a:pt x="1368" y="213"/>
                        <a:pt x="1381" y="209"/>
                      </a:cubicBezTo>
                      <a:cubicBezTo>
                        <a:pt x="1389" y="205"/>
                        <a:pt x="1382" y="216"/>
                        <a:pt x="1388" y="215"/>
                      </a:cubicBezTo>
                      <a:cubicBezTo>
                        <a:pt x="1389" y="216"/>
                        <a:pt x="1390" y="214"/>
                        <a:pt x="1390" y="213"/>
                      </a:cubicBezTo>
                      <a:cubicBezTo>
                        <a:pt x="1391" y="219"/>
                        <a:pt x="1378" y="214"/>
                        <a:pt x="1381" y="227"/>
                      </a:cubicBezTo>
                      <a:cubicBezTo>
                        <a:pt x="1389" y="223"/>
                        <a:pt x="1414" y="233"/>
                        <a:pt x="1422" y="211"/>
                      </a:cubicBezTo>
                      <a:cubicBezTo>
                        <a:pt x="1461" y="212"/>
                        <a:pt x="1462" y="162"/>
                        <a:pt x="1499" y="168"/>
                      </a:cubicBezTo>
                      <a:cubicBezTo>
                        <a:pt x="1486" y="175"/>
                        <a:pt x="1476" y="186"/>
                        <a:pt x="1474" y="204"/>
                      </a:cubicBezTo>
                      <a:cubicBezTo>
                        <a:pt x="1486" y="192"/>
                        <a:pt x="1508" y="200"/>
                        <a:pt x="1521" y="218"/>
                      </a:cubicBezTo>
                      <a:cubicBezTo>
                        <a:pt x="1550" y="226"/>
                        <a:pt x="1552" y="198"/>
                        <a:pt x="1585" y="199"/>
                      </a:cubicBezTo>
                      <a:cubicBezTo>
                        <a:pt x="1593" y="198"/>
                        <a:pt x="1596" y="189"/>
                        <a:pt x="1607" y="190"/>
                      </a:cubicBezTo>
                      <a:cubicBezTo>
                        <a:pt x="1607" y="196"/>
                        <a:pt x="1607" y="201"/>
                        <a:pt x="1607" y="206"/>
                      </a:cubicBezTo>
                      <a:cubicBezTo>
                        <a:pt x="1628" y="207"/>
                        <a:pt x="1632" y="202"/>
                        <a:pt x="1644" y="197"/>
                      </a:cubicBezTo>
                      <a:cubicBezTo>
                        <a:pt x="1644" y="207"/>
                        <a:pt x="1648" y="212"/>
                        <a:pt x="1641" y="218"/>
                      </a:cubicBezTo>
                      <a:cubicBezTo>
                        <a:pt x="1653" y="214"/>
                        <a:pt x="1649" y="226"/>
                        <a:pt x="1657" y="224"/>
                      </a:cubicBezTo>
                      <a:cubicBezTo>
                        <a:pt x="1665" y="224"/>
                        <a:pt x="1657" y="220"/>
                        <a:pt x="1664" y="218"/>
                      </a:cubicBezTo>
                      <a:cubicBezTo>
                        <a:pt x="1670" y="218"/>
                        <a:pt x="1673" y="221"/>
                        <a:pt x="1673" y="227"/>
                      </a:cubicBezTo>
                      <a:cubicBezTo>
                        <a:pt x="1662" y="226"/>
                        <a:pt x="1642" y="233"/>
                        <a:pt x="1628" y="227"/>
                      </a:cubicBezTo>
                      <a:cubicBezTo>
                        <a:pt x="1623" y="226"/>
                        <a:pt x="1627" y="235"/>
                        <a:pt x="1626" y="238"/>
                      </a:cubicBezTo>
                      <a:cubicBezTo>
                        <a:pt x="1617" y="234"/>
                        <a:pt x="1609" y="230"/>
                        <a:pt x="1598" y="229"/>
                      </a:cubicBezTo>
                      <a:cubicBezTo>
                        <a:pt x="1582" y="240"/>
                        <a:pt x="1560" y="245"/>
                        <a:pt x="1551" y="263"/>
                      </a:cubicBezTo>
                      <a:cubicBezTo>
                        <a:pt x="1550" y="256"/>
                        <a:pt x="1556" y="256"/>
                        <a:pt x="1555" y="249"/>
                      </a:cubicBezTo>
                      <a:cubicBezTo>
                        <a:pt x="1549" y="243"/>
                        <a:pt x="1546" y="258"/>
                        <a:pt x="1542" y="261"/>
                      </a:cubicBezTo>
                      <a:cubicBezTo>
                        <a:pt x="1538" y="260"/>
                        <a:pt x="1541" y="254"/>
                        <a:pt x="1537" y="254"/>
                      </a:cubicBezTo>
                      <a:cubicBezTo>
                        <a:pt x="1532" y="276"/>
                        <a:pt x="1511" y="300"/>
                        <a:pt x="1508" y="331"/>
                      </a:cubicBezTo>
                      <a:cubicBezTo>
                        <a:pt x="1525" y="320"/>
                        <a:pt x="1528" y="295"/>
                        <a:pt x="1544" y="283"/>
                      </a:cubicBezTo>
                      <a:cubicBezTo>
                        <a:pt x="1520" y="346"/>
                        <a:pt x="1509" y="442"/>
                        <a:pt x="1555" y="490"/>
                      </a:cubicBezTo>
                      <a:cubicBezTo>
                        <a:pt x="1604" y="484"/>
                        <a:pt x="1601" y="401"/>
                        <a:pt x="1573" y="374"/>
                      </a:cubicBezTo>
                      <a:cubicBezTo>
                        <a:pt x="1574" y="338"/>
                        <a:pt x="1576" y="299"/>
                        <a:pt x="1601" y="281"/>
                      </a:cubicBezTo>
                      <a:cubicBezTo>
                        <a:pt x="1600" y="289"/>
                        <a:pt x="1596" y="298"/>
                        <a:pt x="1603" y="306"/>
                      </a:cubicBezTo>
                      <a:cubicBezTo>
                        <a:pt x="1611" y="298"/>
                        <a:pt x="1608" y="286"/>
                        <a:pt x="1605" y="274"/>
                      </a:cubicBezTo>
                      <a:cubicBezTo>
                        <a:pt x="1610" y="271"/>
                        <a:pt x="1613" y="265"/>
                        <a:pt x="1623" y="267"/>
                      </a:cubicBezTo>
                      <a:cubicBezTo>
                        <a:pt x="1625" y="260"/>
                        <a:pt x="1616" y="264"/>
                        <a:pt x="1614" y="261"/>
                      </a:cubicBezTo>
                      <a:cubicBezTo>
                        <a:pt x="1612" y="252"/>
                        <a:pt x="1621" y="254"/>
                        <a:pt x="1619" y="245"/>
                      </a:cubicBezTo>
                      <a:cubicBezTo>
                        <a:pt x="1635" y="246"/>
                        <a:pt x="1692" y="254"/>
                        <a:pt x="1689" y="274"/>
                      </a:cubicBezTo>
                      <a:cubicBezTo>
                        <a:pt x="1689" y="275"/>
                        <a:pt x="1684" y="274"/>
                        <a:pt x="1684" y="277"/>
                      </a:cubicBezTo>
                      <a:cubicBezTo>
                        <a:pt x="1688" y="287"/>
                        <a:pt x="1697" y="294"/>
                        <a:pt x="1696" y="311"/>
                      </a:cubicBezTo>
                      <a:cubicBezTo>
                        <a:pt x="1684" y="318"/>
                        <a:pt x="1694" y="333"/>
                        <a:pt x="1678" y="335"/>
                      </a:cubicBezTo>
                      <a:cubicBezTo>
                        <a:pt x="1676" y="350"/>
                        <a:pt x="1675" y="354"/>
                        <a:pt x="1687" y="358"/>
                      </a:cubicBezTo>
                      <a:cubicBezTo>
                        <a:pt x="1700" y="350"/>
                        <a:pt x="1699" y="325"/>
                        <a:pt x="1716" y="326"/>
                      </a:cubicBezTo>
                      <a:cubicBezTo>
                        <a:pt x="1734" y="328"/>
                        <a:pt x="1750" y="391"/>
                        <a:pt x="1741" y="408"/>
                      </a:cubicBezTo>
                      <a:cubicBezTo>
                        <a:pt x="1733" y="408"/>
                        <a:pt x="1746" y="401"/>
                        <a:pt x="1739" y="401"/>
                      </a:cubicBezTo>
                      <a:cubicBezTo>
                        <a:pt x="1728" y="411"/>
                        <a:pt x="1725" y="440"/>
                        <a:pt x="1716" y="458"/>
                      </a:cubicBezTo>
                      <a:cubicBezTo>
                        <a:pt x="1724" y="458"/>
                        <a:pt x="1738" y="473"/>
                        <a:pt x="1741" y="462"/>
                      </a:cubicBezTo>
                      <a:cubicBezTo>
                        <a:pt x="1748" y="464"/>
                        <a:pt x="1752" y="468"/>
                        <a:pt x="1757" y="472"/>
                      </a:cubicBezTo>
                      <a:cubicBezTo>
                        <a:pt x="1769" y="466"/>
                        <a:pt x="1776" y="459"/>
                        <a:pt x="1789" y="460"/>
                      </a:cubicBezTo>
                      <a:cubicBezTo>
                        <a:pt x="1819" y="424"/>
                        <a:pt x="1869" y="407"/>
                        <a:pt x="1891" y="363"/>
                      </a:cubicBezTo>
                      <a:cubicBezTo>
                        <a:pt x="1888" y="353"/>
                        <a:pt x="1877" y="351"/>
                        <a:pt x="1877" y="338"/>
                      </a:cubicBezTo>
                      <a:cubicBezTo>
                        <a:pt x="1912" y="315"/>
                        <a:pt x="1965" y="334"/>
                        <a:pt x="1986" y="295"/>
                      </a:cubicBezTo>
                      <a:cubicBezTo>
                        <a:pt x="1987" y="283"/>
                        <a:pt x="1974" y="281"/>
                        <a:pt x="1984" y="274"/>
                      </a:cubicBezTo>
                      <a:cubicBezTo>
                        <a:pt x="1981" y="271"/>
                        <a:pt x="1975" y="271"/>
                        <a:pt x="1972" y="267"/>
                      </a:cubicBezTo>
                      <a:cubicBezTo>
                        <a:pt x="1988" y="246"/>
                        <a:pt x="1998" y="219"/>
                        <a:pt x="2018" y="202"/>
                      </a:cubicBezTo>
                      <a:cubicBezTo>
                        <a:pt x="2064" y="194"/>
                        <a:pt x="2102" y="177"/>
                        <a:pt x="2145" y="165"/>
                      </a:cubicBezTo>
                      <a:cubicBezTo>
                        <a:pt x="2147" y="164"/>
                        <a:pt x="2147" y="158"/>
                        <a:pt x="2147" y="150"/>
                      </a:cubicBezTo>
                      <a:cubicBezTo>
                        <a:pt x="2152" y="148"/>
                        <a:pt x="2159" y="150"/>
                        <a:pt x="2161" y="141"/>
                      </a:cubicBezTo>
                      <a:cubicBezTo>
                        <a:pt x="2163" y="141"/>
                        <a:pt x="2162" y="145"/>
                        <a:pt x="2165" y="145"/>
                      </a:cubicBezTo>
                      <a:cubicBezTo>
                        <a:pt x="2170" y="144"/>
                        <a:pt x="2164" y="132"/>
                        <a:pt x="2174" y="136"/>
                      </a:cubicBezTo>
                      <a:cubicBezTo>
                        <a:pt x="2176" y="128"/>
                        <a:pt x="2165" y="133"/>
                        <a:pt x="2167" y="125"/>
                      </a:cubicBezTo>
                      <a:cubicBezTo>
                        <a:pt x="2177" y="118"/>
                        <a:pt x="2173" y="110"/>
                        <a:pt x="2179" y="102"/>
                      </a:cubicBezTo>
                      <a:cubicBezTo>
                        <a:pt x="2167" y="75"/>
                        <a:pt x="2178" y="31"/>
                        <a:pt x="2192" y="7"/>
                      </a:cubicBezTo>
                      <a:cubicBezTo>
                        <a:pt x="2200" y="6"/>
                        <a:pt x="2196" y="18"/>
                        <a:pt x="2204" y="18"/>
                      </a:cubicBezTo>
                      <a:cubicBezTo>
                        <a:pt x="2212" y="13"/>
                        <a:pt x="2220" y="8"/>
                        <a:pt x="222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190500" dir="5400000" algn="ctr" rotWithShape="0">
                    <a:prstClr val="black">
                      <a:alpha val="25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71" name="Freeform 27"/>
                <p:cNvSpPr>
                  <a:spLocks/>
                </p:cNvSpPr>
                <p:nvPr/>
              </p:nvSpPr>
              <p:spPr bwMode="auto">
                <a:xfrm>
                  <a:off x="5087030" y="1730675"/>
                  <a:ext cx="56497" cy="51361"/>
                </a:xfrm>
                <a:custGeom>
                  <a:avLst/>
                  <a:gdLst>
                    <a:gd name="T0" fmla="*/ 28 w 28"/>
                    <a:gd name="T1" fmla="*/ 0 h 25"/>
                    <a:gd name="T2" fmla="*/ 0 w 28"/>
                    <a:gd name="T3" fmla="*/ 23 h 25"/>
                    <a:gd name="T4" fmla="*/ 28 w 28"/>
                    <a:gd name="T5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" h="25">
                      <a:moveTo>
                        <a:pt x="28" y="0"/>
                      </a:moveTo>
                      <a:cubicBezTo>
                        <a:pt x="28" y="7"/>
                        <a:pt x="9" y="25"/>
                        <a:pt x="0" y="23"/>
                      </a:cubicBezTo>
                      <a:cubicBezTo>
                        <a:pt x="6" y="11"/>
                        <a:pt x="19" y="8"/>
                        <a:pt x="2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5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72" name="Freeform 28"/>
                <p:cNvSpPr>
                  <a:spLocks/>
                </p:cNvSpPr>
                <p:nvPr/>
              </p:nvSpPr>
              <p:spPr bwMode="auto">
                <a:xfrm>
                  <a:off x="6692064" y="2164677"/>
                  <a:ext cx="32101" cy="24397"/>
                </a:xfrm>
                <a:custGeom>
                  <a:avLst/>
                  <a:gdLst>
                    <a:gd name="T0" fmla="*/ 7 w 16"/>
                    <a:gd name="T1" fmla="*/ 1 h 12"/>
                    <a:gd name="T2" fmla="*/ 16 w 16"/>
                    <a:gd name="T3" fmla="*/ 3 h 12"/>
                    <a:gd name="T4" fmla="*/ 5 w 16"/>
                    <a:gd name="T5" fmla="*/ 12 h 12"/>
                    <a:gd name="T6" fmla="*/ 7 w 16"/>
                    <a:gd name="T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2">
                      <a:moveTo>
                        <a:pt x="7" y="1"/>
                      </a:moveTo>
                      <a:cubicBezTo>
                        <a:pt x="11" y="0"/>
                        <a:pt x="12" y="3"/>
                        <a:pt x="16" y="3"/>
                      </a:cubicBezTo>
                      <a:cubicBezTo>
                        <a:pt x="16" y="10"/>
                        <a:pt x="5" y="5"/>
                        <a:pt x="5" y="12"/>
                      </a:cubicBezTo>
                      <a:cubicBezTo>
                        <a:pt x="0" y="12"/>
                        <a:pt x="6" y="3"/>
                        <a:pt x="7" y="1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5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73" name="Freeform 30"/>
                <p:cNvSpPr>
                  <a:spLocks/>
                </p:cNvSpPr>
                <p:nvPr/>
              </p:nvSpPr>
              <p:spPr bwMode="auto">
                <a:xfrm>
                  <a:off x="6154057" y="4235815"/>
                  <a:ext cx="50077" cy="64201"/>
                </a:xfrm>
                <a:custGeom>
                  <a:avLst/>
                  <a:gdLst>
                    <a:gd name="T0" fmla="*/ 25 w 25"/>
                    <a:gd name="T1" fmla="*/ 16 h 32"/>
                    <a:gd name="T2" fmla="*/ 4 w 25"/>
                    <a:gd name="T3" fmla="*/ 21 h 32"/>
                    <a:gd name="T4" fmla="*/ 25 w 25"/>
                    <a:gd name="T5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" h="32">
                      <a:moveTo>
                        <a:pt x="25" y="16"/>
                      </a:moveTo>
                      <a:cubicBezTo>
                        <a:pt x="14" y="13"/>
                        <a:pt x="0" y="32"/>
                        <a:pt x="4" y="21"/>
                      </a:cubicBezTo>
                      <a:cubicBezTo>
                        <a:pt x="13" y="21"/>
                        <a:pt x="20" y="0"/>
                        <a:pt x="25" y="1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5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Helvetica Neue Light"/>
                  </a:endParaRPr>
                </a:p>
              </p:txBody>
            </p:sp>
          </p:grpSp>
          <p:pic>
            <p:nvPicPr>
              <p:cNvPr id="74" name="Wake Logo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886775" y="29930491"/>
                <a:ext cx="1792227" cy="685802"/>
              </a:xfrm>
              <a:prstGeom prst="rect">
                <a:avLst/>
              </a:prstGeom>
              <a:effectLst>
                <a:outerShdw blurRad="190500" dir="5400000" algn="tl" rotWithShape="0">
                  <a:srgbClr val="000000">
                    <a:alpha val="25000"/>
                  </a:srgbClr>
                </a:outerShdw>
              </a:effectLst>
            </p:spPr>
          </p:pic>
          <p:grpSp>
            <p:nvGrpSpPr>
              <p:cNvPr id="75" name="Wake Locator"/>
              <p:cNvGrpSpPr/>
              <p:nvPr/>
            </p:nvGrpSpPr>
            <p:grpSpPr>
              <a:xfrm>
                <a:off x="-6610590" y="29316562"/>
                <a:ext cx="335808" cy="638240"/>
                <a:chOff x="7718892" y="4724713"/>
                <a:chExt cx="611323" cy="1161886"/>
              </a:xfrm>
            </p:grpSpPr>
            <p:sp>
              <p:nvSpPr>
                <p:cNvPr id="76" name="Oval 2"/>
                <p:cNvSpPr/>
                <p:nvPr/>
              </p:nvSpPr>
              <p:spPr>
                <a:xfrm>
                  <a:off x="7718892" y="4724713"/>
                  <a:ext cx="611323" cy="1161886"/>
                </a:xfrm>
                <a:custGeom>
                  <a:avLst/>
                  <a:gdLst>
                    <a:gd name="connsiteX0" fmla="*/ 0 w 1295400"/>
                    <a:gd name="connsiteY0" fmla="*/ 647700 h 1295400"/>
                    <a:gd name="connsiteX1" fmla="*/ 647700 w 1295400"/>
                    <a:gd name="connsiteY1" fmla="*/ 0 h 1295400"/>
                    <a:gd name="connsiteX2" fmla="*/ 1295400 w 1295400"/>
                    <a:gd name="connsiteY2" fmla="*/ 647700 h 1295400"/>
                    <a:gd name="connsiteX3" fmla="*/ 647700 w 1295400"/>
                    <a:gd name="connsiteY3" fmla="*/ 1295400 h 1295400"/>
                    <a:gd name="connsiteX4" fmla="*/ 0 w 1295400"/>
                    <a:gd name="connsiteY4" fmla="*/ 647700 h 1295400"/>
                    <a:gd name="connsiteX0" fmla="*/ 0 w 1295400"/>
                    <a:gd name="connsiteY0" fmla="*/ 647700 h 1295400"/>
                    <a:gd name="connsiteX1" fmla="*/ 647700 w 1295400"/>
                    <a:gd name="connsiteY1" fmla="*/ 0 h 1295400"/>
                    <a:gd name="connsiteX2" fmla="*/ 1295400 w 1295400"/>
                    <a:gd name="connsiteY2" fmla="*/ 647700 h 1295400"/>
                    <a:gd name="connsiteX3" fmla="*/ 647700 w 1295400"/>
                    <a:gd name="connsiteY3" fmla="*/ 1295400 h 1295400"/>
                    <a:gd name="connsiteX4" fmla="*/ 0 w 1295400"/>
                    <a:gd name="connsiteY4" fmla="*/ 647700 h 1295400"/>
                    <a:gd name="connsiteX0" fmla="*/ 0 w 1295400"/>
                    <a:gd name="connsiteY0" fmla="*/ 647700 h 1295400"/>
                    <a:gd name="connsiteX1" fmla="*/ 647700 w 1295400"/>
                    <a:gd name="connsiteY1" fmla="*/ 0 h 1295400"/>
                    <a:gd name="connsiteX2" fmla="*/ 1295400 w 1295400"/>
                    <a:gd name="connsiteY2" fmla="*/ 647700 h 1295400"/>
                    <a:gd name="connsiteX3" fmla="*/ 647700 w 1295400"/>
                    <a:gd name="connsiteY3" fmla="*/ 1295400 h 1295400"/>
                    <a:gd name="connsiteX4" fmla="*/ 0 w 1295400"/>
                    <a:gd name="connsiteY4" fmla="*/ 647700 h 1295400"/>
                    <a:gd name="connsiteX0" fmla="*/ 0 w 1295400"/>
                    <a:gd name="connsiteY0" fmla="*/ 647700 h 1295400"/>
                    <a:gd name="connsiteX1" fmla="*/ 647700 w 1295400"/>
                    <a:gd name="connsiteY1" fmla="*/ 0 h 1295400"/>
                    <a:gd name="connsiteX2" fmla="*/ 1295400 w 1295400"/>
                    <a:gd name="connsiteY2" fmla="*/ 647700 h 1295400"/>
                    <a:gd name="connsiteX3" fmla="*/ 647700 w 1295400"/>
                    <a:gd name="connsiteY3" fmla="*/ 1295400 h 1295400"/>
                    <a:gd name="connsiteX4" fmla="*/ 0 w 1295400"/>
                    <a:gd name="connsiteY4" fmla="*/ 647700 h 1295400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5400" h="2462048">
                      <a:moveTo>
                        <a:pt x="0" y="647700"/>
                      </a:moveTo>
                      <a:cubicBezTo>
                        <a:pt x="0" y="237359"/>
                        <a:pt x="289985" y="0"/>
                        <a:pt x="647700" y="0"/>
                      </a:cubicBezTo>
                      <a:cubicBezTo>
                        <a:pt x="1005415" y="0"/>
                        <a:pt x="1295400" y="289985"/>
                        <a:pt x="1295400" y="647700"/>
                      </a:cubicBezTo>
                      <a:cubicBezTo>
                        <a:pt x="1295400" y="1005415"/>
                        <a:pt x="817883" y="1359540"/>
                        <a:pt x="647700" y="2462048"/>
                      </a:cubicBezTo>
                      <a:cubicBezTo>
                        <a:pt x="476057" y="1354708"/>
                        <a:pt x="0" y="1058041"/>
                        <a:pt x="0" y="6477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A0C0C"/>
                    </a:gs>
                    <a:gs pos="100000">
                      <a:srgbClr val="F85656"/>
                    </a:gs>
                  </a:gsLst>
                  <a:lin ang="5400000" scaled="0"/>
                </a:gradFill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877087" y="4886668"/>
                  <a:ext cx="294932" cy="29493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>
                  <a:innerShdw blurRad="2540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</p:grpSp>
          <p:pic>
            <p:nvPicPr>
              <p:cNvPr id="78" name="Arlington Logo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685444" y="29259693"/>
                <a:ext cx="1222857" cy="571428"/>
              </a:xfrm>
              <a:prstGeom prst="rect">
                <a:avLst/>
              </a:prstGeom>
              <a:effectLst>
                <a:outerShdw blurRad="190500" dir="5400000" algn="tl" rotWithShape="0">
                  <a:srgbClr val="000000">
                    <a:alpha val="25000"/>
                  </a:srgbClr>
                </a:outerShdw>
              </a:effectLst>
            </p:spPr>
          </p:pic>
          <p:grpSp>
            <p:nvGrpSpPr>
              <p:cNvPr id="79" name="Arlington Locator"/>
              <p:cNvGrpSpPr/>
              <p:nvPr/>
            </p:nvGrpSpPr>
            <p:grpSpPr>
              <a:xfrm>
                <a:off x="-6411557" y="28892331"/>
                <a:ext cx="335808" cy="638240"/>
                <a:chOff x="7718892" y="4724713"/>
                <a:chExt cx="611323" cy="1161886"/>
              </a:xfrm>
            </p:grpSpPr>
            <p:sp>
              <p:nvSpPr>
                <p:cNvPr id="80" name="Oval 2"/>
                <p:cNvSpPr/>
                <p:nvPr/>
              </p:nvSpPr>
              <p:spPr>
                <a:xfrm>
                  <a:off x="7718892" y="4724713"/>
                  <a:ext cx="611323" cy="1161886"/>
                </a:xfrm>
                <a:custGeom>
                  <a:avLst/>
                  <a:gdLst>
                    <a:gd name="connsiteX0" fmla="*/ 0 w 1295400"/>
                    <a:gd name="connsiteY0" fmla="*/ 647700 h 1295400"/>
                    <a:gd name="connsiteX1" fmla="*/ 647700 w 1295400"/>
                    <a:gd name="connsiteY1" fmla="*/ 0 h 1295400"/>
                    <a:gd name="connsiteX2" fmla="*/ 1295400 w 1295400"/>
                    <a:gd name="connsiteY2" fmla="*/ 647700 h 1295400"/>
                    <a:gd name="connsiteX3" fmla="*/ 647700 w 1295400"/>
                    <a:gd name="connsiteY3" fmla="*/ 1295400 h 1295400"/>
                    <a:gd name="connsiteX4" fmla="*/ 0 w 1295400"/>
                    <a:gd name="connsiteY4" fmla="*/ 647700 h 1295400"/>
                    <a:gd name="connsiteX0" fmla="*/ 0 w 1295400"/>
                    <a:gd name="connsiteY0" fmla="*/ 647700 h 1295400"/>
                    <a:gd name="connsiteX1" fmla="*/ 647700 w 1295400"/>
                    <a:gd name="connsiteY1" fmla="*/ 0 h 1295400"/>
                    <a:gd name="connsiteX2" fmla="*/ 1295400 w 1295400"/>
                    <a:gd name="connsiteY2" fmla="*/ 647700 h 1295400"/>
                    <a:gd name="connsiteX3" fmla="*/ 647700 w 1295400"/>
                    <a:gd name="connsiteY3" fmla="*/ 1295400 h 1295400"/>
                    <a:gd name="connsiteX4" fmla="*/ 0 w 1295400"/>
                    <a:gd name="connsiteY4" fmla="*/ 647700 h 1295400"/>
                    <a:gd name="connsiteX0" fmla="*/ 0 w 1295400"/>
                    <a:gd name="connsiteY0" fmla="*/ 647700 h 1295400"/>
                    <a:gd name="connsiteX1" fmla="*/ 647700 w 1295400"/>
                    <a:gd name="connsiteY1" fmla="*/ 0 h 1295400"/>
                    <a:gd name="connsiteX2" fmla="*/ 1295400 w 1295400"/>
                    <a:gd name="connsiteY2" fmla="*/ 647700 h 1295400"/>
                    <a:gd name="connsiteX3" fmla="*/ 647700 w 1295400"/>
                    <a:gd name="connsiteY3" fmla="*/ 1295400 h 1295400"/>
                    <a:gd name="connsiteX4" fmla="*/ 0 w 1295400"/>
                    <a:gd name="connsiteY4" fmla="*/ 647700 h 1295400"/>
                    <a:gd name="connsiteX0" fmla="*/ 0 w 1295400"/>
                    <a:gd name="connsiteY0" fmla="*/ 647700 h 1295400"/>
                    <a:gd name="connsiteX1" fmla="*/ 647700 w 1295400"/>
                    <a:gd name="connsiteY1" fmla="*/ 0 h 1295400"/>
                    <a:gd name="connsiteX2" fmla="*/ 1295400 w 1295400"/>
                    <a:gd name="connsiteY2" fmla="*/ 647700 h 1295400"/>
                    <a:gd name="connsiteX3" fmla="*/ 647700 w 1295400"/>
                    <a:gd name="connsiteY3" fmla="*/ 1295400 h 1295400"/>
                    <a:gd name="connsiteX4" fmla="*/ 0 w 1295400"/>
                    <a:gd name="connsiteY4" fmla="*/ 647700 h 1295400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5400" h="2462048">
                      <a:moveTo>
                        <a:pt x="0" y="647700"/>
                      </a:moveTo>
                      <a:cubicBezTo>
                        <a:pt x="0" y="237359"/>
                        <a:pt x="289985" y="0"/>
                        <a:pt x="647700" y="0"/>
                      </a:cubicBezTo>
                      <a:cubicBezTo>
                        <a:pt x="1005415" y="0"/>
                        <a:pt x="1295400" y="289985"/>
                        <a:pt x="1295400" y="647700"/>
                      </a:cubicBezTo>
                      <a:cubicBezTo>
                        <a:pt x="1295400" y="1005415"/>
                        <a:pt x="817883" y="1359540"/>
                        <a:pt x="647700" y="2462048"/>
                      </a:cubicBezTo>
                      <a:cubicBezTo>
                        <a:pt x="476057" y="1354708"/>
                        <a:pt x="0" y="1058041"/>
                        <a:pt x="0" y="6477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A0C0C"/>
                    </a:gs>
                    <a:gs pos="100000">
                      <a:srgbClr val="F85656"/>
                    </a:gs>
                  </a:gsLst>
                  <a:lin ang="5400000" scaled="0"/>
                </a:gradFill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7877087" y="4886668"/>
                  <a:ext cx="294932" cy="29493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>
                  <a:innerShdw blurRad="2540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</p:grpSp>
          <p:pic>
            <p:nvPicPr>
              <p:cNvPr id="82" name="Vancouver Logo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084640" y="28550359"/>
                <a:ext cx="943414" cy="709333"/>
              </a:xfrm>
              <a:prstGeom prst="rect">
                <a:avLst/>
              </a:prstGeom>
              <a:effectLst>
                <a:outerShdw blurRad="190500" dir="5400000" algn="tl" rotWithShape="0">
                  <a:srgbClr val="000000">
                    <a:alpha val="25000"/>
                  </a:srgbClr>
                </a:outerShdw>
              </a:effectLst>
            </p:spPr>
          </p:pic>
          <p:grpSp>
            <p:nvGrpSpPr>
              <p:cNvPr id="83" name="Vancouver Locator"/>
              <p:cNvGrpSpPr/>
              <p:nvPr/>
            </p:nvGrpSpPr>
            <p:grpSpPr>
              <a:xfrm>
                <a:off x="-11333549" y="27949291"/>
                <a:ext cx="335808" cy="638240"/>
                <a:chOff x="7718892" y="4724713"/>
                <a:chExt cx="611323" cy="1161886"/>
              </a:xfrm>
            </p:grpSpPr>
            <p:sp>
              <p:nvSpPr>
                <p:cNvPr id="84" name="Oval 2"/>
                <p:cNvSpPr/>
                <p:nvPr/>
              </p:nvSpPr>
              <p:spPr>
                <a:xfrm>
                  <a:off x="7718892" y="4724713"/>
                  <a:ext cx="611323" cy="1161886"/>
                </a:xfrm>
                <a:custGeom>
                  <a:avLst/>
                  <a:gdLst>
                    <a:gd name="connsiteX0" fmla="*/ 0 w 1295400"/>
                    <a:gd name="connsiteY0" fmla="*/ 647700 h 1295400"/>
                    <a:gd name="connsiteX1" fmla="*/ 647700 w 1295400"/>
                    <a:gd name="connsiteY1" fmla="*/ 0 h 1295400"/>
                    <a:gd name="connsiteX2" fmla="*/ 1295400 w 1295400"/>
                    <a:gd name="connsiteY2" fmla="*/ 647700 h 1295400"/>
                    <a:gd name="connsiteX3" fmla="*/ 647700 w 1295400"/>
                    <a:gd name="connsiteY3" fmla="*/ 1295400 h 1295400"/>
                    <a:gd name="connsiteX4" fmla="*/ 0 w 1295400"/>
                    <a:gd name="connsiteY4" fmla="*/ 647700 h 1295400"/>
                    <a:gd name="connsiteX0" fmla="*/ 0 w 1295400"/>
                    <a:gd name="connsiteY0" fmla="*/ 647700 h 1295400"/>
                    <a:gd name="connsiteX1" fmla="*/ 647700 w 1295400"/>
                    <a:gd name="connsiteY1" fmla="*/ 0 h 1295400"/>
                    <a:gd name="connsiteX2" fmla="*/ 1295400 w 1295400"/>
                    <a:gd name="connsiteY2" fmla="*/ 647700 h 1295400"/>
                    <a:gd name="connsiteX3" fmla="*/ 647700 w 1295400"/>
                    <a:gd name="connsiteY3" fmla="*/ 1295400 h 1295400"/>
                    <a:gd name="connsiteX4" fmla="*/ 0 w 1295400"/>
                    <a:gd name="connsiteY4" fmla="*/ 647700 h 1295400"/>
                    <a:gd name="connsiteX0" fmla="*/ 0 w 1295400"/>
                    <a:gd name="connsiteY0" fmla="*/ 647700 h 1295400"/>
                    <a:gd name="connsiteX1" fmla="*/ 647700 w 1295400"/>
                    <a:gd name="connsiteY1" fmla="*/ 0 h 1295400"/>
                    <a:gd name="connsiteX2" fmla="*/ 1295400 w 1295400"/>
                    <a:gd name="connsiteY2" fmla="*/ 647700 h 1295400"/>
                    <a:gd name="connsiteX3" fmla="*/ 647700 w 1295400"/>
                    <a:gd name="connsiteY3" fmla="*/ 1295400 h 1295400"/>
                    <a:gd name="connsiteX4" fmla="*/ 0 w 1295400"/>
                    <a:gd name="connsiteY4" fmla="*/ 647700 h 1295400"/>
                    <a:gd name="connsiteX0" fmla="*/ 0 w 1295400"/>
                    <a:gd name="connsiteY0" fmla="*/ 647700 h 1295400"/>
                    <a:gd name="connsiteX1" fmla="*/ 647700 w 1295400"/>
                    <a:gd name="connsiteY1" fmla="*/ 0 h 1295400"/>
                    <a:gd name="connsiteX2" fmla="*/ 1295400 w 1295400"/>
                    <a:gd name="connsiteY2" fmla="*/ 647700 h 1295400"/>
                    <a:gd name="connsiteX3" fmla="*/ 647700 w 1295400"/>
                    <a:gd name="connsiteY3" fmla="*/ 1295400 h 1295400"/>
                    <a:gd name="connsiteX4" fmla="*/ 0 w 1295400"/>
                    <a:gd name="connsiteY4" fmla="*/ 647700 h 1295400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  <a:gd name="connsiteX0" fmla="*/ 0 w 1295400"/>
                    <a:gd name="connsiteY0" fmla="*/ 647700 h 2462048"/>
                    <a:gd name="connsiteX1" fmla="*/ 647700 w 1295400"/>
                    <a:gd name="connsiteY1" fmla="*/ 0 h 2462048"/>
                    <a:gd name="connsiteX2" fmla="*/ 1295400 w 1295400"/>
                    <a:gd name="connsiteY2" fmla="*/ 647700 h 2462048"/>
                    <a:gd name="connsiteX3" fmla="*/ 647700 w 1295400"/>
                    <a:gd name="connsiteY3" fmla="*/ 2462048 h 2462048"/>
                    <a:gd name="connsiteX4" fmla="*/ 0 w 1295400"/>
                    <a:gd name="connsiteY4" fmla="*/ 647700 h 246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5400" h="2462048">
                      <a:moveTo>
                        <a:pt x="0" y="647700"/>
                      </a:moveTo>
                      <a:cubicBezTo>
                        <a:pt x="0" y="237359"/>
                        <a:pt x="289985" y="0"/>
                        <a:pt x="647700" y="0"/>
                      </a:cubicBezTo>
                      <a:cubicBezTo>
                        <a:pt x="1005415" y="0"/>
                        <a:pt x="1295400" y="289985"/>
                        <a:pt x="1295400" y="647700"/>
                      </a:cubicBezTo>
                      <a:cubicBezTo>
                        <a:pt x="1295400" y="1005415"/>
                        <a:pt x="817883" y="1359540"/>
                        <a:pt x="647700" y="2462048"/>
                      </a:cubicBezTo>
                      <a:cubicBezTo>
                        <a:pt x="476057" y="1354708"/>
                        <a:pt x="0" y="1058041"/>
                        <a:pt x="0" y="6477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A0C0C"/>
                    </a:gs>
                    <a:gs pos="100000">
                      <a:srgbClr val="F85656"/>
                    </a:gs>
                  </a:gsLst>
                  <a:lin ang="5400000" scaled="0"/>
                </a:gradFill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877087" y="4886668"/>
                  <a:ext cx="294932" cy="29493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>
                  <a:innerShdw blurRad="2540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</p:grpSp>
        </p:grpSp>
        <p:sp>
          <p:nvSpPr>
            <p:cNvPr id="53" name="Rectangle 52"/>
            <p:cNvSpPr/>
            <p:nvPr/>
          </p:nvSpPr>
          <p:spPr>
            <a:xfrm>
              <a:off x="925507" y="26869333"/>
              <a:ext cx="10970861" cy="1754327"/>
            </a:xfrm>
            <a:prstGeom prst="rect">
              <a:avLst/>
            </a:prstGeom>
          </p:spPr>
          <p:txBody>
            <a:bodyPr wrap="square" lIns="274320" rIns="27432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3600" dirty="0" smtClean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In addition to being geographically disparate, these districts represent markedly diverse student </a:t>
              </a:r>
              <a:r>
                <a:rPr lang="en-US" sz="3600" dirty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populations </a:t>
              </a:r>
              <a:r>
                <a:rPr lang="en-US" sz="3600" dirty="0" smtClean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with different graduation outcomes.</a:t>
              </a:r>
              <a:endParaRPr lang="en-US" sz="3600" dirty="0">
                <a:solidFill>
                  <a:srgbClr val="7F7F7F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920713" y="17917415"/>
              <a:ext cx="10971740" cy="3416320"/>
            </a:xfrm>
            <a:prstGeom prst="rect">
              <a:avLst/>
            </a:prstGeom>
          </p:spPr>
          <p:txBody>
            <a:bodyPr wrap="square" lIns="274320" rIns="27432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3600" dirty="0" smtClean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Data </a:t>
              </a:r>
              <a:r>
                <a:rPr lang="en-US" sz="3600" dirty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for this </a:t>
              </a:r>
              <a:r>
                <a:rPr lang="en-US" sz="3600" dirty="0" smtClean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work comes </a:t>
              </a:r>
              <a:r>
                <a:rPr lang="en-US" sz="3600" dirty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out of a partnership with </a:t>
              </a:r>
              <a:r>
                <a:rPr lang="en-US" sz="3600" dirty="0" smtClean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three public school districts—Arlington Public Schools (APS), Vancouver Public Schools (VPS), and Wake County Public School System (WCPSS)—each already recognizing the importance of identifying students at risk and applying interventions.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170190" y="28717275"/>
              <a:ext cx="10542517" cy="5739084"/>
              <a:chOff x="1060167" y="28670198"/>
              <a:chExt cx="10542517" cy="5739084"/>
            </a:xfrm>
          </p:grpSpPr>
          <p:graphicFrame>
            <p:nvGraphicFramePr>
              <p:cNvPr id="49" name="Chart 48"/>
              <p:cNvGraphicFramePr/>
              <p:nvPr>
                <p:extLst>
                  <p:ext uri="{D42A27DB-BD31-4B8C-83A1-F6EECF244321}">
                    <p14:modId xmlns:p14="http://schemas.microsoft.com/office/powerpoint/2010/main" val="2769992473"/>
                  </p:ext>
                </p:extLst>
              </p:nvPr>
            </p:nvGraphicFramePr>
            <p:xfrm>
              <a:off x="1720754" y="28670198"/>
              <a:ext cx="9881930" cy="573908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1"/>
              </a:graphicData>
            </a:graphic>
          </p:graphicFrame>
          <p:sp>
            <p:nvSpPr>
              <p:cNvPr id="219" name="Rectangle 218"/>
              <p:cNvSpPr/>
              <p:nvPr/>
            </p:nvSpPr>
            <p:spPr>
              <a:xfrm rot="16200000">
                <a:off x="-956989" y="30906657"/>
                <a:ext cx="4619088" cy="584776"/>
              </a:xfrm>
              <a:prstGeom prst="rect">
                <a:avLst/>
              </a:prstGeom>
            </p:spPr>
            <p:txBody>
              <a:bodyPr vert="horz" wrap="square" lIns="91440" rIns="9144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>
                        <a:lumMod val="50000"/>
                      </a:schemeClr>
                    </a:solidFill>
                    <a:latin typeface="Helvetica Neue Light"/>
                    <a:cs typeface="Helvetica Neue Light"/>
                  </a:rPr>
                  <a:t>Percentage of Students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17026" y="5523123"/>
            <a:ext cx="10979342" cy="10057579"/>
            <a:chOff x="917026" y="5523123"/>
            <a:chExt cx="10979342" cy="10057579"/>
          </a:xfrm>
        </p:grpSpPr>
        <p:sp>
          <p:nvSpPr>
            <p:cNvPr id="10" name="Rectangle 9"/>
            <p:cNvSpPr/>
            <p:nvPr/>
          </p:nvSpPr>
          <p:spPr>
            <a:xfrm>
              <a:off x="917026" y="5528911"/>
              <a:ext cx="10972812" cy="1005179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>
              <a:glow rad="127000">
                <a:schemeClr val="tx1">
                  <a:alpha val="5000"/>
                </a:schemeClr>
              </a:glow>
              <a:outerShdw blurRad="635000" dir="5400000" algn="tl" rotWithShape="0">
                <a:schemeClr val="bg1">
                  <a:lumMod val="50000"/>
                  <a:alpha val="8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latin typeface="Helvetica Neue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21702" y="5523128"/>
              <a:ext cx="10964738" cy="1234443"/>
            </a:xfrm>
            <a:prstGeom prst="rect">
              <a:avLst/>
            </a:prstGeom>
            <a:solidFill>
              <a:srgbClr val="34495E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4008" bIns="0" rtlCol="0" anchor="t" anchorCtr="0"/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effectLst>
                    <a:outerShdw blurRad="635000" dist="635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     Introduction</a:t>
              </a:r>
              <a:endParaRPr lang="en-US" sz="7200" dirty="0">
                <a:solidFill>
                  <a:schemeClr val="bg1"/>
                </a:solidFill>
                <a:effectLst>
                  <a:outerShdw blurRad="635000" dist="63500" algn="tl" rotWithShape="0">
                    <a:srgbClr val="000000">
                      <a:alpha val="50000"/>
                    </a:srgbClr>
                  </a:outerShdw>
                </a:effectLst>
                <a:latin typeface="Helvetica Neue Medium"/>
                <a:cs typeface="Helvetica Neue Medium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322593" y="14808273"/>
              <a:ext cx="10104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indent="-91440">
                <a:buFont typeface="Lucida Grande"/>
                <a:buChar char="*"/>
              </a:pPr>
              <a:r>
                <a:rPr lang="en-US" sz="1800" dirty="0" smtClean="0">
                  <a:solidFill>
                    <a:srgbClr val="34495D"/>
                  </a:solidFill>
                  <a:latin typeface="Helvetica Neue Light"/>
                  <a:cs typeface="Helvetica Neue Light"/>
                </a:rPr>
                <a:t>G</a:t>
              </a:r>
              <a:r>
                <a:rPr lang="en-US" sz="1800" dirty="0">
                  <a:solidFill>
                    <a:srgbClr val="34495D"/>
                  </a:solidFill>
                  <a:latin typeface="Helvetica Neue Light"/>
                  <a:cs typeface="Helvetica Neue Light"/>
                </a:rPr>
                <a:t>. </a:t>
              </a:r>
              <a:r>
                <a:rPr lang="en-US" sz="1800" dirty="0" err="1">
                  <a:solidFill>
                    <a:srgbClr val="34495D"/>
                  </a:solidFill>
                  <a:latin typeface="Helvetica Neue Light"/>
                  <a:cs typeface="Helvetica Neue Light"/>
                </a:rPr>
                <a:t>Kena</a:t>
              </a:r>
              <a:r>
                <a:rPr lang="en-US" sz="1800" dirty="0">
                  <a:solidFill>
                    <a:srgbClr val="34495D"/>
                  </a:solidFill>
                  <a:latin typeface="Helvetica Neue Light"/>
                  <a:cs typeface="Helvetica Neue Light"/>
                </a:rPr>
                <a:t>, L. </a:t>
              </a:r>
              <a:r>
                <a:rPr lang="en-US" sz="1800" dirty="0" err="1">
                  <a:solidFill>
                    <a:srgbClr val="34495D"/>
                  </a:solidFill>
                  <a:latin typeface="Helvetica Neue Light"/>
                  <a:cs typeface="Helvetica Neue Light"/>
                </a:rPr>
                <a:t>Musu</a:t>
              </a:r>
              <a:r>
                <a:rPr lang="en-US" sz="1800" dirty="0">
                  <a:solidFill>
                    <a:srgbClr val="34495D"/>
                  </a:solidFill>
                  <a:latin typeface="Helvetica Neue Light"/>
                  <a:cs typeface="Helvetica Neue Light"/>
                </a:rPr>
                <a:t>-Gillette, J. Robinson, et al</a:t>
              </a:r>
              <a:r>
                <a:rPr lang="en-US" sz="1800" dirty="0" smtClean="0">
                  <a:solidFill>
                    <a:srgbClr val="34495D"/>
                  </a:solidFill>
                  <a:latin typeface="Helvetica Neue Light"/>
                  <a:cs typeface="Helvetica Neue Light"/>
                </a:rPr>
                <a:t>. </a:t>
              </a:r>
              <a:r>
                <a:rPr lang="en-US" sz="1800" i="1" dirty="0" smtClean="0">
                  <a:solidFill>
                    <a:srgbClr val="34495D"/>
                  </a:solidFill>
                  <a:latin typeface="Helvetica Neue Light"/>
                  <a:cs typeface="Helvetica Neue Light"/>
                </a:rPr>
                <a:t>The Condition </a:t>
              </a:r>
              <a:r>
                <a:rPr lang="en-US" sz="1800" i="1" dirty="0">
                  <a:solidFill>
                    <a:srgbClr val="34495D"/>
                  </a:solidFill>
                  <a:latin typeface="Helvetica Neue Light"/>
                  <a:cs typeface="Helvetica Neue Light"/>
                </a:rPr>
                <a:t>of Education 2015</a:t>
              </a:r>
              <a:r>
                <a:rPr lang="en-US" sz="1800" dirty="0">
                  <a:solidFill>
                    <a:srgbClr val="34495D"/>
                  </a:solidFill>
                  <a:latin typeface="Helvetica Neue Light"/>
                  <a:cs typeface="Helvetica Neue Light"/>
                </a:rPr>
                <a:t>. (NCES 2015-144)</a:t>
              </a:r>
              <a:r>
                <a:rPr lang="en-US" sz="1800" dirty="0" smtClean="0">
                  <a:solidFill>
                    <a:srgbClr val="34495D"/>
                  </a:solidFill>
                  <a:latin typeface="Helvetica Neue Light"/>
                  <a:cs typeface="Helvetica Neue Light"/>
                </a:rPr>
                <a:t>. U.S. Department </a:t>
              </a:r>
              <a:r>
                <a:rPr lang="en-US" sz="1800" dirty="0">
                  <a:solidFill>
                    <a:srgbClr val="34495D"/>
                  </a:solidFill>
                  <a:latin typeface="Helvetica Neue Light"/>
                  <a:cs typeface="Helvetica Neue Light"/>
                </a:rPr>
                <a:t>of Education, National Center </a:t>
              </a:r>
              <a:r>
                <a:rPr lang="en-US" sz="1800" dirty="0" smtClean="0">
                  <a:solidFill>
                    <a:srgbClr val="34495D"/>
                  </a:solidFill>
                  <a:latin typeface="Helvetica Neue Light"/>
                  <a:cs typeface="Helvetica Neue Light"/>
                </a:rPr>
                <a:t>for Education </a:t>
              </a:r>
              <a:r>
                <a:rPr lang="en-US" sz="1800" dirty="0">
                  <a:solidFill>
                    <a:srgbClr val="34495D"/>
                  </a:solidFill>
                  <a:latin typeface="Helvetica Neue Light"/>
                  <a:cs typeface="Helvetica Neue Light"/>
                </a:rPr>
                <a:t>Statistics, Washington, D.C., 2015.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25507" y="6921163"/>
              <a:ext cx="10970861" cy="3416320"/>
            </a:xfrm>
            <a:prstGeom prst="rect">
              <a:avLst/>
            </a:prstGeom>
          </p:spPr>
          <p:txBody>
            <a:bodyPr wrap="square" lIns="274320" rIns="274320">
              <a:spAutoFit/>
            </a:bodyPr>
            <a:lstStyle/>
            <a:p>
              <a:r>
                <a:rPr lang="en-US" sz="3600" dirty="0" smtClean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About one in five high school students in the U.S. fail to graduate on time</a:t>
              </a:r>
              <a:r>
                <a:rPr lang="en-US" sz="3600" baseline="30000" dirty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*</a:t>
              </a:r>
              <a:r>
                <a:rPr lang="en-US" sz="3600" dirty="0" smtClean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, either not completing high school or graduating late. To best </a:t>
              </a:r>
              <a:r>
                <a:rPr lang="en-US" sz="3600" dirty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apply </a:t>
              </a:r>
              <a:r>
                <a:rPr lang="en-US" sz="3600" dirty="0" smtClean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intervention programs for these off-track students, </a:t>
              </a:r>
              <a:r>
                <a:rPr lang="en-US" sz="3600" dirty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schools need to identify </a:t>
              </a:r>
              <a:r>
                <a:rPr lang="en-US" sz="3600" dirty="0" smtClean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students at risk as </a:t>
              </a:r>
              <a:r>
                <a:rPr lang="en-US" sz="3600" dirty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early as </a:t>
              </a:r>
              <a:r>
                <a:rPr lang="en-US" sz="3600" dirty="0" smtClean="0">
                  <a:solidFill>
                    <a:srgbClr val="7F7F7F"/>
                  </a:solidFill>
                  <a:latin typeface="Helvetica Neue Light"/>
                  <a:cs typeface="Helvetica Neue Light"/>
                </a:rPr>
                <a:t>possible and understand the factors that contribute to this risk.</a:t>
              </a:r>
              <a:endParaRPr lang="en-US" sz="3600" dirty="0">
                <a:solidFill>
                  <a:srgbClr val="7F7F7F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22" name="Pentagon 221"/>
            <p:cNvSpPr/>
            <p:nvPr/>
          </p:nvSpPr>
          <p:spPr>
            <a:xfrm>
              <a:off x="920713" y="5523123"/>
              <a:ext cx="1828800" cy="1234439"/>
            </a:xfrm>
            <a:prstGeom prst="homePlate">
              <a:avLst>
                <a:gd name="adj" fmla="val 38509"/>
              </a:avLst>
            </a:prstGeom>
            <a:solidFill>
              <a:srgbClr val="D3AE2F"/>
            </a:solidFill>
            <a:ln>
              <a:noFill/>
            </a:ln>
            <a:effectLst>
              <a:outerShdw blurRad="127000" dist="25400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6600" dirty="0" smtClean="0">
                  <a:solidFill>
                    <a:srgbClr val="34495E"/>
                  </a:solidFill>
                  <a:latin typeface="Helvetica Neue Medium"/>
                  <a:cs typeface="Helvetica Neue Medium"/>
                </a:rPr>
                <a:t>1</a:t>
              </a:r>
              <a:endParaRPr lang="en-US" sz="7200" dirty="0">
                <a:solidFill>
                  <a:srgbClr val="34495E"/>
                </a:solidFill>
                <a:latin typeface="Helvetica Neue Medium"/>
                <a:cs typeface="Helvetica Neue Medium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967662" y="10339850"/>
              <a:ext cx="8861169" cy="4368630"/>
              <a:chOff x="1967662" y="10339850"/>
              <a:chExt cx="8861169" cy="4368630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5060883" y="14185260"/>
                <a:ext cx="2632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BA0000"/>
                    </a:solidFill>
                    <a:latin typeface="Helvetica Neue Light"/>
                    <a:cs typeface="Helvetica Neue Light"/>
                  </a:rPr>
                  <a:t>Graduated Late</a:t>
                </a:r>
                <a:endParaRPr lang="en-US" sz="2800" dirty="0">
                  <a:solidFill>
                    <a:srgbClr val="BA0000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160311" y="10339850"/>
                <a:ext cx="25668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BA0000"/>
                    </a:solidFill>
                    <a:latin typeface="Helvetica Neue Light"/>
                    <a:cs typeface="Helvetica Neue Light"/>
                  </a:rPr>
                  <a:t>Non-completer</a:t>
                </a:r>
                <a:endParaRPr lang="en-US" sz="2800" dirty="0">
                  <a:solidFill>
                    <a:srgbClr val="BA0000"/>
                  </a:solidFill>
                  <a:latin typeface="Helvetica Neue Light"/>
                  <a:cs typeface="Helvetica Neue Light"/>
                </a:endParaRPr>
              </a:p>
            </p:txBody>
          </p:sp>
          <p:grpSp>
            <p:nvGrpSpPr>
              <p:cNvPr id="223" name="Group 222"/>
              <p:cNvGrpSpPr/>
              <p:nvPr/>
            </p:nvGrpSpPr>
            <p:grpSpPr>
              <a:xfrm>
                <a:off x="3901447" y="10987234"/>
                <a:ext cx="1175642" cy="1322488"/>
                <a:chOff x="543759" y="10902731"/>
                <a:chExt cx="1175642" cy="1322488"/>
              </a:xfrm>
              <a:solidFill>
                <a:srgbClr val="800000"/>
              </a:solidFill>
            </p:grpSpPr>
            <p:sp>
              <p:nvSpPr>
                <p:cNvPr id="224" name="Oval 223"/>
                <p:cNvSpPr>
                  <a:spLocks noChangeAspect="1"/>
                </p:cNvSpPr>
                <p:nvPr/>
              </p:nvSpPr>
              <p:spPr>
                <a:xfrm>
                  <a:off x="792213" y="10902731"/>
                  <a:ext cx="680312" cy="680312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25" name="Rounded Rectangle 45"/>
                <p:cNvSpPr/>
                <p:nvPr/>
              </p:nvSpPr>
              <p:spPr>
                <a:xfrm>
                  <a:off x="543759" y="11529753"/>
                  <a:ext cx="1175642" cy="695466"/>
                </a:xfrm>
                <a:custGeom>
                  <a:avLst/>
                  <a:gdLst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6612"/>
                    <a:gd name="connsiteY0" fmla="*/ 241180 h 689116"/>
                    <a:gd name="connsiteX1" fmla="*/ 250705 w 1176612"/>
                    <a:gd name="connsiteY1" fmla="*/ 0 h 689116"/>
                    <a:gd name="connsiteX2" fmla="*/ 934055 w 1176612"/>
                    <a:gd name="connsiteY2" fmla="*/ 0 h 689116"/>
                    <a:gd name="connsiteX3" fmla="*/ 1153010 w 1176612"/>
                    <a:gd name="connsiteY3" fmla="*/ 241180 h 689116"/>
                    <a:gd name="connsiteX4" fmla="*/ 1175235 w 1176612"/>
                    <a:gd name="connsiteY4" fmla="*/ 441586 h 689116"/>
                    <a:gd name="connsiteX5" fmla="*/ 934055 w 1176612"/>
                    <a:gd name="connsiteY5" fmla="*/ 682766 h 689116"/>
                    <a:gd name="connsiteX6" fmla="*/ 250705 w 1176612"/>
                    <a:gd name="connsiteY6" fmla="*/ 689116 h 689116"/>
                    <a:gd name="connsiteX7" fmla="*/ 0 w 1176612"/>
                    <a:gd name="connsiteY7" fmla="*/ 441586 h 689116"/>
                    <a:gd name="connsiteX8" fmla="*/ 25400 w 1176612"/>
                    <a:gd name="connsiteY8" fmla="*/ 241180 h 689116"/>
                    <a:gd name="connsiteX0" fmla="*/ 25400 w 1176906"/>
                    <a:gd name="connsiteY0" fmla="*/ 241180 h 689116"/>
                    <a:gd name="connsiteX1" fmla="*/ 250705 w 1176906"/>
                    <a:gd name="connsiteY1" fmla="*/ 0 h 689116"/>
                    <a:gd name="connsiteX2" fmla="*/ 934055 w 1176906"/>
                    <a:gd name="connsiteY2" fmla="*/ 0 h 689116"/>
                    <a:gd name="connsiteX3" fmla="*/ 1153010 w 1176906"/>
                    <a:gd name="connsiteY3" fmla="*/ 241180 h 689116"/>
                    <a:gd name="connsiteX4" fmla="*/ 1175235 w 1176906"/>
                    <a:gd name="connsiteY4" fmla="*/ 441586 h 689116"/>
                    <a:gd name="connsiteX5" fmla="*/ 934055 w 1176906"/>
                    <a:gd name="connsiteY5" fmla="*/ 682766 h 689116"/>
                    <a:gd name="connsiteX6" fmla="*/ 250705 w 1176906"/>
                    <a:gd name="connsiteY6" fmla="*/ 689116 h 689116"/>
                    <a:gd name="connsiteX7" fmla="*/ 0 w 1176906"/>
                    <a:gd name="connsiteY7" fmla="*/ 441586 h 689116"/>
                    <a:gd name="connsiteX8" fmla="*/ 25400 w 1176906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65353 w 1178410"/>
                    <a:gd name="connsiteY2" fmla="*/ 83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8212 h 716148"/>
                    <a:gd name="connsiteX1" fmla="*/ 301505 w 1178410"/>
                    <a:gd name="connsiteY1" fmla="*/ 17507 h 716148"/>
                    <a:gd name="connsiteX2" fmla="*/ 368503 w 1178410"/>
                    <a:gd name="connsiteY2" fmla="*/ 59620 h 716148"/>
                    <a:gd name="connsiteX3" fmla="*/ 587578 w 1178410"/>
                    <a:gd name="connsiteY3" fmla="*/ 138995 h 716148"/>
                    <a:gd name="connsiteX4" fmla="*/ 876905 w 1178410"/>
                    <a:gd name="connsiteY4" fmla="*/ 17507 h 716148"/>
                    <a:gd name="connsiteX5" fmla="*/ 1153010 w 1178410"/>
                    <a:gd name="connsiteY5" fmla="*/ 268212 h 716148"/>
                    <a:gd name="connsiteX6" fmla="*/ 1178410 w 1178410"/>
                    <a:gd name="connsiteY6" fmla="*/ 478143 h 716148"/>
                    <a:gd name="connsiteX7" fmla="*/ 930880 w 1178410"/>
                    <a:gd name="connsiteY7" fmla="*/ 716148 h 716148"/>
                    <a:gd name="connsiteX8" fmla="*/ 250705 w 1178410"/>
                    <a:gd name="connsiteY8" fmla="*/ 716148 h 716148"/>
                    <a:gd name="connsiteX9" fmla="*/ 0 w 1178410"/>
                    <a:gd name="connsiteY9" fmla="*/ 468618 h 716148"/>
                    <a:gd name="connsiteX10" fmla="*/ 25400 w 1178410"/>
                    <a:gd name="connsiteY10" fmla="*/ 268212 h 716148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368503 w 1178410"/>
                    <a:gd name="connsiteY2" fmla="*/ 421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60632 h 708568"/>
                    <a:gd name="connsiteX1" fmla="*/ 301505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60632 h 708568"/>
                    <a:gd name="connsiteX1" fmla="*/ 285630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5982 h 723918"/>
                    <a:gd name="connsiteX1" fmla="*/ 285630 w 1178410"/>
                    <a:gd name="connsiteY1" fmla="*/ 25277 h 723918"/>
                    <a:gd name="connsiteX2" fmla="*/ 311353 w 1178410"/>
                    <a:gd name="connsiteY2" fmla="*/ 26115 h 723918"/>
                    <a:gd name="connsiteX3" fmla="*/ 587578 w 1178410"/>
                    <a:gd name="connsiteY3" fmla="*/ 146765 h 723918"/>
                    <a:gd name="connsiteX4" fmla="*/ 876905 w 1178410"/>
                    <a:gd name="connsiteY4" fmla="*/ 25277 h 723918"/>
                    <a:gd name="connsiteX5" fmla="*/ 1153010 w 1178410"/>
                    <a:gd name="connsiteY5" fmla="*/ 275982 h 723918"/>
                    <a:gd name="connsiteX6" fmla="*/ 1178410 w 1178410"/>
                    <a:gd name="connsiteY6" fmla="*/ 485913 h 723918"/>
                    <a:gd name="connsiteX7" fmla="*/ 930880 w 1178410"/>
                    <a:gd name="connsiteY7" fmla="*/ 723918 h 723918"/>
                    <a:gd name="connsiteX8" fmla="*/ 250705 w 1178410"/>
                    <a:gd name="connsiteY8" fmla="*/ 723918 h 723918"/>
                    <a:gd name="connsiteX9" fmla="*/ 0 w 1178410"/>
                    <a:gd name="connsiteY9" fmla="*/ 476388 h 723918"/>
                    <a:gd name="connsiteX10" fmla="*/ 25400 w 1178410"/>
                    <a:gd name="connsiteY10" fmla="*/ 275982 h 723918"/>
                    <a:gd name="connsiteX0" fmla="*/ 25400 w 1178410"/>
                    <a:gd name="connsiteY0" fmla="*/ 252012 h 699948"/>
                    <a:gd name="connsiteX1" fmla="*/ 285630 w 1178410"/>
                    <a:gd name="connsiteY1" fmla="*/ 1307 h 699948"/>
                    <a:gd name="connsiteX2" fmla="*/ 311353 w 1178410"/>
                    <a:gd name="connsiteY2" fmla="*/ 2145 h 699948"/>
                    <a:gd name="connsiteX3" fmla="*/ 587578 w 1178410"/>
                    <a:gd name="connsiteY3" fmla="*/ 122795 h 699948"/>
                    <a:gd name="connsiteX4" fmla="*/ 876905 w 1178410"/>
                    <a:gd name="connsiteY4" fmla="*/ 1307 h 699948"/>
                    <a:gd name="connsiteX5" fmla="*/ 1153010 w 1178410"/>
                    <a:gd name="connsiteY5" fmla="*/ 252012 h 699948"/>
                    <a:gd name="connsiteX6" fmla="*/ 1178410 w 1178410"/>
                    <a:gd name="connsiteY6" fmla="*/ 461943 h 699948"/>
                    <a:gd name="connsiteX7" fmla="*/ 930880 w 1178410"/>
                    <a:gd name="connsiteY7" fmla="*/ 699948 h 699948"/>
                    <a:gd name="connsiteX8" fmla="*/ 250705 w 1178410"/>
                    <a:gd name="connsiteY8" fmla="*/ 699948 h 699948"/>
                    <a:gd name="connsiteX9" fmla="*/ 0 w 1178410"/>
                    <a:gd name="connsiteY9" fmla="*/ 452418 h 699948"/>
                    <a:gd name="connsiteX10" fmla="*/ 25400 w 1178410"/>
                    <a:gd name="connsiteY10" fmla="*/ 252012 h 699948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1470 h 699406"/>
                    <a:gd name="connsiteX1" fmla="*/ 285630 w 1178410"/>
                    <a:gd name="connsiteY1" fmla="*/ 765 h 699406"/>
                    <a:gd name="connsiteX2" fmla="*/ 327228 w 1178410"/>
                    <a:gd name="connsiteY2" fmla="*/ 4778 h 699406"/>
                    <a:gd name="connsiteX3" fmla="*/ 587578 w 1178410"/>
                    <a:gd name="connsiteY3" fmla="*/ 122253 h 699406"/>
                    <a:gd name="connsiteX4" fmla="*/ 876905 w 1178410"/>
                    <a:gd name="connsiteY4" fmla="*/ 765 h 699406"/>
                    <a:gd name="connsiteX5" fmla="*/ 1153010 w 1178410"/>
                    <a:gd name="connsiteY5" fmla="*/ 251470 h 699406"/>
                    <a:gd name="connsiteX6" fmla="*/ 1178410 w 1178410"/>
                    <a:gd name="connsiteY6" fmla="*/ 461401 h 699406"/>
                    <a:gd name="connsiteX7" fmla="*/ 930880 w 1178410"/>
                    <a:gd name="connsiteY7" fmla="*/ 699406 h 699406"/>
                    <a:gd name="connsiteX8" fmla="*/ 250705 w 1178410"/>
                    <a:gd name="connsiteY8" fmla="*/ 699406 h 699406"/>
                    <a:gd name="connsiteX9" fmla="*/ 0 w 1178410"/>
                    <a:gd name="connsiteY9" fmla="*/ 451876 h 699406"/>
                    <a:gd name="connsiteX10" fmla="*/ 25400 w 1178410"/>
                    <a:gd name="connsiteY10" fmla="*/ 251470 h 699406"/>
                    <a:gd name="connsiteX0" fmla="*/ 25400 w 1178410"/>
                    <a:gd name="connsiteY0" fmla="*/ 255855 h 703791"/>
                    <a:gd name="connsiteX1" fmla="*/ 285630 w 1178410"/>
                    <a:gd name="connsiteY1" fmla="*/ 5150 h 703791"/>
                    <a:gd name="connsiteX2" fmla="*/ 327228 w 1178410"/>
                    <a:gd name="connsiteY2" fmla="*/ 2813 h 703791"/>
                    <a:gd name="connsiteX3" fmla="*/ 587578 w 1178410"/>
                    <a:gd name="connsiteY3" fmla="*/ 126638 h 703791"/>
                    <a:gd name="connsiteX4" fmla="*/ 876905 w 1178410"/>
                    <a:gd name="connsiteY4" fmla="*/ 5150 h 703791"/>
                    <a:gd name="connsiteX5" fmla="*/ 1153010 w 1178410"/>
                    <a:gd name="connsiteY5" fmla="*/ 255855 h 703791"/>
                    <a:gd name="connsiteX6" fmla="*/ 1178410 w 1178410"/>
                    <a:gd name="connsiteY6" fmla="*/ 465786 h 703791"/>
                    <a:gd name="connsiteX7" fmla="*/ 930880 w 1178410"/>
                    <a:gd name="connsiteY7" fmla="*/ 703791 h 703791"/>
                    <a:gd name="connsiteX8" fmla="*/ 250705 w 1178410"/>
                    <a:gd name="connsiteY8" fmla="*/ 703791 h 703791"/>
                    <a:gd name="connsiteX9" fmla="*/ 0 w 1178410"/>
                    <a:gd name="connsiteY9" fmla="*/ 456261 h 703791"/>
                    <a:gd name="connsiteX10" fmla="*/ 25400 w 1178410"/>
                    <a:gd name="connsiteY10" fmla="*/ 255855 h 703791"/>
                    <a:gd name="connsiteX0" fmla="*/ 25400 w 1178410"/>
                    <a:gd name="connsiteY0" fmla="*/ 251471 h 699407"/>
                    <a:gd name="connsiteX1" fmla="*/ 285630 w 1178410"/>
                    <a:gd name="connsiteY1" fmla="*/ 766 h 699407"/>
                    <a:gd name="connsiteX2" fmla="*/ 330403 w 1178410"/>
                    <a:gd name="connsiteY2" fmla="*/ 4779 h 699407"/>
                    <a:gd name="connsiteX3" fmla="*/ 587578 w 1178410"/>
                    <a:gd name="connsiteY3" fmla="*/ 122254 h 699407"/>
                    <a:gd name="connsiteX4" fmla="*/ 876905 w 1178410"/>
                    <a:gd name="connsiteY4" fmla="*/ 766 h 699407"/>
                    <a:gd name="connsiteX5" fmla="*/ 1153010 w 1178410"/>
                    <a:gd name="connsiteY5" fmla="*/ 251471 h 699407"/>
                    <a:gd name="connsiteX6" fmla="*/ 1178410 w 1178410"/>
                    <a:gd name="connsiteY6" fmla="*/ 461402 h 699407"/>
                    <a:gd name="connsiteX7" fmla="*/ 930880 w 1178410"/>
                    <a:gd name="connsiteY7" fmla="*/ 699407 h 699407"/>
                    <a:gd name="connsiteX8" fmla="*/ 250705 w 1178410"/>
                    <a:gd name="connsiteY8" fmla="*/ 699407 h 699407"/>
                    <a:gd name="connsiteX9" fmla="*/ 0 w 1178410"/>
                    <a:gd name="connsiteY9" fmla="*/ 451877 h 699407"/>
                    <a:gd name="connsiteX10" fmla="*/ 25400 w 1178410"/>
                    <a:gd name="connsiteY10" fmla="*/ 251471 h 699407"/>
                    <a:gd name="connsiteX0" fmla="*/ 25400 w 1178410"/>
                    <a:gd name="connsiteY0" fmla="*/ 253414 h 701350"/>
                    <a:gd name="connsiteX1" fmla="*/ 285630 w 1178410"/>
                    <a:gd name="connsiteY1" fmla="*/ 2709 h 701350"/>
                    <a:gd name="connsiteX2" fmla="*/ 330403 w 1178410"/>
                    <a:gd name="connsiteY2" fmla="*/ 3547 h 701350"/>
                    <a:gd name="connsiteX3" fmla="*/ 587578 w 1178410"/>
                    <a:gd name="connsiteY3" fmla="*/ 124197 h 701350"/>
                    <a:gd name="connsiteX4" fmla="*/ 876905 w 1178410"/>
                    <a:gd name="connsiteY4" fmla="*/ 2709 h 701350"/>
                    <a:gd name="connsiteX5" fmla="*/ 1153010 w 1178410"/>
                    <a:gd name="connsiteY5" fmla="*/ 253414 h 701350"/>
                    <a:gd name="connsiteX6" fmla="*/ 1178410 w 1178410"/>
                    <a:gd name="connsiteY6" fmla="*/ 463345 h 701350"/>
                    <a:gd name="connsiteX7" fmla="*/ 930880 w 1178410"/>
                    <a:gd name="connsiteY7" fmla="*/ 701350 h 701350"/>
                    <a:gd name="connsiteX8" fmla="*/ 250705 w 1178410"/>
                    <a:gd name="connsiteY8" fmla="*/ 701350 h 701350"/>
                    <a:gd name="connsiteX9" fmla="*/ 0 w 1178410"/>
                    <a:gd name="connsiteY9" fmla="*/ 453820 h 701350"/>
                    <a:gd name="connsiteX10" fmla="*/ 25400 w 1178410"/>
                    <a:gd name="connsiteY10" fmla="*/ 253414 h 701350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29865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1007 h 708943"/>
                    <a:gd name="connsiteX1" fmla="*/ 241180 w 1178410"/>
                    <a:gd name="connsiteY1" fmla="*/ 13477 h 708943"/>
                    <a:gd name="connsiteX2" fmla="*/ 301828 w 1178410"/>
                    <a:gd name="connsiteY2" fmla="*/ 14315 h 708943"/>
                    <a:gd name="connsiteX3" fmla="*/ 587578 w 1178410"/>
                    <a:gd name="connsiteY3" fmla="*/ 131790 h 708943"/>
                    <a:gd name="connsiteX4" fmla="*/ 876905 w 1178410"/>
                    <a:gd name="connsiteY4" fmla="*/ 10302 h 708943"/>
                    <a:gd name="connsiteX5" fmla="*/ 921519 w 1178410"/>
                    <a:gd name="connsiteY5" fmla="*/ 8058 h 708943"/>
                    <a:gd name="connsiteX6" fmla="*/ 1153010 w 1178410"/>
                    <a:gd name="connsiteY6" fmla="*/ 261007 h 708943"/>
                    <a:gd name="connsiteX7" fmla="*/ 1178410 w 1178410"/>
                    <a:gd name="connsiteY7" fmla="*/ 470938 h 708943"/>
                    <a:gd name="connsiteX8" fmla="*/ 930880 w 1178410"/>
                    <a:gd name="connsiteY8" fmla="*/ 708943 h 708943"/>
                    <a:gd name="connsiteX9" fmla="*/ 250705 w 1178410"/>
                    <a:gd name="connsiteY9" fmla="*/ 708943 h 708943"/>
                    <a:gd name="connsiteX10" fmla="*/ 0 w 1178410"/>
                    <a:gd name="connsiteY10" fmla="*/ 461413 h 708943"/>
                    <a:gd name="connsiteX11" fmla="*/ 25400 w 1178410"/>
                    <a:gd name="connsiteY11" fmla="*/ 261007 h 70894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0002 h 707938"/>
                    <a:gd name="connsiteX1" fmla="*/ 241180 w 1178410"/>
                    <a:gd name="connsiteY1" fmla="*/ 12472 h 707938"/>
                    <a:gd name="connsiteX2" fmla="*/ 301828 w 1178410"/>
                    <a:gd name="connsiteY2" fmla="*/ 13310 h 707938"/>
                    <a:gd name="connsiteX3" fmla="*/ 587578 w 1178410"/>
                    <a:gd name="connsiteY3" fmla="*/ 130785 h 707938"/>
                    <a:gd name="connsiteX4" fmla="*/ 876905 w 1178410"/>
                    <a:gd name="connsiteY4" fmla="*/ 9297 h 707938"/>
                    <a:gd name="connsiteX5" fmla="*/ 921519 w 1178410"/>
                    <a:gd name="connsiteY5" fmla="*/ 10228 h 707938"/>
                    <a:gd name="connsiteX6" fmla="*/ 1153010 w 1178410"/>
                    <a:gd name="connsiteY6" fmla="*/ 260002 h 707938"/>
                    <a:gd name="connsiteX7" fmla="*/ 1178410 w 1178410"/>
                    <a:gd name="connsiteY7" fmla="*/ 469933 h 707938"/>
                    <a:gd name="connsiteX8" fmla="*/ 930880 w 1178410"/>
                    <a:gd name="connsiteY8" fmla="*/ 707938 h 707938"/>
                    <a:gd name="connsiteX9" fmla="*/ 250705 w 1178410"/>
                    <a:gd name="connsiteY9" fmla="*/ 707938 h 707938"/>
                    <a:gd name="connsiteX10" fmla="*/ 0 w 1178410"/>
                    <a:gd name="connsiteY10" fmla="*/ 460408 h 707938"/>
                    <a:gd name="connsiteX11" fmla="*/ 25400 w 1178410"/>
                    <a:gd name="connsiteY11" fmla="*/ 260002 h 707938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402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0705 h 698641"/>
                    <a:gd name="connsiteX1" fmla="*/ 263405 w 1178410"/>
                    <a:gd name="connsiteY1" fmla="*/ 3175 h 698641"/>
                    <a:gd name="connsiteX2" fmla="*/ 298653 w 1178410"/>
                    <a:gd name="connsiteY2" fmla="*/ 4013 h 698641"/>
                    <a:gd name="connsiteX3" fmla="*/ 584403 w 1178410"/>
                    <a:gd name="connsiteY3" fmla="*/ 121488 h 698641"/>
                    <a:gd name="connsiteX4" fmla="*/ 886430 w 1178410"/>
                    <a:gd name="connsiteY4" fmla="*/ 0 h 698641"/>
                    <a:gd name="connsiteX5" fmla="*/ 921519 w 1178410"/>
                    <a:gd name="connsiteY5" fmla="*/ 931 h 698641"/>
                    <a:gd name="connsiteX6" fmla="*/ 1153010 w 1178410"/>
                    <a:gd name="connsiteY6" fmla="*/ 250705 h 698641"/>
                    <a:gd name="connsiteX7" fmla="*/ 1178410 w 1178410"/>
                    <a:gd name="connsiteY7" fmla="*/ 460636 h 698641"/>
                    <a:gd name="connsiteX8" fmla="*/ 930880 w 1178410"/>
                    <a:gd name="connsiteY8" fmla="*/ 698641 h 698641"/>
                    <a:gd name="connsiteX9" fmla="*/ 250705 w 1178410"/>
                    <a:gd name="connsiteY9" fmla="*/ 698641 h 698641"/>
                    <a:gd name="connsiteX10" fmla="*/ 0 w 1178410"/>
                    <a:gd name="connsiteY10" fmla="*/ 451111 h 698641"/>
                    <a:gd name="connsiteX11" fmla="*/ 25400 w 1178410"/>
                    <a:gd name="connsiteY11" fmla="*/ 250705 h 698641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0080 w 1178410"/>
                    <a:gd name="connsiteY4" fmla="*/ 2318 h 700959"/>
                    <a:gd name="connsiteX5" fmla="*/ 9215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60248 h 708184"/>
                    <a:gd name="connsiteX1" fmla="*/ 263405 w 1178410"/>
                    <a:gd name="connsiteY1" fmla="*/ 12718 h 708184"/>
                    <a:gd name="connsiteX2" fmla="*/ 298653 w 1178410"/>
                    <a:gd name="connsiteY2" fmla="*/ 13556 h 708184"/>
                    <a:gd name="connsiteX3" fmla="*/ 584403 w 1178410"/>
                    <a:gd name="connsiteY3" fmla="*/ 131031 h 708184"/>
                    <a:gd name="connsiteX4" fmla="*/ 880080 w 1178410"/>
                    <a:gd name="connsiteY4" fmla="*/ 18 h 708184"/>
                    <a:gd name="connsiteX5" fmla="*/ 921519 w 1178410"/>
                    <a:gd name="connsiteY5" fmla="*/ 7299 h 708184"/>
                    <a:gd name="connsiteX6" fmla="*/ 1153010 w 1178410"/>
                    <a:gd name="connsiteY6" fmla="*/ 260248 h 708184"/>
                    <a:gd name="connsiteX7" fmla="*/ 1178410 w 1178410"/>
                    <a:gd name="connsiteY7" fmla="*/ 470179 h 708184"/>
                    <a:gd name="connsiteX8" fmla="*/ 930880 w 1178410"/>
                    <a:gd name="connsiteY8" fmla="*/ 708184 h 708184"/>
                    <a:gd name="connsiteX9" fmla="*/ 250705 w 1178410"/>
                    <a:gd name="connsiteY9" fmla="*/ 708184 h 708184"/>
                    <a:gd name="connsiteX10" fmla="*/ 0 w 1178410"/>
                    <a:gd name="connsiteY10" fmla="*/ 460654 h 708184"/>
                    <a:gd name="connsiteX11" fmla="*/ 25400 w 1178410"/>
                    <a:gd name="connsiteY11" fmla="*/ 260248 h 708184"/>
                    <a:gd name="connsiteX0" fmla="*/ 25400 w 1178410"/>
                    <a:gd name="connsiteY0" fmla="*/ 253926 h 701862"/>
                    <a:gd name="connsiteX1" fmla="*/ 263405 w 1178410"/>
                    <a:gd name="connsiteY1" fmla="*/ 6396 h 701862"/>
                    <a:gd name="connsiteX2" fmla="*/ 298653 w 1178410"/>
                    <a:gd name="connsiteY2" fmla="*/ 7234 h 701862"/>
                    <a:gd name="connsiteX3" fmla="*/ 584403 w 1178410"/>
                    <a:gd name="connsiteY3" fmla="*/ 124709 h 701862"/>
                    <a:gd name="connsiteX4" fmla="*/ 880080 w 1178410"/>
                    <a:gd name="connsiteY4" fmla="*/ 46 h 701862"/>
                    <a:gd name="connsiteX5" fmla="*/ 921519 w 1178410"/>
                    <a:gd name="connsiteY5" fmla="*/ 977 h 701862"/>
                    <a:gd name="connsiteX6" fmla="*/ 1153010 w 1178410"/>
                    <a:gd name="connsiteY6" fmla="*/ 253926 h 701862"/>
                    <a:gd name="connsiteX7" fmla="*/ 1178410 w 1178410"/>
                    <a:gd name="connsiteY7" fmla="*/ 463857 h 701862"/>
                    <a:gd name="connsiteX8" fmla="*/ 930880 w 1178410"/>
                    <a:gd name="connsiteY8" fmla="*/ 701862 h 701862"/>
                    <a:gd name="connsiteX9" fmla="*/ 250705 w 1178410"/>
                    <a:gd name="connsiteY9" fmla="*/ 701862 h 701862"/>
                    <a:gd name="connsiteX10" fmla="*/ 0 w 1178410"/>
                    <a:gd name="connsiteY10" fmla="*/ 454332 h 701862"/>
                    <a:gd name="connsiteX11" fmla="*/ 25400 w 1178410"/>
                    <a:gd name="connsiteY11" fmla="*/ 253926 h 701862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0751 h 698687"/>
                    <a:gd name="connsiteX1" fmla="*/ 263405 w 1178410"/>
                    <a:gd name="connsiteY1" fmla="*/ 3221 h 698687"/>
                    <a:gd name="connsiteX2" fmla="*/ 298653 w 1178410"/>
                    <a:gd name="connsiteY2" fmla="*/ 4059 h 698687"/>
                    <a:gd name="connsiteX3" fmla="*/ 584403 w 1178410"/>
                    <a:gd name="connsiteY3" fmla="*/ 121534 h 698687"/>
                    <a:gd name="connsiteX4" fmla="*/ 880080 w 1178410"/>
                    <a:gd name="connsiteY4" fmla="*/ 46 h 698687"/>
                    <a:gd name="connsiteX5" fmla="*/ 921519 w 1178410"/>
                    <a:gd name="connsiteY5" fmla="*/ 977 h 698687"/>
                    <a:gd name="connsiteX6" fmla="*/ 1153010 w 1178410"/>
                    <a:gd name="connsiteY6" fmla="*/ 250751 h 698687"/>
                    <a:gd name="connsiteX7" fmla="*/ 1178410 w 1178410"/>
                    <a:gd name="connsiteY7" fmla="*/ 460682 h 698687"/>
                    <a:gd name="connsiteX8" fmla="*/ 930880 w 1178410"/>
                    <a:gd name="connsiteY8" fmla="*/ 698687 h 698687"/>
                    <a:gd name="connsiteX9" fmla="*/ 250705 w 1178410"/>
                    <a:gd name="connsiteY9" fmla="*/ 698687 h 698687"/>
                    <a:gd name="connsiteX10" fmla="*/ 0 w 1178410"/>
                    <a:gd name="connsiteY10" fmla="*/ 451157 h 698687"/>
                    <a:gd name="connsiteX11" fmla="*/ 25400 w 1178410"/>
                    <a:gd name="connsiteY11" fmla="*/ 250751 h 698687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08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6430 w 1178410"/>
                    <a:gd name="connsiteY4" fmla="*/ 2244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50750 h 698686"/>
                    <a:gd name="connsiteX1" fmla="*/ 263405 w 1178410"/>
                    <a:gd name="connsiteY1" fmla="*/ 3220 h 698686"/>
                    <a:gd name="connsiteX2" fmla="*/ 298653 w 1178410"/>
                    <a:gd name="connsiteY2" fmla="*/ 4058 h 698686"/>
                    <a:gd name="connsiteX3" fmla="*/ 584403 w 1178410"/>
                    <a:gd name="connsiteY3" fmla="*/ 121533 h 698686"/>
                    <a:gd name="connsiteX4" fmla="*/ 889605 w 1178410"/>
                    <a:gd name="connsiteY4" fmla="*/ 45 h 698686"/>
                    <a:gd name="connsiteX5" fmla="*/ 921519 w 1178410"/>
                    <a:gd name="connsiteY5" fmla="*/ 976 h 698686"/>
                    <a:gd name="connsiteX6" fmla="*/ 1153010 w 1178410"/>
                    <a:gd name="connsiteY6" fmla="*/ 250750 h 698686"/>
                    <a:gd name="connsiteX7" fmla="*/ 1178410 w 1178410"/>
                    <a:gd name="connsiteY7" fmla="*/ 460681 h 698686"/>
                    <a:gd name="connsiteX8" fmla="*/ 930880 w 1178410"/>
                    <a:gd name="connsiteY8" fmla="*/ 698686 h 698686"/>
                    <a:gd name="connsiteX9" fmla="*/ 250705 w 1178410"/>
                    <a:gd name="connsiteY9" fmla="*/ 698686 h 698686"/>
                    <a:gd name="connsiteX10" fmla="*/ 0 w 1178410"/>
                    <a:gd name="connsiteY10" fmla="*/ 451156 h 698686"/>
                    <a:gd name="connsiteX11" fmla="*/ 25400 w 1178410"/>
                    <a:gd name="connsiteY11" fmla="*/ 250750 h 698686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38805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86430 w 1178410"/>
                    <a:gd name="connsiteY4" fmla="*/ 5452 h 697743"/>
                    <a:gd name="connsiteX5" fmla="*/ 9215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1044 w 1178410"/>
                    <a:gd name="connsiteY5" fmla="*/ 728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3175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74 h 695510"/>
                    <a:gd name="connsiteX1" fmla="*/ 263405 w 1178410"/>
                    <a:gd name="connsiteY1" fmla="*/ 44 h 695510"/>
                    <a:gd name="connsiteX2" fmla="*/ 298653 w 1178410"/>
                    <a:gd name="connsiteY2" fmla="*/ 882 h 695510"/>
                    <a:gd name="connsiteX3" fmla="*/ 584403 w 1178410"/>
                    <a:gd name="connsiteY3" fmla="*/ 118357 h 695510"/>
                    <a:gd name="connsiteX4" fmla="*/ 940405 w 1178410"/>
                    <a:gd name="connsiteY4" fmla="*/ 44 h 695510"/>
                    <a:gd name="connsiteX5" fmla="*/ 934219 w 1178410"/>
                    <a:gd name="connsiteY5" fmla="*/ 4150 h 695510"/>
                    <a:gd name="connsiteX6" fmla="*/ 1153010 w 1178410"/>
                    <a:gd name="connsiteY6" fmla="*/ 247574 h 695510"/>
                    <a:gd name="connsiteX7" fmla="*/ 1178410 w 1178410"/>
                    <a:gd name="connsiteY7" fmla="*/ 457505 h 695510"/>
                    <a:gd name="connsiteX8" fmla="*/ 930880 w 1178410"/>
                    <a:gd name="connsiteY8" fmla="*/ 695510 h 695510"/>
                    <a:gd name="connsiteX9" fmla="*/ 250705 w 1178410"/>
                    <a:gd name="connsiteY9" fmla="*/ 695510 h 695510"/>
                    <a:gd name="connsiteX10" fmla="*/ 0 w 1178410"/>
                    <a:gd name="connsiteY10" fmla="*/ 447980 h 695510"/>
                    <a:gd name="connsiteX11" fmla="*/ 25400 w 1178410"/>
                    <a:gd name="connsiteY11" fmla="*/ 247574 h 695510"/>
                    <a:gd name="connsiteX0" fmla="*/ 25400 w 1178410"/>
                    <a:gd name="connsiteY0" fmla="*/ 247679 h 695615"/>
                    <a:gd name="connsiteX1" fmla="*/ 263405 w 1178410"/>
                    <a:gd name="connsiteY1" fmla="*/ 149 h 695615"/>
                    <a:gd name="connsiteX2" fmla="*/ 298653 w 1178410"/>
                    <a:gd name="connsiteY2" fmla="*/ 987 h 695615"/>
                    <a:gd name="connsiteX3" fmla="*/ 584403 w 1178410"/>
                    <a:gd name="connsiteY3" fmla="*/ 118462 h 695615"/>
                    <a:gd name="connsiteX4" fmla="*/ 940405 w 1178410"/>
                    <a:gd name="connsiteY4" fmla="*/ 149 h 695615"/>
                    <a:gd name="connsiteX5" fmla="*/ 943744 w 1178410"/>
                    <a:gd name="connsiteY5" fmla="*/ 1080 h 695615"/>
                    <a:gd name="connsiteX6" fmla="*/ 1153010 w 1178410"/>
                    <a:gd name="connsiteY6" fmla="*/ 247679 h 695615"/>
                    <a:gd name="connsiteX7" fmla="*/ 1178410 w 1178410"/>
                    <a:gd name="connsiteY7" fmla="*/ 457610 h 695615"/>
                    <a:gd name="connsiteX8" fmla="*/ 930880 w 1178410"/>
                    <a:gd name="connsiteY8" fmla="*/ 695615 h 695615"/>
                    <a:gd name="connsiteX9" fmla="*/ 250705 w 1178410"/>
                    <a:gd name="connsiteY9" fmla="*/ 695615 h 695615"/>
                    <a:gd name="connsiteX10" fmla="*/ 0 w 1178410"/>
                    <a:gd name="connsiteY10" fmla="*/ 448085 h 695615"/>
                    <a:gd name="connsiteX11" fmla="*/ 25400 w 1178410"/>
                    <a:gd name="connsiteY11" fmla="*/ 247679 h 695615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880244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978669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7680 h 695616"/>
                    <a:gd name="connsiteX1" fmla="*/ 263405 w 1178410"/>
                    <a:gd name="connsiteY1" fmla="*/ 150 h 695616"/>
                    <a:gd name="connsiteX2" fmla="*/ 298653 w 1178410"/>
                    <a:gd name="connsiteY2" fmla="*/ 988 h 695616"/>
                    <a:gd name="connsiteX3" fmla="*/ 584403 w 1178410"/>
                    <a:gd name="connsiteY3" fmla="*/ 118463 h 695616"/>
                    <a:gd name="connsiteX4" fmla="*/ 940405 w 1178410"/>
                    <a:gd name="connsiteY4" fmla="*/ 150 h 695616"/>
                    <a:gd name="connsiteX5" fmla="*/ 969144 w 1178410"/>
                    <a:gd name="connsiteY5" fmla="*/ 1081 h 695616"/>
                    <a:gd name="connsiteX6" fmla="*/ 1153010 w 1178410"/>
                    <a:gd name="connsiteY6" fmla="*/ 247680 h 695616"/>
                    <a:gd name="connsiteX7" fmla="*/ 1178410 w 1178410"/>
                    <a:gd name="connsiteY7" fmla="*/ 457611 h 695616"/>
                    <a:gd name="connsiteX8" fmla="*/ 930880 w 1178410"/>
                    <a:gd name="connsiteY8" fmla="*/ 695616 h 695616"/>
                    <a:gd name="connsiteX9" fmla="*/ 250705 w 1178410"/>
                    <a:gd name="connsiteY9" fmla="*/ 695616 h 695616"/>
                    <a:gd name="connsiteX10" fmla="*/ 0 w 1178410"/>
                    <a:gd name="connsiteY10" fmla="*/ 448086 h 695616"/>
                    <a:gd name="connsiteX11" fmla="*/ 25400 w 1178410"/>
                    <a:gd name="connsiteY11" fmla="*/ 247680 h 69561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32455 w 1178410"/>
                    <a:gd name="connsiteY4" fmla="*/ 3175 h 695466"/>
                    <a:gd name="connsiteX5" fmla="*/ 969144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32455 w 1178410"/>
                    <a:gd name="connsiteY4" fmla="*/ 5452 h 697743"/>
                    <a:gd name="connsiteX5" fmla="*/ 9342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7690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849 h 697785"/>
                    <a:gd name="connsiteX1" fmla="*/ 263405 w 1178410"/>
                    <a:gd name="connsiteY1" fmla="*/ 2319 h 697785"/>
                    <a:gd name="connsiteX2" fmla="*/ 298653 w 1178410"/>
                    <a:gd name="connsiteY2" fmla="*/ 3157 h 697785"/>
                    <a:gd name="connsiteX3" fmla="*/ 584403 w 1178410"/>
                    <a:gd name="connsiteY3" fmla="*/ 120632 h 697785"/>
                    <a:gd name="connsiteX4" fmla="*/ 883255 w 1178410"/>
                    <a:gd name="connsiteY4" fmla="*/ 2319 h 697785"/>
                    <a:gd name="connsiteX5" fmla="*/ 934219 w 1178410"/>
                    <a:gd name="connsiteY5" fmla="*/ 75 h 697785"/>
                    <a:gd name="connsiteX6" fmla="*/ 1153010 w 1178410"/>
                    <a:gd name="connsiteY6" fmla="*/ 249849 h 697785"/>
                    <a:gd name="connsiteX7" fmla="*/ 1178410 w 1178410"/>
                    <a:gd name="connsiteY7" fmla="*/ 459780 h 697785"/>
                    <a:gd name="connsiteX8" fmla="*/ 930880 w 1178410"/>
                    <a:gd name="connsiteY8" fmla="*/ 697785 h 697785"/>
                    <a:gd name="connsiteX9" fmla="*/ 250705 w 1178410"/>
                    <a:gd name="connsiteY9" fmla="*/ 697785 h 697785"/>
                    <a:gd name="connsiteX10" fmla="*/ 0 w 1178410"/>
                    <a:gd name="connsiteY10" fmla="*/ 450255 h 697785"/>
                    <a:gd name="connsiteX11" fmla="*/ 25400 w 1178410"/>
                    <a:gd name="connsiteY11" fmla="*/ 249849 h 697785"/>
                    <a:gd name="connsiteX0" fmla="*/ 25400 w 1178410"/>
                    <a:gd name="connsiteY0" fmla="*/ 257080 h 705016"/>
                    <a:gd name="connsiteX1" fmla="*/ 263405 w 1178410"/>
                    <a:gd name="connsiteY1" fmla="*/ 9550 h 705016"/>
                    <a:gd name="connsiteX2" fmla="*/ 298653 w 1178410"/>
                    <a:gd name="connsiteY2" fmla="*/ 10388 h 705016"/>
                    <a:gd name="connsiteX3" fmla="*/ 584403 w 1178410"/>
                    <a:gd name="connsiteY3" fmla="*/ 127863 h 705016"/>
                    <a:gd name="connsiteX4" fmla="*/ 883255 w 1178410"/>
                    <a:gd name="connsiteY4" fmla="*/ 25 h 705016"/>
                    <a:gd name="connsiteX5" fmla="*/ 934219 w 1178410"/>
                    <a:gd name="connsiteY5" fmla="*/ 7306 h 705016"/>
                    <a:gd name="connsiteX6" fmla="*/ 1153010 w 1178410"/>
                    <a:gd name="connsiteY6" fmla="*/ 257080 h 705016"/>
                    <a:gd name="connsiteX7" fmla="*/ 1178410 w 1178410"/>
                    <a:gd name="connsiteY7" fmla="*/ 467011 h 705016"/>
                    <a:gd name="connsiteX8" fmla="*/ 930880 w 1178410"/>
                    <a:gd name="connsiteY8" fmla="*/ 705016 h 705016"/>
                    <a:gd name="connsiteX9" fmla="*/ 250705 w 1178410"/>
                    <a:gd name="connsiteY9" fmla="*/ 705016 h 705016"/>
                    <a:gd name="connsiteX10" fmla="*/ 0 w 1178410"/>
                    <a:gd name="connsiteY10" fmla="*/ 457486 h 705016"/>
                    <a:gd name="connsiteX11" fmla="*/ 25400 w 1178410"/>
                    <a:gd name="connsiteY11" fmla="*/ 257080 h 705016"/>
                    <a:gd name="connsiteX0" fmla="*/ 25400 w 1178410"/>
                    <a:gd name="connsiteY0" fmla="*/ 249791 h 697727"/>
                    <a:gd name="connsiteX1" fmla="*/ 263405 w 1178410"/>
                    <a:gd name="connsiteY1" fmla="*/ 2261 h 697727"/>
                    <a:gd name="connsiteX2" fmla="*/ 298653 w 1178410"/>
                    <a:gd name="connsiteY2" fmla="*/ 3099 h 697727"/>
                    <a:gd name="connsiteX3" fmla="*/ 584403 w 1178410"/>
                    <a:gd name="connsiteY3" fmla="*/ 120574 h 697727"/>
                    <a:gd name="connsiteX4" fmla="*/ 883255 w 1178410"/>
                    <a:gd name="connsiteY4" fmla="*/ 11786 h 697727"/>
                    <a:gd name="connsiteX5" fmla="*/ 934219 w 1178410"/>
                    <a:gd name="connsiteY5" fmla="*/ 17 h 697727"/>
                    <a:gd name="connsiteX6" fmla="*/ 1153010 w 1178410"/>
                    <a:gd name="connsiteY6" fmla="*/ 249791 h 697727"/>
                    <a:gd name="connsiteX7" fmla="*/ 1178410 w 1178410"/>
                    <a:gd name="connsiteY7" fmla="*/ 459722 h 697727"/>
                    <a:gd name="connsiteX8" fmla="*/ 930880 w 1178410"/>
                    <a:gd name="connsiteY8" fmla="*/ 697727 h 697727"/>
                    <a:gd name="connsiteX9" fmla="*/ 250705 w 1178410"/>
                    <a:gd name="connsiteY9" fmla="*/ 697727 h 697727"/>
                    <a:gd name="connsiteX10" fmla="*/ 0 w 1178410"/>
                    <a:gd name="connsiteY10" fmla="*/ 450197 h 697727"/>
                    <a:gd name="connsiteX11" fmla="*/ 25400 w 1178410"/>
                    <a:gd name="connsiteY11" fmla="*/ 249791 h 697727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6430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6430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960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325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5326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342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88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24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405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5140 h 703076"/>
                    <a:gd name="connsiteX1" fmla="*/ 263405 w 1178410"/>
                    <a:gd name="connsiteY1" fmla="*/ 7610 h 703076"/>
                    <a:gd name="connsiteX2" fmla="*/ 298653 w 1178410"/>
                    <a:gd name="connsiteY2" fmla="*/ 8448 h 703076"/>
                    <a:gd name="connsiteX3" fmla="*/ 584403 w 1178410"/>
                    <a:gd name="connsiteY3" fmla="*/ 125923 h 703076"/>
                    <a:gd name="connsiteX4" fmla="*/ 940569 w 1178410"/>
                    <a:gd name="connsiteY4" fmla="*/ 2191 h 703076"/>
                    <a:gd name="connsiteX5" fmla="*/ 1153010 w 1178410"/>
                    <a:gd name="connsiteY5" fmla="*/ 255140 h 703076"/>
                    <a:gd name="connsiteX6" fmla="*/ 1178410 w 1178410"/>
                    <a:gd name="connsiteY6" fmla="*/ 465071 h 703076"/>
                    <a:gd name="connsiteX7" fmla="*/ 930880 w 1178410"/>
                    <a:gd name="connsiteY7" fmla="*/ 703076 h 703076"/>
                    <a:gd name="connsiteX8" fmla="*/ 250705 w 1178410"/>
                    <a:gd name="connsiteY8" fmla="*/ 703076 h 703076"/>
                    <a:gd name="connsiteX9" fmla="*/ 0 w 1178410"/>
                    <a:gd name="connsiteY9" fmla="*/ 455546 h 703076"/>
                    <a:gd name="connsiteX10" fmla="*/ 25400 w 1178410"/>
                    <a:gd name="connsiteY10" fmla="*/ 255140 h 703076"/>
                    <a:gd name="connsiteX0" fmla="*/ 25400 w 1178410"/>
                    <a:gd name="connsiteY0" fmla="*/ 277920 h 725856"/>
                    <a:gd name="connsiteX1" fmla="*/ 263405 w 1178410"/>
                    <a:gd name="connsiteY1" fmla="*/ 30390 h 725856"/>
                    <a:gd name="connsiteX2" fmla="*/ 298653 w 1178410"/>
                    <a:gd name="connsiteY2" fmla="*/ 31228 h 725856"/>
                    <a:gd name="connsiteX3" fmla="*/ 584403 w 1178410"/>
                    <a:gd name="connsiteY3" fmla="*/ 148703 h 725856"/>
                    <a:gd name="connsiteX4" fmla="*/ 911994 w 1178410"/>
                    <a:gd name="connsiteY4" fmla="*/ 23291 h 725856"/>
                    <a:gd name="connsiteX5" fmla="*/ 940569 w 1178410"/>
                    <a:gd name="connsiteY5" fmla="*/ 24971 h 725856"/>
                    <a:gd name="connsiteX6" fmla="*/ 1153010 w 1178410"/>
                    <a:gd name="connsiteY6" fmla="*/ 277920 h 725856"/>
                    <a:gd name="connsiteX7" fmla="*/ 1178410 w 1178410"/>
                    <a:gd name="connsiteY7" fmla="*/ 487851 h 725856"/>
                    <a:gd name="connsiteX8" fmla="*/ 930880 w 1178410"/>
                    <a:gd name="connsiteY8" fmla="*/ 725856 h 725856"/>
                    <a:gd name="connsiteX9" fmla="*/ 250705 w 1178410"/>
                    <a:gd name="connsiteY9" fmla="*/ 725856 h 725856"/>
                    <a:gd name="connsiteX10" fmla="*/ 0 w 1178410"/>
                    <a:gd name="connsiteY10" fmla="*/ 478326 h 725856"/>
                    <a:gd name="connsiteX11" fmla="*/ 25400 w 1178410"/>
                    <a:gd name="connsiteY11" fmla="*/ 277920 h 725856"/>
                    <a:gd name="connsiteX0" fmla="*/ 25400 w 1178410"/>
                    <a:gd name="connsiteY0" fmla="*/ 276708 h 724644"/>
                    <a:gd name="connsiteX1" fmla="*/ 263405 w 1178410"/>
                    <a:gd name="connsiteY1" fmla="*/ 29178 h 724644"/>
                    <a:gd name="connsiteX2" fmla="*/ 298653 w 1178410"/>
                    <a:gd name="connsiteY2" fmla="*/ 30016 h 724644"/>
                    <a:gd name="connsiteX3" fmla="*/ 584403 w 1178410"/>
                    <a:gd name="connsiteY3" fmla="*/ 147491 h 724644"/>
                    <a:gd name="connsiteX4" fmla="*/ 905644 w 1178410"/>
                    <a:gd name="connsiteY4" fmla="*/ 25254 h 724644"/>
                    <a:gd name="connsiteX5" fmla="*/ 940569 w 1178410"/>
                    <a:gd name="connsiteY5" fmla="*/ 23759 h 724644"/>
                    <a:gd name="connsiteX6" fmla="*/ 1153010 w 1178410"/>
                    <a:gd name="connsiteY6" fmla="*/ 276708 h 724644"/>
                    <a:gd name="connsiteX7" fmla="*/ 1178410 w 1178410"/>
                    <a:gd name="connsiteY7" fmla="*/ 486639 h 724644"/>
                    <a:gd name="connsiteX8" fmla="*/ 930880 w 1178410"/>
                    <a:gd name="connsiteY8" fmla="*/ 724644 h 724644"/>
                    <a:gd name="connsiteX9" fmla="*/ 250705 w 1178410"/>
                    <a:gd name="connsiteY9" fmla="*/ 724644 h 724644"/>
                    <a:gd name="connsiteX10" fmla="*/ 0 w 1178410"/>
                    <a:gd name="connsiteY10" fmla="*/ 477114 h 724644"/>
                    <a:gd name="connsiteX11" fmla="*/ 25400 w 1178410"/>
                    <a:gd name="connsiteY11" fmla="*/ 276708 h 72464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905644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889769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1091 h 719027"/>
                    <a:gd name="connsiteX1" fmla="*/ 263405 w 1178410"/>
                    <a:gd name="connsiteY1" fmla="*/ 23561 h 719027"/>
                    <a:gd name="connsiteX2" fmla="*/ 298653 w 1178410"/>
                    <a:gd name="connsiteY2" fmla="*/ 24399 h 719027"/>
                    <a:gd name="connsiteX3" fmla="*/ 584403 w 1178410"/>
                    <a:gd name="connsiteY3" fmla="*/ 141874 h 719027"/>
                    <a:gd name="connsiteX4" fmla="*/ 889769 w 1178410"/>
                    <a:gd name="connsiteY4" fmla="*/ 19637 h 719027"/>
                    <a:gd name="connsiteX5" fmla="*/ 940569 w 1178410"/>
                    <a:gd name="connsiteY5" fmla="*/ 18142 h 719027"/>
                    <a:gd name="connsiteX6" fmla="*/ 1153010 w 1178410"/>
                    <a:gd name="connsiteY6" fmla="*/ 271091 h 719027"/>
                    <a:gd name="connsiteX7" fmla="*/ 1178410 w 1178410"/>
                    <a:gd name="connsiteY7" fmla="*/ 481022 h 719027"/>
                    <a:gd name="connsiteX8" fmla="*/ 930880 w 1178410"/>
                    <a:gd name="connsiteY8" fmla="*/ 719027 h 719027"/>
                    <a:gd name="connsiteX9" fmla="*/ 250705 w 1178410"/>
                    <a:gd name="connsiteY9" fmla="*/ 719027 h 719027"/>
                    <a:gd name="connsiteX10" fmla="*/ 0 w 1178410"/>
                    <a:gd name="connsiteY10" fmla="*/ 471497 h 719027"/>
                    <a:gd name="connsiteX11" fmla="*/ 25400 w 1178410"/>
                    <a:gd name="connsiteY11" fmla="*/ 271091 h 719027"/>
                    <a:gd name="connsiteX0" fmla="*/ 25400 w 1178410"/>
                    <a:gd name="connsiteY0" fmla="*/ 253153 h 701089"/>
                    <a:gd name="connsiteX1" fmla="*/ 263405 w 1178410"/>
                    <a:gd name="connsiteY1" fmla="*/ 5623 h 701089"/>
                    <a:gd name="connsiteX2" fmla="*/ 298653 w 1178410"/>
                    <a:gd name="connsiteY2" fmla="*/ 6461 h 701089"/>
                    <a:gd name="connsiteX3" fmla="*/ 584403 w 1178410"/>
                    <a:gd name="connsiteY3" fmla="*/ 123936 h 701089"/>
                    <a:gd name="connsiteX4" fmla="*/ 889769 w 1178410"/>
                    <a:gd name="connsiteY4" fmla="*/ 1699 h 701089"/>
                    <a:gd name="connsiteX5" fmla="*/ 940569 w 1178410"/>
                    <a:gd name="connsiteY5" fmla="*/ 204 h 701089"/>
                    <a:gd name="connsiteX6" fmla="*/ 1153010 w 1178410"/>
                    <a:gd name="connsiteY6" fmla="*/ 253153 h 701089"/>
                    <a:gd name="connsiteX7" fmla="*/ 1178410 w 1178410"/>
                    <a:gd name="connsiteY7" fmla="*/ 463084 h 701089"/>
                    <a:gd name="connsiteX8" fmla="*/ 930880 w 1178410"/>
                    <a:gd name="connsiteY8" fmla="*/ 701089 h 701089"/>
                    <a:gd name="connsiteX9" fmla="*/ 250705 w 1178410"/>
                    <a:gd name="connsiteY9" fmla="*/ 701089 h 701089"/>
                    <a:gd name="connsiteX10" fmla="*/ 0 w 1178410"/>
                    <a:gd name="connsiteY10" fmla="*/ 453559 h 701089"/>
                    <a:gd name="connsiteX11" fmla="*/ 25400 w 1178410"/>
                    <a:gd name="connsiteY11" fmla="*/ 253153 h 70108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1454 h 699390"/>
                    <a:gd name="connsiteX1" fmla="*/ 263405 w 1178410"/>
                    <a:gd name="connsiteY1" fmla="*/ 3924 h 699390"/>
                    <a:gd name="connsiteX2" fmla="*/ 298653 w 1178410"/>
                    <a:gd name="connsiteY2" fmla="*/ 4762 h 699390"/>
                    <a:gd name="connsiteX3" fmla="*/ 584403 w 1178410"/>
                    <a:gd name="connsiteY3" fmla="*/ 122237 h 699390"/>
                    <a:gd name="connsiteX4" fmla="*/ 889769 w 1178410"/>
                    <a:gd name="connsiteY4" fmla="*/ 0 h 699390"/>
                    <a:gd name="connsiteX5" fmla="*/ 940569 w 1178410"/>
                    <a:gd name="connsiteY5" fmla="*/ 1680 h 699390"/>
                    <a:gd name="connsiteX6" fmla="*/ 1153010 w 1178410"/>
                    <a:gd name="connsiteY6" fmla="*/ 251454 h 699390"/>
                    <a:gd name="connsiteX7" fmla="*/ 1178410 w 1178410"/>
                    <a:gd name="connsiteY7" fmla="*/ 461385 h 699390"/>
                    <a:gd name="connsiteX8" fmla="*/ 930880 w 1178410"/>
                    <a:gd name="connsiteY8" fmla="*/ 699390 h 699390"/>
                    <a:gd name="connsiteX9" fmla="*/ 250705 w 1178410"/>
                    <a:gd name="connsiteY9" fmla="*/ 699390 h 699390"/>
                    <a:gd name="connsiteX10" fmla="*/ 0 w 1178410"/>
                    <a:gd name="connsiteY10" fmla="*/ 451860 h 699390"/>
                    <a:gd name="connsiteX11" fmla="*/ 25400 w 1178410"/>
                    <a:gd name="connsiteY11" fmla="*/ 251454 h 69939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9769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9605"/>
                    <a:gd name="connsiteY0" fmla="*/ 249774 h 697710"/>
                    <a:gd name="connsiteX1" fmla="*/ 263405 w 1179605"/>
                    <a:gd name="connsiteY1" fmla="*/ 2244 h 697710"/>
                    <a:gd name="connsiteX2" fmla="*/ 311353 w 1179605"/>
                    <a:gd name="connsiteY2" fmla="*/ 3082 h 697710"/>
                    <a:gd name="connsiteX3" fmla="*/ 593928 w 1179605"/>
                    <a:gd name="connsiteY3" fmla="*/ 120557 h 697710"/>
                    <a:gd name="connsiteX4" fmla="*/ 880244 w 1179605"/>
                    <a:gd name="connsiteY4" fmla="*/ 1495 h 697710"/>
                    <a:gd name="connsiteX5" fmla="*/ 927869 w 1179605"/>
                    <a:gd name="connsiteY5" fmla="*/ 0 h 697710"/>
                    <a:gd name="connsiteX6" fmla="*/ 1153010 w 1179605"/>
                    <a:gd name="connsiteY6" fmla="*/ 249774 h 697710"/>
                    <a:gd name="connsiteX7" fmla="*/ 1178410 w 1179605"/>
                    <a:gd name="connsiteY7" fmla="*/ 459705 h 697710"/>
                    <a:gd name="connsiteX8" fmla="*/ 930880 w 1179605"/>
                    <a:gd name="connsiteY8" fmla="*/ 697710 h 697710"/>
                    <a:gd name="connsiteX9" fmla="*/ 250705 w 1179605"/>
                    <a:gd name="connsiteY9" fmla="*/ 697710 h 697710"/>
                    <a:gd name="connsiteX10" fmla="*/ 0 w 1179605"/>
                    <a:gd name="connsiteY10" fmla="*/ 450180 h 697710"/>
                    <a:gd name="connsiteX11" fmla="*/ 28575 w 117960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1828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51151 h 699087"/>
                    <a:gd name="connsiteX1" fmla="*/ 263405 w 1178817"/>
                    <a:gd name="connsiteY1" fmla="*/ 3621 h 699087"/>
                    <a:gd name="connsiteX2" fmla="*/ 305003 w 1178817"/>
                    <a:gd name="connsiteY2" fmla="*/ 4459 h 699087"/>
                    <a:gd name="connsiteX3" fmla="*/ 593928 w 1178817"/>
                    <a:gd name="connsiteY3" fmla="*/ 121934 h 699087"/>
                    <a:gd name="connsiteX4" fmla="*/ 880244 w 1178817"/>
                    <a:gd name="connsiteY4" fmla="*/ 2872 h 699087"/>
                    <a:gd name="connsiteX5" fmla="*/ 927869 w 1178817"/>
                    <a:gd name="connsiteY5" fmla="*/ 1377 h 699087"/>
                    <a:gd name="connsiteX6" fmla="*/ 1153010 w 1178817"/>
                    <a:gd name="connsiteY6" fmla="*/ 251151 h 699087"/>
                    <a:gd name="connsiteX7" fmla="*/ 1178410 w 1178817"/>
                    <a:gd name="connsiteY7" fmla="*/ 461082 h 699087"/>
                    <a:gd name="connsiteX8" fmla="*/ 930880 w 1178817"/>
                    <a:gd name="connsiteY8" fmla="*/ 699087 h 699087"/>
                    <a:gd name="connsiteX9" fmla="*/ 250705 w 1178817"/>
                    <a:gd name="connsiteY9" fmla="*/ 699087 h 699087"/>
                    <a:gd name="connsiteX10" fmla="*/ 0 w 1178817"/>
                    <a:gd name="connsiteY10" fmla="*/ 451557 h 699087"/>
                    <a:gd name="connsiteX11" fmla="*/ 28575 w 1178817"/>
                    <a:gd name="connsiteY11" fmla="*/ 251151 h 699087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5705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817 h 697753"/>
                    <a:gd name="connsiteX1" fmla="*/ 260230 w 1178817"/>
                    <a:gd name="connsiteY1" fmla="*/ 2287 h 697753"/>
                    <a:gd name="connsiteX2" fmla="*/ 305003 w 1178817"/>
                    <a:gd name="connsiteY2" fmla="*/ 3125 h 697753"/>
                    <a:gd name="connsiteX3" fmla="*/ 593928 w 1178817"/>
                    <a:gd name="connsiteY3" fmla="*/ 120600 h 697753"/>
                    <a:gd name="connsiteX4" fmla="*/ 880244 w 1178817"/>
                    <a:gd name="connsiteY4" fmla="*/ 1538 h 697753"/>
                    <a:gd name="connsiteX5" fmla="*/ 927869 w 1178817"/>
                    <a:gd name="connsiteY5" fmla="*/ 43 h 697753"/>
                    <a:gd name="connsiteX6" fmla="*/ 1153010 w 1178817"/>
                    <a:gd name="connsiteY6" fmla="*/ 249817 h 697753"/>
                    <a:gd name="connsiteX7" fmla="*/ 1178410 w 1178817"/>
                    <a:gd name="connsiteY7" fmla="*/ 459748 h 697753"/>
                    <a:gd name="connsiteX8" fmla="*/ 930880 w 1178817"/>
                    <a:gd name="connsiteY8" fmla="*/ 697753 h 697753"/>
                    <a:gd name="connsiteX9" fmla="*/ 250705 w 1178817"/>
                    <a:gd name="connsiteY9" fmla="*/ 697753 h 697753"/>
                    <a:gd name="connsiteX10" fmla="*/ 0 w 1178817"/>
                    <a:gd name="connsiteY10" fmla="*/ 450223 h 697753"/>
                    <a:gd name="connsiteX11" fmla="*/ 28575 w 1178817"/>
                    <a:gd name="connsiteY11" fmla="*/ 249817 h 697753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8577 h 696513"/>
                    <a:gd name="connsiteX1" fmla="*/ 260230 w 1178817"/>
                    <a:gd name="connsiteY1" fmla="*/ 1047 h 696513"/>
                    <a:gd name="connsiteX2" fmla="*/ 305003 w 1178817"/>
                    <a:gd name="connsiteY2" fmla="*/ 1885 h 696513"/>
                    <a:gd name="connsiteX3" fmla="*/ 593928 w 1178817"/>
                    <a:gd name="connsiteY3" fmla="*/ 119360 h 696513"/>
                    <a:gd name="connsiteX4" fmla="*/ 880244 w 1178817"/>
                    <a:gd name="connsiteY4" fmla="*/ 298 h 696513"/>
                    <a:gd name="connsiteX5" fmla="*/ 927869 w 1178817"/>
                    <a:gd name="connsiteY5" fmla="*/ 1978 h 696513"/>
                    <a:gd name="connsiteX6" fmla="*/ 1153010 w 1178817"/>
                    <a:gd name="connsiteY6" fmla="*/ 248577 h 696513"/>
                    <a:gd name="connsiteX7" fmla="*/ 1178410 w 1178817"/>
                    <a:gd name="connsiteY7" fmla="*/ 458508 h 696513"/>
                    <a:gd name="connsiteX8" fmla="*/ 930880 w 1178817"/>
                    <a:gd name="connsiteY8" fmla="*/ 696513 h 696513"/>
                    <a:gd name="connsiteX9" fmla="*/ 250705 w 1178817"/>
                    <a:gd name="connsiteY9" fmla="*/ 696513 h 696513"/>
                    <a:gd name="connsiteX10" fmla="*/ 0 w 1178817"/>
                    <a:gd name="connsiteY10" fmla="*/ 448983 h 696513"/>
                    <a:gd name="connsiteX11" fmla="*/ 28575 w 1178817"/>
                    <a:gd name="connsiteY11" fmla="*/ 248577 h 696513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8576 h 696512"/>
                    <a:gd name="connsiteX1" fmla="*/ 260230 w 1178817"/>
                    <a:gd name="connsiteY1" fmla="*/ 1046 h 696512"/>
                    <a:gd name="connsiteX2" fmla="*/ 305003 w 1178817"/>
                    <a:gd name="connsiteY2" fmla="*/ 1884 h 696512"/>
                    <a:gd name="connsiteX3" fmla="*/ 593928 w 1178817"/>
                    <a:gd name="connsiteY3" fmla="*/ 119359 h 696512"/>
                    <a:gd name="connsiteX4" fmla="*/ 877069 w 1178817"/>
                    <a:gd name="connsiteY4" fmla="*/ 297 h 696512"/>
                    <a:gd name="connsiteX5" fmla="*/ 927869 w 1178817"/>
                    <a:gd name="connsiteY5" fmla="*/ 1977 h 696512"/>
                    <a:gd name="connsiteX6" fmla="*/ 1153010 w 1178817"/>
                    <a:gd name="connsiteY6" fmla="*/ 248576 h 696512"/>
                    <a:gd name="connsiteX7" fmla="*/ 1178410 w 1178817"/>
                    <a:gd name="connsiteY7" fmla="*/ 458507 h 696512"/>
                    <a:gd name="connsiteX8" fmla="*/ 930880 w 1178817"/>
                    <a:gd name="connsiteY8" fmla="*/ 696512 h 696512"/>
                    <a:gd name="connsiteX9" fmla="*/ 250705 w 1178817"/>
                    <a:gd name="connsiteY9" fmla="*/ 696512 h 696512"/>
                    <a:gd name="connsiteX10" fmla="*/ 0 w 1178817"/>
                    <a:gd name="connsiteY10" fmla="*/ 448982 h 696512"/>
                    <a:gd name="connsiteX11" fmla="*/ 28575 w 1178817"/>
                    <a:gd name="connsiteY11" fmla="*/ 248576 h 696512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341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38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222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2225 w 1178817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1661 w 1178253"/>
                    <a:gd name="connsiteY0" fmla="*/ 247530 h 695466"/>
                    <a:gd name="connsiteX1" fmla="*/ 259666 w 1178253"/>
                    <a:gd name="connsiteY1" fmla="*/ 0 h 695466"/>
                    <a:gd name="connsiteX2" fmla="*/ 304439 w 1178253"/>
                    <a:gd name="connsiteY2" fmla="*/ 838 h 695466"/>
                    <a:gd name="connsiteX3" fmla="*/ 593364 w 1178253"/>
                    <a:gd name="connsiteY3" fmla="*/ 118313 h 695466"/>
                    <a:gd name="connsiteX4" fmla="*/ 876505 w 1178253"/>
                    <a:gd name="connsiteY4" fmla="*/ 2426 h 695466"/>
                    <a:gd name="connsiteX5" fmla="*/ 927305 w 1178253"/>
                    <a:gd name="connsiteY5" fmla="*/ 931 h 695466"/>
                    <a:gd name="connsiteX6" fmla="*/ 1152446 w 1178253"/>
                    <a:gd name="connsiteY6" fmla="*/ 247530 h 695466"/>
                    <a:gd name="connsiteX7" fmla="*/ 1177846 w 1178253"/>
                    <a:gd name="connsiteY7" fmla="*/ 457461 h 695466"/>
                    <a:gd name="connsiteX8" fmla="*/ 930316 w 1178253"/>
                    <a:gd name="connsiteY8" fmla="*/ 695466 h 695466"/>
                    <a:gd name="connsiteX9" fmla="*/ 250141 w 1178253"/>
                    <a:gd name="connsiteY9" fmla="*/ 695466 h 695466"/>
                    <a:gd name="connsiteX10" fmla="*/ 2611 w 1178253"/>
                    <a:gd name="connsiteY10" fmla="*/ 470161 h 695466"/>
                    <a:gd name="connsiteX11" fmla="*/ 21661 w 1178253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4476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442 w 1179034"/>
                    <a:gd name="connsiteY0" fmla="*/ 247530 h 695466"/>
                    <a:gd name="connsiteX1" fmla="*/ 260447 w 1179034"/>
                    <a:gd name="connsiteY1" fmla="*/ 0 h 695466"/>
                    <a:gd name="connsiteX2" fmla="*/ 305220 w 1179034"/>
                    <a:gd name="connsiteY2" fmla="*/ 838 h 695466"/>
                    <a:gd name="connsiteX3" fmla="*/ 594145 w 1179034"/>
                    <a:gd name="connsiteY3" fmla="*/ 118313 h 695466"/>
                    <a:gd name="connsiteX4" fmla="*/ 877286 w 1179034"/>
                    <a:gd name="connsiteY4" fmla="*/ 2426 h 695466"/>
                    <a:gd name="connsiteX5" fmla="*/ 928086 w 1179034"/>
                    <a:gd name="connsiteY5" fmla="*/ 931 h 695466"/>
                    <a:gd name="connsiteX6" fmla="*/ 1153227 w 1179034"/>
                    <a:gd name="connsiteY6" fmla="*/ 247530 h 695466"/>
                    <a:gd name="connsiteX7" fmla="*/ 1178627 w 1179034"/>
                    <a:gd name="connsiteY7" fmla="*/ 457461 h 695466"/>
                    <a:gd name="connsiteX8" fmla="*/ 931097 w 1179034"/>
                    <a:gd name="connsiteY8" fmla="*/ 695466 h 695466"/>
                    <a:gd name="connsiteX9" fmla="*/ 250922 w 1179034"/>
                    <a:gd name="connsiteY9" fmla="*/ 695466 h 695466"/>
                    <a:gd name="connsiteX10" fmla="*/ 217 w 1179034"/>
                    <a:gd name="connsiteY10" fmla="*/ 454286 h 695466"/>
                    <a:gd name="connsiteX11" fmla="*/ 22442 w 1179034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8701 w 1178943"/>
                    <a:gd name="connsiteY0" fmla="*/ 247530 h 695466"/>
                    <a:gd name="connsiteX1" fmla="*/ 260356 w 1178943"/>
                    <a:gd name="connsiteY1" fmla="*/ 0 h 695466"/>
                    <a:gd name="connsiteX2" fmla="*/ 305129 w 1178943"/>
                    <a:gd name="connsiteY2" fmla="*/ 838 h 695466"/>
                    <a:gd name="connsiteX3" fmla="*/ 594054 w 1178943"/>
                    <a:gd name="connsiteY3" fmla="*/ 118313 h 695466"/>
                    <a:gd name="connsiteX4" fmla="*/ 877195 w 1178943"/>
                    <a:gd name="connsiteY4" fmla="*/ 2426 h 695466"/>
                    <a:gd name="connsiteX5" fmla="*/ 927995 w 1178943"/>
                    <a:gd name="connsiteY5" fmla="*/ 931 h 695466"/>
                    <a:gd name="connsiteX6" fmla="*/ 1153136 w 1178943"/>
                    <a:gd name="connsiteY6" fmla="*/ 247530 h 695466"/>
                    <a:gd name="connsiteX7" fmla="*/ 1178536 w 1178943"/>
                    <a:gd name="connsiteY7" fmla="*/ 457461 h 695466"/>
                    <a:gd name="connsiteX8" fmla="*/ 931006 w 1178943"/>
                    <a:gd name="connsiteY8" fmla="*/ 695466 h 695466"/>
                    <a:gd name="connsiteX9" fmla="*/ 250831 w 1178943"/>
                    <a:gd name="connsiteY9" fmla="*/ 695466 h 695466"/>
                    <a:gd name="connsiteX10" fmla="*/ 126 w 1178943"/>
                    <a:gd name="connsiteY10" fmla="*/ 454286 h 695466"/>
                    <a:gd name="connsiteX11" fmla="*/ 28701 w 1178943"/>
                    <a:gd name="connsiteY11" fmla="*/ 247530 h 695466"/>
                    <a:gd name="connsiteX0" fmla="*/ 25611 w 1175853"/>
                    <a:gd name="connsiteY0" fmla="*/ 247530 h 695466"/>
                    <a:gd name="connsiteX1" fmla="*/ 257266 w 1175853"/>
                    <a:gd name="connsiteY1" fmla="*/ 0 h 695466"/>
                    <a:gd name="connsiteX2" fmla="*/ 302039 w 1175853"/>
                    <a:gd name="connsiteY2" fmla="*/ 838 h 695466"/>
                    <a:gd name="connsiteX3" fmla="*/ 590964 w 1175853"/>
                    <a:gd name="connsiteY3" fmla="*/ 118313 h 695466"/>
                    <a:gd name="connsiteX4" fmla="*/ 874105 w 1175853"/>
                    <a:gd name="connsiteY4" fmla="*/ 2426 h 695466"/>
                    <a:gd name="connsiteX5" fmla="*/ 924905 w 1175853"/>
                    <a:gd name="connsiteY5" fmla="*/ 931 h 695466"/>
                    <a:gd name="connsiteX6" fmla="*/ 1150046 w 1175853"/>
                    <a:gd name="connsiteY6" fmla="*/ 247530 h 695466"/>
                    <a:gd name="connsiteX7" fmla="*/ 1175446 w 1175853"/>
                    <a:gd name="connsiteY7" fmla="*/ 457461 h 695466"/>
                    <a:gd name="connsiteX8" fmla="*/ 927916 w 1175853"/>
                    <a:gd name="connsiteY8" fmla="*/ 695466 h 695466"/>
                    <a:gd name="connsiteX9" fmla="*/ 247741 w 1175853"/>
                    <a:gd name="connsiteY9" fmla="*/ 695466 h 695466"/>
                    <a:gd name="connsiteX10" fmla="*/ 211 w 1175853"/>
                    <a:gd name="connsiteY10" fmla="*/ 454286 h 695466"/>
                    <a:gd name="connsiteX11" fmla="*/ 25611 w 1175853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720521 w 1175642"/>
                    <a:gd name="connsiteY4" fmla="*/ 68168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75642" h="695466">
                      <a:moveTo>
                        <a:pt x="22225" y="247530"/>
                      </a:moveTo>
                      <a:cubicBezTo>
                        <a:pt x="53975" y="98455"/>
                        <a:pt x="158780" y="6350"/>
                        <a:pt x="257055" y="0"/>
                      </a:cubicBezTo>
                      <a:lnTo>
                        <a:pt x="301828" y="838"/>
                      </a:lnTo>
                      <a:cubicBezTo>
                        <a:pt x="336807" y="27436"/>
                        <a:pt x="448869" y="106282"/>
                        <a:pt x="536778" y="115138"/>
                      </a:cubicBezTo>
                      <a:cubicBezTo>
                        <a:pt x="593860" y="116835"/>
                        <a:pt x="574377" y="115528"/>
                        <a:pt x="634796" y="115793"/>
                      </a:cubicBezTo>
                      <a:cubicBezTo>
                        <a:pt x="739665" y="100183"/>
                        <a:pt x="814465" y="42207"/>
                        <a:pt x="873894" y="2426"/>
                      </a:cubicBezTo>
                      <a:cubicBezTo>
                        <a:pt x="907855" y="854"/>
                        <a:pt x="881350" y="2943"/>
                        <a:pt x="924694" y="931"/>
                      </a:cubicBezTo>
                      <a:cubicBezTo>
                        <a:pt x="1018336" y="10965"/>
                        <a:pt x="1113370" y="101592"/>
                        <a:pt x="1149835" y="247530"/>
                      </a:cubicBezTo>
                      <a:cubicBezTo>
                        <a:pt x="1177352" y="374657"/>
                        <a:pt x="1176293" y="374784"/>
                        <a:pt x="1175235" y="457461"/>
                      </a:cubicBezTo>
                      <a:cubicBezTo>
                        <a:pt x="1172060" y="619236"/>
                        <a:pt x="1121230" y="679591"/>
                        <a:pt x="927705" y="695466"/>
                      </a:cubicBezTo>
                      <a:lnTo>
                        <a:pt x="247530" y="695466"/>
                      </a:lnTo>
                      <a:cubicBezTo>
                        <a:pt x="57180" y="679591"/>
                        <a:pt x="3175" y="616061"/>
                        <a:pt x="0" y="454286"/>
                      </a:cubicBezTo>
                      <a:cubicBezTo>
                        <a:pt x="2117" y="381134"/>
                        <a:pt x="1058" y="377832"/>
                        <a:pt x="22225" y="2475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1967662" y="10822188"/>
                <a:ext cx="1192179" cy="1487534"/>
                <a:chOff x="228228" y="10718119"/>
                <a:chExt cx="1192179" cy="1487534"/>
              </a:xfrm>
              <a:solidFill>
                <a:srgbClr val="34495D"/>
              </a:solidFill>
            </p:grpSpPr>
            <p:sp>
              <p:nvSpPr>
                <p:cNvPr id="221" name="Oval 220"/>
                <p:cNvSpPr>
                  <a:spLocks noChangeAspect="1"/>
                </p:cNvSpPr>
                <p:nvPr/>
              </p:nvSpPr>
              <p:spPr>
                <a:xfrm>
                  <a:off x="492781" y="11226492"/>
                  <a:ext cx="683034" cy="336985"/>
                </a:xfrm>
                <a:custGeom>
                  <a:avLst/>
                  <a:gdLst>
                    <a:gd name="connsiteX0" fmla="*/ 0 w 680312"/>
                    <a:gd name="connsiteY0" fmla="*/ 340156 h 680312"/>
                    <a:gd name="connsiteX1" fmla="*/ 340156 w 680312"/>
                    <a:gd name="connsiteY1" fmla="*/ 0 h 680312"/>
                    <a:gd name="connsiteX2" fmla="*/ 680312 w 680312"/>
                    <a:gd name="connsiteY2" fmla="*/ 340156 h 680312"/>
                    <a:gd name="connsiteX3" fmla="*/ 340156 w 680312"/>
                    <a:gd name="connsiteY3" fmla="*/ 680312 h 680312"/>
                    <a:gd name="connsiteX4" fmla="*/ 0 w 680312"/>
                    <a:gd name="connsiteY4" fmla="*/ 340156 h 680312"/>
                    <a:gd name="connsiteX0" fmla="*/ 0 w 681848"/>
                    <a:gd name="connsiteY0" fmla="*/ 371589 h 711745"/>
                    <a:gd name="connsiteX1" fmla="*/ 340156 w 681848"/>
                    <a:gd name="connsiteY1" fmla="*/ 31433 h 711745"/>
                    <a:gd name="connsiteX2" fmla="*/ 460828 w 681848"/>
                    <a:gd name="connsiteY2" fmla="*/ 53607 h 711745"/>
                    <a:gd name="connsiteX3" fmla="*/ 680312 w 681848"/>
                    <a:gd name="connsiteY3" fmla="*/ 371589 h 711745"/>
                    <a:gd name="connsiteX4" fmla="*/ 340156 w 681848"/>
                    <a:gd name="connsiteY4" fmla="*/ 711745 h 711745"/>
                    <a:gd name="connsiteX5" fmla="*/ 0 w 681848"/>
                    <a:gd name="connsiteY5" fmla="*/ 371589 h 711745"/>
                    <a:gd name="connsiteX0" fmla="*/ 0 w 681848"/>
                    <a:gd name="connsiteY0" fmla="*/ 373528 h 713684"/>
                    <a:gd name="connsiteX1" fmla="*/ 340156 w 681848"/>
                    <a:gd name="connsiteY1" fmla="*/ 33372 h 713684"/>
                    <a:gd name="connsiteX2" fmla="*/ 460828 w 681848"/>
                    <a:gd name="connsiteY2" fmla="*/ 55546 h 713684"/>
                    <a:gd name="connsiteX3" fmla="*/ 680312 w 681848"/>
                    <a:gd name="connsiteY3" fmla="*/ 373528 h 713684"/>
                    <a:gd name="connsiteX4" fmla="*/ 340156 w 681848"/>
                    <a:gd name="connsiteY4" fmla="*/ 713684 h 713684"/>
                    <a:gd name="connsiteX5" fmla="*/ 0 w 681848"/>
                    <a:gd name="connsiteY5" fmla="*/ 373528 h 713684"/>
                    <a:gd name="connsiteX0" fmla="*/ 0 w 681317"/>
                    <a:gd name="connsiteY0" fmla="*/ 386988 h 727144"/>
                    <a:gd name="connsiteX1" fmla="*/ 340156 w 681317"/>
                    <a:gd name="connsiteY1" fmla="*/ 46832 h 727144"/>
                    <a:gd name="connsiteX2" fmla="*/ 356053 w 681317"/>
                    <a:gd name="connsiteY2" fmla="*/ 43606 h 727144"/>
                    <a:gd name="connsiteX3" fmla="*/ 680312 w 681317"/>
                    <a:gd name="connsiteY3" fmla="*/ 386988 h 727144"/>
                    <a:gd name="connsiteX4" fmla="*/ 340156 w 681317"/>
                    <a:gd name="connsiteY4" fmla="*/ 727144 h 727144"/>
                    <a:gd name="connsiteX5" fmla="*/ 0 w 681317"/>
                    <a:gd name="connsiteY5" fmla="*/ 386988 h 727144"/>
                    <a:gd name="connsiteX0" fmla="*/ 0 w 681317"/>
                    <a:gd name="connsiteY0" fmla="*/ 343382 h 683538"/>
                    <a:gd name="connsiteX1" fmla="*/ 356053 w 681317"/>
                    <a:gd name="connsiteY1" fmla="*/ 0 h 683538"/>
                    <a:gd name="connsiteX2" fmla="*/ 680312 w 681317"/>
                    <a:gd name="connsiteY2" fmla="*/ 343382 h 683538"/>
                    <a:gd name="connsiteX3" fmla="*/ 340156 w 681317"/>
                    <a:gd name="connsiteY3" fmla="*/ 683538 h 683538"/>
                    <a:gd name="connsiteX4" fmla="*/ 0 w 681317"/>
                    <a:gd name="connsiteY4" fmla="*/ 343382 h 683538"/>
                    <a:gd name="connsiteX0" fmla="*/ 3 w 681251"/>
                    <a:gd name="connsiteY0" fmla="*/ 25258 h 365414"/>
                    <a:gd name="connsiteX1" fmla="*/ 333831 w 681251"/>
                    <a:gd name="connsiteY1" fmla="*/ 145426 h 365414"/>
                    <a:gd name="connsiteX2" fmla="*/ 680315 w 681251"/>
                    <a:gd name="connsiteY2" fmla="*/ 25258 h 365414"/>
                    <a:gd name="connsiteX3" fmla="*/ 340159 w 681251"/>
                    <a:gd name="connsiteY3" fmla="*/ 365414 h 365414"/>
                    <a:gd name="connsiteX4" fmla="*/ 3 w 681251"/>
                    <a:gd name="connsiteY4" fmla="*/ 25258 h 365414"/>
                    <a:gd name="connsiteX0" fmla="*/ 3 w 681374"/>
                    <a:gd name="connsiteY0" fmla="*/ 30886 h 371042"/>
                    <a:gd name="connsiteX1" fmla="*/ 333831 w 681374"/>
                    <a:gd name="connsiteY1" fmla="*/ 151054 h 371042"/>
                    <a:gd name="connsiteX2" fmla="*/ 680315 w 681374"/>
                    <a:gd name="connsiteY2" fmla="*/ 30886 h 371042"/>
                    <a:gd name="connsiteX3" fmla="*/ 340159 w 681374"/>
                    <a:gd name="connsiteY3" fmla="*/ 371042 h 371042"/>
                    <a:gd name="connsiteX4" fmla="*/ 3 w 681374"/>
                    <a:gd name="connsiteY4" fmla="*/ 30886 h 371042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987"/>
                    <a:gd name="connsiteY0" fmla="*/ 32183 h 372339"/>
                    <a:gd name="connsiteX1" fmla="*/ 337004 w 681987"/>
                    <a:gd name="connsiteY1" fmla="*/ 222201 h 372339"/>
                    <a:gd name="connsiteX2" fmla="*/ 680313 w 681987"/>
                    <a:gd name="connsiteY2" fmla="*/ 32183 h 372339"/>
                    <a:gd name="connsiteX3" fmla="*/ 340157 w 681987"/>
                    <a:gd name="connsiteY3" fmla="*/ 372339 h 372339"/>
                    <a:gd name="connsiteX4" fmla="*/ 1 w 681987"/>
                    <a:gd name="connsiteY4" fmla="*/ 32183 h 372339"/>
                    <a:gd name="connsiteX0" fmla="*/ 12 w 682121"/>
                    <a:gd name="connsiteY0" fmla="*/ 32183 h 372339"/>
                    <a:gd name="connsiteX1" fmla="*/ 349715 w 682121"/>
                    <a:gd name="connsiteY1" fmla="*/ 222201 h 372339"/>
                    <a:gd name="connsiteX2" fmla="*/ 680324 w 682121"/>
                    <a:gd name="connsiteY2" fmla="*/ 32183 h 372339"/>
                    <a:gd name="connsiteX3" fmla="*/ 340168 w 682121"/>
                    <a:gd name="connsiteY3" fmla="*/ 372339 h 372339"/>
                    <a:gd name="connsiteX4" fmla="*/ 12 w 682121"/>
                    <a:gd name="connsiteY4" fmla="*/ 32183 h 372339"/>
                    <a:gd name="connsiteX0" fmla="*/ 1 w 682016"/>
                    <a:gd name="connsiteY0" fmla="*/ 32183 h 372339"/>
                    <a:gd name="connsiteX1" fmla="*/ 340179 w 682016"/>
                    <a:gd name="connsiteY1" fmla="*/ 222201 h 372339"/>
                    <a:gd name="connsiteX2" fmla="*/ 680313 w 682016"/>
                    <a:gd name="connsiteY2" fmla="*/ 32183 h 372339"/>
                    <a:gd name="connsiteX3" fmla="*/ 340157 w 682016"/>
                    <a:gd name="connsiteY3" fmla="*/ 372339 h 372339"/>
                    <a:gd name="connsiteX4" fmla="*/ 1 w 682016"/>
                    <a:gd name="connsiteY4" fmla="*/ 32183 h 372339"/>
                    <a:gd name="connsiteX0" fmla="*/ 35609 w 717624"/>
                    <a:gd name="connsiteY0" fmla="*/ 32183 h 372475"/>
                    <a:gd name="connsiteX1" fmla="*/ 375787 w 717624"/>
                    <a:gd name="connsiteY1" fmla="*/ 222201 h 372475"/>
                    <a:gd name="connsiteX2" fmla="*/ 715921 w 717624"/>
                    <a:gd name="connsiteY2" fmla="*/ 32183 h 372475"/>
                    <a:gd name="connsiteX3" fmla="*/ 375765 w 717624"/>
                    <a:gd name="connsiteY3" fmla="*/ 372339 h 372475"/>
                    <a:gd name="connsiteX4" fmla="*/ 48762 w 717624"/>
                    <a:gd name="connsiteY4" fmla="*/ 72977 h 372475"/>
                    <a:gd name="connsiteX5" fmla="*/ 35609 w 717624"/>
                    <a:gd name="connsiteY5" fmla="*/ 32183 h 372475"/>
                    <a:gd name="connsiteX0" fmla="*/ 1 w 668863"/>
                    <a:gd name="connsiteY0" fmla="*/ 72977 h 372460"/>
                    <a:gd name="connsiteX1" fmla="*/ 327026 w 668863"/>
                    <a:gd name="connsiteY1" fmla="*/ 222201 h 372460"/>
                    <a:gd name="connsiteX2" fmla="*/ 667160 w 668863"/>
                    <a:gd name="connsiteY2" fmla="*/ 32183 h 372460"/>
                    <a:gd name="connsiteX3" fmla="*/ 327004 w 668863"/>
                    <a:gd name="connsiteY3" fmla="*/ 372339 h 372460"/>
                    <a:gd name="connsiteX4" fmla="*/ 1 w 668863"/>
                    <a:gd name="connsiteY4" fmla="*/ 72977 h 372460"/>
                    <a:gd name="connsiteX0" fmla="*/ 1 w 668863"/>
                    <a:gd name="connsiteY0" fmla="*/ 38052 h 372341"/>
                    <a:gd name="connsiteX1" fmla="*/ 327026 w 668863"/>
                    <a:gd name="connsiteY1" fmla="*/ 222201 h 372341"/>
                    <a:gd name="connsiteX2" fmla="*/ 667160 w 668863"/>
                    <a:gd name="connsiteY2" fmla="*/ 32183 h 372341"/>
                    <a:gd name="connsiteX3" fmla="*/ 327004 w 668863"/>
                    <a:gd name="connsiteY3" fmla="*/ 372339 h 372341"/>
                    <a:gd name="connsiteX4" fmla="*/ 1 w 668863"/>
                    <a:gd name="connsiteY4" fmla="*/ 38052 h 372341"/>
                    <a:gd name="connsiteX0" fmla="*/ 0 w 668862"/>
                    <a:gd name="connsiteY0" fmla="*/ 38052 h 372342"/>
                    <a:gd name="connsiteX1" fmla="*/ 327025 w 668862"/>
                    <a:gd name="connsiteY1" fmla="*/ 222201 h 372342"/>
                    <a:gd name="connsiteX2" fmla="*/ 667159 w 668862"/>
                    <a:gd name="connsiteY2" fmla="*/ 32183 h 372342"/>
                    <a:gd name="connsiteX3" fmla="*/ 327003 w 668862"/>
                    <a:gd name="connsiteY3" fmla="*/ 372339 h 372342"/>
                    <a:gd name="connsiteX4" fmla="*/ 0 w 668862"/>
                    <a:gd name="connsiteY4" fmla="*/ 38052 h 372342"/>
                    <a:gd name="connsiteX0" fmla="*/ 133 w 668995"/>
                    <a:gd name="connsiteY0" fmla="*/ 38052 h 372345"/>
                    <a:gd name="connsiteX1" fmla="*/ 327158 w 668995"/>
                    <a:gd name="connsiteY1" fmla="*/ 222201 h 372345"/>
                    <a:gd name="connsiteX2" fmla="*/ 667292 w 668995"/>
                    <a:gd name="connsiteY2" fmla="*/ 32183 h 372345"/>
                    <a:gd name="connsiteX3" fmla="*/ 327136 w 668995"/>
                    <a:gd name="connsiteY3" fmla="*/ 372339 h 372345"/>
                    <a:gd name="connsiteX4" fmla="*/ 133 w 668995"/>
                    <a:gd name="connsiteY4" fmla="*/ 38052 h 372345"/>
                    <a:gd name="connsiteX0" fmla="*/ 17880 w 686742"/>
                    <a:gd name="connsiteY0" fmla="*/ 38052 h 372340"/>
                    <a:gd name="connsiteX1" fmla="*/ 344905 w 686742"/>
                    <a:gd name="connsiteY1" fmla="*/ 222201 h 372340"/>
                    <a:gd name="connsiteX2" fmla="*/ 685039 w 686742"/>
                    <a:gd name="connsiteY2" fmla="*/ 32183 h 372340"/>
                    <a:gd name="connsiteX3" fmla="*/ 344883 w 686742"/>
                    <a:gd name="connsiteY3" fmla="*/ 372339 h 372340"/>
                    <a:gd name="connsiteX4" fmla="*/ 17880 w 686742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7525 w 706387"/>
                    <a:gd name="connsiteY0" fmla="*/ 38052 h 372340"/>
                    <a:gd name="connsiteX1" fmla="*/ 364550 w 706387"/>
                    <a:gd name="connsiteY1" fmla="*/ 222201 h 372340"/>
                    <a:gd name="connsiteX2" fmla="*/ 704684 w 706387"/>
                    <a:gd name="connsiteY2" fmla="*/ 32183 h 372340"/>
                    <a:gd name="connsiteX3" fmla="*/ 364528 w 706387"/>
                    <a:gd name="connsiteY3" fmla="*/ 372339 h 372340"/>
                    <a:gd name="connsiteX4" fmla="*/ 37525 w 706387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0981 w 699843"/>
                    <a:gd name="connsiteY0" fmla="*/ 38052 h 372340"/>
                    <a:gd name="connsiteX1" fmla="*/ 358006 w 699843"/>
                    <a:gd name="connsiteY1" fmla="*/ 222201 h 372340"/>
                    <a:gd name="connsiteX2" fmla="*/ 698140 w 699843"/>
                    <a:gd name="connsiteY2" fmla="*/ 32183 h 372340"/>
                    <a:gd name="connsiteX3" fmla="*/ 357984 w 699843"/>
                    <a:gd name="connsiteY3" fmla="*/ 372339 h 372340"/>
                    <a:gd name="connsiteX4" fmla="*/ 30981 w 699843"/>
                    <a:gd name="connsiteY4" fmla="*/ 38052 h 372340"/>
                    <a:gd name="connsiteX0" fmla="*/ 33134 w 701996"/>
                    <a:gd name="connsiteY0" fmla="*/ 38052 h 372340"/>
                    <a:gd name="connsiteX1" fmla="*/ 360159 w 701996"/>
                    <a:gd name="connsiteY1" fmla="*/ 222201 h 372340"/>
                    <a:gd name="connsiteX2" fmla="*/ 700293 w 701996"/>
                    <a:gd name="connsiteY2" fmla="*/ 32183 h 372340"/>
                    <a:gd name="connsiteX3" fmla="*/ 360137 w 701996"/>
                    <a:gd name="connsiteY3" fmla="*/ 372339 h 372340"/>
                    <a:gd name="connsiteX4" fmla="*/ 33134 w 701996"/>
                    <a:gd name="connsiteY4" fmla="*/ 38052 h 372340"/>
                    <a:gd name="connsiteX0" fmla="*/ 0 w 668862"/>
                    <a:gd name="connsiteY0" fmla="*/ 38052 h 372360"/>
                    <a:gd name="connsiteX1" fmla="*/ 327025 w 668862"/>
                    <a:gd name="connsiteY1" fmla="*/ 222201 h 372360"/>
                    <a:gd name="connsiteX2" fmla="*/ 667159 w 668862"/>
                    <a:gd name="connsiteY2" fmla="*/ 32183 h 372360"/>
                    <a:gd name="connsiteX3" fmla="*/ 327003 w 668862"/>
                    <a:gd name="connsiteY3" fmla="*/ 372339 h 372360"/>
                    <a:gd name="connsiteX4" fmla="*/ 0 w 668862"/>
                    <a:gd name="connsiteY4" fmla="*/ 38052 h 372360"/>
                    <a:gd name="connsiteX0" fmla="*/ 776 w 669638"/>
                    <a:gd name="connsiteY0" fmla="*/ 38052 h 372344"/>
                    <a:gd name="connsiteX1" fmla="*/ 327801 w 669638"/>
                    <a:gd name="connsiteY1" fmla="*/ 222201 h 372344"/>
                    <a:gd name="connsiteX2" fmla="*/ 667935 w 669638"/>
                    <a:gd name="connsiteY2" fmla="*/ 32183 h 372344"/>
                    <a:gd name="connsiteX3" fmla="*/ 327779 w 669638"/>
                    <a:gd name="connsiteY3" fmla="*/ 372339 h 372344"/>
                    <a:gd name="connsiteX4" fmla="*/ 776 w 669638"/>
                    <a:gd name="connsiteY4" fmla="*/ 38052 h 372344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52 w 677436"/>
                    <a:gd name="connsiteY0" fmla="*/ 0 h 343814"/>
                    <a:gd name="connsiteX1" fmla="*/ 337302 w 677436"/>
                    <a:gd name="connsiteY1" fmla="*/ 193674 h 343814"/>
                    <a:gd name="connsiteX2" fmla="*/ 677436 w 677436"/>
                    <a:gd name="connsiteY2" fmla="*/ 3656 h 343814"/>
                    <a:gd name="connsiteX3" fmla="*/ 337280 w 677436"/>
                    <a:gd name="connsiteY3" fmla="*/ 343812 h 343814"/>
                    <a:gd name="connsiteX4" fmla="*/ 752 w 677436"/>
                    <a:gd name="connsiteY4" fmla="*/ 0 h 343814"/>
                    <a:gd name="connsiteX0" fmla="*/ 752 w 677436"/>
                    <a:gd name="connsiteY0" fmla="*/ 12219 h 356053"/>
                    <a:gd name="connsiteX1" fmla="*/ 337302 w 677436"/>
                    <a:gd name="connsiteY1" fmla="*/ 205893 h 356053"/>
                    <a:gd name="connsiteX2" fmla="*/ 677436 w 677436"/>
                    <a:gd name="connsiteY2" fmla="*/ 0 h 356053"/>
                    <a:gd name="connsiteX3" fmla="*/ 337280 w 677436"/>
                    <a:gd name="connsiteY3" fmla="*/ 356031 h 356053"/>
                    <a:gd name="connsiteX4" fmla="*/ 752 w 677436"/>
                    <a:gd name="connsiteY4" fmla="*/ 12219 h 356053"/>
                    <a:gd name="connsiteX0" fmla="*/ 744 w 680603"/>
                    <a:gd name="connsiteY0" fmla="*/ 5869 h 356036"/>
                    <a:gd name="connsiteX1" fmla="*/ 340469 w 680603"/>
                    <a:gd name="connsiteY1" fmla="*/ 205893 h 356036"/>
                    <a:gd name="connsiteX2" fmla="*/ 680603 w 680603"/>
                    <a:gd name="connsiteY2" fmla="*/ 0 h 356036"/>
                    <a:gd name="connsiteX3" fmla="*/ 340447 w 680603"/>
                    <a:gd name="connsiteY3" fmla="*/ 356031 h 356036"/>
                    <a:gd name="connsiteX4" fmla="*/ 744 w 680603"/>
                    <a:gd name="connsiteY4" fmla="*/ 5869 h 356036"/>
                    <a:gd name="connsiteX0" fmla="*/ 1035 w 680894"/>
                    <a:gd name="connsiteY0" fmla="*/ 5869 h 356648"/>
                    <a:gd name="connsiteX1" fmla="*/ 340760 w 680894"/>
                    <a:gd name="connsiteY1" fmla="*/ 205893 h 356648"/>
                    <a:gd name="connsiteX2" fmla="*/ 680894 w 680894"/>
                    <a:gd name="connsiteY2" fmla="*/ 0 h 356648"/>
                    <a:gd name="connsiteX3" fmla="*/ 340738 w 680894"/>
                    <a:gd name="connsiteY3" fmla="*/ 356031 h 356648"/>
                    <a:gd name="connsiteX4" fmla="*/ 1035 w 680894"/>
                    <a:gd name="connsiteY4" fmla="*/ 5869 h 356648"/>
                    <a:gd name="connsiteX0" fmla="*/ 1090 w 680949"/>
                    <a:gd name="connsiteY0" fmla="*/ 5869 h 356055"/>
                    <a:gd name="connsiteX1" fmla="*/ 340815 w 680949"/>
                    <a:gd name="connsiteY1" fmla="*/ 205893 h 356055"/>
                    <a:gd name="connsiteX2" fmla="*/ 680949 w 680949"/>
                    <a:gd name="connsiteY2" fmla="*/ 0 h 356055"/>
                    <a:gd name="connsiteX3" fmla="*/ 340793 w 680949"/>
                    <a:gd name="connsiteY3" fmla="*/ 356031 h 356055"/>
                    <a:gd name="connsiteX4" fmla="*/ 1090 w 680949"/>
                    <a:gd name="connsiteY4" fmla="*/ 5869 h 356055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35636 w 715495"/>
                    <a:gd name="connsiteY0" fmla="*/ 13214 h 372902"/>
                    <a:gd name="connsiteX1" fmla="*/ 375361 w 715495"/>
                    <a:gd name="connsiteY1" fmla="*/ 222763 h 372902"/>
                    <a:gd name="connsiteX2" fmla="*/ 715495 w 715495"/>
                    <a:gd name="connsiteY2" fmla="*/ 16870 h 372902"/>
                    <a:gd name="connsiteX3" fmla="*/ 375339 w 715495"/>
                    <a:gd name="connsiteY3" fmla="*/ 372901 h 372902"/>
                    <a:gd name="connsiteX4" fmla="*/ 35636 w 715495"/>
                    <a:gd name="connsiteY4" fmla="*/ 13214 h 372902"/>
                    <a:gd name="connsiteX0" fmla="*/ 37828 w 717687"/>
                    <a:gd name="connsiteY0" fmla="*/ 15501 h 375189"/>
                    <a:gd name="connsiteX1" fmla="*/ 377553 w 717687"/>
                    <a:gd name="connsiteY1" fmla="*/ 225050 h 375189"/>
                    <a:gd name="connsiteX2" fmla="*/ 717687 w 717687"/>
                    <a:gd name="connsiteY2" fmla="*/ 19157 h 375189"/>
                    <a:gd name="connsiteX3" fmla="*/ 377531 w 717687"/>
                    <a:gd name="connsiteY3" fmla="*/ 375188 h 375189"/>
                    <a:gd name="connsiteX4" fmla="*/ 37828 w 717687"/>
                    <a:gd name="connsiteY4" fmla="*/ 15501 h 375189"/>
                    <a:gd name="connsiteX0" fmla="*/ 1398 w 681257"/>
                    <a:gd name="connsiteY0" fmla="*/ 0 h 359688"/>
                    <a:gd name="connsiteX1" fmla="*/ 341123 w 681257"/>
                    <a:gd name="connsiteY1" fmla="*/ 209549 h 359688"/>
                    <a:gd name="connsiteX2" fmla="*/ 681257 w 681257"/>
                    <a:gd name="connsiteY2" fmla="*/ 3656 h 359688"/>
                    <a:gd name="connsiteX3" fmla="*/ 341101 w 681257"/>
                    <a:gd name="connsiteY3" fmla="*/ 359687 h 359688"/>
                    <a:gd name="connsiteX4" fmla="*/ 1398 w 681257"/>
                    <a:gd name="connsiteY4" fmla="*/ 0 h 359688"/>
                    <a:gd name="connsiteX0" fmla="*/ 1794 w 681653"/>
                    <a:gd name="connsiteY0" fmla="*/ 0 h 359688"/>
                    <a:gd name="connsiteX1" fmla="*/ 341519 w 681653"/>
                    <a:gd name="connsiteY1" fmla="*/ 209549 h 359688"/>
                    <a:gd name="connsiteX2" fmla="*/ 681653 w 681653"/>
                    <a:gd name="connsiteY2" fmla="*/ 3656 h 359688"/>
                    <a:gd name="connsiteX3" fmla="*/ 341497 w 681653"/>
                    <a:gd name="connsiteY3" fmla="*/ 359687 h 359688"/>
                    <a:gd name="connsiteX4" fmla="*/ 1794 w 681653"/>
                    <a:gd name="connsiteY4" fmla="*/ 0 h 359688"/>
                    <a:gd name="connsiteX0" fmla="*/ 1412 w 678096"/>
                    <a:gd name="connsiteY0" fmla="*/ 24919 h 356128"/>
                    <a:gd name="connsiteX1" fmla="*/ 337962 w 678096"/>
                    <a:gd name="connsiteY1" fmla="*/ 205893 h 356128"/>
                    <a:gd name="connsiteX2" fmla="*/ 678096 w 678096"/>
                    <a:gd name="connsiteY2" fmla="*/ 0 h 356128"/>
                    <a:gd name="connsiteX3" fmla="*/ 337940 w 678096"/>
                    <a:gd name="connsiteY3" fmla="*/ 356031 h 356128"/>
                    <a:gd name="connsiteX4" fmla="*/ 1412 w 678096"/>
                    <a:gd name="connsiteY4" fmla="*/ 24919 h 356128"/>
                    <a:gd name="connsiteX0" fmla="*/ 1412 w 678096"/>
                    <a:gd name="connsiteY0" fmla="*/ 2694 h 333807"/>
                    <a:gd name="connsiteX1" fmla="*/ 337962 w 678096"/>
                    <a:gd name="connsiteY1" fmla="*/ 183668 h 333807"/>
                    <a:gd name="connsiteX2" fmla="*/ 678096 w 678096"/>
                    <a:gd name="connsiteY2" fmla="*/ 0 h 333807"/>
                    <a:gd name="connsiteX3" fmla="*/ 337940 w 678096"/>
                    <a:gd name="connsiteY3" fmla="*/ 333806 h 333807"/>
                    <a:gd name="connsiteX4" fmla="*/ 1412 w 678096"/>
                    <a:gd name="connsiteY4" fmla="*/ 2694 h 333807"/>
                    <a:gd name="connsiteX0" fmla="*/ 1412 w 678096"/>
                    <a:gd name="connsiteY0" fmla="*/ 5869 h 336986"/>
                    <a:gd name="connsiteX1" fmla="*/ 337962 w 678096"/>
                    <a:gd name="connsiteY1" fmla="*/ 186843 h 336986"/>
                    <a:gd name="connsiteX2" fmla="*/ 678096 w 678096"/>
                    <a:gd name="connsiteY2" fmla="*/ 0 h 336986"/>
                    <a:gd name="connsiteX3" fmla="*/ 337940 w 678096"/>
                    <a:gd name="connsiteY3" fmla="*/ 336981 h 336986"/>
                    <a:gd name="connsiteX4" fmla="*/ 1412 w 678096"/>
                    <a:gd name="connsiteY4" fmla="*/ 5869 h 336986"/>
                    <a:gd name="connsiteX0" fmla="*/ 1383 w 684417"/>
                    <a:gd name="connsiteY0" fmla="*/ 0 h 337462"/>
                    <a:gd name="connsiteX1" fmla="*/ 344283 w 684417"/>
                    <a:gd name="connsiteY1" fmla="*/ 187324 h 337462"/>
                    <a:gd name="connsiteX2" fmla="*/ 684417 w 684417"/>
                    <a:gd name="connsiteY2" fmla="*/ 481 h 337462"/>
                    <a:gd name="connsiteX3" fmla="*/ 344261 w 684417"/>
                    <a:gd name="connsiteY3" fmla="*/ 337462 h 337462"/>
                    <a:gd name="connsiteX4" fmla="*/ 1383 w 684417"/>
                    <a:gd name="connsiteY4" fmla="*/ 0 h 337462"/>
                    <a:gd name="connsiteX0" fmla="*/ 1383 w 684417"/>
                    <a:gd name="connsiteY0" fmla="*/ 5869 h 336986"/>
                    <a:gd name="connsiteX1" fmla="*/ 344283 w 684417"/>
                    <a:gd name="connsiteY1" fmla="*/ 186843 h 336986"/>
                    <a:gd name="connsiteX2" fmla="*/ 684417 w 684417"/>
                    <a:gd name="connsiteY2" fmla="*/ 0 h 336986"/>
                    <a:gd name="connsiteX3" fmla="*/ 344261 w 684417"/>
                    <a:gd name="connsiteY3" fmla="*/ 336981 h 336986"/>
                    <a:gd name="connsiteX4" fmla="*/ 1383 w 684417"/>
                    <a:gd name="connsiteY4" fmla="*/ 5869 h 336986"/>
                    <a:gd name="connsiteX0" fmla="*/ 44336 w 727370"/>
                    <a:gd name="connsiteY0" fmla="*/ 16325 h 347438"/>
                    <a:gd name="connsiteX1" fmla="*/ 387236 w 727370"/>
                    <a:gd name="connsiteY1" fmla="*/ 197299 h 347438"/>
                    <a:gd name="connsiteX2" fmla="*/ 727370 w 727370"/>
                    <a:gd name="connsiteY2" fmla="*/ 10456 h 347438"/>
                    <a:gd name="connsiteX3" fmla="*/ 387214 w 727370"/>
                    <a:gd name="connsiteY3" fmla="*/ 347437 h 347438"/>
                    <a:gd name="connsiteX4" fmla="*/ 44336 w 727370"/>
                    <a:gd name="connsiteY4" fmla="*/ 16325 h 347438"/>
                    <a:gd name="connsiteX0" fmla="*/ 38734 w 721768"/>
                    <a:gd name="connsiteY0" fmla="*/ 13173 h 344286"/>
                    <a:gd name="connsiteX1" fmla="*/ 381634 w 721768"/>
                    <a:gd name="connsiteY1" fmla="*/ 194147 h 344286"/>
                    <a:gd name="connsiteX2" fmla="*/ 721768 w 721768"/>
                    <a:gd name="connsiteY2" fmla="*/ 7304 h 344286"/>
                    <a:gd name="connsiteX3" fmla="*/ 381612 w 721768"/>
                    <a:gd name="connsiteY3" fmla="*/ 344285 h 344286"/>
                    <a:gd name="connsiteX4" fmla="*/ 38734 w 721768"/>
                    <a:gd name="connsiteY4" fmla="*/ 13173 h 344286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72"/>
                    <a:gd name="connsiteY0" fmla="*/ 9123 h 340238"/>
                    <a:gd name="connsiteX1" fmla="*/ 342900 w 683072"/>
                    <a:gd name="connsiteY1" fmla="*/ 190097 h 340238"/>
                    <a:gd name="connsiteX2" fmla="*/ 365129 w 683072"/>
                    <a:gd name="connsiteY2" fmla="*/ 170561 h 340238"/>
                    <a:gd name="connsiteX3" fmla="*/ 683034 w 683072"/>
                    <a:gd name="connsiteY3" fmla="*/ 3254 h 340238"/>
                    <a:gd name="connsiteX4" fmla="*/ 342878 w 683072"/>
                    <a:gd name="connsiteY4" fmla="*/ 340235 h 340238"/>
                    <a:gd name="connsiteX5" fmla="*/ 0 w 683072"/>
                    <a:gd name="connsiteY5" fmla="*/ 9123 h 340238"/>
                    <a:gd name="connsiteX0" fmla="*/ 0 w 683071"/>
                    <a:gd name="connsiteY0" fmla="*/ 8821 h 339936"/>
                    <a:gd name="connsiteX1" fmla="*/ 342900 w 683071"/>
                    <a:gd name="connsiteY1" fmla="*/ 189795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1"/>
                    <a:gd name="connsiteY0" fmla="*/ 8821 h 339936"/>
                    <a:gd name="connsiteX1" fmla="*/ 330200 w 683071"/>
                    <a:gd name="connsiteY1" fmla="*/ 186620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3"/>
                    <a:gd name="connsiteY0" fmla="*/ 8821 h 339936"/>
                    <a:gd name="connsiteX1" fmla="*/ 330200 w 683073"/>
                    <a:gd name="connsiteY1" fmla="*/ 186620 h 339936"/>
                    <a:gd name="connsiteX2" fmla="*/ 371479 w 683073"/>
                    <a:gd name="connsiteY2" fmla="*/ 189309 h 339936"/>
                    <a:gd name="connsiteX3" fmla="*/ 683034 w 683073"/>
                    <a:gd name="connsiteY3" fmla="*/ 2952 h 339936"/>
                    <a:gd name="connsiteX4" fmla="*/ 342878 w 683073"/>
                    <a:gd name="connsiteY4" fmla="*/ 339933 h 339936"/>
                    <a:gd name="connsiteX5" fmla="*/ 0 w 683073"/>
                    <a:gd name="connsiteY5" fmla="*/ 8821 h 339936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175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964 h 340079"/>
                    <a:gd name="connsiteX1" fmla="*/ 327025 w 683073"/>
                    <a:gd name="connsiteY1" fmla="*/ 183588 h 340079"/>
                    <a:gd name="connsiteX2" fmla="*/ 368304 w 683073"/>
                    <a:gd name="connsiteY2" fmla="*/ 179927 h 340079"/>
                    <a:gd name="connsiteX3" fmla="*/ 683034 w 683073"/>
                    <a:gd name="connsiteY3" fmla="*/ 3095 h 340079"/>
                    <a:gd name="connsiteX4" fmla="*/ 342878 w 683073"/>
                    <a:gd name="connsiteY4" fmla="*/ 340076 h 340079"/>
                    <a:gd name="connsiteX5" fmla="*/ 0 w 683073"/>
                    <a:gd name="connsiteY5" fmla="*/ 8964 h 340079"/>
                    <a:gd name="connsiteX0" fmla="*/ 0 w 683073"/>
                    <a:gd name="connsiteY0" fmla="*/ 8867 h 339982"/>
                    <a:gd name="connsiteX1" fmla="*/ 327025 w 683073"/>
                    <a:gd name="connsiteY1" fmla="*/ 183491 h 339982"/>
                    <a:gd name="connsiteX2" fmla="*/ 368304 w 683073"/>
                    <a:gd name="connsiteY2" fmla="*/ 186180 h 339982"/>
                    <a:gd name="connsiteX3" fmla="*/ 683034 w 683073"/>
                    <a:gd name="connsiteY3" fmla="*/ 2998 h 339982"/>
                    <a:gd name="connsiteX4" fmla="*/ 342878 w 683073"/>
                    <a:gd name="connsiteY4" fmla="*/ 339979 h 339982"/>
                    <a:gd name="connsiteX5" fmla="*/ 0 w 683073"/>
                    <a:gd name="connsiteY5" fmla="*/ 8867 h 339982"/>
                    <a:gd name="connsiteX0" fmla="*/ 0 w 683073"/>
                    <a:gd name="connsiteY0" fmla="*/ 8867 h 339982"/>
                    <a:gd name="connsiteX1" fmla="*/ 368304 w 683073"/>
                    <a:gd name="connsiteY1" fmla="*/ 186180 h 339982"/>
                    <a:gd name="connsiteX2" fmla="*/ 683034 w 683073"/>
                    <a:gd name="connsiteY2" fmla="*/ 2998 h 339982"/>
                    <a:gd name="connsiteX3" fmla="*/ 342878 w 683073"/>
                    <a:gd name="connsiteY3" fmla="*/ 339979 h 339982"/>
                    <a:gd name="connsiteX4" fmla="*/ 0 w 683073"/>
                    <a:gd name="connsiteY4" fmla="*/ 8867 h 339982"/>
                    <a:gd name="connsiteX0" fmla="*/ 50 w 683123"/>
                    <a:gd name="connsiteY0" fmla="*/ 8867 h 339982"/>
                    <a:gd name="connsiteX1" fmla="*/ 317555 w 683123"/>
                    <a:gd name="connsiteY1" fmla="*/ 176655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45 w 683118"/>
                    <a:gd name="connsiteY0" fmla="*/ 8867 h 339982"/>
                    <a:gd name="connsiteX1" fmla="*/ 320725 w 683118"/>
                    <a:gd name="connsiteY1" fmla="*/ 186180 h 339982"/>
                    <a:gd name="connsiteX2" fmla="*/ 368349 w 683118"/>
                    <a:gd name="connsiteY2" fmla="*/ 186180 h 339982"/>
                    <a:gd name="connsiteX3" fmla="*/ 683079 w 683118"/>
                    <a:gd name="connsiteY3" fmla="*/ 2998 h 339982"/>
                    <a:gd name="connsiteX4" fmla="*/ 342923 w 683118"/>
                    <a:gd name="connsiteY4" fmla="*/ 339979 h 339982"/>
                    <a:gd name="connsiteX5" fmla="*/ 45 w 683118"/>
                    <a:gd name="connsiteY5" fmla="*/ 8867 h 339982"/>
                    <a:gd name="connsiteX0" fmla="*/ 45 w 683114"/>
                    <a:gd name="connsiteY0" fmla="*/ 8575 h 339690"/>
                    <a:gd name="connsiteX1" fmla="*/ 320725 w 683114"/>
                    <a:gd name="connsiteY1" fmla="*/ 185888 h 339690"/>
                    <a:gd name="connsiteX2" fmla="*/ 368349 w 683114"/>
                    <a:gd name="connsiteY2" fmla="*/ 185888 h 339690"/>
                    <a:gd name="connsiteX3" fmla="*/ 683079 w 683114"/>
                    <a:gd name="connsiteY3" fmla="*/ 2706 h 339690"/>
                    <a:gd name="connsiteX4" fmla="*/ 342923 w 683114"/>
                    <a:gd name="connsiteY4" fmla="*/ 339687 h 339690"/>
                    <a:gd name="connsiteX5" fmla="*/ 45 w 683114"/>
                    <a:gd name="connsiteY5" fmla="*/ 8575 h 339690"/>
                    <a:gd name="connsiteX0" fmla="*/ 50 w 683119"/>
                    <a:gd name="connsiteY0" fmla="*/ 8575 h 339690"/>
                    <a:gd name="connsiteX1" fmla="*/ 320730 w 683119"/>
                    <a:gd name="connsiteY1" fmla="*/ 185888 h 339690"/>
                    <a:gd name="connsiteX2" fmla="*/ 368354 w 683119"/>
                    <a:gd name="connsiteY2" fmla="*/ 185888 h 339690"/>
                    <a:gd name="connsiteX3" fmla="*/ 683084 w 683119"/>
                    <a:gd name="connsiteY3" fmla="*/ 2706 h 339690"/>
                    <a:gd name="connsiteX4" fmla="*/ 342928 w 683119"/>
                    <a:gd name="connsiteY4" fmla="*/ 339687 h 339690"/>
                    <a:gd name="connsiteX5" fmla="*/ 50 w 683119"/>
                    <a:gd name="connsiteY5" fmla="*/ 8575 h 339690"/>
                    <a:gd name="connsiteX0" fmla="*/ 49 w 683118"/>
                    <a:gd name="connsiteY0" fmla="*/ 8575 h 339690"/>
                    <a:gd name="connsiteX1" fmla="*/ 320729 w 683118"/>
                    <a:gd name="connsiteY1" fmla="*/ 185888 h 339690"/>
                    <a:gd name="connsiteX2" fmla="*/ 368353 w 683118"/>
                    <a:gd name="connsiteY2" fmla="*/ 185888 h 339690"/>
                    <a:gd name="connsiteX3" fmla="*/ 683083 w 683118"/>
                    <a:gd name="connsiteY3" fmla="*/ 2706 h 339690"/>
                    <a:gd name="connsiteX4" fmla="*/ 342927 w 683118"/>
                    <a:gd name="connsiteY4" fmla="*/ 339687 h 339690"/>
                    <a:gd name="connsiteX5" fmla="*/ 49 w 683118"/>
                    <a:gd name="connsiteY5" fmla="*/ 8575 h 339690"/>
                    <a:gd name="connsiteX0" fmla="*/ 49 w 683122"/>
                    <a:gd name="connsiteY0" fmla="*/ 8466 h 339581"/>
                    <a:gd name="connsiteX1" fmla="*/ 320729 w 683122"/>
                    <a:gd name="connsiteY1" fmla="*/ 185779 h 339581"/>
                    <a:gd name="connsiteX2" fmla="*/ 368353 w 683122"/>
                    <a:gd name="connsiteY2" fmla="*/ 185779 h 339581"/>
                    <a:gd name="connsiteX3" fmla="*/ 683083 w 683122"/>
                    <a:gd name="connsiteY3" fmla="*/ 2597 h 339581"/>
                    <a:gd name="connsiteX4" fmla="*/ 342927 w 683122"/>
                    <a:gd name="connsiteY4" fmla="*/ 339578 h 339581"/>
                    <a:gd name="connsiteX5" fmla="*/ 49 w 683122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5"/>
                    <a:gd name="connsiteX1" fmla="*/ 320730 w 683084"/>
                    <a:gd name="connsiteY1" fmla="*/ 183182 h 336985"/>
                    <a:gd name="connsiteX2" fmla="*/ 368354 w 683084"/>
                    <a:gd name="connsiteY2" fmla="*/ 183182 h 336985"/>
                    <a:gd name="connsiteX3" fmla="*/ 683084 w 683084"/>
                    <a:gd name="connsiteY3" fmla="*/ 0 h 336985"/>
                    <a:gd name="connsiteX4" fmla="*/ 342928 w 683084"/>
                    <a:gd name="connsiteY4" fmla="*/ 336981 h 336985"/>
                    <a:gd name="connsiteX5" fmla="*/ 50 w 683084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40640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2039 w 683035"/>
                    <a:gd name="connsiteY2" fmla="*/ 177022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673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60380 w 683035"/>
                    <a:gd name="connsiteY4" fmla="*/ 1419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60380 w 683035"/>
                    <a:gd name="connsiteY3" fmla="*/ 1419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2755 w 683035"/>
                    <a:gd name="connsiteY3" fmla="*/ 1609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384180 w 683035"/>
                    <a:gd name="connsiteY3" fmla="*/ 1768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958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69881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96880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0 w 683034"/>
                    <a:gd name="connsiteY0" fmla="*/ 5869 h 336985"/>
                    <a:gd name="connsiteX1" fmla="*/ 304805 w 683034"/>
                    <a:gd name="connsiteY1" fmla="*/ 180007 h 336985"/>
                    <a:gd name="connsiteX2" fmla="*/ 387354 w 683034"/>
                    <a:gd name="connsiteY2" fmla="*/ 180007 h 336985"/>
                    <a:gd name="connsiteX3" fmla="*/ 683034 w 683034"/>
                    <a:gd name="connsiteY3" fmla="*/ 0 h 336985"/>
                    <a:gd name="connsiteX4" fmla="*/ 342878 w 683034"/>
                    <a:gd name="connsiteY4" fmla="*/ 336981 h 336985"/>
                    <a:gd name="connsiteX5" fmla="*/ 0 w 683034"/>
                    <a:gd name="connsiteY5" fmla="*/ 5869 h 336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034" h="336985">
                      <a:moveTo>
                        <a:pt x="0" y="5869"/>
                      </a:moveTo>
                      <a:cubicBezTo>
                        <a:pt x="195796" y="121523"/>
                        <a:pt x="205321" y="125055"/>
                        <a:pt x="304805" y="180007"/>
                      </a:cubicBezTo>
                      <a:cubicBezTo>
                        <a:pt x="340260" y="195801"/>
                        <a:pt x="341249" y="201012"/>
                        <a:pt x="387354" y="180007"/>
                      </a:cubicBezTo>
                      <a:cubicBezTo>
                        <a:pt x="513893" y="104416"/>
                        <a:pt x="499417" y="114596"/>
                        <a:pt x="683034" y="0"/>
                      </a:cubicBezTo>
                      <a:cubicBezTo>
                        <a:pt x="675622" y="184999"/>
                        <a:pt x="538249" y="336003"/>
                        <a:pt x="342878" y="336981"/>
                      </a:cubicBezTo>
                      <a:cubicBezTo>
                        <a:pt x="147507" y="337959"/>
                        <a:pt x="4187" y="173642"/>
                        <a:pt x="0" y="58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28" name="Rounded Rectangle 227"/>
                <p:cNvSpPr/>
                <p:nvPr/>
              </p:nvSpPr>
              <p:spPr>
                <a:xfrm rot="2836954">
                  <a:off x="382538" y="10563809"/>
                  <a:ext cx="748990" cy="1057610"/>
                </a:xfrm>
                <a:custGeom>
                  <a:avLst/>
                  <a:gdLst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27561 w 727561"/>
                    <a:gd name="connsiteY4" fmla="*/ 484186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10688 w 727561"/>
                    <a:gd name="connsiteY4" fmla="*/ 511820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47"/>
                    <a:gd name="connsiteX1" fmla="*/ 96839 w 727561"/>
                    <a:gd name="connsiteY1" fmla="*/ 0 h 581047"/>
                    <a:gd name="connsiteX2" fmla="*/ 630722 w 727561"/>
                    <a:gd name="connsiteY2" fmla="*/ 0 h 581047"/>
                    <a:gd name="connsiteX3" fmla="*/ 727561 w 727561"/>
                    <a:gd name="connsiteY3" fmla="*/ 96839 h 581047"/>
                    <a:gd name="connsiteX4" fmla="*/ 710688 w 727561"/>
                    <a:gd name="connsiteY4" fmla="*/ 511820 h 581047"/>
                    <a:gd name="connsiteX5" fmla="*/ 673133 w 727561"/>
                    <a:gd name="connsiteY5" fmla="*/ 566245 h 581047"/>
                    <a:gd name="connsiteX6" fmla="*/ 630722 w 727561"/>
                    <a:gd name="connsiteY6" fmla="*/ 581025 h 581047"/>
                    <a:gd name="connsiteX7" fmla="*/ 96839 w 727561"/>
                    <a:gd name="connsiteY7" fmla="*/ 581025 h 581047"/>
                    <a:gd name="connsiteX8" fmla="*/ 0 w 727561"/>
                    <a:gd name="connsiteY8" fmla="*/ 484186 h 581047"/>
                    <a:gd name="connsiteX9" fmla="*/ 0 w 727561"/>
                    <a:gd name="connsiteY9" fmla="*/ 96839 h 581047"/>
                    <a:gd name="connsiteX0" fmla="*/ 0 w 808880"/>
                    <a:gd name="connsiteY0" fmla="*/ 172464 h 656672"/>
                    <a:gd name="connsiteX1" fmla="*/ 96839 w 808880"/>
                    <a:gd name="connsiteY1" fmla="*/ 75625 h 656672"/>
                    <a:gd name="connsiteX2" fmla="*/ 630722 w 808880"/>
                    <a:gd name="connsiteY2" fmla="*/ 75625 h 656672"/>
                    <a:gd name="connsiteX3" fmla="*/ 808880 w 808880"/>
                    <a:gd name="connsiteY3" fmla="*/ 14191 h 656672"/>
                    <a:gd name="connsiteX4" fmla="*/ 710688 w 808880"/>
                    <a:gd name="connsiteY4" fmla="*/ 587445 h 656672"/>
                    <a:gd name="connsiteX5" fmla="*/ 673133 w 808880"/>
                    <a:gd name="connsiteY5" fmla="*/ 641870 h 656672"/>
                    <a:gd name="connsiteX6" fmla="*/ 630722 w 808880"/>
                    <a:gd name="connsiteY6" fmla="*/ 656650 h 656672"/>
                    <a:gd name="connsiteX7" fmla="*/ 96839 w 808880"/>
                    <a:gd name="connsiteY7" fmla="*/ 656650 h 656672"/>
                    <a:gd name="connsiteX8" fmla="*/ 0 w 808880"/>
                    <a:gd name="connsiteY8" fmla="*/ 559811 h 656672"/>
                    <a:gd name="connsiteX9" fmla="*/ 0 w 808880"/>
                    <a:gd name="connsiteY9" fmla="*/ 172464 h 656672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30722 w 808880"/>
                    <a:gd name="connsiteY2" fmla="*/ 10921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177846 w 808880"/>
                    <a:gd name="connsiteY0" fmla="*/ 214697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177846 w 808880"/>
                    <a:gd name="connsiteY10" fmla="*/ 214697 h 690266"/>
                    <a:gd name="connsiteX0" fmla="*/ 119293 w 750327"/>
                    <a:gd name="connsiteY0" fmla="*/ 214697 h 795868"/>
                    <a:gd name="connsiteX1" fmla="*/ 175565 w 750327"/>
                    <a:gd name="connsiteY1" fmla="*/ 171153 h 795868"/>
                    <a:gd name="connsiteX2" fmla="*/ 605916 w 750327"/>
                    <a:gd name="connsiteY2" fmla="*/ 53949 h 795868"/>
                    <a:gd name="connsiteX3" fmla="*/ 716784 w 750327"/>
                    <a:gd name="connsiteY3" fmla="*/ 26546 h 795868"/>
                    <a:gd name="connsiteX4" fmla="*/ 750327 w 750327"/>
                    <a:gd name="connsiteY4" fmla="*/ 47785 h 795868"/>
                    <a:gd name="connsiteX5" fmla="*/ 652135 w 750327"/>
                    <a:gd name="connsiteY5" fmla="*/ 621039 h 795868"/>
                    <a:gd name="connsiteX6" fmla="*/ 614580 w 750327"/>
                    <a:gd name="connsiteY6" fmla="*/ 675464 h 795868"/>
                    <a:gd name="connsiteX7" fmla="*/ 572169 w 750327"/>
                    <a:gd name="connsiteY7" fmla="*/ 690244 h 795868"/>
                    <a:gd name="connsiteX8" fmla="*/ 38286 w 750327"/>
                    <a:gd name="connsiteY8" fmla="*/ 690244 h 795868"/>
                    <a:gd name="connsiteX9" fmla="*/ 2976 w 750327"/>
                    <a:gd name="connsiteY9" fmla="*/ 784181 h 795868"/>
                    <a:gd name="connsiteX10" fmla="*/ 119293 w 750327"/>
                    <a:gd name="connsiteY10" fmla="*/ 214697 h 795868"/>
                    <a:gd name="connsiteX0" fmla="*/ 121574 w 752608"/>
                    <a:gd name="connsiteY0" fmla="*/ 214697 h 832189"/>
                    <a:gd name="connsiteX1" fmla="*/ 177846 w 752608"/>
                    <a:gd name="connsiteY1" fmla="*/ 171153 h 832189"/>
                    <a:gd name="connsiteX2" fmla="*/ 608197 w 752608"/>
                    <a:gd name="connsiteY2" fmla="*/ 53949 h 832189"/>
                    <a:gd name="connsiteX3" fmla="*/ 719065 w 752608"/>
                    <a:gd name="connsiteY3" fmla="*/ 26546 h 832189"/>
                    <a:gd name="connsiteX4" fmla="*/ 752608 w 752608"/>
                    <a:gd name="connsiteY4" fmla="*/ 47785 h 832189"/>
                    <a:gd name="connsiteX5" fmla="*/ 654416 w 752608"/>
                    <a:gd name="connsiteY5" fmla="*/ 621039 h 832189"/>
                    <a:gd name="connsiteX6" fmla="*/ 616861 w 752608"/>
                    <a:gd name="connsiteY6" fmla="*/ 675464 h 832189"/>
                    <a:gd name="connsiteX7" fmla="*/ 574450 w 752608"/>
                    <a:gd name="connsiteY7" fmla="*/ 690244 h 832189"/>
                    <a:gd name="connsiteX8" fmla="*/ 34984 w 752608"/>
                    <a:gd name="connsiteY8" fmla="*/ 832018 h 832189"/>
                    <a:gd name="connsiteX9" fmla="*/ 5257 w 752608"/>
                    <a:gd name="connsiteY9" fmla="*/ 784181 h 832189"/>
                    <a:gd name="connsiteX10" fmla="*/ 121574 w 752608"/>
                    <a:gd name="connsiteY10" fmla="*/ 214697 h 832189"/>
                    <a:gd name="connsiteX0" fmla="*/ 119027 w 750061"/>
                    <a:gd name="connsiteY0" fmla="*/ 214697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19027 w 750061"/>
                    <a:gd name="connsiteY10" fmla="*/ 214697 h 835268"/>
                    <a:gd name="connsiteX0" fmla="*/ 104129 w 750061"/>
                    <a:gd name="connsiteY0" fmla="*/ 235512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4129 w 750061"/>
                    <a:gd name="connsiteY10" fmla="*/ 235512 h 835268"/>
                    <a:gd name="connsiteX0" fmla="*/ 100000 w 750061"/>
                    <a:gd name="connsiteY0" fmla="*/ 244664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0000 w 750061"/>
                    <a:gd name="connsiteY10" fmla="*/ 244664 h 835268"/>
                    <a:gd name="connsiteX0" fmla="*/ 100000 w 750061"/>
                    <a:gd name="connsiteY0" fmla="*/ 245369 h 835973"/>
                    <a:gd name="connsiteX1" fmla="*/ 175299 w 750061"/>
                    <a:gd name="connsiteY1" fmla="*/ 171858 h 835973"/>
                    <a:gd name="connsiteX2" fmla="*/ 605650 w 750061"/>
                    <a:gd name="connsiteY2" fmla="*/ 54654 h 835973"/>
                    <a:gd name="connsiteX3" fmla="*/ 705212 w 750061"/>
                    <a:gd name="connsiteY3" fmla="*/ 25455 h 835973"/>
                    <a:gd name="connsiteX4" fmla="*/ 750061 w 750061"/>
                    <a:gd name="connsiteY4" fmla="*/ 48490 h 835973"/>
                    <a:gd name="connsiteX5" fmla="*/ 651869 w 750061"/>
                    <a:gd name="connsiteY5" fmla="*/ 621744 h 835973"/>
                    <a:gd name="connsiteX6" fmla="*/ 614314 w 750061"/>
                    <a:gd name="connsiteY6" fmla="*/ 676169 h 835973"/>
                    <a:gd name="connsiteX7" fmla="*/ 571903 w 750061"/>
                    <a:gd name="connsiteY7" fmla="*/ 690949 h 835973"/>
                    <a:gd name="connsiteX8" fmla="*/ 32437 w 750061"/>
                    <a:gd name="connsiteY8" fmla="*/ 832723 h 835973"/>
                    <a:gd name="connsiteX9" fmla="*/ 7733 w 750061"/>
                    <a:gd name="connsiteY9" fmla="*/ 798167 h 835973"/>
                    <a:gd name="connsiteX10" fmla="*/ 100000 w 750061"/>
                    <a:gd name="connsiteY10" fmla="*/ 245369 h 835973"/>
                    <a:gd name="connsiteX0" fmla="*/ 97333 w 747394"/>
                    <a:gd name="connsiteY0" fmla="*/ 245369 h 832723"/>
                    <a:gd name="connsiteX1" fmla="*/ 172632 w 747394"/>
                    <a:gd name="connsiteY1" fmla="*/ 171858 h 832723"/>
                    <a:gd name="connsiteX2" fmla="*/ 602983 w 747394"/>
                    <a:gd name="connsiteY2" fmla="*/ 54654 h 832723"/>
                    <a:gd name="connsiteX3" fmla="*/ 702545 w 747394"/>
                    <a:gd name="connsiteY3" fmla="*/ 25455 h 832723"/>
                    <a:gd name="connsiteX4" fmla="*/ 747394 w 747394"/>
                    <a:gd name="connsiteY4" fmla="*/ 48490 h 832723"/>
                    <a:gd name="connsiteX5" fmla="*/ 649202 w 747394"/>
                    <a:gd name="connsiteY5" fmla="*/ 621744 h 832723"/>
                    <a:gd name="connsiteX6" fmla="*/ 611647 w 747394"/>
                    <a:gd name="connsiteY6" fmla="*/ 676169 h 832723"/>
                    <a:gd name="connsiteX7" fmla="*/ 569236 w 747394"/>
                    <a:gd name="connsiteY7" fmla="*/ 690949 h 832723"/>
                    <a:gd name="connsiteX8" fmla="*/ 29770 w 747394"/>
                    <a:gd name="connsiteY8" fmla="*/ 832723 h 832723"/>
                    <a:gd name="connsiteX9" fmla="*/ 5066 w 747394"/>
                    <a:gd name="connsiteY9" fmla="*/ 798167 h 832723"/>
                    <a:gd name="connsiteX10" fmla="*/ 97333 w 747394"/>
                    <a:gd name="connsiteY10" fmla="*/ 245369 h 832723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4660"/>
                    <a:gd name="connsiteY0" fmla="*/ 244087 h 831895"/>
                    <a:gd name="connsiteX1" fmla="*/ 167566 w 744660"/>
                    <a:gd name="connsiteY1" fmla="*/ 170576 h 831895"/>
                    <a:gd name="connsiteX2" fmla="*/ 597917 w 744660"/>
                    <a:gd name="connsiteY2" fmla="*/ 53372 h 831895"/>
                    <a:gd name="connsiteX3" fmla="*/ 697479 w 744660"/>
                    <a:gd name="connsiteY3" fmla="*/ 24173 h 831895"/>
                    <a:gd name="connsiteX4" fmla="*/ 744660 w 744660"/>
                    <a:gd name="connsiteY4" fmla="*/ 49361 h 831895"/>
                    <a:gd name="connsiteX5" fmla="*/ 644136 w 744660"/>
                    <a:gd name="connsiteY5" fmla="*/ 620462 h 831895"/>
                    <a:gd name="connsiteX6" fmla="*/ 606581 w 744660"/>
                    <a:gd name="connsiteY6" fmla="*/ 674887 h 831895"/>
                    <a:gd name="connsiteX7" fmla="*/ 564170 w 744660"/>
                    <a:gd name="connsiteY7" fmla="*/ 689667 h 831895"/>
                    <a:gd name="connsiteX8" fmla="*/ 24704 w 744660"/>
                    <a:gd name="connsiteY8" fmla="*/ 831441 h 831895"/>
                    <a:gd name="connsiteX9" fmla="*/ 0 w 744660"/>
                    <a:gd name="connsiteY9" fmla="*/ 796885 h 831895"/>
                    <a:gd name="connsiteX10" fmla="*/ 92267 w 744660"/>
                    <a:gd name="connsiteY10" fmla="*/ 244087 h 831895"/>
                    <a:gd name="connsiteX0" fmla="*/ 92267 w 744660"/>
                    <a:gd name="connsiteY0" fmla="*/ 223930 h 811738"/>
                    <a:gd name="connsiteX1" fmla="*/ 167566 w 744660"/>
                    <a:gd name="connsiteY1" fmla="*/ 150419 h 811738"/>
                    <a:gd name="connsiteX2" fmla="*/ 597917 w 744660"/>
                    <a:gd name="connsiteY2" fmla="*/ 33215 h 811738"/>
                    <a:gd name="connsiteX3" fmla="*/ 697479 w 744660"/>
                    <a:gd name="connsiteY3" fmla="*/ 4016 h 811738"/>
                    <a:gd name="connsiteX4" fmla="*/ 744660 w 744660"/>
                    <a:gd name="connsiteY4" fmla="*/ 29204 h 811738"/>
                    <a:gd name="connsiteX5" fmla="*/ 644136 w 744660"/>
                    <a:gd name="connsiteY5" fmla="*/ 600305 h 811738"/>
                    <a:gd name="connsiteX6" fmla="*/ 606581 w 744660"/>
                    <a:gd name="connsiteY6" fmla="*/ 654730 h 811738"/>
                    <a:gd name="connsiteX7" fmla="*/ 564170 w 744660"/>
                    <a:gd name="connsiteY7" fmla="*/ 669510 h 811738"/>
                    <a:gd name="connsiteX8" fmla="*/ 24704 w 744660"/>
                    <a:gd name="connsiteY8" fmla="*/ 811284 h 811738"/>
                    <a:gd name="connsiteX9" fmla="*/ 0 w 744660"/>
                    <a:gd name="connsiteY9" fmla="*/ 776728 h 811738"/>
                    <a:gd name="connsiteX10" fmla="*/ 92267 w 744660"/>
                    <a:gd name="connsiteY10" fmla="*/ 223930 h 811738"/>
                    <a:gd name="connsiteX0" fmla="*/ 92267 w 740889"/>
                    <a:gd name="connsiteY0" fmla="*/ 222091 h 809899"/>
                    <a:gd name="connsiteX1" fmla="*/ 167566 w 740889"/>
                    <a:gd name="connsiteY1" fmla="*/ 148580 h 809899"/>
                    <a:gd name="connsiteX2" fmla="*/ 597917 w 740889"/>
                    <a:gd name="connsiteY2" fmla="*/ 31376 h 809899"/>
                    <a:gd name="connsiteX3" fmla="*/ 697479 w 740889"/>
                    <a:gd name="connsiteY3" fmla="*/ 2177 h 809899"/>
                    <a:gd name="connsiteX4" fmla="*/ 740889 w 740889"/>
                    <a:gd name="connsiteY4" fmla="*/ 45490 h 809899"/>
                    <a:gd name="connsiteX5" fmla="*/ 644136 w 740889"/>
                    <a:gd name="connsiteY5" fmla="*/ 598466 h 809899"/>
                    <a:gd name="connsiteX6" fmla="*/ 606581 w 740889"/>
                    <a:gd name="connsiteY6" fmla="*/ 652891 h 809899"/>
                    <a:gd name="connsiteX7" fmla="*/ 564170 w 740889"/>
                    <a:gd name="connsiteY7" fmla="*/ 667671 h 809899"/>
                    <a:gd name="connsiteX8" fmla="*/ 24704 w 740889"/>
                    <a:gd name="connsiteY8" fmla="*/ 809445 h 809899"/>
                    <a:gd name="connsiteX9" fmla="*/ 0 w 740889"/>
                    <a:gd name="connsiteY9" fmla="*/ 774889 h 809899"/>
                    <a:gd name="connsiteX10" fmla="*/ 92267 w 740889"/>
                    <a:gd name="connsiteY10" fmla="*/ 222091 h 809899"/>
                    <a:gd name="connsiteX0" fmla="*/ 92267 w 740889"/>
                    <a:gd name="connsiteY0" fmla="*/ 222933 h 810741"/>
                    <a:gd name="connsiteX1" fmla="*/ 167566 w 740889"/>
                    <a:gd name="connsiteY1" fmla="*/ 149422 h 810741"/>
                    <a:gd name="connsiteX2" fmla="*/ 597917 w 740889"/>
                    <a:gd name="connsiteY2" fmla="*/ 32218 h 810741"/>
                    <a:gd name="connsiteX3" fmla="*/ 719912 w 740889"/>
                    <a:gd name="connsiteY3" fmla="*/ 2126 h 810741"/>
                    <a:gd name="connsiteX4" fmla="*/ 740889 w 740889"/>
                    <a:gd name="connsiteY4" fmla="*/ 46332 h 810741"/>
                    <a:gd name="connsiteX5" fmla="*/ 644136 w 740889"/>
                    <a:gd name="connsiteY5" fmla="*/ 599308 h 810741"/>
                    <a:gd name="connsiteX6" fmla="*/ 606581 w 740889"/>
                    <a:gd name="connsiteY6" fmla="*/ 653733 h 810741"/>
                    <a:gd name="connsiteX7" fmla="*/ 564170 w 740889"/>
                    <a:gd name="connsiteY7" fmla="*/ 668513 h 810741"/>
                    <a:gd name="connsiteX8" fmla="*/ 24704 w 740889"/>
                    <a:gd name="connsiteY8" fmla="*/ 810287 h 810741"/>
                    <a:gd name="connsiteX9" fmla="*/ 0 w 740889"/>
                    <a:gd name="connsiteY9" fmla="*/ 775731 h 810741"/>
                    <a:gd name="connsiteX10" fmla="*/ 92267 w 740889"/>
                    <a:gd name="connsiteY10" fmla="*/ 222933 h 810741"/>
                    <a:gd name="connsiteX0" fmla="*/ 92267 w 742623"/>
                    <a:gd name="connsiteY0" fmla="*/ 220899 h 808707"/>
                    <a:gd name="connsiteX1" fmla="*/ 167566 w 742623"/>
                    <a:gd name="connsiteY1" fmla="*/ 147388 h 808707"/>
                    <a:gd name="connsiteX2" fmla="*/ 597917 w 742623"/>
                    <a:gd name="connsiteY2" fmla="*/ 30184 h 808707"/>
                    <a:gd name="connsiteX3" fmla="*/ 719912 w 742623"/>
                    <a:gd name="connsiteY3" fmla="*/ 92 h 808707"/>
                    <a:gd name="connsiteX4" fmla="*/ 740889 w 742623"/>
                    <a:gd name="connsiteY4" fmla="*/ 44298 h 808707"/>
                    <a:gd name="connsiteX5" fmla="*/ 644136 w 742623"/>
                    <a:gd name="connsiteY5" fmla="*/ 597274 h 808707"/>
                    <a:gd name="connsiteX6" fmla="*/ 606581 w 742623"/>
                    <a:gd name="connsiteY6" fmla="*/ 651699 h 808707"/>
                    <a:gd name="connsiteX7" fmla="*/ 564170 w 742623"/>
                    <a:gd name="connsiteY7" fmla="*/ 666479 h 808707"/>
                    <a:gd name="connsiteX8" fmla="*/ 24704 w 742623"/>
                    <a:gd name="connsiteY8" fmla="*/ 808253 h 808707"/>
                    <a:gd name="connsiteX9" fmla="*/ 0 w 742623"/>
                    <a:gd name="connsiteY9" fmla="*/ 773697 h 808707"/>
                    <a:gd name="connsiteX10" fmla="*/ 92267 w 742623"/>
                    <a:gd name="connsiteY10" fmla="*/ 220899 h 808707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597917 w 752318"/>
                    <a:gd name="connsiteY2" fmla="*/ 30401 h 808924"/>
                    <a:gd name="connsiteX3" fmla="*/ 719912 w 752318"/>
                    <a:gd name="connsiteY3" fmla="*/ 309 h 808924"/>
                    <a:gd name="connsiteX4" fmla="*/ 740889 w 752318"/>
                    <a:gd name="connsiteY4" fmla="*/ 44515 h 808924"/>
                    <a:gd name="connsiteX5" fmla="*/ 644136 w 752318"/>
                    <a:gd name="connsiteY5" fmla="*/ 597491 h 808924"/>
                    <a:gd name="connsiteX6" fmla="*/ 606581 w 752318"/>
                    <a:gd name="connsiteY6" fmla="*/ 651916 h 808924"/>
                    <a:gd name="connsiteX7" fmla="*/ 564170 w 752318"/>
                    <a:gd name="connsiteY7" fmla="*/ 666696 h 808924"/>
                    <a:gd name="connsiteX8" fmla="*/ 24704 w 752318"/>
                    <a:gd name="connsiteY8" fmla="*/ 808470 h 808924"/>
                    <a:gd name="connsiteX9" fmla="*/ 0 w 752318"/>
                    <a:gd name="connsiteY9" fmla="*/ 773914 h 808924"/>
                    <a:gd name="connsiteX10" fmla="*/ 92267 w 752318"/>
                    <a:gd name="connsiteY10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564170 w 752318"/>
                    <a:gd name="connsiteY6" fmla="*/ 666696 h 808924"/>
                    <a:gd name="connsiteX7" fmla="*/ 24704 w 752318"/>
                    <a:gd name="connsiteY7" fmla="*/ 808470 h 808924"/>
                    <a:gd name="connsiteX8" fmla="*/ 0 w 752318"/>
                    <a:gd name="connsiteY8" fmla="*/ 773914 h 808924"/>
                    <a:gd name="connsiteX9" fmla="*/ 92267 w 752318"/>
                    <a:gd name="connsiteY9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3346 w 753397"/>
                    <a:gd name="connsiteY0" fmla="*/ 221116 h 809850"/>
                    <a:gd name="connsiteX1" fmla="*/ 168645 w 753397"/>
                    <a:gd name="connsiteY1" fmla="*/ 147605 h 809850"/>
                    <a:gd name="connsiteX2" fmla="*/ 720991 w 753397"/>
                    <a:gd name="connsiteY2" fmla="*/ 309 h 809850"/>
                    <a:gd name="connsiteX3" fmla="*/ 741968 w 753397"/>
                    <a:gd name="connsiteY3" fmla="*/ 44515 h 809850"/>
                    <a:gd name="connsiteX4" fmla="*/ 645215 w 753397"/>
                    <a:gd name="connsiteY4" fmla="*/ 597491 h 809850"/>
                    <a:gd name="connsiteX5" fmla="*/ 585406 w 753397"/>
                    <a:gd name="connsiteY5" fmla="*/ 657297 h 809850"/>
                    <a:gd name="connsiteX6" fmla="*/ 25783 w 753397"/>
                    <a:gd name="connsiteY6" fmla="*/ 808470 h 809850"/>
                    <a:gd name="connsiteX7" fmla="*/ 1079 w 753397"/>
                    <a:gd name="connsiteY7" fmla="*/ 773914 h 809850"/>
                    <a:gd name="connsiteX8" fmla="*/ 93346 w 753397"/>
                    <a:gd name="connsiteY8" fmla="*/ 221116 h 809850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5331"/>
                    <a:gd name="connsiteY0" fmla="*/ 222700 h 815329"/>
                    <a:gd name="connsiteX1" fmla="*/ 169263 w 755331"/>
                    <a:gd name="connsiteY1" fmla="*/ 149189 h 815329"/>
                    <a:gd name="connsiteX2" fmla="*/ 721609 w 755331"/>
                    <a:gd name="connsiteY2" fmla="*/ 1893 h 815329"/>
                    <a:gd name="connsiteX3" fmla="*/ 742586 w 755331"/>
                    <a:gd name="connsiteY3" fmla="*/ 46099 h 815329"/>
                    <a:gd name="connsiteX4" fmla="*/ 645833 w 755331"/>
                    <a:gd name="connsiteY4" fmla="*/ 599075 h 815329"/>
                    <a:gd name="connsiteX5" fmla="*/ 586024 w 755331"/>
                    <a:gd name="connsiteY5" fmla="*/ 658881 h 815329"/>
                    <a:gd name="connsiteX6" fmla="*/ 26401 w 755331"/>
                    <a:gd name="connsiteY6" fmla="*/ 810054 h 815329"/>
                    <a:gd name="connsiteX7" fmla="*/ 1697 w 755331"/>
                    <a:gd name="connsiteY7" fmla="*/ 775498 h 815329"/>
                    <a:gd name="connsiteX8" fmla="*/ 93964 w 755331"/>
                    <a:gd name="connsiteY8" fmla="*/ 222700 h 815329"/>
                    <a:gd name="connsiteX0" fmla="*/ 93964 w 751587"/>
                    <a:gd name="connsiteY0" fmla="*/ 222500 h 815129"/>
                    <a:gd name="connsiteX1" fmla="*/ 169263 w 751587"/>
                    <a:gd name="connsiteY1" fmla="*/ 148989 h 815129"/>
                    <a:gd name="connsiteX2" fmla="*/ 721609 w 751587"/>
                    <a:gd name="connsiteY2" fmla="*/ 1693 h 815129"/>
                    <a:gd name="connsiteX3" fmla="*/ 742586 w 751587"/>
                    <a:gd name="connsiteY3" fmla="*/ 45899 h 815129"/>
                    <a:gd name="connsiteX4" fmla="*/ 645833 w 751587"/>
                    <a:gd name="connsiteY4" fmla="*/ 598875 h 815129"/>
                    <a:gd name="connsiteX5" fmla="*/ 586024 w 751587"/>
                    <a:gd name="connsiteY5" fmla="*/ 658681 h 815129"/>
                    <a:gd name="connsiteX6" fmla="*/ 26401 w 751587"/>
                    <a:gd name="connsiteY6" fmla="*/ 809854 h 815129"/>
                    <a:gd name="connsiteX7" fmla="*/ 1697 w 751587"/>
                    <a:gd name="connsiteY7" fmla="*/ 775298 h 815129"/>
                    <a:gd name="connsiteX8" fmla="*/ 93964 w 751587"/>
                    <a:gd name="connsiteY8" fmla="*/ 222500 h 815129"/>
                    <a:gd name="connsiteX0" fmla="*/ 93964 w 748490"/>
                    <a:gd name="connsiteY0" fmla="*/ 219933 h 812562"/>
                    <a:gd name="connsiteX1" fmla="*/ 169263 w 748490"/>
                    <a:gd name="connsiteY1" fmla="*/ 146422 h 812562"/>
                    <a:gd name="connsiteX2" fmla="*/ 705996 w 748490"/>
                    <a:gd name="connsiteY2" fmla="*/ 1995 h 812562"/>
                    <a:gd name="connsiteX3" fmla="*/ 742586 w 748490"/>
                    <a:gd name="connsiteY3" fmla="*/ 43332 h 812562"/>
                    <a:gd name="connsiteX4" fmla="*/ 645833 w 748490"/>
                    <a:gd name="connsiteY4" fmla="*/ 596308 h 812562"/>
                    <a:gd name="connsiteX5" fmla="*/ 586024 w 748490"/>
                    <a:gd name="connsiteY5" fmla="*/ 656114 h 812562"/>
                    <a:gd name="connsiteX6" fmla="*/ 26401 w 748490"/>
                    <a:gd name="connsiteY6" fmla="*/ 807287 h 812562"/>
                    <a:gd name="connsiteX7" fmla="*/ 1697 w 748490"/>
                    <a:gd name="connsiteY7" fmla="*/ 772731 h 812562"/>
                    <a:gd name="connsiteX8" fmla="*/ 93964 w 748490"/>
                    <a:gd name="connsiteY8" fmla="*/ 219933 h 812562"/>
                    <a:gd name="connsiteX0" fmla="*/ 93964 w 746721"/>
                    <a:gd name="connsiteY0" fmla="*/ 215515 h 808144"/>
                    <a:gd name="connsiteX1" fmla="*/ 169263 w 746721"/>
                    <a:gd name="connsiteY1" fmla="*/ 142004 h 808144"/>
                    <a:gd name="connsiteX2" fmla="*/ 688228 w 746721"/>
                    <a:gd name="connsiteY2" fmla="*/ 2779 h 808144"/>
                    <a:gd name="connsiteX3" fmla="*/ 742586 w 746721"/>
                    <a:gd name="connsiteY3" fmla="*/ 38914 h 808144"/>
                    <a:gd name="connsiteX4" fmla="*/ 645833 w 746721"/>
                    <a:gd name="connsiteY4" fmla="*/ 591890 h 808144"/>
                    <a:gd name="connsiteX5" fmla="*/ 586024 w 746721"/>
                    <a:gd name="connsiteY5" fmla="*/ 651696 h 808144"/>
                    <a:gd name="connsiteX6" fmla="*/ 26401 w 746721"/>
                    <a:gd name="connsiteY6" fmla="*/ 802869 h 808144"/>
                    <a:gd name="connsiteX7" fmla="*/ 1697 w 746721"/>
                    <a:gd name="connsiteY7" fmla="*/ 768313 h 808144"/>
                    <a:gd name="connsiteX8" fmla="*/ 93964 w 746721"/>
                    <a:gd name="connsiteY8" fmla="*/ 215515 h 808144"/>
                    <a:gd name="connsiteX0" fmla="*/ 93964 w 749813"/>
                    <a:gd name="connsiteY0" fmla="*/ 216999 h 809628"/>
                    <a:gd name="connsiteX1" fmla="*/ 169263 w 749813"/>
                    <a:gd name="connsiteY1" fmla="*/ 143488 h 809628"/>
                    <a:gd name="connsiteX2" fmla="*/ 688228 w 749813"/>
                    <a:gd name="connsiteY2" fmla="*/ 4263 h 809628"/>
                    <a:gd name="connsiteX3" fmla="*/ 742586 w 749813"/>
                    <a:gd name="connsiteY3" fmla="*/ 40398 h 809628"/>
                    <a:gd name="connsiteX4" fmla="*/ 645833 w 749813"/>
                    <a:gd name="connsiteY4" fmla="*/ 593374 h 809628"/>
                    <a:gd name="connsiteX5" fmla="*/ 586024 w 749813"/>
                    <a:gd name="connsiteY5" fmla="*/ 653180 h 809628"/>
                    <a:gd name="connsiteX6" fmla="*/ 26401 w 749813"/>
                    <a:gd name="connsiteY6" fmla="*/ 804353 h 809628"/>
                    <a:gd name="connsiteX7" fmla="*/ 1697 w 749813"/>
                    <a:gd name="connsiteY7" fmla="*/ 769797 h 809628"/>
                    <a:gd name="connsiteX8" fmla="*/ 93964 w 749813"/>
                    <a:gd name="connsiteY8" fmla="*/ 216999 h 809628"/>
                    <a:gd name="connsiteX0" fmla="*/ 93964 w 744956"/>
                    <a:gd name="connsiteY0" fmla="*/ 218264 h 810893"/>
                    <a:gd name="connsiteX1" fmla="*/ 169263 w 744956"/>
                    <a:gd name="connsiteY1" fmla="*/ 144753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2581 w 743573"/>
                    <a:gd name="connsiteY0" fmla="*/ 218264 h 805090"/>
                    <a:gd name="connsiteX1" fmla="*/ 152267 w 743573"/>
                    <a:gd name="connsiteY1" fmla="*/ 147622 h 805090"/>
                    <a:gd name="connsiteX2" fmla="*/ 686845 w 743573"/>
                    <a:gd name="connsiteY2" fmla="*/ 5528 h 805090"/>
                    <a:gd name="connsiteX3" fmla="*/ 741203 w 743573"/>
                    <a:gd name="connsiteY3" fmla="*/ 41663 h 805090"/>
                    <a:gd name="connsiteX4" fmla="*/ 644450 w 743573"/>
                    <a:gd name="connsiteY4" fmla="*/ 594639 h 805090"/>
                    <a:gd name="connsiteX5" fmla="*/ 584641 w 743573"/>
                    <a:gd name="connsiteY5" fmla="*/ 654445 h 805090"/>
                    <a:gd name="connsiteX6" fmla="*/ 44939 w 743573"/>
                    <a:gd name="connsiteY6" fmla="*/ 798083 h 805090"/>
                    <a:gd name="connsiteX7" fmla="*/ 314 w 743573"/>
                    <a:gd name="connsiteY7" fmla="*/ 771062 h 805090"/>
                    <a:gd name="connsiteX8" fmla="*/ 92581 w 743573"/>
                    <a:gd name="connsiteY8" fmla="*/ 218264 h 805090"/>
                    <a:gd name="connsiteX0" fmla="*/ 92885 w 743877"/>
                    <a:gd name="connsiteY0" fmla="*/ 218264 h 806284"/>
                    <a:gd name="connsiteX1" fmla="*/ 152571 w 743877"/>
                    <a:gd name="connsiteY1" fmla="*/ 147622 h 806284"/>
                    <a:gd name="connsiteX2" fmla="*/ 687149 w 743877"/>
                    <a:gd name="connsiteY2" fmla="*/ 5528 h 806284"/>
                    <a:gd name="connsiteX3" fmla="*/ 741507 w 743877"/>
                    <a:gd name="connsiteY3" fmla="*/ 41663 h 806284"/>
                    <a:gd name="connsiteX4" fmla="*/ 644754 w 743877"/>
                    <a:gd name="connsiteY4" fmla="*/ 594639 h 806284"/>
                    <a:gd name="connsiteX5" fmla="*/ 584945 w 743877"/>
                    <a:gd name="connsiteY5" fmla="*/ 654445 h 806284"/>
                    <a:gd name="connsiteX6" fmla="*/ 45243 w 743877"/>
                    <a:gd name="connsiteY6" fmla="*/ 798083 h 806284"/>
                    <a:gd name="connsiteX7" fmla="*/ 618 w 743877"/>
                    <a:gd name="connsiteY7" fmla="*/ 771062 h 806284"/>
                    <a:gd name="connsiteX8" fmla="*/ 92885 w 743877"/>
                    <a:gd name="connsiteY8" fmla="*/ 218264 h 806284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106445 w 785988"/>
                    <a:gd name="connsiteY0" fmla="*/ 230626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06445 w 785988"/>
                    <a:gd name="connsiteY0" fmla="*/ 230626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8222 w 786280"/>
                    <a:gd name="connsiteY0" fmla="*/ 236909 h 833007"/>
                    <a:gd name="connsiteX1" fmla="*/ 173599 w 786280"/>
                    <a:gd name="connsiteY1" fmla="*/ 170931 h 833007"/>
                    <a:gd name="connsiteX2" fmla="*/ 687005 w 786280"/>
                    <a:gd name="connsiteY2" fmla="*/ 4966 h 833007"/>
                    <a:gd name="connsiteX3" fmla="*/ 786229 w 786280"/>
                    <a:gd name="connsiteY3" fmla="*/ 39313 h 833007"/>
                    <a:gd name="connsiteX4" fmla="*/ 644610 w 786280"/>
                    <a:gd name="connsiteY4" fmla="*/ 594077 h 833007"/>
                    <a:gd name="connsiteX5" fmla="*/ 584801 w 786280"/>
                    <a:gd name="connsiteY5" fmla="*/ 653883 h 833007"/>
                    <a:gd name="connsiteX6" fmla="*/ 53170 w 786280"/>
                    <a:gd name="connsiteY6" fmla="*/ 830902 h 833007"/>
                    <a:gd name="connsiteX7" fmla="*/ 474 w 786280"/>
                    <a:gd name="connsiteY7" fmla="*/ 770500 h 833007"/>
                    <a:gd name="connsiteX8" fmla="*/ 118222 w 786280"/>
                    <a:gd name="connsiteY8" fmla="*/ 236909 h 833007"/>
                    <a:gd name="connsiteX0" fmla="*/ 121371 w 789429"/>
                    <a:gd name="connsiteY0" fmla="*/ 236909 h 836713"/>
                    <a:gd name="connsiteX1" fmla="*/ 176748 w 789429"/>
                    <a:gd name="connsiteY1" fmla="*/ 170931 h 836713"/>
                    <a:gd name="connsiteX2" fmla="*/ 690154 w 789429"/>
                    <a:gd name="connsiteY2" fmla="*/ 4966 h 836713"/>
                    <a:gd name="connsiteX3" fmla="*/ 789378 w 789429"/>
                    <a:gd name="connsiteY3" fmla="*/ 39313 h 836713"/>
                    <a:gd name="connsiteX4" fmla="*/ 647759 w 789429"/>
                    <a:gd name="connsiteY4" fmla="*/ 594077 h 836713"/>
                    <a:gd name="connsiteX5" fmla="*/ 587950 w 789429"/>
                    <a:gd name="connsiteY5" fmla="*/ 653883 h 836713"/>
                    <a:gd name="connsiteX6" fmla="*/ 56319 w 789429"/>
                    <a:gd name="connsiteY6" fmla="*/ 830902 h 836713"/>
                    <a:gd name="connsiteX7" fmla="*/ 388 w 789429"/>
                    <a:gd name="connsiteY7" fmla="*/ 802085 h 836713"/>
                    <a:gd name="connsiteX8" fmla="*/ 121371 w 789429"/>
                    <a:gd name="connsiteY8" fmla="*/ 236909 h 836713"/>
                    <a:gd name="connsiteX0" fmla="*/ 119794 w 787852"/>
                    <a:gd name="connsiteY0" fmla="*/ 236909 h 834102"/>
                    <a:gd name="connsiteX1" fmla="*/ 175171 w 787852"/>
                    <a:gd name="connsiteY1" fmla="*/ 170931 h 834102"/>
                    <a:gd name="connsiteX2" fmla="*/ 688577 w 787852"/>
                    <a:gd name="connsiteY2" fmla="*/ 4966 h 834102"/>
                    <a:gd name="connsiteX3" fmla="*/ 787801 w 787852"/>
                    <a:gd name="connsiteY3" fmla="*/ 39313 h 834102"/>
                    <a:gd name="connsiteX4" fmla="*/ 646182 w 787852"/>
                    <a:gd name="connsiteY4" fmla="*/ 594077 h 834102"/>
                    <a:gd name="connsiteX5" fmla="*/ 586373 w 787852"/>
                    <a:gd name="connsiteY5" fmla="*/ 653883 h 834102"/>
                    <a:gd name="connsiteX6" fmla="*/ 54742 w 787852"/>
                    <a:gd name="connsiteY6" fmla="*/ 830902 h 834102"/>
                    <a:gd name="connsiteX7" fmla="*/ 428 w 787852"/>
                    <a:gd name="connsiteY7" fmla="*/ 786292 h 834102"/>
                    <a:gd name="connsiteX8" fmla="*/ 119794 w 787852"/>
                    <a:gd name="connsiteY8" fmla="*/ 236909 h 834102"/>
                    <a:gd name="connsiteX0" fmla="*/ 119673 w 787731"/>
                    <a:gd name="connsiteY0" fmla="*/ 236909 h 835828"/>
                    <a:gd name="connsiteX1" fmla="*/ 175050 w 787731"/>
                    <a:gd name="connsiteY1" fmla="*/ 170931 h 835828"/>
                    <a:gd name="connsiteX2" fmla="*/ 688456 w 787731"/>
                    <a:gd name="connsiteY2" fmla="*/ 4966 h 835828"/>
                    <a:gd name="connsiteX3" fmla="*/ 787680 w 787731"/>
                    <a:gd name="connsiteY3" fmla="*/ 39313 h 835828"/>
                    <a:gd name="connsiteX4" fmla="*/ 646061 w 787731"/>
                    <a:gd name="connsiteY4" fmla="*/ 594077 h 835828"/>
                    <a:gd name="connsiteX5" fmla="*/ 586252 w 787731"/>
                    <a:gd name="connsiteY5" fmla="*/ 653883 h 835828"/>
                    <a:gd name="connsiteX6" fmla="*/ 54621 w 787731"/>
                    <a:gd name="connsiteY6" fmla="*/ 830902 h 835828"/>
                    <a:gd name="connsiteX7" fmla="*/ 307 w 787731"/>
                    <a:gd name="connsiteY7" fmla="*/ 786292 h 835828"/>
                    <a:gd name="connsiteX8" fmla="*/ 119673 w 787731"/>
                    <a:gd name="connsiteY8" fmla="*/ 236909 h 835828"/>
                    <a:gd name="connsiteX0" fmla="*/ 120131 w 788189"/>
                    <a:gd name="connsiteY0" fmla="*/ 236909 h 838966"/>
                    <a:gd name="connsiteX1" fmla="*/ 175508 w 788189"/>
                    <a:gd name="connsiteY1" fmla="*/ 170931 h 838966"/>
                    <a:gd name="connsiteX2" fmla="*/ 688914 w 788189"/>
                    <a:gd name="connsiteY2" fmla="*/ 4966 h 838966"/>
                    <a:gd name="connsiteX3" fmla="*/ 788138 w 788189"/>
                    <a:gd name="connsiteY3" fmla="*/ 39313 h 838966"/>
                    <a:gd name="connsiteX4" fmla="*/ 646519 w 788189"/>
                    <a:gd name="connsiteY4" fmla="*/ 594077 h 838966"/>
                    <a:gd name="connsiteX5" fmla="*/ 586710 w 788189"/>
                    <a:gd name="connsiteY5" fmla="*/ 653883 h 838966"/>
                    <a:gd name="connsiteX6" fmla="*/ 55079 w 788189"/>
                    <a:gd name="connsiteY6" fmla="*/ 830902 h 838966"/>
                    <a:gd name="connsiteX7" fmla="*/ 765 w 788189"/>
                    <a:gd name="connsiteY7" fmla="*/ 786292 h 838966"/>
                    <a:gd name="connsiteX8" fmla="*/ 120131 w 788189"/>
                    <a:gd name="connsiteY8" fmla="*/ 236909 h 838966"/>
                    <a:gd name="connsiteX0" fmla="*/ 119669 w 787727"/>
                    <a:gd name="connsiteY0" fmla="*/ 236909 h 837786"/>
                    <a:gd name="connsiteX1" fmla="*/ 175046 w 787727"/>
                    <a:gd name="connsiteY1" fmla="*/ 170931 h 837786"/>
                    <a:gd name="connsiteX2" fmla="*/ 688452 w 787727"/>
                    <a:gd name="connsiteY2" fmla="*/ 4966 h 837786"/>
                    <a:gd name="connsiteX3" fmla="*/ 787676 w 787727"/>
                    <a:gd name="connsiteY3" fmla="*/ 39313 h 837786"/>
                    <a:gd name="connsiteX4" fmla="*/ 646057 w 787727"/>
                    <a:gd name="connsiteY4" fmla="*/ 594077 h 837786"/>
                    <a:gd name="connsiteX5" fmla="*/ 586248 w 787727"/>
                    <a:gd name="connsiteY5" fmla="*/ 653883 h 837786"/>
                    <a:gd name="connsiteX6" fmla="*/ 54617 w 787727"/>
                    <a:gd name="connsiteY6" fmla="*/ 830902 h 837786"/>
                    <a:gd name="connsiteX7" fmla="*/ 303 w 787727"/>
                    <a:gd name="connsiteY7" fmla="*/ 786292 h 837786"/>
                    <a:gd name="connsiteX8" fmla="*/ 119669 w 787727"/>
                    <a:gd name="connsiteY8" fmla="*/ 236909 h 837786"/>
                    <a:gd name="connsiteX0" fmla="*/ 119790 w 787848"/>
                    <a:gd name="connsiteY0" fmla="*/ 236909 h 835905"/>
                    <a:gd name="connsiteX1" fmla="*/ 175167 w 787848"/>
                    <a:gd name="connsiteY1" fmla="*/ 170931 h 835905"/>
                    <a:gd name="connsiteX2" fmla="*/ 688573 w 787848"/>
                    <a:gd name="connsiteY2" fmla="*/ 4966 h 835905"/>
                    <a:gd name="connsiteX3" fmla="*/ 787797 w 787848"/>
                    <a:gd name="connsiteY3" fmla="*/ 39313 h 835905"/>
                    <a:gd name="connsiteX4" fmla="*/ 646178 w 787848"/>
                    <a:gd name="connsiteY4" fmla="*/ 594077 h 835905"/>
                    <a:gd name="connsiteX5" fmla="*/ 586369 w 787848"/>
                    <a:gd name="connsiteY5" fmla="*/ 653883 h 835905"/>
                    <a:gd name="connsiteX6" fmla="*/ 54738 w 787848"/>
                    <a:gd name="connsiteY6" fmla="*/ 830902 h 835905"/>
                    <a:gd name="connsiteX7" fmla="*/ 424 w 787848"/>
                    <a:gd name="connsiteY7" fmla="*/ 786292 h 835905"/>
                    <a:gd name="connsiteX8" fmla="*/ 119790 w 787848"/>
                    <a:gd name="connsiteY8" fmla="*/ 236909 h 835905"/>
                    <a:gd name="connsiteX0" fmla="*/ 119790 w 789371"/>
                    <a:gd name="connsiteY0" fmla="*/ 244063 h 843059"/>
                    <a:gd name="connsiteX1" fmla="*/ 175167 w 789371"/>
                    <a:gd name="connsiteY1" fmla="*/ 178085 h 843059"/>
                    <a:gd name="connsiteX2" fmla="*/ 739900 w 789371"/>
                    <a:gd name="connsiteY2" fmla="*/ 3334 h 843059"/>
                    <a:gd name="connsiteX3" fmla="*/ 787797 w 789371"/>
                    <a:gd name="connsiteY3" fmla="*/ 46467 h 843059"/>
                    <a:gd name="connsiteX4" fmla="*/ 646178 w 789371"/>
                    <a:gd name="connsiteY4" fmla="*/ 601231 h 843059"/>
                    <a:gd name="connsiteX5" fmla="*/ 586369 w 789371"/>
                    <a:gd name="connsiteY5" fmla="*/ 661037 h 843059"/>
                    <a:gd name="connsiteX6" fmla="*/ 54738 w 789371"/>
                    <a:gd name="connsiteY6" fmla="*/ 838056 h 843059"/>
                    <a:gd name="connsiteX7" fmla="*/ 424 w 789371"/>
                    <a:gd name="connsiteY7" fmla="*/ 793446 h 843059"/>
                    <a:gd name="connsiteX8" fmla="*/ 119790 w 789371"/>
                    <a:gd name="connsiteY8" fmla="*/ 244063 h 843059"/>
                    <a:gd name="connsiteX0" fmla="*/ 119790 w 788192"/>
                    <a:gd name="connsiteY0" fmla="*/ 244809 h 843805"/>
                    <a:gd name="connsiteX1" fmla="*/ 175167 w 788192"/>
                    <a:gd name="connsiteY1" fmla="*/ 178831 h 843805"/>
                    <a:gd name="connsiteX2" fmla="*/ 739900 w 788192"/>
                    <a:gd name="connsiteY2" fmla="*/ 4080 h 843805"/>
                    <a:gd name="connsiteX3" fmla="*/ 787797 w 788192"/>
                    <a:gd name="connsiteY3" fmla="*/ 47213 h 843805"/>
                    <a:gd name="connsiteX4" fmla="*/ 646178 w 788192"/>
                    <a:gd name="connsiteY4" fmla="*/ 601977 h 843805"/>
                    <a:gd name="connsiteX5" fmla="*/ 586369 w 788192"/>
                    <a:gd name="connsiteY5" fmla="*/ 661783 h 843805"/>
                    <a:gd name="connsiteX6" fmla="*/ 54738 w 788192"/>
                    <a:gd name="connsiteY6" fmla="*/ 838802 h 843805"/>
                    <a:gd name="connsiteX7" fmla="*/ 424 w 788192"/>
                    <a:gd name="connsiteY7" fmla="*/ 794192 h 843805"/>
                    <a:gd name="connsiteX8" fmla="*/ 119790 w 788192"/>
                    <a:gd name="connsiteY8" fmla="*/ 244809 h 843805"/>
                    <a:gd name="connsiteX0" fmla="*/ 119790 w 789709"/>
                    <a:gd name="connsiteY0" fmla="*/ 245500 h 844496"/>
                    <a:gd name="connsiteX1" fmla="*/ 175167 w 789709"/>
                    <a:gd name="connsiteY1" fmla="*/ 179522 h 844496"/>
                    <a:gd name="connsiteX2" fmla="*/ 739900 w 789709"/>
                    <a:gd name="connsiteY2" fmla="*/ 4771 h 844496"/>
                    <a:gd name="connsiteX3" fmla="*/ 787797 w 789709"/>
                    <a:gd name="connsiteY3" fmla="*/ 47904 h 844496"/>
                    <a:gd name="connsiteX4" fmla="*/ 646178 w 789709"/>
                    <a:gd name="connsiteY4" fmla="*/ 602668 h 844496"/>
                    <a:gd name="connsiteX5" fmla="*/ 586369 w 789709"/>
                    <a:gd name="connsiteY5" fmla="*/ 662474 h 844496"/>
                    <a:gd name="connsiteX6" fmla="*/ 54738 w 789709"/>
                    <a:gd name="connsiteY6" fmla="*/ 839493 h 844496"/>
                    <a:gd name="connsiteX7" fmla="*/ 424 w 789709"/>
                    <a:gd name="connsiteY7" fmla="*/ 794883 h 844496"/>
                    <a:gd name="connsiteX8" fmla="*/ 119790 w 789709"/>
                    <a:gd name="connsiteY8" fmla="*/ 245500 h 844496"/>
                    <a:gd name="connsiteX0" fmla="*/ 121245 w 791164"/>
                    <a:gd name="connsiteY0" fmla="*/ 245500 h 844526"/>
                    <a:gd name="connsiteX1" fmla="*/ 176622 w 791164"/>
                    <a:gd name="connsiteY1" fmla="*/ 179522 h 844526"/>
                    <a:gd name="connsiteX2" fmla="*/ 741355 w 791164"/>
                    <a:gd name="connsiteY2" fmla="*/ 4771 h 844526"/>
                    <a:gd name="connsiteX3" fmla="*/ 789252 w 791164"/>
                    <a:gd name="connsiteY3" fmla="*/ 47904 h 844526"/>
                    <a:gd name="connsiteX4" fmla="*/ 647633 w 791164"/>
                    <a:gd name="connsiteY4" fmla="*/ 602668 h 844526"/>
                    <a:gd name="connsiteX5" fmla="*/ 587824 w 791164"/>
                    <a:gd name="connsiteY5" fmla="*/ 662474 h 844526"/>
                    <a:gd name="connsiteX6" fmla="*/ 56193 w 791164"/>
                    <a:gd name="connsiteY6" fmla="*/ 839493 h 844526"/>
                    <a:gd name="connsiteX7" fmla="*/ 1879 w 791164"/>
                    <a:gd name="connsiteY7" fmla="*/ 794883 h 844526"/>
                    <a:gd name="connsiteX8" fmla="*/ 121245 w 791164"/>
                    <a:gd name="connsiteY8" fmla="*/ 245500 h 844526"/>
                    <a:gd name="connsiteX0" fmla="*/ 121627 w 791546"/>
                    <a:gd name="connsiteY0" fmla="*/ 245500 h 846565"/>
                    <a:gd name="connsiteX1" fmla="*/ 177004 w 791546"/>
                    <a:gd name="connsiteY1" fmla="*/ 179522 h 846565"/>
                    <a:gd name="connsiteX2" fmla="*/ 741737 w 791546"/>
                    <a:gd name="connsiteY2" fmla="*/ 4771 h 846565"/>
                    <a:gd name="connsiteX3" fmla="*/ 789634 w 791546"/>
                    <a:gd name="connsiteY3" fmla="*/ 47904 h 846565"/>
                    <a:gd name="connsiteX4" fmla="*/ 648015 w 791546"/>
                    <a:gd name="connsiteY4" fmla="*/ 602668 h 846565"/>
                    <a:gd name="connsiteX5" fmla="*/ 588206 w 791546"/>
                    <a:gd name="connsiteY5" fmla="*/ 662474 h 846565"/>
                    <a:gd name="connsiteX6" fmla="*/ 56575 w 791546"/>
                    <a:gd name="connsiteY6" fmla="*/ 839493 h 846565"/>
                    <a:gd name="connsiteX7" fmla="*/ 2261 w 791546"/>
                    <a:gd name="connsiteY7" fmla="*/ 794883 h 846565"/>
                    <a:gd name="connsiteX8" fmla="*/ 121627 w 791546"/>
                    <a:gd name="connsiteY8" fmla="*/ 245500 h 846565"/>
                    <a:gd name="connsiteX0" fmla="*/ 123076 w 792995"/>
                    <a:gd name="connsiteY0" fmla="*/ 245500 h 851019"/>
                    <a:gd name="connsiteX1" fmla="*/ 178453 w 792995"/>
                    <a:gd name="connsiteY1" fmla="*/ 179522 h 851019"/>
                    <a:gd name="connsiteX2" fmla="*/ 743186 w 792995"/>
                    <a:gd name="connsiteY2" fmla="*/ 4771 h 851019"/>
                    <a:gd name="connsiteX3" fmla="*/ 791083 w 792995"/>
                    <a:gd name="connsiteY3" fmla="*/ 47904 h 851019"/>
                    <a:gd name="connsiteX4" fmla="*/ 649464 w 792995"/>
                    <a:gd name="connsiteY4" fmla="*/ 602668 h 851019"/>
                    <a:gd name="connsiteX5" fmla="*/ 589655 w 792995"/>
                    <a:gd name="connsiteY5" fmla="*/ 662474 h 851019"/>
                    <a:gd name="connsiteX6" fmla="*/ 58024 w 792995"/>
                    <a:gd name="connsiteY6" fmla="*/ 839493 h 851019"/>
                    <a:gd name="connsiteX7" fmla="*/ 2094 w 792995"/>
                    <a:gd name="connsiteY7" fmla="*/ 810675 h 851019"/>
                    <a:gd name="connsiteX8" fmla="*/ 123076 w 792995"/>
                    <a:gd name="connsiteY8" fmla="*/ 245500 h 851019"/>
                    <a:gd name="connsiteX0" fmla="*/ 122415 w 792334"/>
                    <a:gd name="connsiteY0" fmla="*/ 245500 h 847983"/>
                    <a:gd name="connsiteX1" fmla="*/ 177792 w 792334"/>
                    <a:gd name="connsiteY1" fmla="*/ 179522 h 847983"/>
                    <a:gd name="connsiteX2" fmla="*/ 742525 w 792334"/>
                    <a:gd name="connsiteY2" fmla="*/ 4771 h 847983"/>
                    <a:gd name="connsiteX3" fmla="*/ 790422 w 792334"/>
                    <a:gd name="connsiteY3" fmla="*/ 47904 h 847983"/>
                    <a:gd name="connsiteX4" fmla="*/ 648803 w 792334"/>
                    <a:gd name="connsiteY4" fmla="*/ 602668 h 847983"/>
                    <a:gd name="connsiteX5" fmla="*/ 588994 w 792334"/>
                    <a:gd name="connsiteY5" fmla="*/ 662474 h 847983"/>
                    <a:gd name="connsiteX6" fmla="*/ 57363 w 792334"/>
                    <a:gd name="connsiteY6" fmla="*/ 839493 h 847983"/>
                    <a:gd name="connsiteX7" fmla="*/ 1433 w 792334"/>
                    <a:gd name="connsiteY7" fmla="*/ 810675 h 847983"/>
                    <a:gd name="connsiteX8" fmla="*/ 122415 w 792334"/>
                    <a:gd name="connsiteY8" fmla="*/ 245500 h 847983"/>
                    <a:gd name="connsiteX0" fmla="*/ 126410 w 796329"/>
                    <a:gd name="connsiteY0" fmla="*/ 245500 h 850247"/>
                    <a:gd name="connsiteX1" fmla="*/ 181787 w 796329"/>
                    <a:gd name="connsiteY1" fmla="*/ 179522 h 850247"/>
                    <a:gd name="connsiteX2" fmla="*/ 746520 w 796329"/>
                    <a:gd name="connsiteY2" fmla="*/ 4771 h 850247"/>
                    <a:gd name="connsiteX3" fmla="*/ 794417 w 796329"/>
                    <a:gd name="connsiteY3" fmla="*/ 47904 h 850247"/>
                    <a:gd name="connsiteX4" fmla="*/ 652798 w 796329"/>
                    <a:gd name="connsiteY4" fmla="*/ 602668 h 850247"/>
                    <a:gd name="connsiteX5" fmla="*/ 592989 w 796329"/>
                    <a:gd name="connsiteY5" fmla="*/ 662474 h 850247"/>
                    <a:gd name="connsiteX6" fmla="*/ 41257 w 796329"/>
                    <a:gd name="connsiteY6" fmla="*/ 842541 h 850247"/>
                    <a:gd name="connsiteX7" fmla="*/ 5428 w 796329"/>
                    <a:gd name="connsiteY7" fmla="*/ 810675 h 850247"/>
                    <a:gd name="connsiteX8" fmla="*/ 126410 w 796329"/>
                    <a:gd name="connsiteY8" fmla="*/ 245500 h 850247"/>
                    <a:gd name="connsiteX0" fmla="*/ 123374 w 793293"/>
                    <a:gd name="connsiteY0" fmla="*/ 245500 h 850009"/>
                    <a:gd name="connsiteX1" fmla="*/ 178751 w 793293"/>
                    <a:gd name="connsiteY1" fmla="*/ 179522 h 850009"/>
                    <a:gd name="connsiteX2" fmla="*/ 743484 w 793293"/>
                    <a:gd name="connsiteY2" fmla="*/ 4771 h 850009"/>
                    <a:gd name="connsiteX3" fmla="*/ 791381 w 793293"/>
                    <a:gd name="connsiteY3" fmla="*/ 47904 h 850009"/>
                    <a:gd name="connsiteX4" fmla="*/ 649762 w 793293"/>
                    <a:gd name="connsiteY4" fmla="*/ 602668 h 850009"/>
                    <a:gd name="connsiteX5" fmla="*/ 589953 w 793293"/>
                    <a:gd name="connsiteY5" fmla="*/ 662474 h 850009"/>
                    <a:gd name="connsiteX6" fmla="*/ 38221 w 793293"/>
                    <a:gd name="connsiteY6" fmla="*/ 842541 h 850009"/>
                    <a:gd name="connsiteX7" fmla="*/ 2392 w 793293"/>
                    <a:gd name="connsiteY7" fmla="*/ 810675 h 850009"/>
                    <a:gd name="connsiteX8" fmla="*/ 123374 w 793293"/>
                    <a:gd name="connsiteY8" fmla="*/ 245500 h 850009"/>
                    <a:gd name="connsiteX0" fmla="*/ 122546 w 792465"/>
                    <a:gd name="connsiteY0" fmla="*/ 245500 h 848895"/>
                    <a:gd name="connsiteX1" fmla="*/ 177923 w 792465"/>
                    <a:gd name="connsiteY1" fmla="*/ 179522 h 848895"/>
                    <a:gd name="connsiteX2" fmla="*/ 742656 w 792465"/>
                    <a:gd name="connsiteY2" fmla="*/ 4771 h 848895"/>
                    <a:gd name="connsiteX3" fmla="*/ 790553 w 792465"/>
                    <a:gd name="connsiteY3" fmla="*/ 47904 h 848895"/>
                    <a:gd name="connsiteX4" fmla="*/ 648934 w 792465"/>
                    <a:gd name="connsiteY4" fmla="*/ 602668 h 848895"/>
                    <a:gd name="connsiteX5" fmla="*/ 589125 w 792465"/>
                    <a:gd name="connsiteY5" fmla="*/ 662474 h 848895"/>
                    <a:gd name="connsiteX6" fmla="*/ 37393 w 792465"/>
                    <a:gd name="connsiteY6" fmla="*/ 842541 h 848895"/>
                    <a:gd name="connsiteX7" fmla="*/ 1564 w 792465"/>
                    <a:gd name="connsiteY7" fmla="*/ 810675 h 848895"/>
                    <a:gd name="connsiteX8" fmla="*/ 122546 w 792465"/>
                    <a:gd name="connsiteY8" fmla="*/ 245500 h 848895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9176 w 792707"/>
                    <a:gd name="connsiteY4" fmla="*/ 602668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5979"/>
                    <a:gd name="connsiteY0" fmla="*/ 252861 h 855300"/>
                    <a:gd name="connsiteX1" fmla="*/ 178165 w 795979"/>
                    <a:gd name="connsiteY1" fmla="*/ 186883 h 855300"/>
                    <a:gd name="connsiteX2" fmla="*/ 742898 w 795979"/>
                    <a:gd name="connsiteY2" fmla="*/ 12132 h 855300"/>
                    <a:gd name="connsiteX3" fmla="*/ 794387 w 795979"/>
                    <a:gd name="connsiteY3" fmla="*/ 32653 h 855300"/>
                    <a:gd name="connsiteX4" fmla="*/ 643252 w 795979"/>
                    <a:gd name="connsiteY4" fmla="*/ 630487 h 855300"/>
                    <a:gd name="connsiteX5" fmla="*/ 604981 w 795979"/>
                    <a:gd name="connsiteY5" fmla="*/ 666966 h 855300"/>
                    <a:gd name="connsiteX6" fmla="*/ 37635 w 795979"/>
                    <a:gd name="connsiteY6" fmla="*/ 849902 h 855300"/>
                    <a:gd name="connsiteX7" fmla="*/ 1806 w 795979"/>
                    <a:gd name="connsiteY7" fmla="*/ 818036 h 855300"/>
                    <a:gd name="connsiteX8" fmla="*/ 122788 w 795979"/>
                    <a:gd name="connsiteY8" fmla="*/ 252861 h 855300"/>
                    <a:gd name="connsiteX0" fmla="*/ 122788 w 801268"/>
                    <a:gd name="connsiteY0" fmla="*/ 257281 h 859720"/>
                    <a:gd name="connsiteX1" fmla="*/ 178165 w 801268"/>
                    <a:gd name="connsiteY1" fmla="*/ 191303 h 859720"/>
                    <a:gd name="connsiteX2" fmla="*/ 767306 w 801268"/>
                    <a:gd name="connsiteY2" fmla="*/ 8839 h 859720"/>
                    <a:gd name="connsiteX3" fmla="*/ 794387 w 801268"/>
                    <a:gd name="connsiteY3" fmla="*/ 37073 h 859720"/>
                    <a:gd name="connsiteX4" fmla="*/ 643252 w 801268"/>
                    <a:gd name="connsiteY4" fmla="*/ 634907 h 859720"/>
                    <a:gd name="connsiteX5" fmla="*/ 604981 w 801268"/>
                    <a:gd name="connsiteY5" fmla="*/ 671386 h 859720"/>
                    <a:gd name="connsiteX6" fmla="*/ 37635 w 801268"/>
                    <a:gd name="connsiteY6" fmla="*/ 854322 h 859720"/>
                    <a:gd name="connsiteX7" fmla="*/ 1806 w 801268"/>
                    <a:gd name="connsiteY7" fmla="*/ 822456 h 859720"/>
                    <a:gd name="connsiteX8" fmla="*/ 122788 w 801268"/>
                    <a:gd name="connsiteY8" fmla="*/ 257281 h 859720"/>
                    <a:gd name="connsiteX0" fmla="*/ 122788 w 796937"/>
                    <a:gd name="connsiteY0" fmla="*/ 253230 h 855669"/>
                    <a:gd name="connsiteX1" fmla="*/ 178165 w 796937"/>
                    <a:gd name="connsiteY1" fmla="*/ 187252 h 855669"/>
                    <a:gd name="connsiteX2" fmla="*/ 767306 w 796937"/>
                    <a:gd name="connsiteY2" fmla="*/ 4788 h 855669"/>
                    <a:gd name="connsiteX3" fmla="*/ 794387 w 796937"/>
                    <a:gd name="connsiteY3" fmla="*/ 33022 h 855669"/>
                    <a:gd name="connsiteX4" fmla="*/ 643252 w 796937"/>
                    <a:gd name="connsiteY4" fmla="*/ 630856 h 855669"/>
                    <a:gd name="connsiteX5" fmla="*/ 604981 w 796937"/>
                    <a:gd name="connsiteY5" fmla="*/ 667335 h 855669"/>
                    <a:gd name="connsiteX6" fmla="*/ 37635 w 796937"/>
                    <a:gd name="connsiteY6" fmla="*/ 850271 h 855669"/>
                    <a:gd name="connsiteX7" fmla="*/ 1806 w 796937"/>
                    <a:gd name="connsiteY7" fmla="*/ 818405 h 855669"/>
                    <a:gd name="connsiteX8" fmla="*/ 122788 w 796937"/>
                    <a:gd name="connsiteY8" fmla="*/ 253230 h 855669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387"/>
                    <a:gd name="connsiteY0" fmla="*/ 249502 h 851941"/>
                    <a:gd name="connsiteX1" fmla="*/ 178165 w 794387"/>
                    <a:gd name="connsiteY1" fmla="*/ 183524 h 851941"/>
                    <a:gd name="connsiteX2" fmla="*/ 767306 w 794387"/>
                    <a:gd name="connsiteY2" fmla="*/ 1060 h 851941"/>
                    <a:gd name="connsiteX3" fmla="*/ 794387 w 794387"/>
                    <a:gd name="connsiteY3" fmla="*/ 29294 h 851941"/>
                    <a:gd name="connsiteX4" fmla="*/ 643252 w 794387"/>
                    <a:gd name="connsiteY4" fmla="*/ 627128 h 851941"/>
                    <a:gd name="connsiteX5" fmla="*/ 604981 w 794387"/>
                    <a:gd name="connsiteY5" fmla="*/ 663607 h 851941"/>
                    <a:gd name="connsiteX6" fmla="*/ 37635 w 794387"/>
                    <a:gd name="connsiteY6" fmla="*/ 846543 h 851941"/>
                    <a:gd name="connsiteX7" fmla="*/ 1806 w 794387"/>
                    <a:gd name="connsiteY7" fmla="*/ 814677 h 851941"/>
                    <a:gd name="connsiteX8" fmla="*/ 122788 w 794387"/>
                    <a:gd name="connsiteY8" fmla="*/ 249502 h 851941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446"/>
                    <a:gd name="connsiteY0" fmla="*/ 249171 h 851610"/>
                    <a:gd name="connsiteX1" fmla="*/ 178165 w 794446"/>
                    <a:gd name="connsiteY1" fmla="*/ 183193 h 851610"/>
                    <a:gd name="connsiteX2" fmla="*/ 767306 w 794446"/>
                    <a:gd name="connsiteY2" fmla="*/ 729 h 851610"/>
                    <a:gd name="connsiteX3" fmla="*/ 794387 w 794446"/>
                    <a:gd name="connsiteY3" fmla="*/ 28963 h 851610"/>
                    <a:gd name="connsiteX4" fmla="*/ 643252 w 794446"/>
                    <a:gd name="connsiteY4" fmla="*/ 626797 h 851610"/>
                    <a:gd name="connsiteX5" fmla="*/ 604981 w 794446"/>
                    <a:gd name="connsiteY5" fmla="*/ 663276 h 851610"/>
                    <a:gd name="connsiteX6" fmla="*/ 37635 w 794446"/>
                    <a:gd name="connsiteY6" fmla="*/ 846212 h 851610"/>
                    <a:gd name="connsiteX7" fmla="*/ 1806 w 794446"/>
                    <a:gd name="connsiteY7" fmla="*/ 814346 h 851610"/>
                    <a:gd name="connsiteX8" fmla="*/ 122788 w 794446"/>
                    <a:gd name="connsiteY8" fmla="*/ 249171 h 851610"/>
                    <a:gd name="connsiteX0" fmla="*/ 122788 w 794387"/>
                    <a:gd name="connsiteY0" fmla="*/ 249019 h 851458"/>
                    <a:gd name="connsiteX1" fmla="*/ 178165 w 794387"/>
                    <a:gd name="connsiteY1" fmla="*/ 183041 h 851458"/>
                    <a:gd name="connsiteX2" fmla="*/ 762820 w 794387"/>
                    <a:gd name="connsiteY2" fmla="*/ 756 h 851458"/>
                    <a:gd name="connsiteX3" fmla="*/ 794387 w 794387"/>
                    <a:gd name="connsiteY3" fmla="*/ 28811 h 851458"/>
                    <a:gd name="connsiteX4" fmla="*/ 643252 w 794387"/>
                    <a:gd name="connsiteY4" fmla="*/ 626645 h 851458"/>
                    <a:gd name="connsiteX5" fmla="*/ 604981 w 794387"/>
                    <a:gd name="connsiteY5" fmla="*/ 663124 h 851458"/>
                    <a:gd name="connsiteX6" fmla="*/ 37635 w 794387"/>
                    <a:gd name="connsiteY6" fmla="*/ 846060 h 851458"/>
                    <a:gd name="connsiteX7" fmla="*/ 1806 w 794387"/>
                    <a:gd name="connsiteY7" fmla="*/ 814194 h 851458"/>
                    <a:gd name="connsiteX8" fmla="*/ 122788 w 794387"/>
                    <a:gd name="connsiteY8" fmla="*/ 249019 h 851458"/>
                    <a:gd name="connsiteX0" fmla="*/ 122788 w 795759"/>
                    <a:gd name="connsiteY0" fmla="*/ 248603 h 851042"/>
                    <a:gd name="connsiteX1" fmla="*/ 178165 w 795759"/>
                    <a:gd name="connsiteY1" fmla="*/ 182625 h 851042"/>
                    <a:gd name="connsiteX2" fmla="*/ 762820 w 795759"/>
                    <a:gd name="connsiteY2" fmla="*/ 340 h 851042"/>
                    <a:gd name="connsiteX3" fmla="*/ 794387 w 795759"/>
                    <a:gd name="connsiteY3" fmla="*/ 28395 h 851042"/>
                    <a:gd name="connsiteX4" fmla="*/ 643252 w 795759"/>
                    <a:gd name="connsiteY4" fmla="*/ 626229 h 851042"/>
                    <a:gd name="connsiteX5" fmla="*/ 604981 w 795759"/>
                    <a:gd name="connsiteY5" fmla="*/ 662708 h 851042"/>
                    <a:gd name="connsiteX6" fmla="*/ 37635 w 795759"/>
                    <a:gd name="connsiteY6" fmla="*/ 845644 h 851042"/>
                    <a:gd name="connsiteX7" fmla="*/ 1806 w 795759"/>
                    <a:gd name="connsiteY7" fmla="*/ 813778 h 851042"/>
                    <a:gd name="connsiteX8" fmla="*/ 122788 w 795759"/>
                    <a:gd name="connsiteY8" fmla="*/ 248603 h 851042"/>
                    <a:gd name="connsiteX0" fmla="*/ 122788 w 794931"/>
                    <a:gd name="connsiteY0" fmla="*/ 248768 h 851207"/>
                    <a:gd name="connsiteX1" fmla="*/ 178165 w 794931"/>
                    <a:gd name="connsiteY1" fmla="*/ 182790 h 851207"/>
                    <a:gd name="connsiteX2" fmla="*/ 762820 w 794931"/>
                    <a:gd name="connsiteY2" fmla="*/ 505 h 851207"/>
                    <a:gd name="connsiteX3" fmla="*/ 794387 w 794931"/>
                    <a:gd name="connsiteY3" fmla="*/ 28560 h 851207"/>
                    <a:gd name="connsiteX4" fmla="*/ 643252 w 794931"/>
                    <a:gd name="connsiteY4" fmla="*/ 626394 h 851207"/>
                    <a:gd name="connsiteX5" fmla="*/ 604981 w 794931"/>
                    <a:gd name="connsiteY5" fmla="*/ 662873 h 851207"/>
                    <a:gd name="connsiteX6" fmla="*/ 37635 w 794931"/>
                    <a:gd name="connsiteY6" fmla="*/ 845809 h 851207"/>
                    <a:gd name="connsiteX7" fmla="*/ 1806 w 794931"/>
                    <a:gd name="connsiteY7" fmla="*/ 813943 h 851207"/>
                    <a:gd name="connsiteX8" fmla="*/ 122788 w 794931"/>
                    <a:gd name="connsiteY8" fmla="*/ 248768 h 851207"/>
                    <a:gd name="connsiteX0" fmla="*/ 122788 w 794921"/>
                    <a:gd name="connsiteY0" fmla="*/ 250609 h 853048"/>
                    <a:gd name="connsiteX1" fmla="*/ 178165 w 794921"/>
                    <a:gd name="connsiteY1" fmla="*/ 184631 h 853048"/>
                    <a:gd name="connsiteX2" fmla="*/ 762820 w 794921"/>
                    <a:gd name="connsiteY2" fmla="*/ 2346 h 853048"/>
                    <a:gd name="connsiteX3" fmla="*/ 794387 w 794921"/>
                    <a:gd name="connsiteY3" fmla="*/ 30401 h 853048"/>
                    <a:gd name="connsiteX4" fmla="*/ 643252 w 794921"/>
                    <a:gd name="connsiteY4" fmla="*/ 628235 h 853048"/>
                    <a:gd name="connsiteX5" fmla="*/ 604981 w 794921"/>
                    <a:gd name="connsiteY5" fmla="*/ 664714 h 853048"/>
                    <a:gd name="connsiteX6" fmla="*/ 37635 w 794921"/>
                    <a:gd name="connsiteY6" fmla="*/ 847650 h 853048"/>
                    <a:gd name="connsiteX7" fmla="*/ 1806 w 794921"/>
                    <a:gd name="connsiteY7" fmla="*/ 815784 h 853048"/>
                    <a:gd name="connsiteX8" fmla="*/ 122788 w 794921"/>
                    <a:gd name="connsiteY8" fmla="*/ 250609 h 853048"/>
                    <a:gd name="connsiteX0" fmla="*/ 121688 w 793821"/>
                    <a:gd name="connsiteY0" fmla="*/ 250609 h 867730"/>
                    <a:gd name="connsiteX1" fmla="*/ 177065 w 793821"/>
                    <a:gd name="connsiteY1" fmla="*/ 184631 h 867730"/>
                    <a:gd name="connsiteX2" fmla="*/ 761720 w 793821"/>
                    <a:gd name="connsiteY2" fmla="*/ 2346 h 867730"/>
                    <a:gd name="connsiteX3" fmla="*/ 793287 w 793821"/>
                    <a:gd name="connsiteY3" fmla="*/ 30401 h 867730"/>
                    <a:gd name="connsiteX4" fmla="*/ 642152 w 793821"/>
                    <a:gd name="connsiteY4" fmla="*/ 628235 h 867730"/>
                    <a:gd name="connsiteX5" fmla="*/ 603881 w 793821"/>
                    <a:gd name="connsiteY5" fmla="*/ 664714 h 867730"/>
                    <a:gd name="connsiteX6" fmla="*/ 55196 w 793821"/>
                    <a:gd name="connsiteY6" fmla="*/ 864881 h 867730"/>
                    <a:gd name="connsiteX7" fmla="*/ 706 w 793821"/>
                    <a:gd name="connsiteY7" fmla="*/ 815784 h 867730"/>
                    <a:gd name="connsiteX8" fmla="*/ 121688 w 793821"/>
                    <a:gd name="connsiteY8" fmla="*/ 250609 h 867730"/>
                    <a:gd name="connsiteX0" fmla="*/ 123092 w 795225"/>
                    <a:gd name="connsiteY0" fmla="*/ 250609 h 871061"/>
                    <a:gd name="connsiteX1" fmla="*/ 178469 w 795225"/>
                    <a:gd name="connsiteY1" fmla="*/ 184631 h 871061"/>
                    <a:gd name="connsiteX2" fmla="*/ 763124 w 795225"/>
                    <a:gd name="connsiteY2" fmla="*/ 2346 h 871061"/>
                    <a:gd name="connsiteX3" fmla="*/ 794691 w 795225"/>
                    <a:gd name="connsiteY3" fmla="*/ 30401 h 871061"/>
                    <a:gd name="connsiteX4" fmla="*/ 643556 w 795225"/>
                    <a:gd name="connsiteY4" fmla="*/ 628235 h 871061"/>
                    <a:gd name="connsiteX5" fmla="*/ 605285 w 795225"/>
                    <a:gd name="connsiteY5" fmla="*/ 664714 h 871061"/>
                    <a:gd name="connsiteX6" fmla="*/ 56600 w 795225"/>
                    <a:gd name="connsiteY6" fmla="*/ 864881 h 871061"/>
                    <a:gd name="connsiteX7" fmla="*/ 671 w 795225"/>
                    <a:gd name="connsiteY7" fmla="*/ 836062 h 871061"/>
                    <a:gd name="connsiteX8" fmla="*/ 123092 w 795225"/>
                    <a:gd name="connsiteY8" fmla="*/ 250609 h 871061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517"/>
                    <a:gd name="connsiteY0" fmla="*/ 245220 h 872424"/>
                    <a:gd name="connsiteX1" fmla="*/ 173321 w 796517"/>
                    <a:gd name="connsiteY1" fmla="*/ 195213 h 872424"/>
                    <a:gd name="connsiteX2" fmla="*/ 764259 w 796517"/>
                    <a:gd name="connsiteY2" fmla="*/ 1443 h 872424"/>
                    <a:gd name="connsiteX3" fmla="*/ 795826 w 796517"/>
                    <a:gd name="connsiteY3" fmla="*/ 29498 h 872424"/>
                    <a:gd name="connsiteX4" fmla="*/ 644691 w 796517"/>
                    <a:gd name="connsiteY4" fmla="*/ 627332 h 872424"/>
                    <a:gd name="connsiteX5" fmla="*/ 606420 w 796517"/>
                    <a:gd name="connsiteY5" fmla="*/ 663811 h 872424"/>
                    <a:gd name="connsiteX6" fmla="*/ 37635 w 796517"/>
                    <a:gd name="connsiteY6" fmla="*/ 867026 h 872424"/>
                    <a:gd name="connsiteX7" fmla="*/ 1806 w 796517"/>
                    <a:gd name="connsiteY7" fmla="*/ 835159 h 872424"/>
                    <a:gd name="connsiteX8" fmla="*/ 124048 w 796517"/>
                    <a:gd name="connsiteY8" fmla="*/ 245220 h 87242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3923"/>
                    <a:gd name="connsiteY0" fmla="*/ 248400 h 875604"/>
                    <a:gd name="connsiteX1" fmla="*/ 173321 w 793923"/>
                    <a:gd name="connsiteY1" fmla="*/ 198393 h 875604"/>
                    <a:gd name="connsiteX2" fmla="*/ 764259 w 793923"/>
                    <a:gd name="connsiteY2" fmla="*/ 4623 h 875604"/>
                    <a:gd name="connsiteX3" fmla="*/ 793494 w 793923"/>
                    <a:gd name="connsiteY3" fmla="*/ 30525 h 875604"/>
                    <a:gd name="connsiteX4" fmla="*/ 644691 w 793923"/>
                    <a:gd name="connsiteY4" fmla="*/ 630512 h 875604"/>
                    <a:gd name="connsiteX5" fmla="*/ 606420 w 793923"/>
                    <a:gd name="connsiteY5" fmla="*/ 666991 h 875604"/>
                    <a:gd name="connsiteX6" fmla="*/ 37635 w 793923"/>
                    <a:gd name="connsiteY6" fmla="*/ 870206 h 875604"/>
                    <a:gd name="connsiteX7" fmla="*/ 1806 w 793923"/>
                    <a:gd name="connsiteY7" fmla="*/ 838339 h 875604"/>
                    <a:gd name="connsiteX8" fmla="*/ 124048 w 793923"/>
                    <a:gd name="connsiteY8" fmla="*/ 248400 h 875604"/>
                    <a:gd name="connsiteX0" fmla="*/ 124048 w 794184"/>
                    <a:gd name="connsiteY0" fmla="*/ 248479 h 875683"/>
                    <a:gd name="connsiteX1" fmla="*/ 173321 w 794184"/>
                    <a:gd name="connsiteY1" fmla="*/ 198472 h 875683"/>
                    <a:gd name="connsiteX2" fmla="*/ 764259 w 794184"/>
                    <a:gd name="connsiteY2" fmla="*/ 4702 h 875683"/>
                    <a:gd name="connsiteX3" fmla="*/ 793494 w 794184"/>
                    <a:gd name="connsiteY3" fmla="*/ 30604 h 875683"/>
                    <a:gd name="connsiteX4" fmla="*/ 644691 w 794184"/>
                    <a:gd name="connsiteY4" fmla="*/ 630591 h 875683"/>
                    <a:gd name="connsiteX5" fmla="*/ 606420 w 794184"/>
                    <a:gd name="connsiteY5" fmla="*/ 667070 h 875683"/>
                    <a:gd name="connsiteX6" fmla="*/ 37635 w 794184"/>
                    <a:gd name="connsiteY6" fmla="*/ 870285 h 875683"/>
                    <a:gd name="connsiteX7" fmla="*/ 1806 w 794184"/>
                    <a:gd name="connsiteY7" fmla="*/ 838418 h 875683"/>
                    <a:gd name="connsiteX8" fmla="*/ 124048 w 794184"/>
                    <a:gd name="connsiteY8" fmla="*/ 248479 h 875683"/>
                    <a:gd name="connsiteX0" fmla="*/ 124048 w 797698"/>
                    <a:gd name="connsiteY0" fmla="*/ 250607 h 877811"/>
                    <a:gd name="connsiteX1" fmla="*/ 173321 w 797698"/>
                    <a:gd name="connsiteY1" fmla="*/ 200600 h 877811"/>
                    <a:gd name="connsiteX2" fmla="*/ 764259 w 797698"/>
                    <a:gd name="connsiteY2" fmla="*/ 6830 h 877811"/>
                    <a:gd name="connsiteX3" fmla="*/ 793494 w 797698"/>
                    <a:gd name="connsiteY3" fmla="*/ 32732 h 877811"/>
                    <a:gd name="connsiteX4" fmla="*/ 644691 w 797698"/>
                    <a:gd name="connsiteY4" fmla="*/ 632719 h 877811"/>
                    <a:gd name="connsiteX5" fmla="*/ 606420 w 797698"/>
                    <a:gd name="connsiteY5" fmla="*/ 669198 h 877811"/>
                    <a:gd name="connsiteX6" fmla="*/ 37635 w 797698"/>
                    <a:gd name="connsiteY6" fmla="*/ 872413 h 877811"/>
                    <a:gd name="connsiteX7" fmla="*/ 1806 w 797698"/>
                    <a:gd name="connsiteY7" fmla="*/ 840546 h 877811"/>
                    <a:gd name="connsiteX8" fmla="*/ 124048 w 797698"/>
                    <a:gd name="connsiteY8" fmla="*/ 250607 h 877811"/>
                    <a:gd name="connsiteX0" fmla="*/ 124048 w 794940"/>
                    <a:gd name="connsiteY0" fmla="*/ 249962 h 877166"/>
                    <a:gd name="connsiteX1" fmla="*/ 173321 w 794940"/>
                    <a:gd name="connsiteY1" fmla="*/ 199955 h 877166"/>
                    <a:gd name="connsiteX2" fmla="*/ 764259 w 794940"/>
                    <a:gd name="connsiteY2" fmla="*/ 6185 h 877166"/>
                    <a:gd name="connsiteX3" fmla="*/ 793494 w 794940"/>
                    <a:gd name="connsiteY3" fmla="*/ 32087 h 877166"/>
                    <a:gd name="connsiteX4" fmla="*/ 644691 w 794940"/>
                    <a:gd name="connsiteY4" fmla="*/ 632074 h 877166"/>
                    <a:gd name="connsiteX5" fmla="*/ 606420 w 794940"/>
                    <a:gd name="connsiteY5" fmla="*/ 668553 h 877166"/>
                    <a:gd name="connsiteX6" fmla="*/ 37635 w 794940"/>
                    <a:gd name="connsiteY6" fmla="*/ 871768 h 877166"/>
                    <a:gd name="connsiteX7" fmla="*/ 1806 w 794940"/>
                    <a:gd name="connsiteY7" fmla="*/ 839901 h 877166"/>
                    <a:gd name="connsiteX8" fmla="*/ 124048 w 794940"/>
                    <a:gd name="connsiteY8" fmla="*/ 249962 h 877166"/>
                    <a:gd name="connsiteX0" fmla="*/ 124048 w 796860"/>
                    <a:gd name="connsiteY0" fmla="*/ 248978 h 876182"/>
                    <a:gd name="connsiteX1" fmla="*/ 173321 w 796860"/>
                    <a:gd name="connsiteY1" fmla="*/ 198971 h 876182"/>
                    <a:gd name="connsiteX2" fmla="*/ 764259 w 796860"/>
                    <a:gd name="connsiteY2" fmla="*/ 5201 h 876182"/>
                    <a:gd name="connsiteX3" fmla="*/ 793494 w 796860"/>
                    <a:gd name="connsiteY3" fmla="*/ 31103 h 876182"/>
                    <a:gd name="connsiteX4" fmla="*/ 644691 w 796860"/>
                    <a:gd name="connsiteY4" fmla="*/ 631090 h 876182"/>
                    <a:gd name="connsiteX5" fmla="*/ 606420 w 796860"/>
                    <a:gd name="connsiteY5" fmla="*/ 667569 h 876182"/>
                    <a:gd name="connsiteX6" fmla="*/ 37635 w 796860"/>
                    <a:gd name="connsiteY6" fmla="*/ 870784 h 876182"/>
                    <a:gd name="connsiteX7" fmla="*/ 1806 w 796860"/>
                    <a:gd name="connsiteY7" fmla="*/ 838917 h 876182"/>
                    <a:gd name="connsiteX8" fmla="*/ 124048 w 796860"/>
                    <a:gd name="connsiteY8" fmla="*/ 248978 h 876182"/>
                    <a:gd name="connsiteX0" fmla="*/ 124048 w 795082"/>
                    <a:gd name="connsiteY0" fmla="*/ 248097 h 875301"/>
                    <a:gd name="connsiteX1" fmla="*/ 173321 w 795082"/>
                    <a:gd name="connsiteY1" fmla="*/ 198090 h 875301"/>
                    <a:gd name="connsiteX2" fmla="*/ 764259 w 795082"/>
                    <a:gd name="connsiteY2" fmla="*/ 4320 h 875301"/>
                    <a:gd name="connsiteX3" fmla="*/ 793494 w 795082"/>
                    <a:gd name="connsiteY3" fmla="*/ 30222 h 875301"/>
                    <a:gd name="connsiteX4" fmla="*/ 644691 w 795082"/>
                    <a:gd name="connsiteY4" fmla="*/ 630209 h 875301"/>
                    <a:gd name="connsiteX5" fmla="*/ 606420 w 795082"/>
                    <a:gd name="connsiteY5" fmla="*/ 666688 h 875301"/>
                    <a:gd name="connsiteX6" fmla="*/ 37635 w 795082"/>
                    <a:gd name="connsiteY6" fmla="*/ 869903 h 875301"/>
                    <a:gd name="connsiteX7" fmla="*/ 1806 w 795082"/>
                    <a:gd name="connsiteY7" fmla="*/ 838036 h 875301"/>
                    <a:gd name="connsiteX8" fmla="*/ 124048 w 795082"/>
                    <a:gd name="connsiteY8" fmla="*/ 248097 h 875301"/>
                    <a:gd name="connsiteX0" fmla="*/ 124048 w 793494"/>
                    <a:gd name="connsiteY0" fmla="*/ 247108 h 874312"/>
                    <a:gd name="connsiteX1" fmla="*/ 173321 w 793494"/>
                    <a:gd name="connsiteY1" fmla="*/ 197101 h 874312"/>
                    <a:gd name="connsiteX2" fmla="*/ 764259 w 793494"/>
                    <a:gd name="connsiteY2" fmla="*/ 3331 h 874312"/>
                    <a:gd name="connsiteX3" fmla="*/ 793494 w 793494"/>
                    <a:gd name="connsiteY3" fmla="*/ 29233 h 874312"/>
                    <a:gd name="connsiteX4" fmla="*/ 644691 w 793494"/>
                    <a:gd name="connsiteY4" fmla="*/ 629220 h 874312"/>
                    <a:gd name="connsiteX5" fmla="*/ 606420 w 793494"/>
                    <a:gd name="connsiteY5" fmla="*/ 665699 h 874312"/>
                    <a:gd name="connsiteX6" fmla="*/ 37635 w 793494"/>
                    <a:gd name="connsiteY6" fmla="*/ 868914 h 874312"/>
                    <a:gd name="connsiteX7" fmla="*/ 1806 w 793494"/>
                    <a:gd name="connsiteY7" fmla="*/ 837047 h 874312"/>
                    <a:gd name="connsiteX8" fmla="*/ 124048 w 793494"/>
                    <a:gd name="connsiteY8" fmla="*/ 247108 h 874312"/>
                    <a:gd name="connsiteX0" fmla="*/ 124048 w 793494"/>
                    <a:gd name="connsiteY0" fmla="*/ 248036 h 875240"/>
                    <a:gd name="connsiteX1" fmla="*/ 173321 w 793494"/>
                    <a:gd name="connsiteY1" fmla="*/ 198029 h 875240"/>
                    <a:gd name="connsiteX2" fmla="*/ 764259 w 793494"/>
                    <a:gd name="connsiteY2" fmla="*/ 4259 h 875240"/>
                    <a:gd name="connsiteX3" fmla="*/ 793494 w 793494"/>
                    <a:gd name="connsiteY3" fmla="*/ 30161 h 875240"/>
                    <a:gd name="connsiteX4" fmla="*/ 644691 w 793494"/>
                    <a:gd name="connsiteY4" fmla="*/ 630148 h 875240"/>
                    <a:gd name="connsiteX5" fmla="*/ 606420 w 793494"/>
                    <a:gd name="connsiteY5" fmla="*/ 666627 h 875240"/>
                    <a:gd name="connsiteX6" fmla="*/ 37635 w 793494"/>
                    <a:gd name="connsiteY6" fmla="*/ 869842 h 875240"/>
                    <a:gd name="connsiteX7" fmla="*/ 1806 w 793494"/>
                    <a:gd name="connsiteY7" fmla="*/ 837975 h 875240"/>
                    <a:gd name="connsiteX8" fmla="*/ 124048 w 793494"/>
                    <a:gd name="connsiteY8" fmla="*/ 248036 h 875240"/>
                    <a:gd name="connsiteX0" fmla="*/ 124048 w 789365"/>
                    <a:gd name="connsiteY0" fmla="*/ 246759 h 873963"/>
                    <a:gd name="connsiteX1" fmla="*/ 173321 w 789365"/>
                    <a:gd name="connsiteY1" fmla="*/ 196752 h 873963"/>
                    <a:gd name="connsiteX2" fmla="*/ 764259 w 789365"/>
                    <a:gd name="connsiteY2" fmla="*/ 2982 h 873963"/>
                    <a:gd name="connsiteX3" fmla="*/ 789365 w 789365"/>
                    <a:gd name="connsiteY3" fmla="*/ 38036 h 873963"/>
                    <a:gd name="connsiteX4" fmla="*/ 644691 w 789365"/>
                    <a:gd name="connsiteY4" fmla="*/ 628871 h 873963"/>
                    <a:gd name="connsiteX5" fmla="*/ 606420 w 789365"/>
                    <a:gd name="connsiteY5" fmla="*/ 665350 h 873963"/>
                    <a:gd name="connsiteX6" fmla="*/ 37635 w 789365"/>
                    <a:gd name="connsiteY6" fmla="*/ 868565 h 873963"/>
                    <a:gd name="connsiteX7" fmla="*/ 1806 w 789365"/>
                    <a:gd name="connsiteY7" fmla="*/ 836698 h 873963"/>
                    <a:gd name="connsiteX8" fmla="*/ 124048 w 789365"/>
                    <a:gd name="connsiteY8" fmla="*/ 246759 h 873963"/>
                    <a:gd name="connsiteX0" fmla="*/ 124048 w 791438"/>
                    <a:gd name="connsiteY0" fmla="*/ 247887 h 875091"/>
                    <a:gd name="connsiteX1" fmla="*/ 173321 w 791438"/>
                    <a:gd name="connsiteY1" fmla="*/ 197880 h 875091"/>
                    <a:gd name="connsiteX2" fmla="*/ 764259 w 791438"/>
                    <a:gd name="connsiteY2" fmla="*/ 4110 h 875091"/>
                    <a:gd name="connsiteX3" fmla="*/ 789365 w 791438"/>
                    <a:gd name="connsiteY3" fmla="*/ 39164 h 875091"/>
                    <a:gd name="connsiteX4" fmla="*/ 644691 w 791438"/>
                    <a:gd name="connsiteY4" fmla="*/ 629999 h 875091"/>
                    <a:gd name="connsiteX5" fmla="*/ 606420 w 791438"/>
                    <a:gd name="connsiteY5" fmla="*/ 666478 h 875091"/>
                    <a:gd name="connsiteX6" fmla="*/ 37635 w 791438"/>
                    <a:gd name="connsiteY6" fmla="*/ 869693 h 875091"/>
                    <a:gd name="connsiteX7" fmla="*/ 1806 w 791438"/>
                    <a:gd name="connsiteY7" fmla="*/ 837826 h 875091"/>
                    <a:gd name="connsiteX8" fmla="*/ 124048 w 791438"/>
                    <a:gd name="connsiteY8" fmla="*/ 247887 h 875091"/>
                    <a:gd name="connsiteX0" fmla="*/ 124048 w 790253"/>
                    <a:gd name="connsiteY0" fmla="*/ 245693 h 872897"/>
                    <a:gd name="connsiteX1" fmla="*/ 173321 w 790253"/>
                    <a:gd name="connsiteY1" fmla="*/ 195686 h 872897"/>
                    <a:gd name="connsiteX2" fmla="*/ 753132 w 790253"/>
                    <a:gd name="connsiteY2" fmla="*/ 4606 h 872897"/>
                    <a:gd name="connsiteX3" fmla="*/ 789365 w 790253"/>
                    <a:gd name="connsiteY3" fmla="*/ 36970 h 872897"/>
                    <a:gd name="connsiteX4" fmla="*/ 644691 w 790253"/>
                    <a:gd name="connsiteY4" fmla="*/ 627805 h 872897"/>
                    <a:gd name="connsiteX5" fmla="*/ 606420 w 790253"/>
                    <a:gd name="connsiteY5" fmla="*/ 664284 h 872897"/>
                    <a:gd name="connsiteX6" fmla="*/ 37635 w 790253"/>
                    <a:gd name="connsiteY6" fmla="*/ 867499 h 872897"/>
                    <a:gd name="connsiteX7" fmla="*/ 1806 w 790253"/>
                    <a:gd name="connsiteY7" fmla="*/ 835632 h 872897"/>
                    <a:gd name="connsiteX8" fmla="*/ 124048 w 790253"/>
                    <a:gd name="connsiteY8" fmla="*/ 245693 h 872897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2883 w 790424"/>
                    <a:gd name="connsiteY0" fmla="*/ 245927 h 859457"/>
                    <a:gd name="connsiteX1" fmla="*/ 172156 w 790424"/>
                    <a:gd name="connsiteY1" fmla="*/ 195920 h 859457"/>
                    <a:gd name="connsiteX2" fmla="*/ 751967 w 790424"/>
                    <a:gd name="connsiteY2" fmla="*/ 4840 h 859457"/>
                    <a:gd name="connsiteX3" fmla="*/ 788200 w 790424"/>
                    <a:gd name="connsiteY3" fmla="*/ 37204 h 859457"/>
                    <a:gd name="connsiteX4" fmla="*/ 643526 w 790424"/>
                    <a:gd name="connsiteY4" fmla="*/ 628039 h 859457"/>
                    <a:gd name="connsiteX5" fmla="*/ 605255 w 790424"/>
                    <a:gd name="connsiteY5" fmla="*/ 664518 h 859457"/>
                    <a:gd name="connsiteX6" fmla="*/ 58009 w 790424"/>
                    <a:gd name="connsiteY6" fmla="*/ 844406 h 859457"/>
                    <a:gd name="connsiteX7" fmla="*/ 641 w 790424"/>
                    <a:gd name="connsiteY7" fmla="*/ 835866 h 859457"/>
                    <a:gd name="connsiteX8" fmla="*/ 122883 w 790424"/>
                    <a:gd name="connsiteY8" fmla="*/ 245927 h 859457"/>
                    <a:gd name="connsiteX0" fmla="*/ 122633 w 790174"/>
                    <a:gd name="connsiteY0" fmla="*/ 245927 h 852924"/>
                    <a:gd name="connsiteX1" fmla="*/ 171906 w 790174"/>
                    <a:gd name="connsiteY1" fmla="*/ 195920 h 852924"/>
                    <a:gd name="connsiteX2" fmla="*/ 751717 w 790174"/>
                    <a:gd name="connsiteY2" fmla="*/ 4840 h 852924"/>
                    <a:gd name="connsiteX3" fmla="*/ 787950 w 790174"/>
                    <a:gd name="connsiteY3" fmla="*/ 37204 h 852924"/>
                    <a:gd name="connsiteX4" fmla="*/ 643276 w 790174"/>
                    <a:gd name="connsiteY4" fmla="*/ 628039 h 852924"/>
                    <a:gd name="connsiteX5" fmla="*/ 605005 w 790174"/>
                    <a:gd name="connsiteY5" fmla="*/ 664518 h 852924"/>
                    <a:gd name="connsiteX6" fmla="*/ 77144 w 790174"/>
                    <a:gd name="connsiteY6" fmla="*/ 823412 h 852924"/>
                    <a:gd name="connsiteX7" fmla="*/ 391 w 790174"/>
                    <a:gd name="connsiteY7" fmla="*/ 835866 h 852924"/>
                    <a:gd name="connsiteX8" fmla="*/ 122633 w 790174"/>
                    <a:gd name="connsiteY8" fmla="*/ 245927 h 852924"/>
                    <a:gd name="connsiteX0" fmla="*/ 122633 w 772384"/>
                    <a:gd name="connsiteY0" fmla="*/ 242770 h 849767"/>
                    <a:gd name="connsiteX1" fmla="*/ 171906 w 772384"/>
                    <a:gd name="connsiteY1" fmla="*/ 192763 h 849767"/>
                    <a:gd name="connsiteX2" fmla="*/ 751717 w 772384"/>
                    <a:gd name="connsiteY2" fmla="*/ 1683 h 849767"/>
                    <a:gd name="connsiteX3" fmla="*/ 753488 w 772384"/>
                    <a:gd name="connsiteY3" fmla="*/ 71371 h 849767"/>
                    <a:gd name="connsiteX4" fmla="*/ 643276 w 772384"/>
                    <a:gd name="connsiteY4" fmla="*/ 624882 h 849767"/>
                    <a:gd name="connsiteX5" fmla="*/ 605005 w 772384"/>
                    <a:gd name="connsiteY5" fmla="*/ 661361 h 849767"/>
                    <a:gd name="connsiteX6" fmla="*/ 77144 w 772384"/>
                    <a:gd name="connsiteY6" fmla="*/ 820255 h 849767"/>
                    <a:gd name="connsiteX7" fmla="*/ 391 w 772384"/>
                    <a:gd name="connsiteY7" fmla="*/ 832709 h 849767"/>
                    <a:gd name="connsiteX8" fmla="*/ 122633 w 772384"/>
                    <a:gd name="connsiteY8" fmla="*/ 242770 h 849767"/>
                    <a:gd name="connsiteX0" fmla="*/ 122741 w 772492"/>
                    <a:gd name="connsiteY0" fmla="*/ 242770 h 852917"/>
                    <a:gd name="connsiteX1" fmla="*/ 172014 w 772492"/>
                    <a:gd name="connsiteY1" fmla="*/ 192763 h 852917"/>
                    <a:gd name="connsiteX2" fmla="*/ 751825 w 772492"/>
                    <a:gd name="connsiteY2" fmla="*/ 1683 h 852917"/>
                    <a:gd name="connsiteX3" fmla="*/ 753596 w 772492"/>
                    <a:gd name="connsiteY3" fmla="*/ 71371 h 852917"/>
                    <a:gd name="connsiteX4" fmla="*/ 643384 w 772492"/>
                    <a:gd name="connsiteY4" fmla="*/ 624882 h 852917"/>
                    <a:gd name="connsiteX5" fmla="*/ 605113 w 772492"/>
                    <a:gd name="connsiteY5" fmla="*/ 661361 h 852917"/>
                    <a:gd name="connsiteX6" fmla="*/ 66482 w 772492"/>
                    <a:gd name="connsiteY6" fmla="*/ 831918 h 852917"/>
                    <a:gd name="connsiteX7" fmla="*/ 499 w 772492"/>
                    <a:gd name="connsiteY7" fmla="*/ 832709 h 852917"/>
                    <a:gd name="connsiteX8" fmla="*/ 122741 w 772492"/>
                    <a:gd name="connsiteY8" fmla="*/ 242770 h 852917"/>
                    <a:gd name="connsiteX0" fmla="*/ 104002 w 753753"/>
                    <a:gd name="connsiteY0" fmla="*/ 242770 h 839381"/>
                    <a:gd name="connsiteX1" fmla="*/ 153275 w 753753"/>
                    <a:gd name="connsiteY1" fmla="*/ 192763 h 839381"/>
                    <a:gd name="connsiteX2" fmla="*/ 733086 w 753753"/>
                    <a:gd name="connsiteY2" fmla="*/ 1683 h 839381"/>
                    <a:gd name="connsiteX3" fmla="*/ 734857 w 753753"/>
                    <a:gd name="connsiteY3" fmla="*/ 71371 h 839381"/>
                    <a:gd name="connsiteX4" fmla="*/ 624645 w 753753"/>
                    <a:gd name="connsiteY4" fmla="*/ 624882 h 839381"/>
                    <a:gd name="connsiteX5" fmla="*/ 586374 w 753753"/>
                    <a:gd name="connsiteY5" fmla="*/ 661361 h 839381"/>
                    <a:gd name="connsiteX6" fmla="*/ 47743 w 753753"/>
                    <a:gd name="connsiteY6" fmla="*/ 831918 h 839381"/>
                    <a:gd name="connsiteX7" fmla="*/ 965 w 753753"/>
                    <a:gd name="connsiteY7" fmla="*/ 807228 h 839381"/>
                    <a:gd name="connsiteX8" fmla="*/ 104002 w 753753"/>
                    <a:gd name="connsiteY8" fmla="*/ 242770 h 839381"/>
                    <a:gd name="connsiteX0" fmla="*/ 104002 w 739271"/>
                    <a:gd name="connsiteY0" fmla="*/ 224656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104002 w 739271"/>
                    <a:gd name="connsiteY8" fmla="*/ 224656 h 821267"/>
                    <a:gd name="connsiteX0" fmla="*/ 86950 w 739271"/>
                    <a:gd name="connsiteY0" fmla="*/ 247803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0531 w 739271"/>
                    <a:gd name="connsiteY1" fmla="*/ 193132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8332 w 737730"/>
                    <a:gd name="connsiteY0" fmla="*/ 233807 h 817611"/>
                    <a:gd name="connsiteX1" fmla="*/ 147605 w 737730"/>
                    <a:gd name="connsiteY1" fmla="*/ 183801 h 817611"/>
                    <a:gd name="connsiteX2" fmla="*/ 705341 w 737730"/>
                    <a:gd name="connsiteY2" fmla="*/ 2588 h 817611"/>
                    <a:gd name="connsiteX3" fmla="*/ 733316 w 737730"/>
                    <a:gd name="connsiteY3" fmla="*/ 53257 h 817611"/>
                    <a:gd name="connsiteX4" fmla="*/ 626876 w 737730"/>
                    <a:gd name="connsiteY4" fmla="*/ 588643 h 817611"/>
                    <a:gd name="connsiteX5" fmla="*/ 573706 w 737730"/>
                    <a:gd name="connsiteY5" fmla="*/ 645937 h 817611"/>
                    <a:gd name="connsiteX6" fmla="*/ 46202 w 737730"/>
                    <a:gd name="connsiteY6" fmla="*/ 813804 h 817611"/>
                    <a:gd name="connsiteX7" fmla="*/ 1042 w 737730"/>
                    <a:gd name="connsiteY7" fmla="*/ 773321 h 817611"/>
                    <a:gd name="connsiteX8" fmla="*/ 98332 w 737730"/>
                    <a:gd name="connsiteY8" fmla="*/ 233807 h 817611"/>
                    <a:gd name="connsiteX0" fmla="*/ 98171 w 737569"/>
                    <a:gd name="connsiteY0" fmla="*/ 233807 h 819939"/>
                    <a:gd name="connsiteX1" fmla="*/ 147444 w 737569"/>
                    <a:gd name="connsiteY1" fmla="*/ 183801 h 819939"/>
                    <a:gd name="connsiteX2" fmla="*/ 705180 w 737569"/>
                    <a:gd name="connsiteY2" fmla="*/ 2588 h 819939"/>
                    <a:gd name="connsiteX3" fmla="*/ 733155 w 737569"/>
                    <a:gd name="connsiteY3" fmla="*/ 53257 h 819939"/>
                    <a:gd name="connsiteX4" fmla="*/ 626715 w 737569"/>
                    <a:gd name="connsiteY4" fmla="*/ 588643 h 819939"/>
                    <a:gd name="connsiteX5" fmla="*/ 573545 w 737569"/>
                    <a:gd name="connsiteY5" fmla="*/ 645937 h 819939"/>
                    <a:gd name="connsiteX6" fmla="*/ 46041 w 737569"/>
                    <a:gd name="connsiteY6" fmla="*/ 813804 h 819939"/>
                    <a:gd name="connsiteX7" fmla="*/ 881 w 737569"/>
                    <a:gd name="connsiteY7" fmla="*/ 773321 h 819939"/>
                    <a:gd name="connsiteX8" fmla="*/ 98171 w 737569"/>
                    <a:gd name="connsiteY8" fmla="*/ 233807 h 819939"/>
                    <a:gd name="connsiteX0" fmla="*/ 98562 w 737960"/>
                    <a:gd name="connsiteY0" fmla="*/ 233807 h 821055"/>
                    <a:gd name="connsiteX1" fmla="*/ 147835 w 737960"/>
                    <a:gd name="connsiteY1" fmla="*/ 183801 h 821055"/>
                    <a:gd name="connsiteX2" fmla="*/ 705571 w 737960"/>
                    <a:gd name="connsiteY2" fmla="*/ 2588 h 821055"/>
                    <a:gd name="connsiteX3" fmla="*/ 733546 w 737960"/>
                    <a:gd name="connsiteY3" fmla="*/ 53257 h 821055"/>
                    <a:gd name="connsiteX4" fmla="*/ 627106 w 737960"/>
                    <a:gd name="connsiteY4" fmla="*/ 588643 h 821055"/>
                    <a:gd name="connsiteX5" fmla="*/ 573936 w 737960"/>
                    <a:gd name="connsiteY5" fmla="*/ 645937 h 821055"/>
                    <a:gd name="connsiteX6" fmla="*/ 46432 w 737960"/>
                    <a:gd name="connsiteY6" fmla="*/ 813804 h 821055"/>
                    <a:gd name="connsiteX7" fmla="*/ 1272 w 737960"/>
                    <a:gd name="connsiteY7" fmla="*/ 773321 h 821055"/>
                    <a:gd name="connsiteX8" fmla="*/ 98562 w 737960"/>
                    <a:gd name="connsiteY8" fmla="*/ 233807 h 821055"/>
                    <a:gd name="connsiteX0" fmla="*/ 98562 w 739165"/>
                    <a:gd name="connsiteY0" fmla="*/ 234909 h 822157"/>
                    <a:gd name="connsiteX1" fmla="*/ 147835 w 739165"/>
                    <a:gd name="connsiteY1" fmla="*/ 184903 h 822157"/>
                    <a:gd name="connsiteX2" fmla="*/ 705571 w 739165"/>
                    <a:gd name="connsiteY2" fmla="*/ 3690 h 822157"/>
                    <a:gd name="connsiteX3" fmla="*/ 735342 w 739165"/>
                    <a:gd name="connsiteY3" fmla="*/ 43053 h 822157"/>
                    <a:gd name="connsiteX4" fmla="*/ 627106 w 739165"/>
                    <a:gd name="connsiteY4" fmla="*/ 589745 h 822157"/>
                    <a:gd name="connsiteX5" fmla="*/ 573936 w 739165"/>
                    <a:gd name="connsiteY5" fmla="*/ 647039 h 822157"/>
                    <a:gd name="connsiteX6" fmla="*/ 46432 w 739165"/>
                    <a:gd name="connsiteY6" fmla="*/ 814906 h 822157"/>
                    <a:gd name="connsiteX7" fmla="*/ 1272 w 739165"/>
                    <a:gd name="connsiteY7" fmla="*/ 774423 h 822157"/>
                    <a:gd name="connsiteX8" fmla="*/ 98562 w 739165"/>
                    <a:gd name="connsiteY8" fmla="*/ 234909 h 822157"/>
                    <a:gd name="connsiteX0" fmla="*/ 98562 w 736847"/>
                    <a:gd name="connsiteY0" fmla="*/ 236480 h 823728"/>
                    <a:gd name="connsiteX1" fmla="*/ 147835 w 736847"/>
                    <a:gd name="connsiteY1" fmla="*/ 186474 h 823728"/>
                    <a:gd name="connsiteX2" fmla="*/ 694265 w 736847"/>
                    <a:gd name="connsiteY2" fmla="*/ 3465 h 823728"/>
                    <a:gd name="connsiteX3" fmla="*/ 735342 w 736847"/>
                    <a:gd name="connsiteY3" fmla="*/ 44624 h 823728"/>
                    <a:gd name="connsiteX4" fmla="*/ 627106 w 736847"/>
                    <a:gd name="connsiteY4" fmla="*/ 591316 h 823728"/>
                    <a:gd name="connsiteX5" fmla="*/ 573936 w 736847"/>
                    <a:gd name="connsiteY5" fmla="*/ 648610 h 823728"/>
                    <a:gd name="connsiteX6" fmla="*/ 46432 w 736847"/>
                    <a:gd name="connsiteY6" fmla="*/ 816477 h 823728"/>
                    <a:gd name="connsiteX7" fmla="*/ 1272 w 736847"/>
                    <a:gd name="connsiteY7" fmla="*/ 775994 h 823728"/>
                    <a:gd name="connsiteX8" fmla="*/ 98562 w 736847"/>
                    <a:gd name="connsiteY8" fmla="*/ 236480 h 823728"/>
                    <a:gd name="connsiteX0" fmla="*/ 98562 w 737417"/>
                    <a:gd name="connsiteY0" fmla="*/ 236551 h 823799"/>
                    <a:gd name="connsiteX1" fmla="*/ 147835 w 737417"/>
                    <a:gd name="connsiteY1" fmla="*/ 186545 h 823799"/>
                    <a:gd name="connsiteX2" fmla="*/ 694265 w 737417"/>
                    <a:gd name="connsiteY2" fmla="*/ 3536 h 823799"/>
                    <a:gd name="connsiteX3" fmla="*/ 735342 w 737417"/>
                    <a:gd name="connsiteY3" fmla="*/ 44695 h 823799"/>
                    <a:gd name="connsiteX4" fmla="*/ 627106 w 737417"/>
                    <a:gd name="connsiteY4" fmla="*/ 591387 h 823799"/>
                    <a:gd name="connsiteX5" fmla="*/ 573936 w 737417"/>
                    <a:gd name="connsiteY5" fmla="*/ 648681 h 823799"/>
                    <a:gd name="connsiteX6" fmla="*/ 46432 w 737417"/>
                    <a:gd name="connsiteY6" fmla="*/ 816548 h 823799"/>
                    <a:gd name="connsiteX7" fmla="*/ 1272 w 737417"/>
                    <a:gd name="connsiteY7" fmla="*/ 776065 h 823799"/>
                    <a:gd name="connsiteX8" fmla="*/ 98562 w 737417"/>
                    <a:gd name="connsiteY8" fmla="*/ 236551 h 823799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7106 w 738110"/>
                    <a:gd name="connsiteY4" fmla="*/ 593880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9248 w 738796"/>
                    <a:gd name="connsiteY0" fmla="*/ 239044 h 827408"/>
                    <a:gd name="connsiteX1" fmla="*/ 148521 w 738796"/>
                    <a:gd name="connsiteY1" fmla="*/ 189038 h 827408"/>
                    <a:gd name="connsiteX2" fmla="*/ 694951 w 738796"/>
                    <a:gd name="connsiteY2" fmla="*/ 6029 h 827408"/>
                    <a:gd name="connsiteX3" fmla="*/ 736028 w 738796"/>
                    <a:gd name="connsiteY3" fmla="*/ 47188 h 827408"/>
                    <a:gd name="connsiteX4" fmla="*/ 626174 w 738796"/>
                    <a:gd name="connsiteY4" fmla="*/ 609671 h 827408"/>
                    <a:gd name="connsiteX5" fmla="*/ 585749 w 738796"/>
                    <a:gd name="connsiteY5" fmla="*/ 648484 h 827408"/>
                    <a:gd name="connsiteX6" fmla="*/ 47118 w 738796"/>
                    <a:gd name="connsiteY6" fmla="*/ 819041 h 827408"/>
                    <a:gd name="connsiteX7" fmla="*/ 1958 w 738796"/>
                    <a:gd name="connsiteY7" fmla="*/ 778558 h 827408"/>
                    <a:gd name="connsiteX8" fmla="*/ 99248 w 738796"/>
                    <a:gd name="connsiteY8" fmla="*/ 239044 h 827408"/>
                    <a:gd name="connsiteX0" fmla="*/ 99248 w 740665"/>
                    <a:gd name="connsiteY0" fmla="*/ 240101 h 828465"/>
                    <a:gd name="connsiteX1" fmla="*/ 148521 w 740665"/>
                    <a:gd name="connsiteY1" fmla="*/ 190095 h 828465"/>
                    <a:gd name="connsiteX2" fmla="*/ 694951 w 740665"/>
                    <a:gd name="connsiteY2" fmla="*/ 7086 h 828465"/>
                    <a:gd name="connsiteX3" fmla="*/ 736028 w 740665"/>
                    <a:gd name="connsiteY3" fmla="*/ 48245 h 828465"/>
                    <a:gd name="connsiteX4" fmla="*/ 626174 w 740665"/>
                    <a:gd name="connsiteY4" fmla="*/ 610728 h 828465"/>
                    <a:gd name="connsiteX5" fmla="*/ 585749 w 740665"/>
                    <a:gd name="connsiteY5" fmla="*/ 649541 h 828465"/>
                    <a:gd name="connsiteX6" fmla="*/ 47118 w 740665"/>
                    <a:gd name="connsiteY6" fmla="*/ 820098 h 828465"/>
                    <a:gd name="connsiteX7" fmla="*/ 1958 w 740665"/>
                    <a:gd name="connsiteY7" fmla="*/ 779615 h 828465"/>
                    <a:gd name="connsiteX8" fmla="*/ 99248 w 740665"/>
                    <a:gd name="connsiteY8" fmla="*/ 240101 h 828465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44368"/>
                    <a:gd name="connsiteY0" fmla="*/ 241057 h 829421"/>
                    <a:gd name="connsiteX1" fmla="*/ 148521 w 744368"/>
                    <a:gd name="connsiteY1" fmla="*/ 191051 h 829421"/>
                    <a:gd name="connsiteX2" fmla="*/ 694951 w 744368"/>
                    <a:gd name="connsiteY2" fmla="*/ 8042 h 829421"/>
                    <a:gd name="connsiteX3" fmla="*/ 742489 w 744368"/>
                    <a:gd name="connsiteY3" fmla="*/ 42203 h 829421"/>
                    <a:gd name="connsiteX4" fmla="*/ 626174 w 744368"/>
                    <a:gd name="connsiteY4" fmla="*/ 611684 h 829421"/>
                    <a:gd name="connsiteX5" fmla="*/ 585749 w 744368"/>
                    <a:gd name="connsiteY5" fmla="*/ 650497 h 829421"/>
                    <a:gd name="connsiteX6" fmla="*/ 47118 w 744368"/>
                    <a:gd name="connsiteY6" fmla="*/ 821054 h 829421"/>
                    <a:gd name="connsiteX7" fmla="*/ 1958 w 744368"/>
                    <a:gd name="connsiteY7" fmla="*/ 780571 h 829421"/>
                    <a:gd name="connsiteX8" fmla="*/ 99248 w 744368"/>
                    <a:gd name="connsiteY8" fmla="*/ 241057 h 829421"/>
                    <a:gd name="connsiteX0" fmla="*/ 99248 w 742901"/>
                    <a:gd name="connsiteY0" fmla="*/ 238824 h 827188"/>
                    <a:gd name="connsiteX1" fmla="*/ 148521 w 742901"/>
                    <a:gd name="connsiteY1" fmla="*/ 188818 h 827188"/>
                    <a:gd name="connsiteX2" fmla="*/ 694951 w 742901"/>
                    <a:gd name="connsiteY2" fmla="*/ 5809 h 827188"/>
                    <a:gd name="connsiteX3" fmla="*/ 742489 w 742901"/>
                    <a:gd name="connsiteY3" fmla="*/ 39970 h 827188"/>
                    <a:gd name="connsiteX4" fmla="*/ 626174 w 742901"/>
                    <a:gd name="connsiteY4" fmla="*/ 609451 h 827188"/>
                    <a:gd name="connsiteX5" fmla="*/ 585749 w 742901"/>
                    <a:gd name="connsiteY5" fmla="*/ 648264 h 827188"/>
                    <a:gd name="connsiteX6" fmla="*/ 47118 w 742901"/>
                    <a:gd name="connsiteY6" fmla="*/ 818821 h 827188"/>
                    <a:gd name="connsiteX7" fmla="*/ 1958 w 742901"/>
                    <a:gd name="connsiteY7" fmla="*/ 778338 h 827188"/>
                    <a:gd name="connsiteX8" fmla="*/ 99248 w 742901"/>
                    <a:gd name="connsiteY8" fmla="*/ 238824 h 827188"/>
                    <a:gd name="connsiteX0" fmla="*/ 99248 w 744506"/>
                    <a:gd name="connsiteY0" fmla="*/ 238861 h 827225"/>
                    <a:gd name="connsiteX1" fmla="*/ 148521 w 744506"/>
                    <a:gd name="connsiteY1" fmla="*/ 188855 h 827225"/>
                    <a:gd name="connsiteX2" fmla="*/ 694951 w 744506"/>
                    <a:gd name="connsiteY2" fmla="*/ 5846 h 827225"/>
                    <a:gd name="connsiteX3" fmla="*/ 742489 w 744506"/>
                    <a:gd name="connsiteY3" fmla="*/ 40007 h 827225"/>
                    <a:gd name="connsiteX4" fmla="*/ 626174 w 744506"/>
                    <a:gd name="connsiteY4" fmla="*/ 609488 h 827225"/>
                    <a:gd name="connsiteX5" fmla="*/ 585749 w 744506"/>
                    <a:gd name="connsiteY5" fmla="*/ 648301 h 827225"/>
                    <a:gd name="connsiteX6" fmla="*/ 47118 w 744506"/>
                    <a:gd name="connsiteY6" fmla="*/ 818858 h 827225"/>
                    <a:gd name="connsiteX7" fmla="*/ 1958 w 744506"/>
                    <a:gd name="connsiteY7" fmla="*/ 778375 h 827225"/>
                    <a:gd name="connsiteX8" fmla="*/ 99248 w 744506"/>
                    <a:gd name="connsiteY8" fmla="*/ 238861 h 827225"/>
                    <a:gd name="connsiteX0" fmla="*/ 99248 w 744507"/>
                    <a:gd name="connsiteY0" fmla="*/ 238861 h 827225"/>
                    <a:gd name="connsiteX1" fmla="*/ 148521 w 744507"/>
                    <a:gd name="connsiteY1" fmla="*/ 188855 h 827225"/>
                    <a:gd name="connsiteX2" fmla="*/ 694951 w 744507"/>
                    <a:gd name="connsiteY2" fmla="*/ 5846 h 827225"/>
                    <a:gd name="connsiteX3" fmla="*/ 742489 w 744507"/>
                    <a:gd name="connsiteY3" fmla="*/ 40007 h 827225"/>
                    <a:gd name="connsiteX4" fmla="*/ 626174 w 744507"/>
                    <a:gd name="connsiteY4" fmla="*/ 609488 h 827225"/>
                    <a:gd name="connsiteX5" fmla="*/ 585749 w 744507"/>
                    <a:gd name="connsiteY5" fmla="*/ 648301 h 827225"/>
                    <a:gd name="connsiteX6" fmla="*/ 47118 w 744507"/>
                    <a:gd name="connsiteY6" fmla="*/ 818858 h 827225"/>
                    <a:gd name="connsiteX7" fmla="*/ 1958 w 744507"/>
                    <a:gd name="connsiteY7" fmla="*/ 778375 h 827225"/>
                    <a:gd name="connsiteX8" fmla="*/ 99248 w 744507"/>
                    <a:gd name="connsiteY8" fmla="*/ 238861 h 827225"/>
                    <a:gd name="connsiteX0" fmla="*/ 99248 w 745020"/>
                    <a:gd name="connsiteY0" fmla="*/ 238941 h 827305"/>
                    <a:gd name="connsiteX1" fmla="*/ 148521 w 745020"/>
                    <a:gd name="connsiteY1" fmla="*/ 188935 h 827305"/>
                    <a:gd name="connsiteX2" fmla="*/ 694951 w 745020"/>
                    <a:gd name="connsiteY2" fmla="*/ 5926 h 827305"/>
                    <a:gd name="connsiteX3" fmla="*/ 742489 w 745020"/>
                    <a:gd name="connsiteY3" fmla="*/ 40087 h 827305"/>
                    <a:gd name="connsiteX4" fmla="*/ 626174 w 745020"/>
                    <a:gd name="connsiteY4" fmla="*/ 609568 h 827305"/>
                    <a:gd name="connsiteX5" fmla="*/ 585749 w 745020"/>
                    <a:gd name="connsiteY5" fmla="*/ 648381 h 827305"/>
                    <a:gd name="connsiteX6" fmla="*/ 47118 w 745020"/>
                    <a:gd name="connsiteY6" fmla="*/ 818938 h 827305"/>
                    <a:gd name="connsiteX7" fmla="*/ 1958 w 745020"/>
                    <a:gd name="connsiteY7" fmla="*/ 778455 h 827305"/>
                    <a:gd name="connsiteX8" fmla="*/ 99248 w 745020"/>
                    <a:gd name="connsiteY8" fmla="*/ 238941 h 827305"/>
                    <a:gd name="connsiteX0" fmla="*/ 99248 w 744472"/>
                    <a:gd name="connsiteY0" fmla="*/ 242847 h 831211"/>
                    <a:gd name="connsiteX1" fmla="*/ 148521 w 744472"/>
                    <a:gd name="connsiteY1" fmla="*/ 192841 h 831211"/>
                    <a:gd name="connsiteX2" fmla="*/ 694951 w 744472"/>
                    <a:gd name="connsiteY2" fmla="*/ 9832 h 831211"/>
                    <a:gd name="connsiteX3" fmla="*/ 742489 w 744472"/>
                    <a:gd name="connsiteY3" fmla="*/ 43993 h 831211"/>
                    <a:gd name="connsiteX4" fmla="*/ 626174 w 744472"/>
                    <a:gd name="connsiteY4" fmla="*/ 613474 h 831211"/>
                    <a:gd name="connsiteX5" fmla="*/ 585749 w 744472"/>
                    <a:gd name="connsiteY5" fmla="*/ 652287 h 831211"/>
                    <a:gd name="connsiteX6" fmla="*/ 47118 w 744472"/>
                    <a:gd name="connsiteY6" fmla="*/ 822844 h 831211"/>
                    <a:gd name="connsiteX7" fmla="*/ 1958 w 744472"/>
                    <a:gd name="connsiteY7" fmla="*/ 782361 h 831211"/>
                    <a:gd name="connsiteX8" fmla="*/ 99248 w 744472"/>
                    <a:gd name="connsiteY8" fmla="*/ 242847 h 831211"/>
                    <a:gd name="connsiteX0" fmla="*/ 99248 w 745295"/>
                    <a:gd name="connsiteY0" fmla="*/ 241971 h 830335"/>
                    <a:gd name="connsiteX1" fmla="*/ 148521 w 745295"/>
                    <a:gd name="connsiteY1" fmla="*/ 191965 h 830335"/>
                    <a:gd name="connsiteX2" fmla="*/ 694951 w 745295"/>
                    <a:gd name="connsiteY2" fmla="*/ 8956 h 830335"/>
                    <a:gd name="connsiteX3" fmla="*/ 742489 w 745295"/>
                    <a:gd name="connsiteY3" fmla="*/ 43117 h 830335"/>
                    <a:gd name="connsiteX4" fmla="*/ 626174 w 745295"/>
                    <a:gd name="connsiteY4" fmla="*/ 612598 h 830335"/>
                    <a:gd name="connsiteX5" fmla="*/ 585749 w 745295"/>
                    <a:gd name="connsiteY5" fmla="*/ 651411 h 830335"/>
                    <a:gd name="connsiteX6" fmla="*/ 47118 w 745295"/>
                    <a:gd name="connsiteY6" fmla="*/ 821968 h 830335"/>
                    <a:gd name="connsiteX7" fmla="*/ 1958 w 745295"/>
                    <a:gd name="connsiteY7" fmla="*/ 781485 h 830335"/>
                    <a:gd name="connsiteX8" fmla="*/ 99248 w 745295"/>
                    <a:gd name="connsiteY8" fmla="*/ 241971 h 830335"/>
                    <a:gd name="connsiteX0" fmla="*/ 99248 w 746062"/>
                    <a:gd name="connsiteY0" fmla="*/ 244753 h 833117"/>
                    <a:gd name="connsiteX1" fmla="*/ 148521 w 746062"/>
                    <a:gd name="connsiteY1" fmla="*/ 194747 h 833117"/>
                    <a:gd name="connsiteX2" fmla="*/ 694951 w 746062"/>
                    <a:gd name="connsiteY2" fmla="*/ 11738 h 833117"/>
                    <a:gd name="connsiteX3" fmla="*/ 742489 w 746062"/>
                    <a:gd name="connsiteY3" fmla="*/ 45899 h 833117"/>
                    <a:gd name="connsiteX4" fmla="*/ 626174 w 746062"/>
                    <a:gd name="connsiteY4" fmla="*/ 615380 h 833117"/>
                    <a:gd name="connsiteX5" fmla="*/ 585749 w 746062"/>
                    <a:gd name="connsiteY5" fmla="*/ 654193 h 833117"/>
                    <a:gd name="connsiteX6" fmla="*/ 47118 w 746062"/>
                    <a:gd name="connsiteY6" fmla="*/ 824750 h 833117"/>
                    <a:gd name="connsiteX7" fmla="*/ 1958 w 746062"/>
                    <a:gd name="connsiteY7" fmla="*/ 784267 h 833117"/>
                    <a:gd name="connsiteX8" fmla="*/ 99248 w 746062"/>
                    <a:gd name="connsiteY8" fmla="*/ 244753 h 833117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102354 w 748001"/>
                    <a:gd name="connsiteY6" fmla="*/ 810647 h 833166"/>
                    <a:gd name="connsiteX7" fmla="*/ 47118 w 748001"/>
                    <a:gd name="connsiteY7" fmla="*/ 824799 h 833166"/>
                    <a:gd name="connsiteX8" fmla="*/ 1958 w 748001"/>
                    <a:gd name="connsiteY8" fmla="*/ 784316 h 833166"/>
                    <a:gd name="connsiteX9" fmla="*/ 99248 w 748001"/>
                    <a:gd name="connsiteY9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102354 w 748001"/>
                    <a:gd name="connsiteY7" fmla="*/ 810647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107613 w 756366"/>
                    <a:gd name="connsiteY0" fmla="*/ 244802 h 839178"/>
                    <a:gd name="connsiteX1" fmla="*/ 156886 w 756366"/>
                    <a:gd name="connsiteY1" fmla="*/ 194796 h 839178"/>
                    <a:gd name="connsiteX2" fmla="*/ 703316 w 756366"/>
                    <a:gd name="connsiteY2" fmla="*/ 11787 h 839178"/>
                    <a:gd name="connsiteX3" fmla="*/ 750854 w 756366"/>
                    <a:gd name="connsiteY3" fmla="*/ 45948 h 839178"/>
                    <a:gd name="connsiteX4" fmla="*/ 634539 w 756366"/>
                    <a:gd name="connsiteY4" fmla="*/ 615429 h 839178"/>
                    <a:gd name="connsiteX5" fmla="*/ 594114 w 756366"/>
                    <a:gd name="connsiteY5" fmla="*/ 654242 h 839178"/>
                    <a:gd name="connsiteX6" fmla="*/ 225939 w 756366"/>
                    <a:gd name="connsiteY6" fmla="*/ 770105 h 839178"/>
                    <a:gd name="connsiteX7" fmla="*/ 86312 w 756366"/>
                    <a:gd name="connsiteY7" fmla="*/ 818360 h 839178"/>
                    <a:gd name="connsiteX8" fmla="*/ 31075 w 756366"/>
                    <a:gd name="connsiteY8" fmla="*/ 832512 h 839178"/>
                    <a:gd name="connsiteX9" fmla="*/ 10323 w 756366"/>
                    <a:gd name="connsiteY9" fmla="*/ 784316 h 839178"/>
                    <a:gd name="connsiteX10" fmla="*/ 107613 w 756366"/>
                    <a:gd name="connsiteY10" fmla="*/ 244802 h 839178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61544 w 749543"/>
                    <a:gd name="connsiteY7" fmla="*/ 819075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178731 w 749543"/>
                    <a:gd name="connsiteY7" fmla="*/ 827886 h 835935"/>
                    <a:gd name="connsiteX8" fmla="*/ 57237 w 749543"/>
                    <a:gd name="connsiteY8" fmla="*/ 823740 h 835935"/>
                    <a:gd name="connsiteX9" fmla="*/ 24252 w 749543"/>
                    <a:gd name="connsiteY9" fmla="*/ 832512 h 835935"/>
                    <a:gd name="connsiteX10" fmla="*/ 3500 w 749543"/>
                    <a:gd name="connsiteY10" fmla="*/ 784316 h 835935"/>
                    <a:gd name="connsiteX11" fmla="*/ 100790 w 749543"/>
                    <a:gd name="connsiteY11" fmla="*/ 244802 h 835935"/>
                    <a:gd name="connsiteX0" fmla="*/ 100790 w 749543"/>
                    <a:gd name="connsiteY0" fmla="*/ 244802 h 1050050"/>
                    <a:gd name="connsiteX1" fmla="*/ 150063 w 749543"/>
                    <a:gd name="connsiteY1" fmla="*/ 194796 h 1050050"/>
                    <a:gd name="connsiteX2" fmla="*/ 696493 w 749543"/>
                    <a:gd name="connsiteY2" fmla="*/ 11787 h 1050050"/>
                    <a:gd name="connsiteX3" fmla="*/ 744031 w 749543"/>
                    <a:gd name="connsiteY3" fmla="*/ 45948 h 1050050"/>
                    <a:gd name="connsiteX4" fmla="*/ 627716 w 749543"/>
                    <a:gd name="connsiteY4" fmla="*/ 615429 h 1050050"/>
                    <a:gd name="connsiteX5" fmla="*/ 587291 w 749543"/>
                    <a:gd name="connsiteY5" fmla="*/ 654242 h 1050050"/>
                    <a:gd name="connsiteX6" fmla="*/ 176941 w 749543"/>
                    <a:gd name="connsiteY6" fmla="*/ 783019 h 1050050"/>
                    <a:gd name="connsiteX7" fmla="*/ 358341 w 749543"/>
                    <a:gd name="connsiteY7" fmla="*/ 1049905 h 1050050"/>
                    <a:gd name="connsiteX8" fmla="*/ 57237 w 749543"/>
                    <a:gd name="connsiteY8" fmla="*/ 823740 h 1050050"/>
                    <a:gd name="connsiteX9" fmla="*/ 24252 w 749543"/>
                    <a:gd name="connsiteY9" fmla="*/ 832512 h 1050050"/>
                    <a:gd name="connsiteX10" fmla="*/ 3500 w 749543"/>
                    <a:gd name="connsiteY10" fmla="*/ 784316 h 1050050"/>
                    <a:gd name="connsiteX11" fmla="*/ 100790 w 749543"/>
                    <a:gd name="connsiteY11" fmla="*/ 244802 h 1050050"/>
                    <a:gd name="connsiteX0" fmla="*/ 100790 w 749543"/>
                    <a:gd name="connsiteY0" fmla="*/ 244802 h 1056678"/>
                    <a:gd name="connsiteX1" fmla="*/ 150063 w 749543"/>
                    <a:gd name="connsiteY1" fmla="*/ 194796 h 1056678"/>
                    <a:gd name="connsiteX2" fmla="*/ 696493 w 749543"/>
                    <a:gd name="connsiteY2" fmla="*/ 11787 h 1056678"/>
                    <a:gd name="connsiteX3" fmla="*/ 744031 w 749543"/>
                    <a:gd name="connsiteY3" fmla="*/ 45948 h 1056678"/>
                    <a:gd name="connsiteX4" fmla="*/ 627716 w 749543"/>
                    <a:gd name="connsiteY4" fmla="*/ 615429 h 1056678"/>
                    <a:gd name="connsiteX5" fmla="*/ 587291 w 749543"/>
                    <a:gd name="connsiteY5" fmla="*/ 654242 h 1056678"/>
                    <a:gd name="connsiteX6" fmla="*/ 176941 w 749543"/>
                    <a:gd name="connsiteY6" fmla="*/ 783019 h 1056678"/>
                    <a:gd name="connsiteX7" fmla="*/ 294821 w 749543"/>
                    <a:gd name="connsiteY7" fmla="*/ 978291 h 1056678"/>
                    <a:gd name="connsiteX8" fmla="*/ 358341 w 749543"/>
                    <a:gd name="connsiteY8" fmla="*/ 1049905 h 1056678"/>
                    <a:gd name="connsiteX9" fmla="*/ 57237 w 749543"/>
                    <a:gd name="connsiteY9" fmla="*/ 823740 h 1056678"/>
                    <a:gd name="connsiteX10" fmla="*/ 24252 w 749543"/>
                    <a:gd name="connsiteY10" fmla="*/ 832512 h 1056678"/>
                    <a:gd name="connsiteX11" fmla="*/ 3500 w 749543"/>
                    <a:gd name="connsiteY11" fmla="*/ 784316 h 1056678"/>
                    <a:gd name="connsiteX12" fmla="*/ 100790 w 749543"/>
                    <a:gd name="connsiteY12" fmla="*/ 244802 h 1056678"/>
                    <a:gd name="connsiteX0" fmla="*/ 100790 w 749543"/>
                    <a:gd name="connsiteY0" fmla="*/ 244802 h 1049991"/>
                    <a:gd name="connsiteX1" fmla="*/ 150063 w 749543"/>
                    <a:gd name="connsiteY1" fmla="*/ 194796 h 1049991"/>
                    <a:gd name="connsiteX2" fmla="*/ 696493 w 749543"/>
                    <a:gd name="connsiteY2" fmla="*/ 11787 h 1049991"/>
                    <a:gd name="connsiteX3" fmla="*/ 744031 w 749543"/>
                    <a:gd name="connsiteY3" fmla="*/ 45948 h 1049991"/>
                    <a:gd name="connsiteX4" fmla="*/ 627716 w 749543"/>
                    <a:gd name="connsiteY4" fmla="*/ 615429 h 1049991"/>
                    <a:gd name="connsiteX5" fmla="*/ 587291 w 749543"/>
                    <a:gd name="connsiteY5" fmla="*/ 654242 h 1049991"/>
                    <a:gd name="connsiteX6" fmla="*/ 176941 w 749543"/>
                    <a:gd name="connsiteY6" fmla="*/ 783019 h 1049991"/>
                    <a:gd name="connsiteX7" fmla="*/ 294821 w 749543"/>
                    <a:gd name="connsiteY7" fmla="*/ 978291 h 1049991"/>
                    <a:gd name="connsiteX8" fmla="*/ 358341 w 749543"/>
                    <a:gd name="connsiteY8" fmla="*/ 1049905 h 1049991"/>
                    <a:gd name="connsiteX9" fmla="*/ 240446 w 749543"/>
                    <a:gd name="connsiteY9" fmla="*/ 966978 h 1049991"/>
                    <a:gd name="connsiteX10" fmla="*/ 57237 w 749543"/>
                    <a:gd name="connsiteY10" fmla="*/ 823740 h 1049991"/>
                    <a:gd name="connsiteX11" fmla="*/ 24252 w 749543"/>
                    <a:gd name="connsiteY11" fmla="*/ 832512 h 1049991"/>
                    <a:gd name="connsiteX12" fmla="*/ 3500 w 749543"/>
                    <a:gd name="connsiteY12" fmla="*/ 784316 h 1049991"/>
                    <a:gd name="connsiteX13" fmla="*/ 100790 w 749543"/>
                    <a:gd name="connsiteY13" fmla="*/ 244802 h 1049991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94821 w 749543"/>
                    <a:gd name="connsiteY7" fmla="*/ 978291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84775 w 749543"/>
                    <a:gd name="connsiteY7" fmla="*/ 951729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00031 w 749543"/>
                    <a:gd name="connsiteY7" fmla="*/ 939887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1206 w 749543"/>
                    <a:gd name="connsiteY9" fmla="*/ 1011486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21569 w 749543"/>
                    <a:gd name="connsiteY7" fmla="*/ 916560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72889 w 749543"/>
                    <a:gd name="connsiteY7" fmla="*/ 963946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65553"/>
                    <a:gd name="connsiteX1" fmla="*/ 150063 w 749543"/>
                    <a:gd name="connsiteY1" fmla="*/ 194796 h 1065553"/>
                    <a:gd name="connsiteX2" fmla="*/ 696493 w 749543"/>
                    <a:gd name="connsiteY2" fmla="*/ 11787 h 1065553"/>
                    <a:gd name="connsiteX3" fmla="*/ 744031 w 749543"/>
                    <a:gd name="connsiteY3" fmla="*/ 45948 h 1065553"/>
                    <a:gd name="connsiteX4" fmla="*/ 627716 w 749543"/>
                    <a:gd name="connsiteY4" fmla="*/ 615429 h 1065553"/>
                    <a:gd name="connsiteX5" fmla="*/ 587291 w 749543"/>
                    <a:gd name="connsiteY5" fmla="*/ 654242 h 1065553"/>
                    <a:gd name="connsiteX6" fmla="*/ 176941 w 749543"/>
                    <a:gd name="connsiteY6" fmla="*/ 783019 h 1065553"/>
                    <a:gd name="connsiteX7" fmla="*/ 372889 w 749543"/>
                    <a:gd name="connsiteY7" fmla="*/ 963946 h 1065553"/>
                    <a:gd name="connsiteX8" fmla="*/ 369109 w 749543"/>
                    <a:gd name="connsiteY8" fmla="*/ 1038241 h 1065553"/>
                    <a:gd name="connsiteX9" fmla="*/ 304501 w 749543"/>
                    <a:gd name="connsiteY9" fmla="*/ 1052051 h 1065553"/>
                    <a:gd name="connsiteX10" fmla="*/ 57237 w 749543"/>
                    <a:gd name="connsiteY10" fmla="*/ 823740 h 1065553"/>
                    <a:gd name="connsiteX11" fmla="*/ 24252 w 749543"/>
                    <a:gd name="connsiteY11" fmla="*/ 832512 h 1065553"/>
                    <a:gd name="connsiteX12" fmla="*/ 3500 w 749543"/>
                    <a:gd name="connsiteY12" fmla="*/ 784316 h 1065553"/>
                    <a:gd name="connsiteX13" fmla="*/ 100790 w 749543"/>
                    <a:gd name="connsiteY13" fmla="*/ 244802 h 1065553"/>
                    <a:gd name="connsiteX0" fmla="*/ 100790 w 749543"/>
                    <a:gd name="connsiteY0" fmla="*/ 244802 h 1058580"/>
                    <a:gd name="connsiteX1" fmla="*/ 150063 w 749543"/>
                    <a:gd name="connsiteY1" fmla="*/ 194796 h 1058580"/>
                    <a:gd name="connsiteX2" fmla="*/ 696493 w 749543"/>
                    <a:gd name="connsiteY2" fmla="*/ 11787 h 1058580"/>
                    <a:gd name="connsiteX3" fmla="*/ 744031 w 749543"/>
                    <a:gd name="connsiteY3" fmla="*/ 45948 h 1058580"/>
                    <a:gd name="connsiteX4" fmla="*/ 627716 w 749543"/>
                    <a:gd name="connsiteY4" fmla="*/ 615429 h 1058580"/>
                    <a:gd name="connsiteX5" fmla="*/ 587291 w 749543"/>
                    <a:gd name="connsiteY5" fmla="*/ 654242 h 1058580"/>
                    <a:gd name="connsiteX6" fmla="*/ 176941 w 749543"/>
                    <a:gd name="connsiteY6" fmla="*/ 783019 h 1058580"/>
                    <a:gd name="connsiteX7" fmla="*/ 372889 w 749543"/>
                    <a:gd name="connsiteY7" fmla="*/ 963946 h 1058580"/>
                    <a:gd name="connsiteX8" fmla="*/ 369109 w 749543"/>
                    <a:gd name="connsiteY8" fmla="*/ 1038241 h 1058580"/>
                    <a:gd name="connsiteX9" fmla="*/ 295170 w 749543"/>
                    <a:gd name="connsiteY9" fmla="*/ 1043435 h 1058580"/>
                    <a:gd name="connsiteX10" fmla="*/ 57237 w 749543"/>
                    <a:gd name="connsiteY10" fmla="*/ 823740 h 1058580"/>
                    <a:gd name="connsiteX11" fmla="*/ 24252 w 749543"/>
                    <a:gd name="connsiteY11" fmla="*/ 832512 h 1058580"/>
                    <a:gd name="connsiteX12" fmla="*/ 3500 w 749543"/>
                    <a:gd name="connsiteY12" fmla="*/ 784316 h 1058580"/>
                    <a:gd name="connsiteX13" fmla="*/ 100790 w 749543"/>
                    <a:gd name="connsiteY13" fmla="*/ 244802 h 1058580"/>
                    <a:gd name="connsiteX0" fmla="*/ 100790 w 749543"/>
                    <a:gd name="connsiteY0" fmla="*/ 244802 h 1062020"/>
                    <a:gd name="connsiteX1" fmla="*/ 150063 w 749543"/>
                    <a:gd name="connsiteY1" fmla="*/ 194796 h 1062020"/>
                    <a:gd name="connsiteX2" fmla="*/ 696493 w 749543"/>
                    <a:gd name="connsiteY2" fmla="*/ 11787 h 1062020"/>
                    <a:gd name="connsiteX3" fmla="*/ 744031 w 749543"/>
                    <a:gd name="connsiteY3" fmla="*/ 45948 h 1062020"/>
                    <a:gd name="connsiteX4" fmla="*/ 627716 w 749543"/>
                    <a:gd name="connsiteY4" fmla="*/ 615429 h 1062020"/>
                    <a:gd name="connsiteX5" fmla="*/ 587291 w 749543"/>
                    <a:gd name="connsiteY5" fmla="*/ 654242 h 1062020"/>
                    <a:gd name="connsiteX6" fmla="*/ 176941 w 749543"/>
                    <a:gd name="connsiteY6" fmla="*/ 783019 h 1062020"/>
                    <a:gd name="connsiteX7" fmla="*/ 372889 w 749543"/>
                    <a:gd name="connsiteY7" fmla="*/ 963946 h 1062020"/>
                    <a:gd name="connsiteX8" fmla="*/ 369109 w 749543"/>
                    <a:gd name="connsiteY8" fmla="*/ 1038241 h 1062020"/>
                    <a:gd name="connsiteX9" fmla="*/ 299835 w 749543"/>
                    <a:gd name="connsiteY9" fmla="*/ 1047743 h 1062020"/>
                    <a:gd name="connsiteX10" fmla="*/ 57237 w 749543"/>
                    <a:gd name="connsiteY10" fmla="*/ 823740 h 1062020"/>
                    <a:gd name="connsiteX11" fmla="*/ 24252 w 749543"/>
                    <a:gd name="connsiteY11" fmla="*/ 832512 h 1062020"/>
                    <a:gd name="connsiteX12" fmla="*/ 3500 w 749543"/>
                    <a:gd name="connsiteY12" fmla="*/ 784316 h 1062020"/>
                    <a:gd name="connsiteX13" fmla="*/ 100790 w 749543"/>
                    <a:gd name="connsiteY13" fmla="*/ 244802 h 1062020"/>
                    <a:gd name="connsiteX0" fmla="*/ 100790 w 749543"/>
                    <a:gd name="connsiteY0" fmla="*/ 244802 h 1065074"/>
                    <a:gd name="connsiteX1" fmla="*/ 150063 w 749543"/>
                    <a:gd name="connsiteY1" fmla="*/ 194796 h 1065074"/>
                    <a:gd name="connsiteX2" fmla="*/ 696493 w 749543"/>
                    <a:gd name="connsiteY2" fmla="*/ 11787 h 1065074"/>
                    <a:gd name="connsiteX3" fmla="*/ 744031 w 749543"/>
                    <a:gd name="connsiteY3" fmla="*/ 45948 h 1065074"/>
                    <a:gd name="connsiteX4" fmla="*/ 627716 w 749543"/>
                    <a:gd name="connsiteY4" fmla="*/ 615429 h 1065074"/>
                    <a:gd name="connsiteX5" fmla="*/ 587291 w 749543"/>
                    <a:gd name="connsiteY5" fmla="*/ 654242 h 1065074"/>
                    <a:gd name="connsiteX6" fmla="*/ 176941 w 749543"/>
                    <a:gd name="connsiteY6" fmla="*/ 783019 h 1065074"/>
                    <a:gd name="connsiteX7" fmla="*/ 372889 w 749543"/>
                    <a:gd name="connsiteY7" fmla="*/ 963946 h 1065074"/>
                    <a:gd name="connsiteX8" fmla="*/ 369109 w 749543"/>
                    <a:gd name="connsiteY8" fmla="*/ 1038241 h 1065074"/>
                    <a:gd name="connsiteX9" fmla="*/ 299835 w 749543"/>
                    <a:gd name="connsiteY9" fmla="*/ 1047743 h 1065074"/>
                    <a:gd name="connsiteX10" fmla="*/ 57237 w 749543"/>
                    <a:gd name="connsiteY10" fmla="*/ 823740 h 1065074"/>
                    <a:gd name="connsiteX11" fmla="*/ 24252 w 749543"/>
                    <a:gd name="connsiteY11" fmla="*/ 832512 h 1065074"/>
                    <a:gd name="connsiteX12" fmla="*/ 3500 w 749543"/>
                    <a:gd name="connsiteY12" fmla="*/ 784316 h 1065074"/>
                    <a:gd name="connsiteX13" fmla="*/ 100790 w 749543"/>
                    <a:gd name="connsiteY13" fmla="*/ 244802 h 1065074"/>
                    <a:gd name="connsiteX0" fmla="*/ 100790 w 749543"/>
                    <a:gd name="connsiteY0" fmla="*/ 244802 h 1063036"/>
                    <a:gd name="connsiteX1" fmla="*/ 150063 w 749543"/>
                    <a:gd name="connsiteY1" fmla="*/ 194796 h 1063036"/>
                    <a:gd name="connsiteX2" fmla="*/ 696493 w 749543"/>
                    <a:gd name="connsiteY2" fmla="*/ 11787 h 1063036"/>
                    <a:gd name="connsiteX3" fmla="*/ 744031 w 749543"/>
                    <a:gd name="connsiteY3" fmla="*/ 45948 h 1063036"/>
                    <a:gd name="connsiteX4" fmla="*/ 627716 w 749543"/>
                    <a:gd name="connsiteY4" fmla="*/ 615429 h 1063036"/>
                    <a:gd name="connsiteX5" fmla="*/ 587291 w 749543"/>
                    <a:gd name="connsiteY5" fmla="*/ 654242 h 1063036"/>
                    <a:gd name="connsiteX6" fmla="*/ 176941 w 749543"/>
                    <a:gd name="connsiteY6" fmla="*/ 783019 h 1063036"/>
                    <a:gd name="connsiteX7" fmla="*/ 372889 w 749543"/>
                    <a:gd name="connsiteY7" fmla="*/ 963946 h 1063036"/>
                    <a:gd name="connsiteX8" fmla="*/ 369109 w 749543"/>
                    <a:gd name="connsiteY8" fmla="*/ 1038241 h 1063036"/>
                    <a:gd name="connsiteX9" fmla="*/ 299835 w 749543"/>
                    <a:gd name="connsiteY9" fmla="*/ 1047743 h 1063036"/>
                    <a:gd name="connsiteX10" fmla="*/ 57237 w 749543"/>
                    <a:gd name="connsiteY10" fmla="*/ 823740 h 1063036"/>
                    <a:gd name="connsiteX11" fmla="*/ 24252 w 749543"/>
                    <a:gd name="connsiteY11" fmla="*/ 832512 h 1063036"/>
                    <a:gd name="connsiteX12" fmla="*/ 3500 w 749543"/>
                    <a:gd name="connsiteY12" fmla="*/ 784316 h 1063036"/>
                    <a:gd name="connsiteX13" fmla="*/ 100790 w 749543"/>
                    <a:gd name="connsiteY13" fmla="*/ 244802 h 1063036"/>
                    <a:gd name="connsiteX0" fmla="*/ 100790 w 749543"/>
                    <a:gd name="connsiteY0" fmla="*/ 244802 h 1064054"/>
                    <a:gd name="connsiteX1" fmla="*/ 150063 w 749543"/>
                    <a:gd name="connsiteY1" fmla="*/ 194796 h 1064054"/>
                    <a:gd name="connsiteX2" fmla="*/ 696493 w 749543"/>
                    <a:gd name="connsiteY2" fmla="*/ 11787 h 1064054"/>
                    <a:gd name="connsiteX3" fmla="*/ 744031 w 749543"/>
                    <a:gd name="connsiteY3" fmla="*/ 45948 h 1064054"/>
                    <a:gd name="connsiteX4" fmla="*/ 627716 w 749543"/>
                    <a:gd name="connsiteY4" fmla="*/ 615429 h 1064054"/>
                    <a:gd name="connsiteX5" fmla="*/ 587291 w 749543"/>
                    <a:gd name="connsiteY5" fmla="*/ 654242 h 1064054"/>
                    <a:gd name="connsiteX6" fmla="*/ 176941 w 749543"/>
                    <a:gd name="connsiteY6" fmla="*/ 783019 h 1064054"/>
                    <a:gd name="connsiteX7" fmla="*/ 372889 w 749543"/>
                    <a:gd name="connsiteY7" fmla="*/ 963946 h 1064054"/>
                    <a:gd name="connsiteX8" fmla="*/ 369109 w 749543"/>
                    <a:gd name="connsiteY8" fmla="*/ 1038241 h 1064054"/>
                    <a:gd name="connsiteX9" fmla="*/ 299835 w 749543"/>
                    <a:gd name="connsiteY9" fmla="*/ 1047743 h 1064054"/>
                    <a:gd name="connsiteX10" fmla="*/ 57237 w 749543"/>
                    <a:gd name="connsiteY10" fmla="*/ 823740 h 1064054"/>
                    <a:gd name="connsiteX11" fmla="*/ 24252 w 749543"/>
                    <a:gd name="connsiteY11" fmla="*/ 832512 h 1064054"/>
                    <a:gd name="connsiteX12" fmla="*/ 3500 w 749543"/>
                    <a:gd name="connsiteY12" fmla="*/ 784316 h 1064054"/>
                    <a:gd name="connsiteX13" fmla="*/ 100790 w 749543"/>
                    <a:gd name="connsiteY13" fmla="*/ 244802 h 1064054"/>
                    <a:gd name="connsiteX0" fmla="*/ 100790 w 749543"/>
                    <a:gd name="connsiteY0" fmla="*/ 244802 h 1059373"/>
                    <a:gd name="connsiteX1" fmla="*/ 150063 w 749543"/>
                    <a:gd name="connsiteY1" fmla="*/ 194796 h 1059373"/>
                    <a:gd name="connsiteX2" fmla="*/ 696493 w 749543"/>
                    <a:gd name="connsiteY2" fmla="*/ 11787 h 1059373"/>
                    <a:gd name="connsiteX3" fmla="*/ 744031 w 749543"/>
                    <a:gd name="connsiteY3" fmla="*/ 45948 h 1059373"/>
                    <a:gd name="connsiteX4" fmla="*/ 627716 w 749543"/>
                    <a:gd name="connsiteY4" fmla="*/ 615429 h 1059373"/>
                    <a:gd name="connsiteX5" fmla="*/ 587291 w 749543"/>
                    <a:gd name="connsiteY5" fmla="*/ 654242 h 1059373"/>
                    <a:gd name="connsiteX6" fmla="*/ 176941 w 749543"/>
                    <a:gd name="connsiteY6" fmla="*/ 783019 h 1059373"/>
                    <a:gd name="connsiteX7" fmla="*/ 372889 w 749543"/>
                    <a:gd name="connsiteY7" fmla="*/ 963946 h 1059373"/>
                    <a:gd name="connsiteX8" fmla="*/ 369109 w 749543"/>
                    <a:gd name="connsiteY8" fmla="*/ 1038241 h 1059373"/>
                    <a:gd name="connsiteX9" fmla="*/ 299835 w 749543"/>
                    <a:gd name="connsiteY9" fmla="*/ 1047743 h 1059373"/>
                    <a:gd name="connsiteX10" fmla="*/ 57237 w 749543"/>
                    <a:gd name="connsiteY10" fmla="*/ 823740 h 1059373"/>
                    <a:gd name="connsiteX11" fmla="*/ 24252 w 749543"/>
                    <a:gd name="connsiteY11" fmla="*/ 832512 h 1059373"/>
                    <a:gd name="connsiteX12" fmla="*/ 3500 w 749543"/>
                    <a:gd name="connsiteY12" fmla="*/ 784316 h 1059373"/>
                    <a:gd name="connsiteX13" fmla="*/ 100790 w 749543"/>
                    <a:gd name="connsiteY13" fmla="*/ 244802 h 1059373"/>
                    <a:gd name="connsiteX0" fmla="*/ 100790 w 749543"/>
                    <a:gd name="connsiteY0" fmla="*/ 244802 h 1057332"/>
                    <a:gd name="connsiteX1" fmla="*/ 150063 w 749543"/>
                    <a:gd name="connsiteY1" fmla="*/ 194796 h 1057332"/>
                    <a:gd name="connsiteX2" fmla="*/ 696493 w 749543"/>
                    <a:gd name="connsiteY2" fmla="*/ 11787 h 1057332"/>
                    <a:gd name="connsiteX3" fmla="*/ 744031 w 749543"/>
                    <a:gd name="connsiteY3" fmla="*/ 45948 h 1057332"/>
                    <a:gd name="connsiteX4" fmla="*/ 627716 w 749543"/>
                    <a:gd name="connsiteY4" fmla="*/ 615429 h 1057332"/>
                    <a:gd name="connsiteX5" fmla="*/ 587291 w 749543"/>
                    <a:gd name="connsiteY5" fmla="*/ 654242 h 1057332"/>
                    <a:gd name="connsiteX6" fmla="*/ 176941 w 749543"/>
                    <a:gd name="connsiteY6" fmla="*/ 783019 h 1057332"/>
                    <a:gd name="connsiteX7" fmla="*/ 372889 w 749543"/>
                    <a:gd name="connsiteY7" fmla="*/ 963946 h 1057332"/>
                    <a:gd name="connsiteX8" fmla="*/ 369109 w 749543"/>
                    <a:gd name="connsiteY8" fmla="*/ 1038241 h 1057332"/>
                    <a:gd name="connsiteX9" fmla="*/ 306475 w 749543"/>
                    <a:gd name="connsiteY9" fmla="*/ 1045232 h 1057332"/>
                    <a:gd name="connsiteX10" fmla="*/ 57237 w 749543"/>
                    <a:gd name="connsiteY10" fmla="*/ 823740 h 1057332"/>
                    <a:gd name="connsiteX11" fmla="*/ 24252 w 749543"/>
                    <a:gd name="connsiteY11" fmla="*/ 832512 h 1057332"/>
                    <a:gd name="connsiteX12" fmla="*/ 3500 w 749543"/>
                    <a:gd name="connsiteY12" fmla="*/ 784316 h 1057332"/>
                    <a:gd name="connsiteX13" fmla="*/ 100790 w 749543"/>
                    <a:gd name="connsiteY13" fmla="*/ 244802 h 105733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57237 w 749543"/>
                    <a:gd name="connsiteY10" fmla="*/ 82374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0876 w 749543"/>
                    <a:gd name="connsiteY10" fmla="*/ 82769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66172"/>
                    <a:gd name="connsiteX1" fmla="*/ 150063 w 749543"/>
                    <a:gd name="connsiteY1" fmla="*/ 194796 h 1066172"/>
                    <a:gd name="connsiteX2" fmla="*/ 696493 w 749543"/>
                    <a:gd name="connsiteY2" fmla="*/ 11787 h 1066172"/>
                    <a:gd name="connsiteX3" fmla="*/ 744031 w 749543"/>
                    <a:gd name="connsiteY3" fmla="*/ 45948 h 1066172"/>
                    <a:gd name="connsiteX4" fmla="*/ 627716 w 749543"/>
                    <a:gd name="connsiteY4" fmla="*/ 615429 h 1066172"/>
                    <a:gd name="connsiteX5" fmla="*/ 587291 w 749543"/>
                    <a:gd name="connsiteY5" fmla="*/ 654242 h 1066172"/>
                    <a:gd name="connsiteX6" fmla="*/ 176941 w 749543"/>
                    <a:gd name="connsiteY6" fmla="*/ 783019 h 1066172"/>
                    <a:gd name="connsiteX7" fmla="*/ 372889 w 749543"/>
                    <a:gd name="connsiteY7" fmla="*/ 963946 h 1066172"/>
                    <a:gd name="connsiteX8" fmla="*/ 408407 w 749543"/>
                    <a:gd name="connsiteY8" fmla="*/ 1065884 h 1066172"/>
                    <a:gd name="connsiteX9" fmla="*/ 304142 w 749543"/>
                    <a:gd name="connsiteY9" fmla="*/ 1043078 h 1066172"/>
                    <a:gd name="connsiteX10" fmla="*/ 70876 w 749543"/>
                    <a:gd name="connsiteY10" fmla="*/ 827690 h 1066172"/>
                    <a:gd name="connsiteX11" fmla="*/ 24252 w 749543"/>
                    <a:gd name="connsiteY11" fmla="*/ 832512 h 1066172"/>
                    <a:gd name="connsiteX12" fmla="*/ 3500 w 749543"/>
                    <a:gd name="connsiteY12" fmla="*/ 784316 h 1066172"/>
                    <a:gd name="connsiteX13" fmla="*/ 100790 w 749543"/>
                    <a:gd name="connsiteY13" fmla="*/ 244802 h 1066172"/>
                    <a:gd name="connsiteX0" fmla="*/ 100790 w 749543"/>
                    <a:gd name="connsiteY0" fmla="*/ 244802 h 1081548"/>
                    <a:gd name="connsiteX1" fmla="*/ 150063 w 749543"/>
                    <a:gd name="connsiteY1" fmla="*/ 194796 h 1081548"/>
                    <a:gd name="connsiteX2" fmla="*/ 696493 w 749543"/>
                    <a:gd name="connsiteY2" fmla="*/ 11787 h 1081548"/>
                    <a:gd name="connsiteX3" fmla="*/ 744031 w 749543"/>
                    <a:gd name="connsiteY3" fmla="*/ 45948 h 1081548"/>
                    <a:gd name="connsiteX4" fmla="*/ 627716 w 749543"/>
                    <a:gd name="connsiteY4" fmla="*/ 615429 h 1081548"/>
                    <a:gd name="connsiteX5" fmla="*/ 587291 w 749543"/>
                    <a:gd name="connsiteY5" fmla="*/ 654242 h 1081548"/>
                    <a:gd name="connsiteX6" fmla="*/ 176941 w 749543"/>
                    <a:gd name="connsiteY6" fmla="*/ 783019 h 1081548"/>
                    <a:gd name="connsiteX7" fmla="*/ 372889 w 749543"/>
                    <a:gd name="connsiteY7" fmla="*/ 963946 h 1081548"/>
                    <a:gd name="connsiteX8" fmla="*/ 408407 w 749543"/>
                    <a:gd name="connsiteY8" fmla="*/ 1065884 h 1081548"/>
                    <a:gd name="connsiteX9" fmla="*/ 304142 w 749543"/>
                    <a:gd name="connsiteY9" fmla="*/ 1043078 h 1081548"/>
                    <a:gd name="connsiteX10" fmla="*/ 70876 w 749543"/>
                    <a:gd name="connsiteY10" fmla="*/ 827690 h 1081548"/>
                    <a:gd name="connsiteX11" fmla="*/ 24252 w 749543"/>
                    <a:gd name="connsiteY11" fmla="*/ 832512 h 1081548"/>
                    <a:gd name="connsiteX12" fmla="*/ 3500 w 749543"/>
                    <a:gd name="connsiteY12" fmla="*/ 784316 h 1081548"/>
                    <a:gd name="connsiteX13" fmla="*/ 100790 w 749543"/>
                    <a:gd name="connsiteY13" fmla="*/ 244802 h 1081548"/>
                    <a:gd name="connsiteX0" fmla="*/ 100790 w 749543"/>
                    <a:gd name="connsiteY0" fmla="*/ 244802 h 1061294"/>
                    <a:gd name="connsiteX1" fmla="*/ 150063 w 749543"/>
                    <a:gd name="connsiteY1" fmla="*/ 194796 h 1061294"/>
                    <a:gd name="connsiteX2" fmla="*/ 696493 w 749543"/>
                    <a:gd name="connsiteY2" fmla="*/ 11787 h 1061294"/>
                    <a:gd name="connsiteX3" fmla="*/ 744031 w 749543"/>
                    <a:gd name="connsiteY3" fmla="*/ 45948 h 1061294"/>
                    <a:gd name="connsiteX4" fmla="*/ 627716 w 749543"/>
                    <a:gd name="connsiteY4" fmla="*/ 615429 h 1061294"/>
                    <a:gd name="connsiteX5" fmla="*/ 587291 w 749543"/>
                    <a:gd name="connsiteY5" fmla="*/ 654242 h 1061294"/>
                    <a:gd name="connsiteX6" fmla="*/ 176941 w 749543"/>
                    <a:gd name="connsiteY6" fmla="*/ 783019 h 1061294"/>
                    <a:gd name="connsiteX7" fmla="*/ 372889 w 749543"/>
                    <a:gd name="connsiteY7" fmla="*/ 963946 h 1061294"/>
                    <a:gd name="connsiteX8" fmla="*/ 368751 w 749543"/>
                    <a:gd name="connsiteY8" fmla="*/ 1029268 h 1061294"/>
                    <a:gd name="connsiteX9" fmla="*/ 304142 w 749543"/>
                    <a:gd name="connsiteY9" fmla="*/ 1043078 h 1061294"/>
                    <a:gd name="connsiteX10" fmla="*/ 70876 w 749543"/>
                    <a:gd name="connsiteY10" fmla="*/ 827690 h 1061294"/>
                    <a:gd name="connsiteX11" fmla="*/ 24252 w 749543"/>
                    <a:gd name="connsiteY11" fmla="*/ 832512 h 1061294"/>
                    <a:gd name="connsiteX12" fmla="*/ 3500 w 749543"/>
                    <a:gd name="connsiteY12" fmla="*/ 784316 h 1061294"/>
                    <a:gd name="connsiteX13" fmla="*/ 100790 w 749543"/>
                    <a:gd name="connsiteY13" fmla="*/ 244802 h 1061294"/>
                    <a:gd name="connsiteX0" fmla="*/ 100790 w 749543"/>
                    <a:gd name="connsiteY0" fmla="*/ 244802 h 1057744"/>
                    <a:gd name="connsiteX1" fmla="*/ 150063 w 749543"/>
                    <a:gd name="connsiteY1" fmla="*/ 194796 h 1057744"/>
                    <a:gd name="connsiteX2" fmla="*/ 696493 w 749543"/>
                    <a:gd name="connsiteY2" fmla="*/ 11787 h 1057744"/>
                    <a:gd name="connsiteX3" fmla="*/ 744031 w 749543"/>
                    <a:gd name="connsiteY3" fmla="*/ 45948 h 1057744"/>
                    <a:gd name="connsiteX4" fmla="*/ 627716 w 749543"/>
                    <a:gd name="connsiteY4" fmla="*/ 615429 h 1057744"/>
                    <a:gd name="connsiteX5" fmla="*/ 587291 w 749543"/>
                    <a:gd name="connsiteY5" fmla="*/ 654242 h 1057744"/>
                    <a:gd name="connsiteX6" fmla="*/ 176941 w 749543"/>
                    <a:gd name="connsiteY6" fmla="*/ 783019 h 1057744"/>
                    <a:gd name="connsiteX7" fmla="*/ 372889 w 749543"/>
                    <a:gd name="connsiteY7" fmla="*/ 963946 h 1057744"/>
                    <a:gd name="connsiteX8" fmla="*/ 368751 w 749543"/>
                    <a:gd name="connsiteY8" fmla="*/ 1029268 h 1057744"/>
                    <a:gd name="connsiteX9" fmla="*/ 304142 w 749543"/>
                    <a:gd name="connsiteY9" fmla="*/ 1043078 h 1057744"/>
                    <a:gd name="connsiteX10" fmla="*/ 70876 w 749543"/>
                    <a:gd name="connsiteY10" fmla="*/ 827690 h 1057744"/>
                    <a:gd name="connsiteX11" fmla="*/ 24252 w 749543"/>
                    <a:gd name="connsiteY11" fmla="*/ 832512 h 1057744"/>
                    <a:gd name="connsiteX12" fmla="*/ 3500 w 749543"/>
                    <a:gd name="connsiteY12" fmla="*/ 784316 h 1057744"/>
                    <a:gd name="connsiteX13" fmla="*/ 100790 w 749543"/>
                    <a:gd name="connsiteY13" fmla="*/ 244802 h 1057744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7195"/>
                    <a:gd name="connsiteX1" fmla="*/ 150063 w 749543"/>
                    <a:gd name="connsiteY1" fmla="*/ 194796 h 1057195"/>
                    <a:gd name="connsiteX2" fmla="*/ 696493 w 749543"/>
                    <a:gd name="connsiteY2" fmla="*/ 11787 h 1057195"/>
                    <a:gd name="connsiteX3" fmla="*/ 744031 w 749543"/>
                    <a:gd name="connsiteY3" fmla="*/ 45948 h 1057195"/>
                    <a:gd name="connsiteX4" fmla="*/ 627716 w 749543"/>
                    <a:gd name="connsiteY4" fmla="*/ 615429 h 1057195"/>
                    <a:gd name="connsiteX5" fmla="*/ 587291 w 749543"/>
                    <a:gd name="connsiteY5" fmla="*/ 654242 h 1057195"/>
                    <a:gd name="connsiteX6" fmla="*/ 176941 w 749543"/>
                    <a:gd name="connsiteY6" fmla="*/ 783019 h 1057195"/>
                    <a:gd name="connsiteX7" fmla="*/ 372889 w 749543"/>
                    <a:gd name="connsiteY7" fmla="*/ 963946 h 1057195"/>
                    <a:gd name="connsiteX8" fmla="*/ 368751 w 749543"/>
                    <a:gd name="connsiteY8" fmla="*/ 1029268 h 1057195"/>
                    <a:gd name="connsiteX9" fmla="*/ 304142 w 749543"/>
                    <a:gd name="connsiteY9" fmla="*/ 1043078 h 1057195"/>
                    <a:gd name="connsiteX10" fmla="*/ 70876 w 749543"/>
                    <a:gd name="connsiteY10" fmla="*/ 827690 h 1057195"/>
                    <a:gd name="connsiteX11" fmla="*/ 24252 w 749543"/>
                    <a:gd name="connsiteY11" fmla="*/ 832512 h 1057195"/>
                    <a:gd name="connsiteX12" fmla="*/ 3500 w 749543"/>
                    <a:gd name="connsiteY12" fmla="*/ 784316 h 1057195"/>
                    <a:gd name="connsiteX13" fmla="*/ 100790 w 749543"/>
                    <a:gd name="connsiteY13" fmla="*/ 244802 h 1057195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70876 w 749543"/>
                    <a:gd name="connsiteY10" fmla="*/ 827690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1545 w 749543"/>
                    <a:gd name="connsiteY10" fmla="*/ 819075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98460 w 747213"/>
                    <a:gd name="connsiteY0" fmla="*/ 244802 h 1057610"/>
                    <a:gd name="connsiteX1" fmla="*/ 147733 w 747213"/>
                    <a:gd name="connsiteY1" fmla="*/ 194796 h 1057610"/>
                    <a:gd name="connsiteX2" fmla="*/ 694163 w 747213"/>
                    <a:gd name="connsiteY2" fmla="*/ 11787 h 1057610"/>
                    <a:gd name="connsiteX3" fmla="*/ 741701 w 747213"/>
                    <a:gd name="connsiteY3" fmla="*/ 45948 h 1057610"/>
                    <a:gd name="connsiteX4" fmla="*/ 625386 w 747213"/>
                    <a:gd name="connsiteY4" fmla="*/ 615429 h 1057610"/>
                    <a:gd name="connsiteX5" fmla="*/ 584961 w 747213"/>
                    <a:gd name="connsiteY5" fmla="*/ 654242 h 1057610"/>
                    <a:gd name="connsiteX6" fmla="*/ 174611 w 747213"/>
                    <a:gd name="connsiteY6" fmla="*/ 783019 h 1057610"/>
                    <a:gd name="connsiteX7" fmla="*/ 370559 w 747213"/>
                    <a:gd name="connsiteY7" fmla="*/ 963946 h 1057610"/>
                    <a:gd name="connsiteX8" fmla="*/ 378085 w 747213"/>
                    <a:gd name="connsiteY8" fmla="*/ 1040037 h 1057610"/>
                    <a:gd name="connsiteX9" fmla="*/ 301812 w 747213"/>
                    <a:gd name="connsiteY9" fmla="*/ 1043078 h 1057610"/>
                    <a:gd name="connsiteX10" fmla="*/ 61548 w 747213"/>
                    <a:gd name="connsiteY10" fmla="*/ 821229 h 1057610"/>
                    <a:gd name="connsiteX11" fmla="*/ 35203 w 747213"/>
                    <a:gd name="connsiteY11" fmla="*/ 827489 h 1057610"/>
                    <a:gd name="connsiteX12" fmla="*/ 1170 w 747213"/>
                    <a:gd name="connsiteY12" fmla="*/ 784316 h 1057610"/>
                    <a:gd name="connsiteX13" fmla="*/ 98460 w 747213"/>
                    <a:gd name="connsiteY13" fmla="*/ 244802 h 1057610"/>
                    <a:gd name="connsiteX0" fmla="*/ 99457 w 748210"/>
                    <a:gd name="connsiteY0" fmla="*/ 244802 h 1057610"/>
                    <a:gd name="connsiteX1" fmla="*/ 148730 w 748210"/>
                    <a:gd name="connsiteY1" fmla="*/ 194796 h 1057610"/>
                    <a:gd name="connsiteX2" fmla="*/ 695160 w 748210"/>
                    <a:gd name="connsiteY2" fmla="*/ 11787 h 1057610"/>
                    <a:gd name="connsiteX3" fmla="*/ 742698 w 748210"/>
                    <a:gd name="connsiteY3" fmla="*/ 45948 h 1057610"/>
                    <a:gd name="connsiteX4" fmla="*/ 626383 w 748210"/>
                    <a:gd name="connsiteY4" fmla="*/ 615429 h 1057610"/>
                    <a:gd name="connsiteX5" fmla="*/ 585958 w 748210"/>
                    <a:gd name="connsiteY5" fmla="*/ 654242 h 1057610"/>
                    <a:gd name="connsiteX6" fmla="*/ 175608 w 748210"/>
                    <a:gd name="connsiteY6" fmla="*/ 783019 h 1057610"/>
                    <a:gd name="connsiteX7" fmla="*/ 371556 w 748210"/>
                    <a:gd name="connsiteY7" fmla="*/ 963946 h 1057610"/>
                    <a:gd name="connsiteX8" fmla="*/ 379082 w 748210"/>
                    <a:gd name="connsiteY8" fmla="*/ 1040037 h 1057610"/>
                    <a:gd name="connsiteX9" fmla="*/ 302809 w 748210"/>
                    <a:gd name="connsiteY9" fmla="*/ 1043078 h 1057610"/>
                    <a:gd name="connsiteX10" fmla="*/ 62545 w 748210"/>
                    <a:gd name="connsiteY10" fmla="*/ 821229 h 1057610"/>
                    <a:gd name="connsiteX11" fmla="*/ 36200 w 748210"/>
                    <a:gd name="connsiteY11" fmla="*/ 827489 h 1057610"/>
                    <a:gd name="connsiteX12" fmla="*/ 2167 w 748210"/>
                    <a:gd name="connsiteY12" fmla="*/ 784316 h 1057610"/>
                    <a:gd name="connsiteX13" fmla="*/ 99457 w 748210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4827 w 753580"/>
                    <a:gd name="connsiteY0" fmla="*/ 244802 h 1057610"/>
                    <a:gd name="connsiteX1" fmla="*/ 154100 w 753580"/>
                    <a:gd name="connsiteY1" fmla="*/ 194796 h 1057610"/>
                    <a:gd name="connsiteX2" fmla="*/ 700530 w 753580"/>
                    <a:gd name="connsiteY2" fmla="*/ 11787 h 1057610"/>
                    <a:gd name="connsiteX3" fmla="*/ 748068 w 753580"/>
                    <a:gd name="connsiteY3" fmla="*/ 45948 h 1057610"/>
                    <a:gd name="connsiteX4" fmla="*/ 631753 w 753580"/>
                    <a:gd name="connsiteY4" fmla="*/ 615429 h 1057610"/>
                    <a:gd name="connsiteX5" fmla="*/ 591328 w 753580"/>
                    <a:gd name="connsiteY5" fmla="*/ 654242 h 1057610"/>
                    <a:gd name="connsiteX6" fmla="*/ 180978 w 753580"/>
                    <a:gd name="connsiteY6" fmla="*/ 783019 h 1057610"/>
                    <a:gd name="connsiteX7" fmla="*/ 376926 w 753580"/>
                    <a:gd name="connsiteY7" fmla="*/ 963946 h 1057610"/>
                    <a:gd name="connsiteX8" fmla="*/ 384452 w 753580"/>
                    <a:gd name="connsiteY8" fmla="*/ 1040037 h 1057610"/>
                    <a:gd name="connsiteX9" fmla="*/ 308179 w 753580"/>
                    <a:gd name="connsiteY9" fmla="*/ 1043078 h 1057610"/>
                    <a:gd name="connsiteX10" fmla="*/ 67915 w 753580"/>
                    <a:gd name="connsiteY10" fmla="*/ 821229 h 1057610"/>
                    <a:gd name="connsiteX11" fmla="*/ 17342 w 753580"/>
                    <a:gd name="connsiteY11" fmla="*/ 839689 h 1057610"/>
                    <a:gd name="connsiteX12" fmla="*/ 7537 w 753580"/>
                    <a:gd name="connsiteY12" fmla="*/ 784316 h 1057610"/>
                    <a:gd name="connsiteX13" fmla="*/ 104827 w 753580"/>
                    <a:gd name="connsiteY13" fmla="*/ 244802 h 1057610"/>
                    <a:gd name="connsiteX0" fmla="*/ 99229 w 747982"/>
                    <a:gd name="connsiteY0" fmla="*/ 244802 h 1057610"/>
                    <a:gd name="connsiteX1" fmla="*/ 148502 w 747982"/>
                    <a:gd name="connsiteY1" fmla="*/ 194796 h 1057610"/>
                    <a:gd name="connsiteX2" fmla="*/ 694932 w 747982"/>
                    <a:gd name="connsiteY2" fmla="*/ 11787 h 1057610"/>
                    <a:gd name="connsiteX3" fmla="*/ 742470 w 747982"/>
                    <a:gd name="connsiteY3" fmla="*/ 45948 h 1057610"/>
                    <a:gd name="connsiteX4" fmla="*/ 626155 w 747982"/>
                    <a:gd name="connsiteY4" fmla="*/ 615429 h 1057610"/>
                    <a:gd name="connsiteX5" fmla="*/ 585730 w 747982"/>
                    <a:gd name="connsiteY5" fmla="*/ 654242 h 1057610"/>
                    <a:gd name="connsiteX6" fmla="*/ 175380 w 747982"/>
                    <a:gd name="connsiteY6" fmla="*/ 783019 h 1057610"/>
                    <a:gd name="connsiteX7" fmla="*/ 371328 w 747982"/>
                    <a:gd name="connsiteY7" fmla="*/ 963946 h 1057610"/>
                    <a:gd name="connsiteX8" fmla="*/ 378854 w 747982"/>
                    <a:gd name="connsiteY8" fmla="*/ 1040037 h 1057610"/>
                    <a:gd name="connsiteX9" fmla="*/ 302581 w 747982"/>
                    <a:gd name="connsiteY9" fmla="*/ 1043078 h 1057610"/>
                    <a:gd name="connsiteX10" fmla="*/ 62317 w 747982"/>
                    <a:gd name="connsiteY10" fmla="*/ 821229 h 1057610"/>
                    <a:gd name="connsiteX11" fmla="*/ 27359 w 747982"/>
                    <a:gd name="connsiteY11" fmla="*/ 836820 h 1057610"/>
                    <a:gd name="connsiteX12" fmla="*/ 1939 w 747982"/>
                    <a:gd name="connsiteY12" fmla="*/ 784316 h 1057610"/>
                    <a:gd name="connsiteX13" fmla="*/ 99229 w 747982"/>
                    <a:gd name="connsiteY13" fmla="*/ 244802 h 1057610"/>
                    <a:gd name="connsiteX0" fmla="*/ 101758 w 750511"/>
                    <a:gd name="connsiteY0" fmla="*/ 244802 h 1057610"/>
                    <a:gd name="connsiteX1" fmla="*/ 151031 w 750511"/>
                    <a:gd name="connsiteY1" fmla="*/ 194796 h 1057610"/>
                    <a:gd name="connsiteX2" fmla="*/ 697461 w 750511"/>
                    <a:gd name="connsiteY2" fmla="*/ 11787 h 1057610"/>
                    <a:gd name="connsiteX3" fmla="*/ 744999 w 750511"/>
                    <a:gd name="connsiteY3" fmla="*/ 45948 h 1057610"/>
                    <a:gd name="connsiteX4" fmla="*/ 628684 w 750511"/>
                    <a:gd name="connsiteY4" fmla="*/ 615429 h 1057610"/>
                    <a:gd name="connsiteX5" fmla="*/ 588259 w 750511"/>
                    <a:gd name="connsiteY5" fmla="*/ 654242 h 1057610"/>
                    <a:gd name="connsiteX6" fmla="*/ 177909 w 750511"/>
                    <a:gd name="connsiteY6" fmla="*/ 783019 h 1057610"/>
                    <a:gd name="connsiteX7" fmla="*/ 373857 w 750511"/>
                    <a:gd name="connsiteY7" fmla="*/ 963946 h 1057610"/>
                    <a:gd name="connsiteX8" fmla="*/ 381383 w 750511"/>
                    <a:gd name="connsiteY8" fmla="*/ 1040037 h 1057610"/>
                    <a:gd name="connsiteX9" fmla="*/ 305110 w 750511"/>
                    <a:gd name="connsiteY9" fmla="*/ 1043078 h 1057610"/>
                    <a:gd name="connsiteX10" fmla="*/ 64846 w 750511"/>
                    <a:gd name="connsiteY10" fmla="*/ 821229 h 1057610"/>
                    <a:gd name="connsiteX11" fmla="*/ 20736 w 750511"/>
                    <a:gd name="connsiteY11" fmla="*/ 832691 h 1057610"/>
                    <a:gd name="connsiteX12" fmla="*/ 4468 w 750511"/>
                    <a:gd name="connsiteY12" fmla="*/ 784316 h 1057610"/>
                    <a:gd name="connsiteX13" fmla="*/ 101758 w 750511"/>
                    <a:gd name="connsiteY13" fmla="*/ 244802 h 1057610"/>
                    <a:gd name="connsiteX0" fmla="*/ 101051 w 749804"/>
                    <a:gd name="connsiteY0" fmla="*/ 244802 h 1057610"/>
                    <a:gd name="connsiteX1" fmla="*/ 150324 w 749804"/>
                    <a:gd name="connsiteY1" fmla="*/ 194796 h 1057610"/>
                    <a:gd name="connsiteX2" fmla="*/ 696754 w 749804"/>
                    <a:gd name="connsiteY2" fmla="*/ 11787 h 1057610"/>
                    <a:gd name="connsiteX3" fmla="*/ 744292 w 749804"/>
                    <a:gd name="connsiteY3" fmla="*/ 45948 h 1057610"/>
                    <a:gd name="connsiteX4" fmla="*/ 627977 w 749804"/>
                    <a:gd name="connsiteY4" fmla="*/ 615429 h 1057610"/>
                    <a:gd name="connsiteX5" fmla="*/ 587552 w 749804"/>
                    <a:gd name="connsiteY5" fmla="*/ 654242 h 1057610"/>
                    <a:gd name="connsiteX6" fmla="*/ 177202 w 749804"/>
                    <a:gd name="connsiteY6" fmla="*/ 783019 h 1057610"/>
                    <a:gd name="connsiteX7" fmla="*/ 373150 w 749804"/>
                    <a:gd name="connsiteY7" fmla="*/ 963946 h 1057610"/>
                    <a:gd name="connsiteX8" fmla="*/ 380676 w 749804"/>
                    <a:gd name="connsiteY8" fmla="*/ 1040037 h 1057610"/>
                    <a:gd name="connsiteX9" fmla="*/ 304403 w 749804"/>
                    <a:gd name="connsiteY9" fmla="*/ 1043078 h 1057610"/>
                    <a:gd name="connsiteX10" fmla="*/ 64139 w 749804"/>
                    <a:gd name="connsiteY10" fmla="*/ 821229 h 1057610"/>
                    <a:gd name="connsiteX11" fmla="*/ 20029 w 749804"/>
                    <a:gd name="connsiteY11" fmla="*/ 832691 h 1057610"/>
                    <a:gd name="connsiteX12" fmla="*/ 3761 w 749804"/>
                    <a:gd name="connsiteY12" fmla="*/ 784316 h 1057610"/>
                    <a:gd name="connsiteX13" fmla="*/ 101051 w 749804"/>
                    <a:gd name="connsiteY13" fmla="*/ 244802 h 1057610"/>
                    <a:gd name="connsiteX0" fmla="*/ 99488 w 748241"/>
                    <a:gd name="connsiteY0" fmla="*/ 244802 h 1057610"/>
                    <a:gd name="connsiteX1" fmla="*/ 148761 w 748241"/>
                    <a:gd name="connsiteY1" fmla="*/ 194796 h 1057610"/>
                    <a:gd name="connsiteX2" fmla="*/ 695191 w 748241"/>
                    <a:gd name="connsiteY2" fmla="*/ 11787 h 1057610"/>
                    <a:gd name="connsiteX3" fmla="*/ 742729 w 748241"/>
                    <a:gd name="connsiteY3" fmla="*/ 45948 h 1057610"/>
                    <a:gd name="connsiteX4" fmla="*/ 626414 w 748241"/>
                    <a:gd name="connsiteY4" fmla="*/ 615429 h 1057610"/>
                    <a:gd name="connsiteX5" fmla="*/ 585989 w 748241"/>
                    <a:gd name="connsiteY5" fmla="*/ 654242 h 1057610"/>
                    <a:gd name="connsiteX6" fmla="*/ 175639 w 748241"/>
                    <a:gd name="connsiteY6" fmla="*/ 783019 h 1057610"/>
                    <a:gd name="connsiteX7" fmla="*/ 371587 w 748241"/>
                    <a:gd name="connsiteY7" fmla="*/ 963946 h 1057610"/>
                    <a:gd name="connsiteX8" fmla="*/ 379113 w 748241"/>
                    <a:gd name="connsiteY8" fmla="*/ 1040037 h 1057610"/>
                    <a:gd name="connsiteX9" fmla="*/ 302840 w 748241"/>
                    <a:gd name="connsiteY9" fmla="*/ 1043078 h 1057610"/>
                    <a:gd name="connsiteX10" fmla="*/ 62576 w 748241"/>
                    <a:gd name="connsiteY10" fmla="*/ 821229 h 1057610"/>
                    <a:gd name="connsiteX11" fmla="*/ 18466 w 748241"/>
                    <a:gd name="connsiteY11" fmla="*/ 832691 h 1057610"/>
                    <a:gd name="connsiteX12" fmla="*/ 2198 w 748241"/>
                    <a:gd name="connsiteY12" fmla="*/ 784316 h 1057610"/>
                    <a:gd name="connsiteX13" fmla="*/ 99488 w 748241"/>
                    <a:gd name="connsiteY13" fmla="*/ 244802 h 1057610"/>
                    <a:gd name="connsiteX0" fmla="*/ 99566 w 748319"/>
                    <a:gd name="connsiteY0" fmla="*/ 244802 h 1057610"/>
                    <a:gd name="connsiteX1" fmla="*/ 148839 w 748319"/>
                    <a:gd name="connsiteY1" fmla="*/ 194796 h 1057610"/>
                    <a:gd name="connsiteX2" fmla="*/ 695269 w 748319"/>
                    <a:gd name="connsiteY2" fmla="*/ 11787 h 1057610"/>
                    <a:gd name="connsiteX3" fmla="*/ 742807 w 748319"/>
                    <a:gd name="connsiteY3" fmla="*/ 45948 h 1057610"/>
                    <a:gd name="connsiteX4" fmla="*/ 626492 w 748319"/>
                    <a:gd name="connsiteY4" fmla="*/ 615429 h 1057610"/>
                    <a:gd name="connsiteX5" fmla="*/ 586067 w 748319"/>
                    <a:gd name="connsiteY5" fmla="*/ 654242 h 1057610"/>
                    <a:gd name="connsiteX6" fmla="*/ 175717 w 748319"/>
                    <a:gd name="connsiteY6" fmla="*/ 783019 h 1057610"/>
                    <a:gd name="connsiteX7" fmla="*/ 371665 w 748319"/>
                    <a:gd name="connsiteY7" fmla="*/ 963946 h 1057610"/>
                    <a:gd name="connsiteX8" fmla="*/ 379191 w 748319"/>
                    <a:gd name="connsiteY8" fmla="*/ 1040037 h 1057610"/>
                    <a:gd name="connsiteX9" fmla="*/ 302918 w 748319"/>
                    <a:gd name="connsiteY9" fmla="*/ 1043078 h 1057610"/>
                    <a:gd name="connsiteX10" fmla="*/ 62654 w 748319"/>
                    <a:gd name="connsiteY10" fmla="*/ 821229 h 1057610"/>
                    <a:gd name="connsiteX11" fmla="*/ 18544 w 748319"/>
                    <a:gd name="connsiteY11" fmla="*/ 832691 h 1057610"/>
                    <a:gd name="connsiteX12" fmla="*/ 2276 w 748319"/>
                    <a:gd name="connsiteY12" fmla="*/ 784316 h 1057610"/>
                    <a:gd name="connsiteX13" fmla="*/ 99566 w 748319"/>
                    <a:gd name="connsiteY13" fmla="*/ 244802 h 1057610"/>
                    <a:gd name="connsiteX0" fmla="*/ 101127 w 749880"/>
                    <a:gd name="connsiteY0" fmla="*/ 244802 h 1057610"/>
                    <a:gd name="connsiteX1" fmla="*/ 150400 w 749880"/>
                    <a:gd name="connsiteY1" fmla="*/ 194796 h 1057610"/>
                    <a:gd name="connsiteX2" fmla="*/ 696830 w 749880"/>
                    <a:gd name="connsiteY2" fmla="*/ 11787 h 1057610"/>
                    <a:gd name="connsiteX3" fmla="*/ 744368 w 749880"/>
                    <a:gd name="connsiteY3" fmla="*/ 45948 h 1057610"/>
                    <a:gd name="connsiteX4" fmla="*/ 628053 w 749880"/>
                    <a:gd name="connsiteY4" fmla="*/ 615429 h 1057610"/>
                    <a:gd name="connsiteX5" fmla="*/ 587628 w 749880"/>
                    <a:gd name="connsiteY5" fmla="*/ 654242 h 1057610"/>
                    <a:gd name="connsiteX6" fmla="*/ 177278 w 749880"/>
                    <a:gd name="connsiteY6" fmla="*/ 783019 h 1057610"/>
                    <a:gd name="connsiteX7" fmla="*/ 373226 w 749880"/>
                    <a:gd name="connsiteY7" fmla="*/ 963946 h 1057610"/>
                    <a:gd name="connsiteX8" fmla="*/ 380752 w 749880"/>
                    <a:gd name="connsiteY8" fmla="*/ 1040037 h 1057610"/>
                    <a:gd name="connsiteX9" fmla="*/ 304479 w 749880"/>
                    <a:gd name="connsiteY9" fmla="*/ 1043078 h 1057610"/>
                    <a:gd name="connsiteX10" fmla="*/ 64215 w 749880"/>
                    <a:gd name="connsiteY10" fmla="*/ 821229 h 1057610"/>
                    <a:gd name="connsiteX11" fmla="*/ 20105 w 749880"/>
                    <a:gd name="connsiteY11" fmla="*/ 832691 h 1057610"/>
                    <a:gd name="connsiteX12" fmla="*/ 3837 w 749880"/>
                    <a:gd name="connsiteY12" fmla="*/ 784316 h 1057610"/>
                    <a:gd name="connsiteX13" fmla="*/ 101127 w 749880"/>
                    <a:gd name="connsiteY13" fmla="*/ 244802 h 1057610"/>
                    <a:gd name="connsiteX0" fmla="*/ 102922 w 751675"/>
                    <a:gd name="connsiteY0" fmla="*/ 244802 h 1057610"/>
                    <a:gd name="connsiteX1" fmla="*/ 152195 w 751675"/>
                    <a:gd name="connsiteY1" fmla="*/ 194796 h 1057610"/>
                    <a:gd name="connsiteX2" fmla="*/ 698625 w 751675"/>
                    <a:gd name="connsiteY2" fmla="*/ 11787 h 1057610"/>
                    <a:gd name="connsiteX3" fmla="*/ 746163 w 751675"/>
                    <a:gd name="connsiteY3" fmla="*/ 45948 h 1057610"/>
                    <a:gd name="connsiteX4" fmla="*/ 629848 w 751675"/>
                    <a:gd name="connsiteY4" fmla="*/ 615429 h 1057610"/>
                    <a:gd name="connsiteX5" fmla="*/ 589423 w 751675"/>
                    <a:gd name="connsiteY5" fmla="*/ 654242 h 1057610"/>
                    <a:gd name="connsiteX6" fmla="*/ 179073 w 751675"/>
                    <a:gd name="connsiteY6" fmla="*/ 783019 h 1057610"/>
                    <a:gd name="connsiteX7" fmla="*/ 375021 w 751675"/>
                    <a:gd name="connsiteY7" fmla="*/ 963946 h 1057610"/>
                    <a:gd name="connsiteX8" fmla="*/ 382547 w 751675"/>
                    <a:gd name="connsiteY8" fmla="*/ 1040037 h 1057610"/>
                    <a:gd name="connsiteX9" fmla="*/ 306274 w 751675"/>
                    <a:gd name="connsiteY9" fmla="*/ 1043078 h 1057610"/>
                    <a:gd name="connsiteX10" fmla="*/ 66010 w 751675"/>
                    <a:gd name="connsiteY10" fmla="*/ 821229 h 1057610"/>
                    <a:gd name="connsiteX11" fmla="*/ 21900 w 751675"/>
                    <a:gd name="connsiteY11" fmla="*/ 832691 h 1057610"/>
                    <a:gd name="connsiteX12" fmla="*/ 5632 w 751675"/>
                    <a:gd name="connsiteY12" fmla="*/ 784316 h 1057610"/>
                    <a:gd name="connsiteX13" fmla="*/ 102922 w 751675"/>
                    <a:gd name="connsiteY13" fmla="*/ 244802 h 1057610"/>
                    <a:gd name="connsiteX0" fmla="*/ 103000 w 751753"/>
                    <a:gd name="connsiteY0" fmla="*/ 244802 h 1057610"/>
                    <a:gd name="connsiteX1" fmla="*/ 152273 w 751753"/>
                    <a:gd name="connsiteY1" fmla="*/ 194796 h 1057610"/>
                    <a:gd name="connsiteX2" fmla="*/ 698703 w 751753"/>
                    <a:gd name="connsiteY2" fmla="*/ 11787 h 1057610"/>
                    <a:gd name="connsiteX3" fmla="*/ 746241 w 751753"/>
                    <a:gd name="connsiteY3" fmla="*/ 45948 h 1057610"/>
                    <a:gd name="connsiteX4" fmla="*/ 629926 w 751753"/>
                    <a:gd name="connsiteY4" fmla="*/ 615429 h 1057610"/>
                    <a:gd name="connsiteX5" fmla="*/ 589501 w 751753"/>
                    <a:gd name="connsiteY5" fmla="*/ 654242 h 1057610"/>
                    <a:gd name="connsiteX6" fmla="*/ 179151 w 751753"/>
                    <a:gd name="connsiteY6" fmla="*/ 783019 h 1057610"/>
                    <a:gd name="connsiteX7" fmla="*/ 375099 w 751753"/>
                    <a:gd name="connsiteY7" fmla="*/ 963946 h 1057610"/>
                    <a:gd name="connsiteX8" fmla="*/ 382625 w 751753"/>
                    <a:gd name="connsiteY8" fmla="*/ 1040037 h 1057610"/>
                    <a:gd name="connsiteX9" fmla="*/ 306352 w 751753"/>
                    <a:gd name="connsiteY9" fmla="*/ 1043078 h 1057610"/>
                    <a:gd name="connsiteX10" fmla="*/ 66088 w 751753"/>
                    <a:gd name="connsiteY10" fmla="*/ 821229 h 1057610"/>
                    <a:gd name="connsiteX11" fmla="*/ 21978 w 751753"/>
                    <a:gd name="connsiteY11" fmla="*/ 832691 h 1057610"/>
                    <a:gd name="connsiteX12" fmla="*/ 5710 w 751753"/>
                    <a:gd name="connsiteY12" fmla="*/ 784316 h 1057610"/>
                    <a:gd name="connsiteX13" fmla="*/ 103000 w 751753"/>
                    <a:gd name="connsiteY13" fmla="*/ 244802 h 1057610"/>
                    <a:gd name="connsiteX0" fmla="*/ 102062 w 750815"/>
                    <a:gd name="connsiteY0" fmla="*/ 244802 h 1057610"/>
                    <a:gd name="connsiteX1" fmla="*/ 151335 w 750815"/>
                    <a:gd name="connsiteY1" fmla="*/ 194796 h 1057610"/>
                    <a:gd name="connsiteX2" fmla="*/ 697765 w 750815"/>
                    <a:gd name="connsiteY2" fmla="*/ 11787 h 1057610"/>
                    <a:gd name="connsiteX3" fmla="*/ 745303 w 750815"/>
                    <a:gd name="connsiteY3" fmla="*/ 45948 h 1057610"/>
                    <a:gd name="connsiteX4" fmla="*/ 628988 w 750815"/>
                    <a:gd name="connsiteY4" fmla="*/ 615429 h 1057610"/>
                    <a:gd name="connsiteX5" fmla="*/ 588563 w 750815"/>
                    <a:gd name="connsiteY5" fmla="*/ 654242 h 1057610"/>
                    <a:gd name="connsiteX6" fmla="*/ 178213 w 750815"/>
                    <a:gd name="connsiteY6" fmla="*/ 783019 h 1057610"/>
                    <a:gd name="connsiteX7" fmla="*/ 374161 w 750815"/>
                    <a:gd name="connsiteY7" fmla="*/ 963946 h 1057610"/>
                    <a:gd name="connsiteX8" fmla="*/ 381687 w 750815"/>
                    <a:gd name="connsiteY8" fmla="*/ 1040037 h 1057610"/>
                    <a:gd name="connsiteX9" fmla="*/ 305414 w 750815"/>
                    <a:gd name="connsiteY9" fmla="*/ 1043078 h 1057610"/>
                    <a:gd name="connsiteX10" fmla="*/ 65150 w 750815"/>
                    <a:gd name="connsiteY10" fmla="*/ 821229 h 1057610"/>
                    <a:gd name="connsiteX11" fmla="*/ 21040 w 750815"/>
                    <a:gd name="connsiteY11" fmla="*/ 832691 h 1057610"/>
                    <a:gd name="connsiteX12" fmla="*/ 4772 w 750815"/>
                    <a:gd name="connsiteY12" fmla="*/ 784316 h 1057610"/>
                    <a:gd name="connsiteX13" fmla="*/ 102062 w 750815"/>
                    <a:gd name="connsiteY13" fmla="*/ 244802 h 1057610"/>
                    <a:gd name="connsiteX0" fmla="*/ 99910 w 748663"/>
                    <a:gd name="connsiteY0" fmla="*/ 244802 h 1057610"/>
                    <a:gd name="connsiteX1" fmla="*/ 149183 w 748663"/>
                    <a:gd name="connsiteY1" fmla="*/ 194796 h 1057610"/>
                    <a:gd name="connsiteX2" fmla="*/ 695613 w 748663"/>
                    <a:gd name="connsiteY2" fmla="*/ 11787 h 1057610"/>
                    <a:gd name="connsiteX3" fmla="*/ 743151 w 748663"/>
                    <a:gd name="connsiteY3" fmla="*/ 45948 h 1057610"/>
                    <a:gd name="connsiteX4" fmla="*/ 626836 w 748663"/>
                    <a:gd name="connsiteY4" fmla="*/ 615429 h 1057610"/>
                    <a:gd name="connsiteX5" fmla="*/ 586411 w 748663"/>
                    <a:gd name="connsiteY5" fmla="*/ 654242 h 1057610"/>
                    <a:gd name="connsiteX6" fmla="*/ 176061 w 748663"/>
                    <a:gd name="connsiteY6" fmla="*/ 783019 h 1057610"/>
                    <a:gd name="connsiteX7" fmla="*/ 372009 w 748663"/>
                    <a:gd name="connsiteY7" fmla="*/ 963946 h 1057610"/>
                    <a:gd name="connsiteX8" fmla="*/ 379535 w 748663"/>
                    <a:gd name="connsiteY8" fmla="*/ 1040037 h 1057610"/>
                    <a:gd name="connsiteX9" fmla="*/ 303262 w 748663"/>
                    <a:gd name="connsiteY9" fmla="*/ 1043078 h 1057610"/>
                    <a:gd name="connsiteX10" fmla="*/ 62998 w 748663"/>
                    <a:gd name="connsiteY10" fmla="*/ 821229 h 1057610"/>
                    <a:gd name="connsiteX11" fmla="*/ 27861 w 748663"/>
                    <a:gd name="connsiteY11" fmla="*/ 832334 h 1057610"/>
                    <a:gd name="connsiteX12" fmla="*/ 2620 w 748663"/>
                    <a:gd name="connsiteY12" fmla="*/ 784316 h 1057610"/>
                    <a:gd name="connsiteX13" fmla="*/ 99910 w 748663"/>
                    <a:gd name="connsiteY13" fmla="*/ 244802 h 1057610"/>
                    <a:gd name="connsiteX0" fmla="*/ 102728 w 751481"/>
                    <a:gd name="connsiteY0" fmla="*/ 244802 h 1057610"/>
                    <a:gd name="connsiteX1" fmla="*/ 152001 w 751481"/>
                    <a:gd name="connsiteY1" fmla="*/ 194796 h 1057610"/>
                    <a:gd name="connsiteX2" fmla="*/ 698431 w 751481"/>
                    <a:gd name="connsiteY2" fmla="*/ 11787 h 1057610"/>
                    <a:gd name="connsiteX3" fmla="*/ 745969 w 751481"/>
                    <a:gd name="connsiteY3" fmla="*/ 45948 h 1057610"/>
                    <a:gd name="connsiteX4" fmla="*/ 629654 w 751481"/>
                    <a:gd name="connsiteY4" fmla="*/ 615429 h 1057610"/>
                    <a:gd name="connsiteX5" fmla="*/ 589229 w 751481"/>
                    <a:gd name="connsiteY5" fmla="*/ 654242 h 1057610"/>
                    <a:gd name="connsiteX6" fmla="*/ 178879 w 751481"/>
                    <a:gd name="connsiteY6" fmla="*/ 783019 h 1057610"/>
                    <a:gd name="connsiteX7" fmla="*/ 374827 w 751481"/>
                    <a:gd name="connsiteY7" fmla="*/ 963946 h 1057610"/>
                    <a:gd name="connsiteX8" fmla="*/ 382353 w 751481"/>
                    <a:gd name="connsiteY8" fmla="*/ 1040037 h 1057610"/>
                    <a:gd name="connsiteX9" fmla="*/ 306080 w 751481"/>
                    <a:gd name="connsiteY9" fmla="*/ 1043078 h 1057610"/>
                    <a:gd name="connsiteX10" fmla="*/ 65816 w 751481"/>
                    <a:gd name="connsiteY10" fmla="*/ 821229 h 1057610"/>
                    <a:gd name="connsiteX11" fmla="*/ 30679 w 751481"/>
                    <a:gd name="connsiteY11" fmla="*/ 832334 h 1057610"/>
                    <a:gd name="connsiteX12" fmla="*/ 5438 w 751481"/>
                    <a:gd name="connsiteY12" fmla="*/ 784316 h 1057610"/>
                    <a:gd name="connsiteX13" fmla="*/ 102728 w 751481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48990" h="1057610">
                      <a:moveTo>
                        <a:pt x="100237" y="244802"/>
                      </a:moveTo>
                      <a:cubicBezTo>
                        <a:pt x="109925" y="208909"/>
                        <a:pt x="107868" y="210053"/>
                        <a:pt x="149510" y="194796"/>
                      </a:cubicBezTo>
                      <a:lnTo>
                        <a:pt x="695940" y="11787"/>
                      </a:lnTo>
                      <a:cubicBezTo>
                        <a:pt x="750037" y="-6165"/>
                        <a:pt x="755981" y="-9764"/>
                        <a:pt x="743478" y="45948"/>
                      </a:cubicBezTo>
                      <a:cubicBezTo>
                        <a:pt x="692134" y="296190"/>
                        <a:pt x="683357" y="317807"/>
                        <a:pt x="627163" y="615429"/>
                      </a:cubicBezTo>
                      <a:cubicBezTo>
                        <a:pt x="620343" y="646765"/>
                        <a:pt x="619087" y="644370"/>
                        <a:pt x="586738" y="654242"/>
                      </a:cubicBezTo>
                      <a:cubicBezTo>
                        <a:pt x="518638" y="680021"/>
                        <a:pt x="256954" y="756952"/>
                        <a:pt x="176388" y="783019"/>
                      </a:cubicBezTo>
                      <a:cubicBezTo>
                        <a:pt x="263670" y="867555"/>
                        <a:pt x="314826" y="911565"/>
                        <a:pt x="372336" y="963946"/>
                      </a:cubicBezTo>
                      <a:cubicBezTo>
                        <a:pt x="399521" y="988327"/>
                        <a:pt x="397005" y="1019133"/>
                        <a:pt x="379862" y="1040037"/>
                      </a:cubicBezTo>
                      <a:cubicBezTo>
                        <a:pt x="362542" y="1056456"/>
                        <a:pt x="330804" y="1068206"/>
                        <a:pt x="303589" y="1043078"/>
                      </a:cubicBezTo>
                      <a:cubicBezTo>
                        <a:pt x="199394" y="946873"/>
                        <a:pt x="183870" y="934638"/>
                        <a:pt x="63325" y="821229"/>
                      </a:cubicBezTo>
                      <a:cubicBezTo>
                        <a:pt x="48197" y="825322"/>
                        <a:pt x="44563" y="827746"/>
                        <a:pt x="28188" y="832334"/>
                      </a:cubicBezTo>
                      <a:cubicBezTo>
                        <a:pt x="-174" y="842564"/>
                        <a:pt x="-3875" y="835825"/>
                        <a:pt x="2947" y="784316"/>
                      </a:cubicBezTo>
                      <a:cubicBezTo>
                        <a:pt x="58484" y="488967"/>
                        <a:pt x="58166" y="483445"/>
                        <a:pt x="100237" y="2448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32" name="Rounded Rectangle 45"/>
                <p:cNvSpPr/>
                <p:nvPr/>
              </p:nvSpPr>
              <p:spPr>
                <a:xfrm>
                  <a:off x="244765" y="11510187"/>
                  <a:ext cx="1175642" cy="695466"/>
                </a:xfrm>
                <a:custGeom>
                  <a:avLst/>
                  <a:gdLst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6612"/>
                    <a:gd name="connsiteY0" fmla="*/ 241180 h 689116"/>
                    <a:gd name="connsiteX1" fmla="*/ 250705 w 1176612"/>
                    <a:gd name="connsiteY1" fmla="*/ 0 h 689116"/>
                    <a:gd name="connsiteX2" fmla="*/ 934055 w 1176612"/>
                    <a:gd name="connsiteY2" fmla="*/ 0 h 689116"/>
                    <a:gd name="connsiteX3" fmla="*/ 1153010 w 1176612"/>
                    <a:gd name="connsiteY3" fmla="*/ 241180 h 689116"/>
                    <a:gd name="connsiteX4" fmla="*/ 1175235 w 1176612"/>
                    <a:gd name="connsiteY4" fmla="*/ 441586 h 689116"/>
                    <a:gd name="connsiteX5" fmla="*/ 934055 w 1176612"/>
                    <a:gd name="connsiteY5" fmla="*/ 682766 h 689116"/>
                    <a:gd name="connsiteX6" fmla="*/ 250705 w 1176612"/>
                    <a:gd name="connsiteY6" fmla="*/ 689116 h 689116"/>
                    <a:gd name="connsiteX7" fmla="*/ 0 w 1176612"/>
                    <a:gd name="connsiteY7" fmla="*/ 441586 h 689116"/>
                    <a:gd name="connsiteX8" fmla="*/ 25400 w 1176612"/>
                    <a:gd name="connsiteY8" fmla="*/ 241180 h 689116"/>
                    <a:gd name="connsiteX0" fmla="*/ 25400 w 1176906"/>
                    <a:gd name="connsiteY0" fmla="*/ 241180 h 689116"/>
                    <a:gd name="connsiteX1" fmla="*/ 250705 w 1176906"/>
                    <a:gd name="connsiteY1" fmla="*/ 0 h 689116"/>
                    <a:gd name="connsiteX2" fmla="*/ 934055 w 1176906"/>
                    <a:gd name="connsiteY2" fmla="*/ 0 h 689116"/>
                    <a:gd name="connsiteX3" fmla="*/ 1153010 w 1176906"/>
                    <a:gd name="connsiteY3" fmla="*/ 241180 h 689116"/>
                    <a:gd name="connsiteX4" fmla="*/ 1175235 w 1176906"/>
                    <a:gd name="connsiteY4" fmla="*/ 441586 h 689116"/>
                    <a:gd name="connsiteX5" fmla="*/ 934055 w 1176906"/>
                    <a:gd name="connsiteY5" fmla="*/ 682766 h 689116"/>
                    <a:gd name="connsiteX6" fmla="*/ 250705 w 1176906"/>
                    <a:gd name="connsiteY6" fmla="*/ 689116 h 689116"/>
                    <a:gd name="connsiteX7" fmla="*/ 0 w 1176906"/>
                    <a:gd name="connsiteY7" fmla="*/ 441586 h 689116"/>
                    <a:gd name="connsiteX8" fmla="*/ 25400 w 1176906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65353 w 1178410"/>
                    <a:gd name="connsiteY2" fmla="*/ 83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8212 h 716148"/>
                    <a:gd name="connsiteX1" fmla="*/ 301505 w 1178410"/>
                    <a:gd name="connsiteY1" fmla="*/ 17507 h 716148"/>
                    <a:gd name="connsiteX2" fmla="*/ 368503 w 1178410"/>
                    <a:gd name="connsiteY2" fmla="*/ 59620 h 716148"/>
                    <a:gd name="connsiteX3" fmla="*/ 587578 w 1178410"/>
                    <a:gd name="connsiteY3" fmla="*/ 138995 h 716148"/>
                    <a:gd name="connsiteX4" fmla="*/ 876905 w 1178410"/>
                    <a:gd name="connsiteY4" fmla="*/ 17507 h 716148"/>
                    <a:gd name="connsiteX5" fmla="*/ 1153010 w 1178410"/>
                    <a:gd name="connsiteY5" fmla="*/ 268212 h 716148"/>
                    <a:gd name="connsiteX6" fmla="*/ 1178410 w 1178410"/>
                    <a:gd name="connsiteY6" fmla="*/ 478143 h 716148"/>
                    <a:gd name="connsiteX7" fmla="*/ 930880 w 1178410"/>
                    <a:gd name="connsiteY7" fmla="*/ 716148 h 716148"/>
                    <a:gd name="connsiteX8" fmla="*/ 250705 w 1178410"/>
                    <a:gd name="connsiteY8" fmla="*/ 716148 h 716148"/>
                    <a:gd name="connsiteX9" fmla="*/ 0 w 1178410"/>
                    <a:gd name="connsiteY9" fmla="*/ 468618 h 716148"/>
                    <a:gd name="connsiteX10" fmla="*/ 25400 w 1178410"/>
                    <a:gd name="connsiteY10" fmla="*/ 268212 h 716148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368503 w 1178410"/>
                    <a:gd name="connsiteY2" fmla="*/ 421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60632 h 708568"/>
                    <a:gd name="connsiteX1" fmla="*/ 301505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60632 h 708568"/>
                    <a:gd name="connsiteX1" fmla="*/ 285630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5982 h 723918"/>
                    <a:gd name="connsiteX1" fmla="*/ 285630 w 1178410"/>
                    <a:gd name="connsiteY1" fmla="*/ 25277 h 723918"/>
                    <a:gd name="connsiteX2" fmla="*/ 311353 w 1178410"/>
                    <a:gd name="connsiteY2" fmla="*/ 26115 h 723918"/>
                    <a:gd name="connsiteX3" fmla="*/ 587578 w 1178410"/>
                    <a:gd name="connsiteY3" fmla="*/ 146765 h 723918"/>
                    <a:gd name="connsiteX4" fmla="*/ 876905 w 1178410"/>
                    <a:gd name="connsiteY4" fmla="*/ 25277 h 723918"/>
                    <a:gd name="connsiteX5" fmla="*/ 1153010 w 1178410"/>
                    <a:gd name="connsiteY5" fmla="*/ 275982 h 723918"/>
                    <a:gd name="connsiteX6" fmla="*/ 1178410 w 1178410"/>
                    <a:gd name="connsiteY6" fmla="*/ 485913 h 723918"/>
                    <a:gd name="connsiteX7" fmla="*/ 930880 w 1178410"/>
                    <a:gd name="connsiteY7" fmla="*/ 723918 h 723918"/>
                    <a:gd name="connsiteX8" fmla="*/ 250705 w 1178410"/>
                    <a:gd name="connsiteY8" fmla="*/ 723918 h 723918"/>
                    <a:gd name="connsiteX9" fmla="*/ 0 w 1178410"/>
                    <a:gd name="connsiteY9" fmla="*/ 476388 h 723918"/>
                    <a:gd name="connsiteX10" fmla="*/ 25400 w 1178410"/>
                    <a:gd name="connsiteY10" fmla="*/ 275982 h 723918"/>
                    <a:gd name="connsiteX0" fmla="*/ 25400 w 1178410"/>
                    <a:gd name="connsiteY0" fmla="*/ 252012 h 699948"/>
                    <a:gd name="connsiteX1" fmla="*/ 285630 w 1178410"/>
                    <a:gd name="connsiteY1" fmla="*/ 1307 h 699948"/>
                    <a:gd name="connsiteX2" fmla="*/ 311353 w 1178410"/>
                    <a:gd name="connsiteY2" fmla="*/ 2145 h 699948"/>
                    <a:gd name="connsiteX3" fmla="*/ 587578 w 1178410"/>
                    <a:gd name="connsiteY3" fmla="*/ 122795 h 699948"/>
                    <a:gd name="connsiteX4" fmla="*/ 876905 w 1178410"/>
                    <a:gd name="connsiteY4" fmla="*/ 1307 h 699948"/>
                    <a:gd name="connsiteX5" fmla="*/ 1153010 w 1178410"/>
                    <a:gd name="connsiteY5" fmla="*/ 252012 h 699948"/>
                    <a:gd name="connsiteX6" fmla="*/ 1178410 w 1178410"/>
                    <a:gd name="connsiteY6" fmla="*/ 461943 h 699948"/>
                    <a:gd name="connsiteX7" fmla="*/ 930880 w 1178410"/>
                    <a:gd name="connsiteY7" fmla="*/ 699948 h 699948"/>
                    <a:gd name="connsiteX8" fmla="*/ 250705 w 1178410"/>
                    <a:gd name="connsiteY8" fmla="*/ 699948 h 699948"/>
                    <a:gd name="connsiteX9" fmla="*/ 0 w 1178410"/>
                    <a:gd name="connsiteY9" fmla="*/ 452418 h 699948"/>
                    <a:gd name="connsiteX10" fmla="*/ 25400 w 1178410"/>
                    <a:gd name="connsiteY10" fmla="*/ 252012 h 699948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1470 h 699406"/>
                    <a:gd name="connsiteX1" fmla="*/ 285630 w 1178410"/>
                    <a:gd name="connsiteY1" fmla="*/ 765 h 699406"/>
                    <a:gd name="connsiteX2" fmla="*/ 327228 w 1178410"/>
                    <a:gd name="connsiteY2" fmla="*/ 4778 h 699406"/>
                    <a:gd name="connsiteX3" fmla="*/ 587578 w 1178410"/>
                    <a:gd name="connsiteY3" fmla="*/ 122253 h 699406"/>
                    <a:gd name="connsiteX4" fmla="*/ 876905 w 1178410"/>
                    <a:gd name="connsiteY4" fmla="*/ 765 h 699406"/>
                    <a:gd name="connsiteX5" fmla="*/ 1153010 w 1178410"/>
                    <a:gd name="connsiteY5" fmla="*/ 251470 h 699406"/>
                    <a:gd name="connsiteX6" fmla="*/ 1178410 w 1178410"/>
                    <a:gd name="connsiteY6" fmla="*/ 461401 h 699406"/>
                    <a:gd name="connsiteX7" fmla="*/ 930880 w 1178410"/>
                    <a:gd name="connsiteY7" fmla="*/ 699406 h 699406"/>
                    <a:gd name="connsiteX8" fmla="*/ 250705 w 1178410"/>
                    <a:gd name="connsiteY8" fmla="*/ 699406 h 699406"/>
                    <a:gd name="connsiteX9" fmla="*/ 0 w 1178410"/>
                    <a:gd name="connsiteY9" fmla="*/ 451876 h 699406"/>
                    <a:gd name="connsiteX10" fmla="*/ 25400 w 1178410"/>
                    <a:gd name="connsiteY10" fmla="*/ 251470 h 699406"/>
                    <a:gd name="connsiteX0" fmla="*/ 25400 w 1178410"/>
                    <a:gd name="connsiteY0" fmla="*/ 255855 h 703791"/>
                    <a:gd name="connsiteX1" fmla="*/ 285630 w 1178410"/>
                    <a:gd name="connsiteY1" fmla="*/ 5150 h 703791"/>
                    <a:gd name="connsiteX2" fmla="*/ 327228 w 1178410"/>
                    <a:gd name="connsiteY2" fmla="*/ 2813 h 703791"/>
                    <a:gd name="connsiteX3" fmla="*/ 587578 w 1178410"/>
                    <a:gd name="connsiteY3" fmla="*/ 126638 h 703791"/>
                    <a:gd name="connsiteX4" fmla="*/ 876905 w 1178410"/>
                    <a:gd name="connsiteY4" fmla="*/ 5150 h 703791"/>
                    <a:gd name="connsiteX5" fmla="*/ 1153010 w 1178410"/>
                    <a:gd name="connsiteY5" fmla="*/ 255855 h 703791"/>
                    <a:gd name="connsiteX6" fmla="*/ 1178410 w 1178410"/>
                    <a:gd name="connsiteY6" fmla="*/ 465786 h 703791"/>
                    <a:gd name="connsiteX7" fmla="*/ 930880 w 1178410"/>
                    <a:gd name="connsiteY7" fmla="*/ 703791 h 703791"/>
                    <a:gd name="connsiteX8" fmla="*/ 250705 w 1178410"/>
                    <a:gd name="connsiteY8" fmla="*/ 703791 h 703791"/>
                    <a:gd name="connsiteX9" fmla="*/ 0 w 1178410"/>
                    <a:gd name="connsiteY9" fmla="*/ 456261 h 703791"/>
                    <a:gd name="connsiteX10" fmla="*/ 25400 w 1178410"/>
                    <a:gd name="connsiteY10" fmla="*/ 255855 h 703791"/>
                    <a:gd name="connsiteX0" fmla="*/ 25400 w 1178410"/>
                    <a:gd name="connsiteY0" fmla="*/ 251471 h 699407"/>
                    <a:gd name="connsiteX1" fmla="*/ 285630 w 1178410"/>
                    <a:gd name="connsiteY1" fmla="*/ 766 h 699407"/>
                    <a:gd name="connsiteX2" fmla="*/ 330403 w 1178410"/>
                    <a:gd name="connsiteY2" fmla="*/ 4779 h 699407"/>
                    <a:gd name="connsiteX3" fmla="*/ 587578 w 1178410"/>
                    <a:gd name="connsiteY3" fmla="*/ 122254 h 699407"/>
                    <a:gd name="connsiteX4" fmla="*/ 876905 w 1178410"/>
                    <a:gd name="connsiteY4" fmla="*/ 766 h 699407"/>
                    <a:gd name="connsiteX5" fmla="*/ 1153010 w 1178410"/>
                    <a:gd name="connsiteY5" fmla="*/ 251471 h 699407"/>
                    <a:gd name="connsiteX6" fmla="*/ 1178410 w 1178410"/>
                    <a:gd name="connsiteY6" fmla="*/ 461402 h 699407"/>
                    <a:gd name="connsiteX7" fmla="*/ 930880 w 1178410"/>
                    <a:gd name="connsiteY7" fmla="*/ 699407 h 699407"/>
                    <a:gd name="connsiteX8" fmla="*/ 250705 w 1178410"/>
                    <a:gd name="connsiteY8" fmla="*/ 699407 h 699407"/>
                    <a:gd name="connsiteX9" fmla="*/ 0 w 1178410"/>
                    <a:gd name="connsiteY9" fmla="*/ 451877 h 699407"/>
                    <a:gd name="connsiteX10" fmla="*/ 25400 w 1178410"/>
                    <a:gd name="connsiteY10" fmla="*/ 251471 h 699407"/>
                    <a:gd name="connsiteX0" fmla="*/ 25400 w 1178410"/>
                    <a:gd name="connsiteY0" fmla="*/ 253414 h 701350"/>
                    <a:gd name="connsiteX1" fmla="*/ 285630 w 1178410"/>
                    <a:gd name="connsiteY1" fmla="*/ 2709 h 701350"/>
                    <a:gd name="connsiteX2" fmla="*/ 330403 w 1178410"/>
                    <a:gd name="connsiteY2" fmla="*/ 3547 h 701350"/>
                    <a:gd name="connsiteX3" fmla="*/ 587578 w 1178410"/>
                    <a:gd name="connsiteY3" fmla="*/ 124197 h 701350"/>
                    <a:gd name="connsiteX4" fmla="*/ 876905 w 1178410"/>
                    <a:gd name="connsiteY4" fmla="*/ 2709 h 701350"/>
                    <a:gd name="connsiteX5" fmla="*/ 1153010 w 1178410"/>
                    <a:gd name="connsiteY5" fmla="*/ 253414 h 701350"/>
                    <a:gd name="connsiteX6" fmla="*/ 1178410 w 1178410"/>
                    <a:gd name="connsiteY6" fmla="*/ 463345 h 701350"/>
                    <a:gd name="connsiteX7" fmla="*/ 930880 w 1178410"/>
                    <a:gd name="connsiteY7" fmla="*/ 701350 h 701350"/>
                    <a:gd name="connsiteX8" fmla="*/ 250705 w 1178410"/>
                    <a:gd name="connsiteY8" fmla="*/ 701350 h 701350"/>
                    <a:gd name="connsiteX9" fmla="*/ 0 w 1178410"/>
                    <a:gd name="connsiteY9" fmla="*/ 453820 h 701350"/>
                    <a:gd name="connsiteX10" fmla="*/ 25400 w 1178410"/>
                    <a:gd name="connsiteY10" fmla="*/ 253414 h 701350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29865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1007 h 708943"/>
                    <a:gd name="connsiteX1" fmla="*/ 241180 w 1178410"/>
                    <a:gd name="connsiteY1" fmla="*/ 13477 h 708943"/>
                    <a:gd name="connsiteX2" fmla="*/ 301828 w 1178410"/>
                    <a:gd name="connsiteY2" fmla="*/ 14315 h 708943"/>
                    <a:gd name="connsiteX3" fmla="*/ 587578 w 1178410"/>
                    <a:gd name="connsiteY3" fmla="*/ 131790 h 708943"/>
                    <a:gd name="connsiteX4" fmla="*/ 876905 w 1178410"/>
                    <a:gd name="connsiteY4" fmla="*/ 10302 h 708943"/>
                    <a:gd name="connsiteX5" fmla="*/ 921519 w 1178410"/>
                    <a:gd name="connsiteY5" fmla="*/ 8058 h 708943"/>
                    <a:gd name="connsiteX6" fmla="*/ 1153010 w 1178410"/>
                    <a:gd name="connsiteY6" fmla="*/ 261007 h 708943"/>
                    <a:gd name="connsiteX7" fmla="*/ 1178410 w 1178410"/>
                    <a:gd name="connsiteY7" fmla="*/ 470938 h 708943"/>
                    <a:gd name="connsiteX8" fmla="*/ 930880 w 1178410"/>
                    <a:gd name="connsiteY8" fmla="*/ 708943 h 708943"/>
                    <a:gd name="connsiteX9" fmla="*/ 250705 w 1178410"/>
                    <a:gd name="connsiteY9" fmla="*/ 708943 h 708943"/>
                    <a:gd name="connsiteX10" fmla="*/ 0 w 1178410"/>
                    <a:gd name="connsiteY10" fmla="*/ 461413 h 708943"/>
                    <a:gd name="connsiteX11" fmla="*/ 25400 w 1178410"/>
                    <a:gd name="connsiteY11" fmla="*/ 261007 h 70894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0002 h 707938"/>
                    <a:gd name="connsiteX1" fmla="*/ 241180 w 1178410"/>
                    <a:gd name="connsiteY1" fmla="*/ 12472 h 707938"/>
                    <a:gd name="connsiteX2" fmla="*/ 301828 w 1178410"/>
                    <a:gd name="connsiteY2" fmla="*/ 13310 h 707938"/>
                    <a:gd name="connsiteX3" fmla="*/ 587578 w 1178410"/>
                    <a:gd name="connsiteY3" fmla="*/ 130785 h 707938"/>
                    <a:gd name="connsiteX4" fmla="*/ 876905 w 1178410"/>
                    <a:gd name="connsiteY4" fmla="*/ 9297 h 707938"/>
                    <a:gd name="connsiteX5" fmla="*/ 921519 w 1178410"/>
                    <a:gd name="connsiteY5" fmla="*/ 10228 h 707938"/>
                    <a:gd name="connsiteX6" fmla="*/ 1153010 w 1178410"/>
                    <a:gd name="connsiteY6" fmla="*/ 260002 h 707938"/>
                    <a:gd name="connsiteX7" fmla="*/ 1178410 w 1178410"/>
                    <a:gd name="connsiteY7" fmla="*/ 469933 h 707938"/>
                    <a:gd name="connsiteX8" fmla="*/ 930880 w 1178410"/>
                    <a:gd name="connsiteY8" fmla="*/ 707938 h 707938"/>
                    <a:gd name="connsiteX9" fmla="*/ 250705 w 1178410"/>
                    <a:gd name="connsiteY9" fmla="*/ 707938 h 707938"/>
                    <a:gd name="connsiteX10" fmla="*/ 0 w 1178410"/>
                    <a:gd name="connsiteY10" fmla="*/ 460408 h 707938"/>
                    <a:gd name="connsiteX11" fmla="*/ 25400 w 1178410"/>
                    <a:gd name="connsiteY11" fmla="*/ 260002 h 707938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402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0705 h 698641"/>
                    <a:gd name="connsiteX1" fmla="*/ 263405 w 1178410"/>
                    <a:gd name="connsiteY1" fmla="*/ 3175 h 698641"/>
                    <a:gd name="connsiteX2" fmla="*/ 298653 w 1178410"/>
                    <a:gd name="connsiteY2" fmla="*/ 4013 h 698641"/>
                    <a:gd name="connsiteX3" fmla="*/ 584403 w 1178410"/>
                    <a:gd name="connsiteY3" fmla="*/ 121488 h 698641"/>
                    <a:gd name="connsiteX4" fmla="*/ 886430 w 1178410"/>
                    <a:gd name="connsiteY4" fmla="*/ 0 h 698641"/>
                    <a:gd name="connsiteX5" fmla="*/ 921519 w 1178410"/>
                    <a:gd name="connsiteY5" fmla="*/ 931 h 698641"/>
                    <a:gd name="connsiteX6" fmla="*/ 1153010 w 1178410"/>
                    <a:gd name="connsiteY6" fmla="*/ 250705 h 698641"/>
                    <a:gd name="connsiteX7" fmla="*/ 1178410 w 1178410"/>
                    <a:gd name="connsiteY7" fmla="*/ 460636 h 698641"/>
                    <a:gd name="connsiteX8" fmla="*/ 930880 w 1178410"/>
                    <a:gd name="connsiteY8" fmla="*/ 698641 h 698641"/>
                    <a:gd name="connsiteX9" fmla="*/ 250705 w 1178410"/>
                    <a:gd name="connsiteY9" fmla="*/ 698641 h 698641"/>
                    <a:gd name="connsiteX10" fmla="*/ 0 w 1178410"/>
                    <a:gd name="connsiteY10" fmla="*/ 451111 h 698641"/>
                    <a:gd name="connsiteX11" fmla="*/ 25400 w 1178410"/>
                    <a:gd name="connsiteY11" fmla="*/ 250705 h 698641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0080 w 1178410"/>
                    <a:gd name="connsiteY4" fmla="*/ 2318 h 700959"/>
                    <a:gd name="connsiteX5" fmla="*/ 9215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60248 h 708184"/>
                    <a:gd name="connsiteX1" fmla="*/ 263405 w 1178410"/>
                    <a:gd name="connsiteY1" fmla="*/ 12718 h 708184"/>
                    <a:gd name="connsiteX2" fmla="*/ 298653 w 1178410"/>
                    <a:gd name="connsiteY2" fmla="*/ 13556 h 708184"/>
                    <a:gd name="connsiteX3" fmla="*/ 584403 w 1178410"/>
                    <a:gd name="connsiteY3" fmla="*/ 131031 h 708184"/>
                    <a:gd name="connsiteX4" fmla="*/ 880080 w 1178410"/>
                    <a:gd name="connsiteY4" fmla="*/ 18 h 708184"/>
                    <a:gd name="connsiteX5" fmla="*/ 921519 w 1178410"/>
                    <a:gd name="connsiteY5" fmla="*/ 7299 h 708184"/>
                    <a:gd name="connsiteX6" fmla="*/ 1153010 w 1178410"/>
                    <a:gd name="connsiteY6" fmla="*/ 260248 h 708184"/>
                    <a:gd name="connsiteX7" fmla="*/ 1178410 w 1178410"/>
                    <a:gd name="connsiteY7" fmla="*/ 470179 h 708184"/>
                    <a:gd name="connsiteX8" fmla="*/ 930880 w 1178410"/>
                    <a:gd name="connsiteY8" fmla="*/ 708184 h 708184"/>
                    <a:gd name="connsiteX9" fmla="*/ 250705 w 1178410"/>
                    <a:gd name="connsiteY9" fmla="*/ 708184 h 708184"/>
                    <a:gd name="connsiteX10" fmla="*/ 0 w 1178410"/>
                    <a:gd name="connsiteY10" fmla="*/ 460654 h 708184"/>
                    <a:gd name="connsiteX11" fmla="*/ 25400 w 1178410"/>
                    <a:gd name="connsiteY11" fmla="*/ 260248 h 708184"/>
                    <a:gd name="connsiteX0" fmla="*/ 25400 w 1178410"/>
                    <a:gd name="connsiteY0" fmla="*/ 253926 h 701862"/>
                    <a:gd name="connsiteX1" fmla="*/ 263405 w 1178410"/>
                    <a:gd name="connsiteY1" fmla="*/ 6396 h 701862"/>
                    <a:gd name="connsiteX2" fmla="*/ 298653 w 1178410"/>
                    <a:gd name="connsiteY2" fmla="*/ 7234 h 701862"/>
                    <a:gd name="connsiteX3" fmla="*/ 584403 w 1178410"/>
                    <a:gd name="connsiteY3" fmla="*/ 124709 h 701862"/>
                    <a:gd name="connsiteX4" fmla="*/ 880080 w 1178410"/>
                    <a:gd name="connsiteY4" fmla="*/ 46 h 701862"/>
                    <a:gd name="connsiteX5" fmla="*/ 921519 w 1178410"/>
                    <a:gd name="connsiteY5" fmla="*/ 977 h 701862"/>
                    <a:gd name="connsiteX6" fmla="*/ 1153010 w 1178410"/>
                    <a:gd name="connsiteY6" fmla="*/ 253926 h 701862"/>
                    <a:gd name="connsiteX7" fmla="*/ 1178410 w 1178410"/>
                    <a:gd name="connsiteY7" fmla="*/ 463857 h 701862"/>
                    <a:gd name="connsiteX8" fmla="*/ 930880 w 1178410"/>
                    <a:gd name="connsiteY8" fmla="*/ 701862 h 701862"/>
                    <a:gd name="connsiteX9" fmla="*/ 250705 w 1178410"/>
                    <a:gd name="connsiteY9" fmla="*/ 701862 h 701862"/>
                    <a:gd name="connsiteX10" fmla="*/ 0 w 1178410"/>
                    <a:gd name="connsiteY10" fmla="*/ 454332 h 701862"/>
                    <a:gd name="connsiteX11" fmla="*/ 25400 w 1178410"/>
                    <a:gd name="connsiteY11" fmla="*/ 253926 h 701862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0751 h 698687"/>
                    <a:gd name="connsiteX1" fmla="*/ 263405 w 1178410"/>
                    <a:gd name="connsiteY1" fmla="*/ 3221 h 698687"/>
                    <a:gd name="connsiteX2" fmla="*/ 298653 w 1178410"/>
                    <a:gd name="connsiteY2" fmla="*/ 4059 h 698687"/>
                    <a:gd name="connsiteX3" fmla="*/ 584403 w 1178410"/>
                    <a:gd name="connsiteY3" fmla="*/ 121534 h 698687"/>
                    <a:gd name="connsiteX4" fmla="*/ 880080 w 1178410"/>
                    <a:gd name="connsiteY4" fmla="*/ 46 h 698687"/>
                    <a:gd name="connsiteX5" fmla="*/ 921519 w 1178410"/>
                    <a:gd name="connsiteY5" fmla="*/ 977 h 698687"/>
                    <a:gd name="connsiteX6" fmla="*/ 1153010 w 1178410"/>
                    <a:gd name="connsiteY6" fmla="*/ 250751 h 698687"/>
                    <a:gd name="connsiteX7" fmla="*/ 1178410 w 1178410"/>
                    <a:gd name="connsiteY7" fmla="*/ 460682 h 698687"/>
                    <a:gd name="connsiteX8" fmla="*/ 930880 w 1178410"/>
                    <a:gd name="connsiteY8" fmla="*/ 698687 h 698687"/>
                    <a:gd name="connsiteX9" fmla="*/ 250705 w 1178410"/>
                    <a:gd name="connsiteY9" fmla="*/ 698687 h 698687"/>
                    <a:gd name="connsiteX10" fmla="*/ 0 w 1178410"/>
                    <a:gd name="connsiteY10" fmla="*/ 451157 h 698687"/>
                    <a:gd name="connsiteX11" fmla="*/ 25400 w 1178410"/>
                    <a:gd name="connsiteY11" fmla="*/ 250751 h 698687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08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6430 w 1178410"/>
                    <a:gd name="connsiteY4" fmla="*/ 2244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50750 h 698686"/>
                    <a:gd name="connsiteX1" fmla="*/ 263405 w 1178410"/>
                    <a:gd name="connsiteY1" fmla="*/ 3220 h 698686"/>
                    <a:gd name="connsiteX2" fmla="*/ 298653 w 1178410"/>
                    <a:gd name="connsiteY2" fmla="*/ 4058 h 698686"/>
                    <a:gd name="connsiteX3" fmla="*/ 584403 w 1178410"/>
                    <a:gd name="connsiteY3" fmla="*/ 121533 h 698686"/>
                    <a:gd name="connsiteX4" fmla="*/ 889605 w 1178410"/>
                    <a:gd name="connsiteY4" fmla="*/ 45 h 698686"/>
                    <a:gd name="connsiteX5" fmla="*/ 921519 w 1178410"/>
                    <a:gd name="connsiteY5" fmla="*/ 976 h 698686"/>
                    <a:gd name="connsiteX6" fmla="*/ 1153010 w 1178410"/>
                    <a:gd name="connsiteY6" fmla="*/ 250750 h 698686"/>
                    <a:gd name="connsiteX7" fmla="*/ 1178410 w 1178410"/>
                    <a:gd name="connsiteY7" fmla="*/ 460681 h 698686"/>
                    <a:gd name="connsiteX8" fmla="*/ 930880 w 1178410"/>
                    <a:gd name="connsiteY8" fmla="*/ 698686 h 698686"/>
                    <a:gd name="connsiteX9" fmla="*/ 250705 w 1178410"/>
                    <a:gd name="connsiteY9" fmla="*/ 698686 h 698686"/>
                    <a:gd name="connsiteX10" fmla="*/ 0 w 1178410"/>
                    <a:gd name="connsiteY10" fmla="*/ 451156 h 698686"/>
                    <a:gd name="connsiteX11" fmla="*/ 25400 w 1178410"/>
                    <a:gd name="connsiteY11" fmla="*/ 250750 h 698686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38805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86430 w 1178410"/>
                    <a:gd name="connsiteY4" fmla="*/ 5452 h 697743"/>
                    <a:gd name="connsiteX5" fmla="*/ 9215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1044 w 1178410"/>
                    <a:gd name="connsiteY5" fmla="*/ 728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3175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74 h 695510"/>
                    <a:gd name="connsiteX1" fmla="*/ 263405 w 1178410"/>
                    <a:gd name="connsiteY1" fmla="*/ 44 h 695510"/>
                    <a:gd name="connsiteX2" fmla="*/ 298653 w 1178410"/>
                    <a:gd name="connsiteY2" fmla="*/ 882 h 695510"/>
                    <a:gd name="connsiteX3" fmla="*/ 584403 w 1178410"/>
                    <a:gd name="connsiteY3" fmla="*/ 118357 h 695510"/>
                    <a:gd name="connsiteX4" fmla="*/ 940405 w 1178410"/>
                    <a:gd name="connsiteY4" fmla="*/ 44 h 695510"/>
                    <a:gd name="connsiteX5" fmla="*/ 934219 w 1178410"/>
                    <a:gd name="connsiteY5" fmla="*/ 4150 h 695510"/>
                    <a:gd name="connsiteX6" fmla="*/ 1153010 w 1178410"/>
                    <a:gd name="connsiteY6" fmla="*/ 247574 h 695510"/>
                    <a:gd name="connsiteX7" fmla="*/ 1178410 w 1178410"/>
                    <a:gd name="connsiteY7" fmla="*/ 457505 h 695510"/>
                    <a:gd name="connsiteX8" fmla="*/ 930880 w 1178410"/>
                    <a:gd name="connsiteY8" fmla="*/ 695510 h 695510"/>
                    <a:gd name="connsiteX9" fmla="*/ 250705 w 1178410"/>
                    <a:gd name="connsiteY9" fmla="*/ 695510 h 695510"/>
                    <a:gd name="connsiteX10" fmla="*/ 0 w 1178410"/>
                    <a:gd name="connsiteY10" fmla="*/ 447980 h 695510"/>
                    <a:gd name="connsiteX11" fmla="*/ 25400 w 1178410"/>
                    <a:gd name="connsiteY11" fmla="*/ 247574 h 695510"/>
                    <a:gd name="connsiteX0" fmla="*/ 25400 w 1178410"/>
                    <a:gd name="connsiteY0" fmla="*/ 247679 h 695615"/>
                    <a:gd name="connsiteX1" fmla="*/ 263405 w 1178410"/>
                    <a:gd name="connsiteY1" fmla="*/ 149 h 695615"/>
                    <a:gd name="connsiteX2" fmla="*/ 298653 w 1178410"/>
                    <a:gd name="connsiteY2" fmla="*/ 987 h 695615"/>
                    <a:gd name="connsiteX3" fmla="*/ 584403 w 1178410"/>
                    <a:gd name="connsiteY3" fmla="*/ 118462 h 695615"/>
                    <a:gd name="connsiteX4" fmla="*/ 940405 w 1178410"/>
                    <a:gd name="connsiteY4" fmla="*/ 149 h 695615"/>
                    <a:gd name="connsiteX5" fmla="*/ 943744 w 1178410"/>
                    <a:gd name="connsiteY5" fmla="*/ 1080 h 695615"/>
                    <a:gd name="connsiteX6" fmla="*/ 1153010 w 1178410"/>
                    <a:gd name="connsiteY6" fmla="*/ 247679 h 695615"/>
                    <a:gd name="connsiteX7" fmla="*/ 1178410 w 1178410"/>
                    <a:gd name="connsiteY7" fmla="*/ 457610 h 695615"/>
                    <a:gd name="connsiteX8" fmla="*/ 930880 w 1178410"/>
                    <a:gd name="connsiteY8" fmla="*/ 695615 h 695615"/>
                    <a:gd name="connsiteX9" fmla="*/ 250705 w 1178410"/>
                    <a:gd name="connsiteY9" fmla="*/ 695615 h 695615"/>
                    <a:gd name="connsiteX10" fmla="*/ 0 w 1178410"/>
                    <a:gd name="connsiteY10" fmla="*/ 448085 h 695615"/>
                    <a:gd name="connsiteX11" fmla="*/ 25400 w 1178410"/>
                    <a:gd name="connsiteY11" fmla="*/ 247679 h 695615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880244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978669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7680 h 695616"/>
                    <a:gd name="connsiteX1" fmla="*/ 263405 w 1178410"/>
                    <a:gd name="connsiteY1" fmla="*/ 150 h 695616"/>
                    <a:gd name="connsiteX2" fmla="*/ 298653 w 1178410"/>
                    <a:gd name="connsiteY2" fmla="*/ 988 h 695616"/>
                    <a:gd name="connsiteX3" fmla="*/ 584403 w 1178410"/>
                    <a:gd name="connsiteY3" fmla="*/ 118463 h 695616"/>
                    <a:gd name="connsiteX4" fmla="*/ 940405 w 1178410"/>
                    <a:gd name="connsiteY4" fmla="*/ 150 h 695616"/>
                    <a:gd name="connsiteX5" fmla="*/ 969144 w 1178410"/>
                    <a:gd name="connsiteY5" fmla="*/ 1081 h 695616"/>
                    <a:gd name="connsiteX6" fmla="*/ 1153010 w 1178410"/>
                    <a:gd name="connsiteY6" fmla="*/ 247680 h 695616"/>
                    <a:gd name="connsiteX7" fmla="*/ 1178410 w 1178410"/>
                    <a:gd name="connsiteY7" fmla="*/ 457611 h 695616"/>
                    <a:gd name="connsiteX8" fmla="*/ 930880 w 1178410"/>
                    <a:gd name="connsiteY8" fmla="*/ 695616 h 695616"/>
                    <a:gd name="connsiteX9" fmla="*/ 250705 w 1178410"/>
                    <a:gd name="connsiteY9" fmla="*/ 695616 h 695616"/>
                    <a:gd name="connsiteX10" fmla="*/ 0 w 1178410"/>
                    <a:gd name="connsiteY10" fmla="*/ 448086 h 695616"/>
                    <a:gd name="connsiteX11" fmla="*/ 25400 w 1178410"/>
                    <a:gd name="connsiteY11" fmla="*/ 247680 h 69561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32455 w 1178410"/>
                    <a:gd name="connsiteY4" fmla="*/ 3175 h 695466"/>
                    <a:gd name="connsiteX5" fmla="*/ 969144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32455 w 1178410"/>
                    <a:gd name="connsiteY4" fmla="*/ 5452 h 697743"/>
                    <a:gd name="connsiteX5" fmla="*/ 9342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7690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849 h 697785"/>
                    <a:gd name="connsiteX1" fmla="*/ 263405 w 1178410"/>
                    <a:gd name="connsiteY1" fmla="*/ 2319 h 697785"/>
                    <a:gd name="connsiteX2" fmla="*/ 298653 w 1178410"/>
                    <a:gd name="connsiteY2" fmla="*/ 3157 h 697785"/>
                    <a:gd name="connsiteX3" fmla="*/ 584403 w 1178410"/>
                    <a:gd name="connsiteY3" fmla="*/ 120632 h 697785"/>
                    <a:gd name="connsiteX4" fmla="*/ 883255 w 1178410"/>
                    <a:gd name="connsiteY4" fmla="*/ 2319 h 697785"/>
                    <a:gd name="connsiteX5" fmla="*/ 934219 w 1178410"/>
                    <a:gd name="connsiteY5" fmla="*/ 75 h 697785"/>
                    <a:gd name="connsiteX6" fmla="*/ 1153010 w 1178410"/>
                    <a:gd name="connsiteY6" fmla="*/ 249849 h 697785"/>
                    <a:gd name="connsiteX7" fmla="*/ 1178410 w 1178410"/>
                    <a:gd name="connsiteY7" fmla="*/ 459780 h 697785"/>
                    <a:gd name="connsiteX8" fmla="*/ 930880 w 1178410"/>
                    <a:gd name="connsiteY8" fmla="*/ 697785 h 697785"/>
                    <a:gd name="connsiteX9" fmla="*/ 250705 w 1178410"/>
                    <a:gd name="connsiteY9" fmla="*/ 697785 h 697785"/>
                    <a:gd name="connsiteX10" fmla="*/ 0 w 1178410"/>
                    <a:gd name="connsiteY10" fmla="*/ 450255 h 697785"/>
                    <a:gd name="connsiteX11" fmla="*/ 25400 w 1178410"/>
                    <a:gd name="connsiteY11" fmla="*/ 249849 h 697785"/>
                    <a:gd name="connsiteX0" fmla="*/ 25400 w 1178410"/>
                    <a:gd name="connsiteY0" fmla="*/ 257080 h 705016"/>
                    <a:gd name="connsiteX1" fmla="*/ 263405 w 1178410"/>
                    <a:gd name="connsiteY1" fmla="*/ 9550 h 705016"/>
                    <a:gd name="connsiteX2" fmla="*/ 298653 w 1178410"/>
                    <a:gd name="connsiteY2" fmla="*/ 10388 h 705016"/>
                    <a:gd name="connsiteX3" fmla="*/ 584403 w 1178410"/>
                    <a:gd name="connsiteY3" fmla="*/ 127863 h 705016"/>
                    <a:gd name="connsiteX4" fmla="*/ 883255 w 1178410"/>
                    <a:gd name="connsiteY4" fmla="*/ 25 h 705016"/>
                    <a:gd name="connsiteX5" fmla="*/ 934219 w 1178410"/>
                    <a:gd name="connsiteY5" fmla="*/ 7306 h 705016"/>
                    <a:gd name="connsiteX6" fmla="*/ 1153010 w 1178410"/>
                    <a:gd name="connsiteY6" fmla="*/ 257080 h 705016"/>
                    <a:gd name="connsiteX7" fmla="*/ 1178410 w 1178410"/>
                    <a:gd name="connsiteY7" fmla="*/ 467011 h 705016"/>
                    <a:gd name="connsiteX8" fmla="*/ 930880 w 1178410"/>
                    <a:gd name="connsiteY8" fmla="*/ 705016 h 705016"/>
                    <a:gd name="connsiteX9" fmla="*/ 250705 w 1178410"/>
                    <a:gd name="connsiteY9" fmla="*/ 705016 h 705016"/>
                    <a:gd name="connsiteX10" fmla="*/ 0 w 1178410"/>
                    <a:gd name="connsiteY10" fmla="*/ 457486 h 705016"/>
                    <a:gd name="connsiteX11" fmla="*/ 25400 w 1178410"/>
                    <a:gd name="connsiteY11" fmla="*/ 257080 h 705016"/>
                    <a:gd name="connsiteX0" fmla="*/ 25400 w 1178410"/>
                    <a:gd name="connsiteY0" fmla="*/ 249791 h 697727"/>
                    <a:gd name="connsiteX1" fmla="*/ 263405 w 1178410"/>
                    <a:gd name="connsiteY1" fmla="*/ 2261 h 697727"/>
                    <a:gd name="connsiteX2" fmla="*/ 298653 w 1178410"/>
                    <a:gd name="connsiteY2" fmla="*/ 3099 h 697727"/>
                    <a:gd name="connsiteX3" fmla="*/ 584403 w 1178410"/>
                    <a:gd name="connsiteY3" fmla="*/ 120574 h 697727"/>
                    <a:gd name="connsiteX4" fmla="*/ 883255 w 1178410"/>
                    <a:gd name="connsiteY4" fmla="*/ 11786 h 697727"/>
                    <a:gd name="connsiteX5" fmla="*/ 934219 w 1178410"/>
                    <a:gd name="connsiteY5" fmla="*/ 17 h 697727"/>
                    <a:gd name="connsiteX6" fmla="*/ 1153010 w 1178410"/>
                    <a:gd name="connsiteY6" fmla="*/ 249791 h 697727"/>
                    <a:gd name="connsiteX7" fmla="*/ 1178410 w 1178410"/>
                    <a:gd name="connsiteY7" fmla="*/ 459722 h 697727"/>
                    <a:gd name="connsiteX8" fmla="*/ 930880 w 1178410"/>
                    <a:gd name="connsiteY8" fmla="*/ 697727 h 697727"/>
                    <a:gd name="connsiteX9" fmla="*/ 250705 w 1178410"/>
                    <a:gd name="connsiteY9" fmla="*/ 697727 h 697727"/>
                    <a:gd name="connsiteX10" fmla="*/ 0 w 1178410"/>
                    <a:gd name="connsiteY10" fmla="*/ 450197 h 697727"/>
                    <a:gd name="connsiteX11" fmla="*/ 25400 w 1178410"/>
                    <a:gd name="connsiteY11" fmla="*/ 249791 h 697727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6430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6430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960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325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5326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342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88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24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405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5140 h 703076"/>
                    <a:gd name="connsiteX1" fmla="*/ 263405 w 1178410"/>
                    <a:gd name="connsiteY1" fmla="*/ 7610 h 703076"/>
                    <a:gd name="connsiteX2" fmla="*/ 298653 w 1178410"/>
                    <a:gd name="connsiteY2" fmla="*/ 8448 h 703076"/>
                    <a:gd name="connsiteX3" fmla="*/ 584403 w 1178410"/>
                    <a:gd name="connsiteY3" fmla="*/ 125923 h 703076"/>
                    <a:gd name="connsiteX4" fmla="*/ 940569 w 1178410"/>
                    <a:gd name="connsiteY4" fmla="*/ 2191 h 703076"/>
                    <a:gd name="connsiteX5" fmla="*/ 1153010 w 1178410"/>
                    <a:gd name="connsiteY5" fmla="*/ 255140 h 703076"/>
                    <a:gd name="connsiteX6" fmla="*/ 1178410 w 1178410"/>
                    <a:gd name="connsiteY6" fmla="*/ 465071 h 703076"/>
                    <a:gd name="connsiteX7" fmla="*/ 930880 w 1178410"/>
                    <a:gd name="connsiteY7" fmla="*/ 703076 h 703076"/>
                    <a:gd name="connsiteX8" fmla="*/ 250705 w 1178410"/>
                    <a:gd name="connsiteY8" fmla="*/ 703076 h 703076"/>
                    <a:gd name="connsiteX9" fmla="*/ 0 w 1178410"/>
                    <a:gd name="connsiteY9" fmla="*/ 455546 h 703076"/>
                    <a:gd name="connsiteX10" fmla="*/ 25400 w 1178410"/>
                    <a:gd name="connsiteY10" fmla="*/ 255140 h 703076"/>
                    <a:gd name="connsiteX0" fmla="*/ 25400 w 1178410"/>
                    <a:gd name="connsiteY0" fmla="*/ 277920 h 725856"/>
                    <a:gd name="connsiteX1" fmla="*/ 263405 w 1178410"/>
                    <a:gd name="connsiteY1" fmla="*/ 30390 h 725856"/>
                    <a:gd name="connsiteX2" fmla="*/ 298653 w 1178410"/>
                    <a:gd name="connsiteY2" fmla="*/ 31228 h 725856"/>
                    <a:gd name="connsiteX3" fmla="*/ 584403 w 1178410"/>
                    <a:gd name="connsiteY3" fmla="*/ 148703 h 725856"/>
                    <a:gd name="connsiteX4" fmla="*/ 911994 w 1178410"/>
                    <a:gd name="connsiteY4" fmla="*/ 23291 h 725856"/>
                    <a:gd name="connsiteX5" fmla="*/ 940569 w 1178410"/>
                    <a:gd name="connsiteY5" fmla="*/ 24971 h 725856"/>
                    <a:gd name="connsiteX6" fmla="*/ 1153010 w 1178410"/>
                    <a:gd name="connsiteY6" fmla="*/ 277920 h 725856"/>
                    <a:gd name="connsiteX7" fmla="*/ 1178410 w 1178410"/>
                    <a:gd name="connsiteY7" fmla="*/ 487851 h 725856"/>
                    <a:gd name="connsiteX8" fmla="*/ 930880 w 1178410"/>
                    <a:gd name="connsiteY8" fmla="*/ 725856 h 725856"/>
                    <a:gd name="connsiteX9" fmla="*/ 250705 w 1178410"/>
                    <a:gd name="connsiteY9" fmla="*/ 725856 h 725856"/>
                    <a:gd name="connsiteX10" fmla="*/ 0 w 1178410"/>
                    <a:gd name="connsiteY10" fmla="*/ 478326 h 725856"/>
                    <a:gd name="connsiteX11" fmla="*/ 25400 w 1178410"/>
                    <a:gd name="connsiteY11" fmla="*/ 277920 h 725856"/>
                    <a:gd name="connsiteX0" fmla="*/ 25400 w 1178410"/>
                    <a:gd name="connsiteY0" fmla="*/ 276708 h 724644"/>
                    <a:gd name="connsiteX1" fmla="*/ 263405 w 1178410"/>
                    <a:gd name="connsiteY1" fmla="*/ 29178 h 724644"/>
                    <a:gd name="connsiteX2" fmla="*/ 298653 w 1178410"/>
                    <a:gd name="connsiteY2" fmla="*/ 30016 h 724644"/>
                    <a:gd name="connsiteX3" fmla="*/ 584403 w 1178410"/>
                    <a:gd name="connsiteY3" fmla="*/ 147491 h 724644"/>
                    <a:gd name="connsiteX4" fmla="*/ 905644 w 1178410"/>
                    <a:gd name="connsiteY4" fmla="*/ 25254 h 724644"/>
                    <a:gd name="connsiteX5" fmla="*/ 940569 w 1178410"/>
                    <a:gd name="connsiteY5" fmla="*/ 23759 h 724644"/>
                    <a:gd name="connsiteX6" fmla="*/ 1153010 w 1178410"/>
                    <a:gd name="connsiteY6" fmla="*/ 276708 h 724644"/>
                    <a:gd name="connsiteX7" fmla="*/ 1178410 w 1178410"/>
                    <a:gd name="connsiteY7" fmla="*/ 486639 h 724644"/>
                    <a:gd name="connsiteX8" fmla="*/ 930880 w 1178410"/>
                    <a:gd name="connsiteY8" fmla="*/ 724644 h 724644"/>
                    <a:gd name="connsiteX9" fmla="*/ 250705 w 1178410"/>
                    <a:gd name="connsiteY9" fmla="*/ 724644 h 724644"/>
                    <a:gd name="connsiteX10" fmla="*/ 0 w 1178410"/>
                    <a:gd name="connsiteY10" fmla="*/ 477114 h 724644"/>
                    <a:gd name="connsiteX11" fmla="*/ 25400 w 1178410"/>
                    <a:gd name="connsiteY11" fmla="*/ 276708 h 72464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905644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889769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1091 h 719027"/>
                    <a:gd name="connsiteX1" fmla="*/ 263405 w 1178410"/>
                    <a:gd name="connsiteY1" fmla="*/ 23561 h 719027"/>
                    <a:gd name="connsiteX2" fmla="*/ 298653 w 1178410"/>
                    <a:gd name="connsiteY2" fmla="*/ 24399 h 719027"/>
                    <a:gd name="connsiteX3" fmla="*/ 584403 w 1178410"/>
                    <a:gd name="connsiteY3" fmla="*/ 141874 h 719027"/>
                    <a:gd name="connsiteX4" fmla="*/ 889769 w 1178410"/>
                    <a:gd name="connsiteY4" fmla="*/ 19637 h 719027"/>
                    <a:gd name="connsiteX5" fmla="*/ 940569 w 1178410"/>
                    <a:gd name="connsiteY5" fmla="*/ 18142 h 719027"/>
                    <a:gd name="connsiteX6" fmla="*/ 1153010 w 1178410"/>
                    <a:gd name="connsiteY6" fmla="*/ 271091 h 719027"/>
                    <a:gd name="connsiteX7" fmla="*/ 1178410 w 1178410"/>
                    <a:gd name="connsiteY7" fmla="*/ 481022 h 719027"/>
                    <a:gd name="connsiteX8" fmla="*/ 930880 w 1178410"/>
                    <a:gd name="connsiteY8" fmla="*/ 719027 h 719027"/>
                    <a:gd name="connsiteX9" fmla="*/ 250705 w 1178410"/>
                    <a:gd name="connsiteY9" fmla="*/ 719027 h 719027"/>
                    <a:gd name="connsiteX10" fmla="*/ 0 w 1178410"/>
                    <a:gd name="connsiteY10" fmla="*/ 471497 h 719027"/>
                    <a:gd name="connsiteX11" fmla="*/ 25400 w 1178410"/>
                    <a:gd name="connsiteY11" fmla="*/ 271091 h 719027"/>
                    <a:gd name="connsiteX0" fmla="*/ 25400 w 1178410"/>
                    <a:gd name="connsiteY0" fmla="*/ 253153 h 701089"/>
                    <a:gd name="connsiteX1" fmla="*/ 263405 w 1178410"/>
                    <a:gd name="connsiteY1" fmla="*/ 5623 h 701089"/>
                    <a:gd name="connsiteX2" fmla="*/ 298653 w 1178410"/>
                    <a:gd name="connsiteY2" fmla="*/ 6461 h 701089"/>
                    <a:gd name="connsiteX3" fmla="*/ 584403 w 1178410"/>
                    <a:gd name="connsiteY3" fmla="*/ 123936 h 701089"/>
                    <a:gd name="connsiteX4" fmla="*/ 889769 w 1178410"/>
                    <a:gd name="connsiteY4" fmla="*/ 1699 h 701089"/>
                    <a:gd name="connsiteX5" fmla="*/ 940569 w 1178410"/>
                    <a:gd name="connsiteY5" fmla="*/ 204 h 701089"/>
                    <a:gd name="connsiteX6" fmla="*/ 1153010 w 1178410"/>
                    <a:gd name="connsiteY6" fmla="*/ 253153 h 701089"/>
                    <a:gd name="connsiteX7" fmla="*/ 1178410 w 1178410"/>
                    <a:gd name="connsiteY7" fmla="*/ 463084 h 701089"/>
                    <a:gd name="connsiteX8" fmla="*/ 930880 w 1178410"/>
                    <a:gd name="connsiteY8" fmla="*/ 701089 h 701089"/>
                    <a:gd name="connsiteX9" fmla="*/ 250705 w 1178410"/>
                    <a:gd name="connsiteY9" fmla="*/ 701089 h 701089"/>
                    <a:gd name="connsiteX10" fmla="*/ 0 w 1178410"/>
                    <a:gd name="connsiteY10" fmla="*/ 453559 h 701089"/>
                    <a:gd name="connsiteX11" fmla="*/ 25400 w 1178410"/>
                    <a:gd name="connsiteY11" fmla="*/ 253153 h 70108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1454 h 699390"/>
                    <a:gd name="connsiteX1" fmla="*/ 263405 w 1178410"/>
                    <a:gd name="connsiteY1" fmla="*/ 3924 h 699390"/>
                    <a:gd name="connsiteX2" fmla="*/ 298653 w 1178410"/>
                    <a:gd name="connsiteY2" fmla="*/ 4762 h 699390"/>
                    <a:gd name="connsiteX3" fmla="*/ 584403 w 1178410"/>
                    <a:gd name="connsiteY3" fmla="*/ 122237 h 699390"/>
                    <a:gd name="connsiteX4" fmla="*/ 889769 w 1178410"/>
                    <a:gd name="connsiteY4" fmla="*/ 0 h 699390"/>
                    <a:gd name="connsiteX5" fmla="*/ 940569 w 1178410"/>
                    <a:gd name="connsiteY5" fmla="*/ 1680 h 699390"/>
                    <a:gd name="connsiteX6" fmla="*/ 1153010 w 1178410"/>
                    <a:gd name="connsiteY6" fmla="*/ 251454 h 699390"/>
                    <a:gd name="connsiteX7" fmla="*/ 1178410 w 1178410"/>
                    <a:gd name="connsiteY7" fmla="*/ 461385 h 699390"/>
                    <a:gd name="connsiteX8" fmla="*/ 930880 w 1178410"/>
                    <a:gd name="connsiteY8" fmla="*/ 699390 h 699390"/>
                    <a:gd name="connsiteX9" fmla="*/ 250705 w 1178410"/>
                    <a:gd name="connsiteY9" fmla="*/ 699390 h 699390"/>
                    <a:gd name="connsiteX10" fmla="*/ 0 w 1178410"/>
                    <a:gd name="connsiteY10" fmla="*/ 451860 h 699390"/>
                    <a:gd name="connsiteX11" fmla="*/ 25400 w 1178410"/>
                    <a:gd name="connsiteY11" fmla="*/ 251454 h 69939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9769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9605"/>
                    <a:gd name="connsiteY0" fmla="*/ 249774 h 697710"/>
                    <a:gd name="connsiteX1" fmla="*/ 263405 w 1179605"/>
                    <a:gd name="connsiteY1" fmla="*/ 2244 h 697710"/>
                    <a:gd name="connsiteX2" fmla="*/ 311353 w 1179605"/>
                    <a:gd name="connsiteY2" fmla="*/ 3082 h 697710"/>
                    <a:gd name="connsiteX3" fmla="*/ 593928 w 1179605"/>
                    <a:gd name="connsiteY3" fmla="*/ 120557 h 697710"/>
                    <a:gd name="connsiteX4" fmla="*/ 880244 w 1179605"/>
                    <a:gd name="connsiteY4" fmla="*/ 1495 h 697710"/>
                    <a:gd name="connsiteX5" fmla="*/ 927869 w 1179605"/>
                    <a:gd name="connsiteY5" fmla="*/ 0 h 697710"/>
                    <a:gd name="connsiteX6" fmla="*/ 1153010 w 1179605"/>
                    <a:gd name="connsiteY6" fmla="*/ 249774 h 697710"/>
                    <a:gd name="connsiteX7" fmla="*/ 1178410 w 1179605"/>
                    <a:gd name="connsiteY7" fmla="*/ 459705 h 697710"/>
                    <a:gd name="connsiteX8" fmla="*/ 930880 w 1179605"/>
                    <a:gd name="connsiteY8" fmla="*/ 697710 h 697710"/>
                    <a:gd name="connsiteX9" fmla="*/ 250705 w 1179605"/>
                    <a:gd name="connsiteY9" fmla="*/ 697710 h 697710"/>
                    <a:gd name="connsiteX10" fmla="*/ 0 w 1179605"/>
                    <a:gd name="connsiteY10" fmla="*/ 450180 h 697710"/>
                    <a:gd name="connsiteX11" fmla="*/ 28575 w 117960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1828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51151 h 699087"/>
                    <a:gd name="connsiteX1" fmla="*/ 263405 w 1178817"/>
                    <a:gd name="connsiteY1" fmla="*/ 3621 h 699087"/>
                    <a:gd name="connsiteX2" fmla="*/ 305003 w 1178817"/>
                    <a:gd name="connsiteY2" fmla="*/ 4459 h 699087"/>
                    <a:gd name="connsiteX3" fmla="*/ 593928 w 1178817"/>
                    <a:gd name="connsiteY3" fmla="*/ 121934 h 699087"/>
                    <a:gd name="connsiteX4" fmla="*/ 880244 w 1178817"/>
                    <a:gd name="connsiteY4" fmla="*/ 2872 h 699087"/>
                    <a:gd name="connsiteX5" fmla="*/ 927869 w 1178817"/>
                    <a:gd name="connsiteY5" fmla="*/ 1377 h 699087"/>
                    <a:gd name="connsiteX6" fmla="*/ 1153010 w 1178817"/>
                    <a:gd name="connsiteY6" fmla="*/ 251151 h 699087"/>
                    <a:gd name="connsiteX7" fmla="*/ 1178410 w 1178817"/>
                    <a:gd name="connsiteY7" fmla="*/ 461082 h 699087"/>
                    <a:gd name="connsiteX8" fmla="*/ 930880 w 1178817"/>
                    <a:gd name="connsiteY8" fmla="*/ 699087 h 699087"/>
                    <a:gd name="connsiteX9" fmla="*/ 250705 w 1178817"/>
                    <a:gd name="connsiteY9" fmla="*/ 699087 h 699087"/>
                    <a:gd name="connsiteX10" fmla="*/ 0 w 1178817"/>
                    <a:gd name="connsiteY10" fmla="*/ 451557 h 699087"/>
                    <a:gd name="connsiteX11" fmla="*/ 28575 w 1178817"/>
                    <a:gd name="connsiteY11" fmla="*/ 251151 h 699087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5705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817 h 697753"/>
                    <a:gd name="connsiteX1" fmla="*/ 260230 w 1178817"/>
                    <a:gd name="connsiteY1" fmla="*/ 2287 h 697753"/>
                    <a:gd name="connsiteX2" fmla="*/ 305003 w 1178817"/>
                    <a:gd name="connsiteY2" fmla="*/ 3125 h 697753"/>
                    <a:gd name="connsiteX3" fmla="*/ 593928 w 1178817"/>
                    <a:gd name="connsiteY3" fmla="*/ 120600 h 697753"/>
                    <a:gd name="connsiteX4" fmla="*/ 880244 w 1178817"/>
                    <a:gd name="connsiteY4" fmla="*/ 1538 h 697753"/>
                    <a:gd name="connsiteX5" fmla="*/ 927869 w 1178817"/>
                    <a:gd name="connsiteY5" fmla="*/ 43 h 697753"/>
                    <a:gd name="connsiteX6" fmla="*/ 1153010 w 1178817"/>
                    <a:gd name="connsiteY6" fmla="*/ 249817 h 697753"/>
                    <a:gd name="connsiteX7" fmla="*/ 1178410 w 1178817"/>
                    <a:gd name="connsiteY7" fmla="*/ 459748 h 697753"/>
                    <a:gd name="connsiteX8" fmla="*/ 930880 w 1178817"/>
                    <a:gd name="connsiteY8" fmla="*/ 697753 h 697753"/>
                    <a:gd name="connsiteX9" fmla="*/ 250705 w 1178817"/>
                    <a:gd name="connsiteY9" fmla="*/ 697753 h 697753"/>
                    <a:gd name="connsiteX10" fmla="*/ 0 w 1178817"/>
                    <a:gd name="connsiteY10" fmla="*/ 450223 h 697753"/>
                    <a:gd name="connsiteX11" fmla="*/ 28575 w 1178817"/>
                    <a:gd name="connsiteY11" fmla="*/ 249817 h 697753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8577 h 696513"/>
                    <a:gd name="connsiteX1" fmla="*/ 260230 w 1178817"/>
                    <a:gd name="connsiteY1" fmla="*/ 1047 h 696513"/>
                    <a:gd name="connsiteX2" fmla="*/ 305003 w 1178817"/>
                    <a:gd name="connsiteY2" fmla="*/ 1885 h 696513"/>
                    <a:gd name="connsiteX3" fmla="*/ 593928 w 1178817"/>
                    <a:gd name="connsiteY3" fmla="*/ 119360 h 696513"/>
                    <a:gd name="connsiteX4" fmla="*/ 880244 w 1178817"/>
                    <a:gd name="connsiteY4" fmla="*/ 298 h 696513"/>
                    <a:gd name="connsiteX5" fmla="*/ 927869 w 1178817"/>
                    <a:gd name="connsiteY5" fmla="*/ 1978 h 696513"/>
                    <a:gd name="connsiteX6" fmla="*/ 1153010 w 1178817"/>
                    <a:gd name="connsiteY6" fmla="*/ 248577 h 696513"/>
                    <a:gd name="connsiteX7" fmla="*/ 1178410 w 1178817"/>
                    <a:gd name="connsiteY7" fmla="*/ 458508 h 696513"/>
                    <a:gd name="connsiteX8" fmla="*/ 930880 w 1178817"/>
                    <a:gd name="connsiteY8" fmla="*/ 696513 h 696513"/>
                    <a:gd name="connsiteX9" fmla="*/ 250705 w 1178817"/>
                    <a:gd name="connsiteY9" fmla="*/ 696513 h 696513"/>
                    <a:gd name="connsiteX10" fmla="*/ 0 w 1178817"/>
                    <a:gd name="connsiteY10" fmla="*/ 448983 h 696513"/>
                    <a:gd name="connsiteX11" fmla="*/ 28575 w 1178817"/>
                    <a:gd name="connsiteY11" fmla="*/ 248577 h 696513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8576 h 696512"/>
                    <a:gd name="connsiteX1" fmla="*/ 260230 w 1178817"/>
                    <a:gd name="connsiteY1" fmla="*/ 1046 h 696512"/>
                    <a:gd name="connsiteX2" fmla="*/ 305003 w 1178817"/>
                    <a:gd name="connsiteY2" fmla="*/ 1884 h 696512"/>
                    <a:gd name="connsiteX3" fmla="*/ 593928 w 1178817"/>
                    <a:gd name="connsiteY3" fmla="*/ 119359 h 696512"/>
                    <a:gd name="connsiteX4" fmla="*/ 877069 w 1178817"/>
                    <a:gd name="connsiteY4" fmla="*/ 297 h 696512"/>
                    <a:gd name="connsiteX5" fmla="*/ 927869 w 1178817"/>
                    <a:gd name="connsiteY5" fmla="*/ 1977 h 696512"/>
                    <a:gd name="connsiteX6" fmla="*/ 1153010 w 1178817"/>
                    <a:gd name="connsiteY6" fmla="*/ 248576 h 696512"/>
                    <a:gd name="connsiteX7" fmla="*/ 1178410 w 1178817"/>
                    <a:gd name="connsiteY7" fmla="*/ 458507 h 696512"/>
                    <a:gd name="connsiteX8" fmla="*/ 930880 w 1178817"/>
                    <a:gd name="connsiteY8" fmla="*/ 696512 h 696512"/>
                    <a:gd name="connsiteX9" fmla="*/ 250705 w 1178817"/>
                    <a:gd name="connsiteY9" fmla="*/ 696512 h 696512"/>
                    <a:gd name="connsiteX10" fmla="*/ 0 w 1178817"/>
                    <a:gd name="connsiteY10" fmla="*/ 448982 h 696512"/>
                    <a:gd name="connsiteX11" fmla="*/ 28575 w 1178817"/>
                    <a:gd name="connsiteY11" fmla="*/ 248576 h 696512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341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38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222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2225 w 1178817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1661 w 1178253"/>
                    <a:gd name="connsiteY0" fmla="*/ 247530 h 695466"/>
                    <a:gd name="connsiteX1" fmla="*/ 259666 w 1178253"/>
                    <a:gd name="connsiteY1" fmla="*/ 0 h 695466"/>
                    <a:gd name="connsiteX2" fmla="*/ 304439 w 1178253"/>
                    <a:gd name="connsiteY2" fmla="*/ 838 h 695466"/>
                    <a:gd name="connsiteX3" fmla="*/ 593364 w 1178253"/>
                    <a:gd name="connsiteY3" fmla="*/ 118313 h 695466"/>
                    <a:gd name="connsiteX4" fmla="*/ 876505 w 1178253"/>
                    <a:gd name="connsiteY4" fmla="*/ 2426 h 695466"/>
                    <a:gd name="connsiteX5" fmla="*/ 927305 w 1178253"/>
                    <a:gd name="connsiteY5" fmla="*/ 931 h 695466"/>
                    <a:gd name="connsiteX6" fmla="*/ 1152446 w 1178253"/>
                    <a:gd name="connsiteY6" fmla="*/ 247530 h 695466"/>
                    <a:gd name="connsiteX7" fmla="*/ 1177846 w 1178253"/>
                    <a:gd name="connsiteY7" fmla="*/ 457461 h 695466"/>
                    <a:gd name="connsiteX8" fmla="*/ 930316 w 1178253"/>
                    <a:gd name="connsiteY8" fmla="*/ 695466 h 695466"/>
                    <a:gd name="connsiteX9" fmla="*/ 250141 w 1178253"/>
                    <a:gd name="connsiteY9" fmla="*/ 695466 h 695466"/>
                    <a:gd name="connsiteX10" fmla="*/ 2611 w 1178253"/>
                    <a:gd name="connsiteY10" fmla="*/ 470161 h 695466"/>
                    <a:gd name="connsiteX11" fmla="*/ 21661 w 1178253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4476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442 w 1179034"/>
                    <a:gd name="connsiteY0" fmla="*/ 247530 h 695466"/>
                    <a:gd name="connsiteX1" fmla="*/ 260447 w 1179034"/>
                    <a:gd name="connsiteY1" fmla="*/ 0 h 695466"/>
                    <a:gd name="connsiteX2" fmla="*/ 305220 w 1179034"/>
                    <a:gd name="connsiteY2" fmla="*/ 838 h 695466"/>
                    <a:gd name="connsiteX3" fmla="*/ 594145 w 1179034"/>
                    <a:gd name="connsiteY3" fmla="*/ 118313 h 695466"/>
                    <a:gd name="connsiteX4" fmla="*/ 877286 w 1179034"/>
                    <a:gd name="connsiteY4" fmla="*/ 2426 h 695466"/>
                    <a:gd name="connsiteX5" fmla="*/ 928086 w 1179034"/>
                    <a:gd name="connsiteY5" fmla="*/ 931 h 695466"/>
                    <a:gd name="connsiteX6" fmla="*/ 1153227 w 1179034"/>
                    <a:gd name="connsiteY6" fmla="*/ 247530 h 695466"/>
                    <a:gd name="connsiteX7" fmla="*/ 1178627 w 1179034"/>
                    <a:gd name="connsiteY7" fmla="*/ 457461 h 695466"/>
                    <a:gd name="connsiteX8" fmla="*/ 931097 w 1179034"/>
                    <a:gd name="connsiteY8" fmla="*/ 695466 h 695466"/>
                    <a:gd name="connsiteX9" fmla="*/ 250922 w 1179034"/>
                    <a:gd name="connsiteY9" fmla="*/ 695466 h 695466"/>
                    <a:gd name="connsiteX10" fmla="*/ 217 w 1179034"/>
                    <a:gd name="connsiteY10" fmla="*/ 454286 h 695466"/>
                    <a:gd name="connsiteX11" fmla="*/ 22442 w 1179034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8701 w 1178943"/>
                    <a:gd name="connsiteY0" fmla="*/ 247530 h 695466"/>
                    <a:gd name="connsiteX1" fmla="*/ 260356 w 1178943"/>
                    <a:gd name="connsiteY1" fmla="*/ 0 h 695466"/>
                    <a:gd name="connsiteX2" fmla="*/ 305129 w 1178943"/>
                    <a:gd name="connsiteY2" fmla="*/ 838 h 695466"/>
                    <a:gd name="connsiteX3" fmla="*/ 594054 w 1178943"/>
                    <a:gd name="connsiteY3" fmla="*/ 118313 h 695466"/>
                    <a:gd name="connsiteX4" fmla="*/ 877195 w 1178943"/>
                    <a:gd name="connsiteY4" fmla="*/ 2426 h 695466"/>
                    <a:gd name="connsiteX5" fmla="*/ 927995 w 1178943"/>
                    <a:gd name="connsiteY5" fmla="*/ 931 h 695466"/>
                    <a:gd name="connsiteX6" fmla="*/ 1153136 w 1178943"/>
                    <a:gd name="connsiteY6" fmla="*/ 247530 h 695466"/>
                    <a:gd name="connsiteX7" fmla="*/ 1178536 w 1178943"/>
                    <a:gd name="connsiteY7" fmla="*/ 457461 h 695466"/>
                    <a:gd name="connsiteX8" fmla="*/ 931006 w 1178943"/>
                    <a:gd name="connsiteY8" fmla="*/ 695466 h 695466"/>
                    <a:gd name="connsiteX9" fmla="*/ 250831 w 1178943"/>
                    <a:gd name="connsiteY9" fmla="*/ 695466 h 695466"/>
                    <a:gd name="connsiteX10" fmla="*/ 126 w 1178943"/>
                    <a:gd name="connsiteY10" fmla="*/ 454286 h 695466"/>
                    <a:gd name="connsiteX11" fmla="*/ 28701 w 1178943"/>
                    <a:gd name="connsiteY11" fmla="*/ 247530 h 695466"/>
                    <a:gd name="connsiteX0" fmla="*/ 25611 w 1175853"/>
                    <a:gd name="connsiteY0" fmla="*/ 247530 h 695466"/>
                    <a:gd name="connsiteX1" fmla="*/ 257266 w 1175853"/>
                    <a:gd name="connsiteY1" fmla="*/ 0 h 695466"/>
                    <a:gd name="connsiteX2" fmla="*/ 302039 w 1175853"/>
                    <a:gd name="connsiteY2" fmla="*/ 838 h 695466"/>
                    <a:gd name="connsiteX3" fmla="*/ 590964 w 1175853"/>
                    <a:gd name="connsiteY3" fmla="*/ 118313 h 695466"/>
                    <a:gd name="connsiteX4" fmla="*/ 874105 w 1175853"/>
                    <a:gd name="connsiteY4" fmla="*/ 2426 h 695466"/>
                    <a:gd name="connsiteX5" fmla="*/ 924905 w 1175853"/>
                    <a:gd name="connsiteY5" fmla="*/ 931 h 695466"/>
                    <a:gd name="connsiteX6" fmla="*/ 1150046 w 1175853"/>
                    <a:gd name="connsiteY6" fmla="*/ 247530 h 695466"/>
                    <a:gd name="connsiteX7" fmla="*/ 1175446 w 1175853"/>
                    <a:gd name="connsiteY7" fmla="*/ 457461 h 695466"/>
                    <a:gd name="connsiteX8" fmla="*/ 927916 w 1175853"/>
                    <a:gd name="connsiteY8" fmla="*/ 695466 h 695466"/>
                    <a:gd name="connsiteX9" fmla="*/ 247741 w 1175853"/>
                    <a:gd name="connsiteY9" fmla="*/ 695466 h 695466"/>
                    <a:gd name="connsiteX10" fmla="*/ 211 w 1175853"/>
                    <a:gd name="connsiteY10" fmla="*/ 454286 h 695466"/>
                    <a:gd name="connsiteX11" fmla="*/ 25611 w 1175853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720521 w 1175642"/>
                    <a:gd name="connsiteY4" fmla="*/ 68168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75642" h="695466">
                      <a:moveTo>
                        <a:pt x="22225" y="247530"/>
                      </a:moveTo>
                      <a:cubicBezTo>
                        <a:pt x="53975" y="98455"/>
                        <a:pt x="158780" y="6350"/>
                        <a:pt x="257055" y="0"/>
                      </a:cubicBezTo>
                      <a:lnTo>
                        <a:pt x="301828" y="838"/>
                      </a:lnTo>
                      <a:cubicBezTo>
                        <a:pt x="336807" y="27436"/>
                        <a:pt x="448869" y="106282"/>
                        <a:pt x="536778" y="115138"/>
                      </a:cubicBezTo>
                      <a:cubicBezTo>
                        <a:pt x="593860" y="116835"/>
                        <a:pt x="574377" y="115528"/>
                        <a:pt x="634796" y="115793"/>
                      </a:cubicBezTo>
                      <a:cubicBezTo>
                        <a:pt x="739665" y="100183"/>
                        <a:pt x="814465" y="42207"/>
                        <a:pt x="873894" y="2426"/>
                      </a:cubicBezTo>
                      <a:cubicBezTo>
                        <a:pt x="907855" y="854"/>
                        <a:pt x="881350" y="2943"/>
                        <a:pt x="924694" y="931"/>
                      </a:cubicBezTo>
                      <a:cubicBezTo>
                        <a:pt x="1018336" y="10965"/>
                        <a:pt x="1113370" y="101592"/>
                        <a:pt x="1149835" y="247530"/>
                      </a:cubicBezTo>
                      <a:cubicBezTo>
                        <a:pt x="1177352" y="374657"/>
                        <a:pt x="1176293" y="374784"/>
                        <a:pt x="1175235" y="457461"/>
                      </a:cubicBezTo>
                      <a:cubicBezTo>
                        <a:pt x="1172060" y="619236"/>
                        <a:pt x="1121230" y="679591"/>
                        <a:pt x="927705" y="695466"/>
                      </a:cubicBezTo>
                      <a:lnTo>
                        <a:pt x="247530" y="695466"/>
                      </a:lnTo>
                      <a:cubicBezTo>
                        <a:pt x="57180" y="679591"/>
                        <a:pt x="3175" y="616061"/>
                        <a:pt x="0" y="454286"/>
                      </a:cubicBezTo>
                      <a:cubicBezTo>
                        <a:pt x="2117" y="381134"/>
                        <a:pt x="1058" y="377832"/>
                        <a:pt x="22225" y="2475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>
                <a:off x="5785620" y="10822188"/>
                <a:ext cx="1192179" cy="1487534"/>
                <a:chOff x="228228" y="10718119"/>
                <a:chExt cx="1192179" cy="1487534"/>
              </a:xfrm>
              <a:solidFill>
                <a:srgbClr val="34495D"/>
              </a:solidFill>
            </p:grpSpPr>
            <p:sp>
              <p:nvSpPr>
                <p:cNvPr id="239" name="Oval 220"/>
                <p:cNvSpPr>
                  <a:spLocks noChangeAspect="1"/>
                </p:cNvSpPr>
                <p:nvPr/>
              </p:nvSpPr>
              <p:spPr>
                <a:xfrm>
                  <a:off x="492781" y="11226492"/>
                  <a:ext cx="683034" cy="336985"/>
                </a:xfrm>
                <a:custGeom>
                  <a:avLst/>
                  <a:gdLst>
                    <a:gd name="connsiteX0" fmla="*/ 0 w 680312"/>
                    <a:gd name="connsiteY0" fmla="*/ 340156 h 680312"/>
                    <a:gd name="connsiteX1" fmla="*/ 340156 w 680312"/>
                    <a:gd name="connsiteY1" fmla="*/ 0 h 680312"/>
                    <a:gd name="connsiteX2" fmla="*/ 680312 w 680312"/>
                    <a:gd name="connsiteY2" fmla="*/ 340156 h 680312"/>
                    <a:gd name="connsiteX3" fmla="*/ 340156 w 680312"/>
                    <a:gd name="connsiteY3" fmla="*/ 680312 h 680312"/>
                    <a:gd name="connsiteX4" fmla="*/ 0 w 680312"/>
                    <a:gd name="connsiteY4" fmla="*/ 340156 h 680312"/>
                    <a:gd name="connsiteX0" fmla="*/ 0 w 681848"/>
                    <a:gd name="connsiteY0" fmla="*/ 371589 h 711745"/>
                    <a:gd name="connsiteX1" fmla="*/ 340156 w 681848"/>
                    <a:gd name="connsiteY1" fmla="*/ 31433 h 711745"/>
                    <a:gd name="connsiteX2" fmla="*/ 460828 w 681848"/>
                    <a:gd name="connsiteY2" fmla="*/ 53607 h 711745"/>
                    <a:gd name="connsiteX3" fmla="*/ 680312 w 681848"/>
                    <a:gd name="connsiteY3" fmla="*/ 371589 h 711745"/>
                    <a:gd name="connsiteX4" fmla="*/ 340156 w 681848"/>
                    <a:gd name="connsiteY4" fmla="*/ 711745 h 711745"/>
                    <a:gd name="connsiteX5" fmla="*/ 0 w 681848"/>
                    <a:gd name="connsiteY5" fmla="*/ 371589 h 711745"/>
                    <a:gd name="connsiteX0" fmla="*/ 0 w 681848"/>
                    <a:gd name="connsiteY0" fmla="*/ 373528 h 713684"/>
                    <a:gd name="connsiteX1" fmla="*/ 340156 w 681848"/>
                    <a:gd name="connsiteY1" fmla="*/ 33372 h 713684"/>
                    <a:gd name="connsiteX2" fmla="*/ 460828 w 681848"/>
                    <a:gd name="connsiteY2" fmla="*/ 55546 h 713684"/>
                    <a:gd name="connsiteX3" fmla="*/ 680312 w 681848"/>
                    <a:gd name="connsiteY3" fmla="*/ 373528 h 713684"/>
                    <a:gd name="connsiteX4" fmla="*/ 340156 w 681848"/>
                    <a:gd name="connsiteY4" fmla="*/ 713684 h 713684"/>
                    <a:gd name="connsiteX5" fmla="*/ 0 w 681848"/>
                    <a:gd name="connsiteY5" fmla="*/ 373528 h 713684"/>
                    <a:gd name="connsiteX0" fmla="*/ 0 w 681317"/>
                    <a:gd name="connsiteY0" fmla="*/ 386988 h 727144"/>
                    <a:gd name="connsiteX1" fmla="*/ 340156 w 681317"/>
                    <a:gd name="connsiteY1" fmla="*/ 46832 h 727144"/>
                    <a:gd name="connsiteX2" fmla="*/ 356053 w 681317"/>
                    <a:gd name="connsiteY2" fmla="*/ 43606 h 727144"/>
                    <a:gd name="connsiteX3" fmla="*/ 680312 w 681317"/>
                    <a:gd name="connsiteY3" fmla="*/ 386988 h 727144"/>
                    <a:gd name="connsiteX4" fmla="*/ 340156 w 681317"/>
                    <a:gd name="connsiteY4" fmla="*/ 727144 h 727144"/>
                    <a:gd name="connsiteX5" fmla="*/ 0 w 681317"/>
                    <a:gd name="connsiteY5" fmla="*/ 386988 h 727144"/>
                    <a:gd name="connsiteX0" fmla="*/ 0 w 681317"/>
                    <a:gd name="connsiteY0" fmla="*/ 343382 h 683538"/>
                    <a:gd name="connsiteX1" fmla="*/ 356053 w 681317"/>
                    <a:gd name="connsiteY1" fmla="*/ 0 h 683538"/>
                    <a:gd name="connsiteX2" fmla="*/ 680312 w 681317"/>
                    <a:gd name="connsiteY2" fmla="*/ 343382 h 683538"/>
                    <a:gd name="connsiteX3" fmla="*/ 340156 w 681317"/>
                    <a:gd name="connsiteY3" fmla="*/ 683538 h 683538"/>
                    <a:gd name="connsiteX4" fmla="*/ 0 w 681317"/>
                    <a:gd name="connsiteY4" fmla="*/ 343382 h 683538"/>
                    <a:gd name="connsiteX0" fmla="*/ 3 w 681251"/>
                    <a:gd name="connsiteY0" fmla="*/ 25258 h 365414"/>
                    <a:gd name="connsiteX1" fmla="*/ 333831 w 681251"/>
                    <a:gd name="connsiteY1" fmla="*/ 145426 h 365414"/>
                    <a:gd name="connsiteX2" fmla="*/ 680315 w 681251"/>
                    <a:gd name="connsiteY2" fmla="*/ 25258 h 365414"/>
                    <a:gd name="connsiteX3" fmla="*/ 340159 w 681251"/>
                    <a:gd name="connsiteY3" fmla="*/ 365414 h 365414"/>
                    <a:gd name="connsiteX4" fmla="*/ 3 w 681251"/>
                    <a:gd name="connsiteY4" fmla="*/ 25258 h 365414"/>
                    <a:gd name="connsiteX0" fmla="*/ 3 w 681374"/>
                    <a:gd name="connsiteY0" fmla="*/ 30886 h 371042"/>
                    <a:gd name="connsiteX1" fmla="*/ 333831 w 681374"/>
                    <a:gd name="connsiteY1" fmla="*/ 151054 h 371042"/>
                    <a:gd name="connsiteX2" fmla="*/ 680315 w 681374"/>
                    <a:gd name="connsiteY2" fmla="*/ 30886 h 371042"/>
                    <a:gd name="connsiteX3" fmla="*/ 340159 w 681374"/>
                    <a:gd name="connsiteY3" fmla="*/ 371042 h 371042"/>
                    <a:gd name="connsiteX4" fmla="*/ 3 w 681374"/>
                    <a:gd name="connsiteY4" fmla="*/ 30886 h 371042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987"/>
                    <a:gd name="connsiteY0" fmla="*/ 32183 h 372339"/>
                    <a:gd name="connsiteX1" fmla="*/ 337004 w 681987"/>
                    <a:gd name="connsiteY1" fmla="*/ 222201 h 372339"/>
                    <a:gd name="connsiteX2" fmla="*/ 680313 w 681987"/>
                    <a:gd name="connsiteY2" fmla="*/ 32183 h 372339"/>
                    <a:gd name="connsiteX3" fmla="*/ 340157 w 681987"/>
                    <a:gd name="connsiteY3" fmla="*/ 372339 h 372339"/>
                    <a:gd name="connsiteX4" fmla="*/ 1 w 681987"/>
                    <a:gd name="connsiteY4" fmla="*/ 32183 h 372339"/>
                    <a:gd name="connsiteX0" fmla="*/ 12 w 682121"/>
                    <a:gd name="connsiteY0" fmla="*/ 32183 h 372339"/>
                    <a:gd name="connsiteX1" fmla="*/ 349715 w 682121"/>
                    <a:gd name="connsiteY1" fmla="*/ 222201 h 372339"/>
                    <a:gd name="connsiteX2" fmla="*/ 680324 w 682121"/>
                    <a:gd name="connsiteY2" fmla="*/ 32183 h 372339"/>
                    <a:gd name="connsiteX3" fmla="*/ 340168 w 682121"/>
                    <a:gd name="connsiteY3" fmla="*/ 372339 h 372339"/>
                    <a:gd name="connsiteX4" fmla="*/ 12 w 682121"/>
                    <a:gd name="connsiteY4" fmla="*/ 32183 h 372339"/>
                    <a:gd name="connsiteX0" fmla="*/ 1 w 682016"/>
                    <a:gd name="connsiteY0" fmla="*/ 32183 h 372339"/>
                    <a:gd name="connsiteX1" fmla="*/ 340179 w 682016"/>
                    <a:gd name="connsiteY1" fmla="*/ 222201 h 372339"/>
                    <a:gd name="connsiteX2" fmla="*/ 680313 w 682016"/>
                    <a:gd name="connsiteY2" fmla="*/ 32183 h 372339"/>
                    <a:gd name="connsiteX3" fmla="*/ 340157 w 682016"/>
                    <a:gd name="connsiteY3" fmla="*/ 372339 h 372339"/>
                    <a:gd name="connsiteX4" fmla="*/ 1 w 682016"/>
                    <a:gd name="connsiteY4" fmla="*/ 32183 h 372339"/>
                    <a:gd name="connsiteX0" fmla="*/ 35609 w 717624"/>
                    <a:gd name="connsiteY0" fmla="*/ 32183 h 372475"/>
                    <a:gd name="connsiteX1" fmla="*/ 375787 w 717624"/>
                    <a:gd name="connsiteY1" fmla="*/ 222201 h 372475"/>
                    <a:gd name="connsiteX2" fmla="*/ 715921 w 717624"/>
                    <a:gd name="connsiteY2" fmla="*/ 32183 h 372475"/>
                    <a:gd name="connsiteX3" fmla="*/ 375765 w 717624"/>
                    <a:gd name="connsiteY3" fmla="*/ 372339 h 372475"/>
                    <a:gd name="connsiteX4" fmla="*/ 48762 w 717624"/>
                    <a:gd name="connsiteY4" fmla="*/ 72977 h 372475"/>
                    <a:gd name="connsiteX5" fmla="*/ 35609 w 717624"/>
                    <a:gd name="connsiteY5" fmla="*/ 32183 h 372475"/>
                    <a:gd name="connsiteX0" fmla="*/ 1 w 668863"/>
                    <a:gd name="connsiteY0" fmla="*/ 72977 h 372460"/>
                    <a:gd name="connsiteX1" fmla="*/ 327026 w 668863"/>
                    <a:gd name="connsiteY1" fmla="*/ 222201 h 372460"/>
                    <a:gd name="connsiteX2" fmla="*/ 667160 w 668863"/>
                    <a:gd name="connsiteY2" fmla="*/ 32183 h 372460"/>
                    <a:gd name="connsiteX3" fmla="*/ 327004 w 668863"/>
                    <a:gd name="connsiteY3" fmla="*/ 372339 h 372460"/>
                    <a:gd name="connsiteX4" fmla="*/ 1 w 668863"/>
                    <a:gd name="connsiteY4" fmla="*/ 72977 h 372460"/>
                    <a:gd name="connsiteX0" fmla="*/ 1 w 668863"/>
                    <a:gd name="connsiteY0" fmla="*/ 38052 h 372341"/>
                    <a:gd name="connsiteX1" fmla="*/ 327026 w 668863"/>
                    <a:gd name="connsiteY1" fmla="*/ 222201 h 372341"/>
                    <a:gd name="connsiteX2" fmla="*/ 667160 w 668863"/>
                    <a:gd name="connsiteY2" fmla="*/ 32183 h 372341"/>
                    <a:gd name="connsiteX3" fmla="*/ 327004 w 668863"/>
                    <a:gd name="connsiteY3" fmla="*/ 372339 h 372341"/>
                    <a:gd name="connsiteX4" fmla="*/ 1 w 668863"/>
                    <a:gd name="connsiteY4" fmla="*/ 38052 h 372341"/>
                    <a:gd name="connsiteX0" fmla="*/ 0 w 668862"/>
                    <a:gd name="connsiteY0" fmla="*/ 38052 h 372342"/>
                    <a:gd name="connsiteX1" fmla="*/ 327025 w 668862"/>
                    <a:gd name="connsiteY1" fmla="*/ 222201 h 372342"/>
                    <a:gd name="connsiteX2" fmla="*/ 667159 w 668862"/>
                    <a:gd name="connsiteY2" fmla="*/ 32183 h 372342"/>
                    <a:gd name="connsiteX3" fmla="*/ 327003 w 668862"/>
                    <a:gd name="connsiteY3" fmla="*/ 372339 h 372342"/>
                    <a:gd name="connsiteX4" fmla="*/ 0 w 668862"/>
                    <a:gd name="connsiteY4" fmla="*/ 38052 h 372342"/>
                    <a:gd name="connsiteX0" fmla="*/ 133 w 668995"/>
                    <a:gd name="connsiteY0" fmla="*/ 38052 h 372345"/>
                    <a:gd name="connsiteX1" fmla="*/ 327158 w 668995"/>
                    <a:gd name="connsiteY1" fmla="*/ 222201 h 372345"/>
                    <a:gd name="connsiteX2" fmla="*/ 667292 w 668995"/>
                    <a:gd name="connsiteY2" fmla="*/ 32183 h 372345"/>
                    <a:gd name="connsiteX3" fmla="*/ 327136 w 668995"/>
                    <a:gd name="connsiteY3" fmla="*/ 372339 h 372345"/>
                    <a:gd name="connsiteX4" fmla="*/ 133 w 668995"/>
                    <a:gd name="connsiteY4" fmla="*/ 38052 h 372345"/>
                    <a:gd name="connsiteX0" fmla="*/ 17880 w 686742"/>
                    <a:gd name="connsiteY0" fmla="*/ 38052 h 372340"/>
                    <a:gd name="connsiteX1" fmla="*/ 344905 w 686742"/>
                    <a:gd name="connsiteY1" fmla="*/ 222201 h 372340"/>
                    <a:gd name="connsiteX2" fmla="*/ 685039 w 686742"/>
                    <a:gd name="connsiteY2" fmla="*/ 32183 h 372340"/>
                    <a:gd name="connsiteX3" fmla="*/ 344883 w 686742"/>
                    <a:gd name="connsiteY3" fmla="*/ 372339 h 372340"/>
                    <a:gd name="connsiteX4" fmla="*/ 17880 w 686742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7525 w 706387"/>
                    <a:gd name="connsiteY0" fmla="*/ 38052 h 372340"/>
                    <a:gd name="connsiteX1" fmla="*/ 364550 w 706387"/>
                    <a:gd name="connsiteY1" fmla="*/ 222201 h 372340"/>
                    <a:gd name="connsiteX2" fmla="*/ 704684 w 706387"/>
                    <a:gd name="connsiteY2" fmla="*/ 32183 h 372340"/>
                    <a:gd name="connsiteX3" fmla="*/ 364528 w 706387"/>
                    <a:gd name="connsiteY3" fmla="*/ 372339 h 372340"/>
                    <a:gd name="connsiteX4" fmla="*/ 37525 w 706387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0981 w 699843"/>
                    <a:gd name="connsiteY0" fmla="*/ 38052 h 372340"/>
                    <a:gd name="connsiteX1" fmla="*/ 358006 w 699843"/>
                    <a:gd name="connsiteY1" fmla="*/ 222201 h 372340"/>
                    <a:gd name="connsiteX2" fmla="*/ 698140 w 699843"/>
                    <a:gd name="connsiteY2" fmla="*/ 32183 h 372340"/>
                    <a:gd name="connsiteX3" fmla="*/ 357984 w 699843"/>
                    <a:gd name="connsiteY3" fmla="*/ 372339 h 372340"/>
                    <a:gd name="connsiteX4" fmla="*/ 30981 w 699843"/>
                    <a:gd name="connsiteY4" fmla="*/ 38052 h 372340"/>
                    <a:gd name="connsiteX0" fmla="*/ 33134 w 701996"/>
                    <a:gd name="connsiteY0" fmla="*/ 38052 h 372340"/>
                    <a:gd name="connsiteX1" fmla="*/ 360159 w 701996"/>
                    <a:gd name="connsiteY1" fmla="*/ 222201 h 372340"/>
                    <a:gd name="connsiteX2" fmla="*/ 700293 w 701996"/>
                    <a:gd name="connsiteY2" fmla="*/ 32183 h 372340"/>
                    <a:gd name="connsiteX3" fmla="*/ 360137 w 701996"/>
                    <a:gd name="connsiteY3" fmla="*/ 372339 h 372340"/>
                    <a:gd name="connsiteX4" fmla="*/ 33134 w 701996"/>
                    <a:gd name="connsiteY4" fmla="*/ 38052 h 372340"/>
                    <a:gd name="connsiteX0" fmla="*/ 0 w 668862"/>
                    <a:gd name="connsiteY0" fmla="*/ 38052 h 372360"/>
                    <a:gd name="connsiteX1" fmla="*/ 327025 w 668862"/>
                    <a:gd name="connsiteY1" fmla="*/ 222201 h 372360"/>
                    <a:gd name="connsiteX2" fmla="*/ 667159 w 668862"/>
                    <a:gd name="connsiteY2" fmla="*/ 32183 h 372360"/>
                    <a:gd name="connsiteX3" fmla="*/ 327003 w 668862"/>
                    <a:gd name="connsiteY3" fmla="*/ 372339 h 372360"/>
                    <a:gd name="connsiteX4" fmla="*/ 0 w 668862"/>
                    <a:gd name="connsiteY4" fmla="*/ 38052 h 372360"/>
                    <a:gd name="connsiteX0" fmla="*/ 776 w 669638"/>
                    <a:gd name="connsiteY0" fmla="*/ 38052 h 372344"/>
                    <a:gd name="connsiteX1" fmla="*/ 327801 w 669638"/>
                    <a:gd name="connsiteY1" fmla="*/ 222201 h 372344"/>
                    <a:gd name="connsiteX2" fmla="*/ 667935 w 669638"/>
                    <a:gd name="connsiteY2" fmla="*/ 32183 h 372344"/>
                    <a:gd name="connsiteX3" fmla="*/ 327779 w 669638"/>
                    <a:gd name="connsiteY3" fmla="*/ 372339 h 372344"/>
                    <a:gd name="connsiteX4" fmla="*/ 776 w 669638"/>
                    <a:gd name="connsiteY4" fmla="*/ 38052 h 372344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52 w 677436"/>
                    <a:gd name="connsiteY0" fmla="*/ 0 h 343814"/>
                    <a:gd name="connsiteX1" fmla="*/ 337302 w 677436"/>
                    <a:gd name="connsiteY1" fmla="*/ 193674 h 343814"/>
                    <a:gd name="connsiteX2" fmla="*/ 677436 w 677436"/>
                    <a:gd name="connsiteY2" fmla="*/ 3656 h 343814"/>
                    <a:gd name="connsiteX3" fmla="*/ 337280 w 677436"/>
                    <a:gd name="connsiteY3" fmla="*/ 343812 h 343814"/>
                    <a:gd name="connsiteX4" fmla="*/ 752 w 677436"/>
                    <a:gd name="connsiteY4" fmla="*/ 0 h 343814"/>
                    <a:gd name="connsiteX0" fmla="*/ 752 w 677436"/>
                    <a:gd name="connsiteY0" fmla="*/ 12219 h 356053"/>
                    <a:gd name="connsiteX1" fmla="*/ 337302 w 677436"/>
                    <a:gd name="connsiteY1" fmla="*/ 205893 h 356053"/>
                    <a:gd name="connsiteX2" fmla="*/ 677436 w 677436"/>
                    <a:gd name="connsiteY2" fmla="*/ 0 h 356053"/>
                    <a:gd name="connsiteX3" fmla="*/ 337280 w 677436"/>
                    <a:gd name="connsiteY3" fmla="*/ 356031 h 356053"/>
                    <a:gd name="connsiteX4" fmla="*/ 752 w 677436"/>
                    <a:gd name="connsiteY4" fmla="*/ 12219 h 356053"/>
                    <a:gd name="connsiteX0" fmla="*/ 744 w 680603"/>
                    <a:gd name="connsiteY0" fmla="*/ 5869 h 356036"/>
                    <a:gd name="connsiteX1" fmla="*/ 340469 w 680603"/>
                    <a:gd name="connsiteY1" fmla="*/ 205893 h 356036"/>
                    <a:gd name="connsiteX2" fmla="*/ 680603 w 680603"/>
                    <a:gd name="connsiteY2" fmla="*/ 0 h 356036"/>
                    <a:gd name="connsiteX3" fmla="*/ 340447 w 680603"/>
                    <a:gd name="connsiteY3" fmla="*/ 356031 h 356036"/>
                    <a:gd name="connsiteX4" fmla="*/ 744 w 680603"/>
                    <a:gd name="connsiteY4" fmla="*/ 5869 h 356036"/>
                    <a:gd name="connsiteX0" fmla="*/ 1035 w 680894"/>
                    <a:gd name="connsiteY0" fmla="*/ 5869 h 356648"/>
                    <a:gd name="connsiteX1" fmla="*/ 340760 w 680894"/>
                    <a:gd name="connsiteY1" fmla="*/ 205893 h 356648"/>
                    <a:gd name="connsiteX2" fmla="*/ 680894 w 680894"/>
                    <a:gd name="connsiteY2" fmla="*/ 0 h 356648"/>
                    <a:gd name="connsiteX3" fmla="*/ 340738 w 680894"/>
                    <a:gd name="connsiteY3" fmla="*/ 356031 h 356648"/>
                    <a:gd name="connsiteX4" fmla="*/ 1035 w 680894"/>
                    <a:gd name="connsiteY4" fmla="*/ 5869 h 356648"/>
                    <a:gd name="connsiteX0" fmla="*/ 1090 w 680949"/>
                    <a:gd name="connsiteY0" fmla="*/ 5869 h 356055"/>
                    <a:gd name="connsiteX1" fmla="*/ 340815 w 680949"/>
                    <a:gd name="connsiteY1" fmla="*/ 205893 h 356055"/>
                    <a:gd name="connsiteX2" fmla="*/ 680949 w 680949"/>
                    <a:gd name="connsiteY2" fmla="*/ 0 h 356055"/>
                    <a:gd name="connsiteX3" fmla="*/ 340793 w 680949"/>
                    <a:gd name="connsiteY3" fmla="*/ 356031 h 356055"/>
                    <a:gd name="connsiteX4" fmla="*/ 1090 w 680949"/>
                    <a:gd name="connsiteY4" fmla="*/ 5869 h 356055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35636 w 715495"/>
                    <a:gd name="connsiteY0" fmla="*/ 13214 h 372902"/>
                    <a:gd name="connsiteX1" fmla="*/ 375361 w 715495"/>
                    <a:gd name="connsiteY1" fmla="*/ 222763 h 372902"/>
                    <a:gd name="connsiteX2" fmla="*/ 715495 w 715495"/>
                    <a:gd name="connsiteY2" fmla="*/ 16870 h 372902"/>
                    <a:gd name="connsiteX3" fmla="*/ 375339 w 715495"/>
                    <a:gd name="connsiteY3" fmla="*/ 372901 h 372902"/>
                    <a:gd name="connsiteX4" fmla="*/ 35636 w 715495"/>
                    <a:gd name="connsiteY4" fmla="*/ 13214 h 372902"/>
                    <a:gd name="connsiteX0" fmla="*/ 37828 w 717687"/>
                    <a:gd name="connsiteY0" fmla="*/ 15501 h 375189"/>
                    <a:gd name="connsiteX1" fmla="*/ 377553 w 717687"/>
                    <a:gd name="connsiteY1" fmla="*/ 225050 h 375189"/>
                    <a:gd name="connsiteX2" fmla="*/ 717687 w 717687"/>
                    <a:gd name="connsiteY2" fmla="*/ 19157 h 375189"/>
                    <a:gd name="connsiteX3" fmla="*/ 377531 w 717687"/>
                    <a:gd name="connsiteY3" fmla="*/ 375188 h 375189"/>
                    <a:gd name="connsiteX4" fmla="*/ 37828 w 717687"/>
                    <a:gd name="connsiteY4" fmla="*/ 15501 h 375189"/>
                    <a:gd name="connsiteX0" fmla="*/ 1398 w 681257"/>
                    <a:gd name="connsiteY0" fmla="*/ 0 h 359688"/>
                    <a:gd name="connsiteX1" fmla="*/ 341123 w 681257"/>
                    <a:gd name="connsiteY1" fmla="*/ 209549 h 359688"/>
                    <a:gd name="connsiteX2" fmla="*/ 681257 w 681257"/>
                    <a:gd name="connsiteY2" fmla="*/ 3656 h 359688"/>
                    <a:gd name="connsiteX3" fmla="*/ 341101 w 681257"/>
                    <a:gd name="connsiteY3" fmla="*/ 359687 h 359688"/>
                    <a:gd name="connsiteX4" fmla="*/ 1398 w 681257"/>
                    <a:gd name="connsiteY4" fmla="*/ 0 h 359688"/>
                    <a:gd name="connsiteX0" fmla="*/ 1794 w 681653"/>
                    <a:gd name="connsiteY0" fmla="*/ 0 h 359688"/>
                    <a:gd name="connsiteX1" fmla="*/ 341519 w 681653"/>
                    <a:gd name="connsiteY1" fmla="*/ 209549 h 359688"/>
                    <a:gd name="connsiteX2" fmla="*/ 681653 w 681653"/>
                    <a:gd name="connsiteY2" fmla="*/ 3656 h 359688"/>
                    <a:gd name="connsiteX3" fmla="*/ 341497 w 681653"/>
                    <a:gd name="connsiteY3" fmla="*/ 359687 h 359688"/>
                    <a:gd name="connsiteX4" fmla="*/ 1794 w 681653"/>
                    <a:gd name="connsiteY4" fmla="*/ 0 h 359688"/>
                    <a:gd name="connsiteX0" fmla="*/ 1412 w 678096"/>
                    <a:gd name="connsiteY0" fmla="*/ 24919 h 356128"/>
                    <a:gd name="connsiteX1" fmla="*/ 337962 w 678096"/>
                    <a:gd name="connsiteY1" fmla="*/ 205893 h 356128"/>
                    <a:gd name="connsiteX2" fmla="*/ 678096 w 678096"/>
                    <a:gd name="connsiteY2" fmla="*/ 0 h 356128"/>
                    <a:gd name="connsiteX3" fmla="*/ 337940 w 678096"/>
                    <a:gd name="connsiteY3" fmla="*/ 356031 h 356128"/>
                    <a:gd name="connsiteX4" fmla="*/ 1412 w 678096"/>
                    <a:gd name="connsiteY4" fmla="*/ 24919 h 356128"/>
                    <a:gd name="connsiteX0" fmla="*/ 1412 w 678096"/>
                    <a:gd name="connsiteY0" fmla="*/ 2694 h 333807"/>
                    <a:gd name="connsiteX1" fmla="*/ 337962 w 678096"/>
                    <a:gd name="connsiteY1" fmla="*/ 183668 h 333807"/>
                    <a:gd name="connsiteX2" fmla="*/ 678096 w 678096"/>
                    <a:gd name="connsiteY2" fmla="*/ 0 h 333807"/>
                    <a:gd name="connsiteX3" fmla="*/ 337940 w 678096"/>
                    <a:gd name="connsiteY3" fmla="*/ 333806 h 333807"/>
                    <a:gd name="connsiteX4" fmla="*/ 1412 w 678096"/>
                    <a:gd name="connsiteY4" fmla="*/ 2694 h 333807"/>
                    <a:gd name="connsiteX0" fmla="*/ 1412 w 678096"/>
                    <a:gd name="connsiteY0" fmla="*/ 5869 h 336986"/>
                    <a:gd name="connsiteX1" fmla="*/ 337962 w 678096"/>
                    <a:gd name="connsiteY1" fmla="*/ 186843 h 336986"/>
                    <a:gd name="connsiteX2" fmla="*/ 678096 w 678096"/>
                    <a:gd name="connsiteY2" fmla="*/ 0 h 336986"/>
                    <a:gd name="connsiteX3" fmla="*/ 337940 w 678096"/>
                    <a:gd name="connsiteY3" fmla="*/ 336981 h 336986"/>
                    <a:gd name="connsiteX4" fmla="*/ 1412 w 678096"/>
                    <a:gd name="connsiteY4" fmla="*/ 5869 h 336986"/>
                    <a:gd name="connsiteX0" fmla="*/ 1383 w 684417"/>
                    <a:gd name="connsiteY0" fmla="*/ 0 h 337462"/>
                    <a:gd name="connsiteX1" fmla="*/ 344283 w 684417"/>
                    <a:gd name="connsiteY1" fmla="*/ 187324 h 337462"/>
                    <a:gd name="connsiteX2" fmla="*/ 684417 w 684417"/>
                    <a:gd name="connsiteY2" fmla="*/ 481 h 337462"/>
                    <a:gd name="connsiteX3" fmla="*/ 344261 w 684417"/>
                    <a:gd name="connsiteY3" fmla="*/ 337462 h 337462"/>
                    <a:gd name="connsiteX4" fmla="*/ 1383 w 684417"/>
                    <a:gd name="connsiteY4" fmla="*/ 0 h 337462"/>
                    <a:gd name="connsiteX0" fmla="*/ 1383 w 684417"/>
                    <a:gd name="connsiteY0" fmla="*/ 5869 h 336986"/>
                    <a:gd name="connsiteX1" fmla="*/ 344283 w 684417"/>
                    <a:gd name="connsiteY1" fmla="*/ 186843 h 336986"/>
                    <a:gd name="connsiteX2" fmla="*/ 684417 w 684417"/>
                    <a:gd name="connsiteY2" fmla="*/ 0 h 336986"/>
                    <a:gd name="connsiteX3" fmla="*/ 344261 w 684417"/>
                    <a:gd name="connsiteY3" fmla="*/ 336981 h 336986"/>
                    <a:gd name="connsiteX4" fmla="*/ 1383 w 684417"/>
                    <a:gd name="connsiteY4" fmla="*/ 5869 h 336986"/>
                    <a:gd name="connsiteX0" fmla="*/ 44336 w 727370"/>
                    <a:gd name="connsiteY0" fmla="*/ 16325 h 347438"/>
                    <a:gd name="connsiteX1" fmla="*/ 387236 w 727370"/>
                    <a:gd name="connsiteY1" fmla="*/ 197299 h 347438"/>
                    <a:gd name="connsiteX2" fmla="*/ 727370 w 727370"/>
                    <a:gd name="connsiteY2" fmla="*/ 10456 h 347438"/>
                    <a:gd name="connsiteX3" fmla="*/ 387214 w 727370"/>
                    <a:gd name="connsiteY3" fmla="*/ 347437 h 347438"/>
                    <a:gd name="connsiteX4" fmla="*/ 44336 w 727370"/>
                    <a:gd name="connsiteY4" fmla="*/ 16325 h 347438"/>
                    <a:gd name="connsiteX0" fmla="*/ 38734 w 721768"/>
                    <a:gd name="connsiteY0" fmla="*/ 13173 h 344286"/>
                    <a:gd name="connsiteX1" fmla="*/ 381634 w 721768"/>
                    <a:gd name="connsiteY1" fmla="*/ 194147 h 344286"/>
                    <a:gd name="connsiteX2" fmla="*/ 721768 w 721768"/>
                    <a:gd name="connsiteY2" fmla="*/ 7304 h 344286"/>
                    <a:gd name="connsiteX3" fmla="*/ 381612 w 721768"/>
                    <a:gd name="connsiteY3" fmla="*/ 344285 h 344286"/>
                    <a:gd name="connsiteX4" fmla="*/ 38734 w 721768"/>
                    <a:gd name="connsiteY4" fmla="*/ 13173 h 344286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72"/>
                    <a:gd name="connsiteY0" fmla="*/ 9123 h 340238"/>
                    <a:gd name="connsiteX1" fmla="*/ 342900 w 683072"/>
                    <a:gd name="connsiteY1" fmla="*/ 190097 h 340238"/>
                    <a:gd name="connsiteX2" fmla="*/ 365129 w 683072"/>
                    <a:gd name="connsiteY2" fmla="*/ 170561 h 340238"/>
                    <a:gd name="connsiteX3" fmla="*/ 683034 w 683072"/>
                    <a:gd name="connsiteY3" fmla="*/ 3254 h 340238"/>
                    <a:gd name="connsiteX4" fmla="*/ 342878 w 683072"/>
                    <a:gd name="connsiteY4" fmla="*/ 340235 h 340238"/>
                    <a:gd name="connsiteX5" fmla="*/ 0 w 683072"/>
                    <a:gd name="connsiteY5" fmla="*/ 9123 h 340238"/>
                    <a:gd name="connsiteX0" fmla="*/ 0 w 683071"/>
                    <a:gd name="connsiteY0" fmla="*/ 8821 h 339936"/>
                    <a:gd name="connsiteX1" fmla="*/ 342900 w 683071"/>
                    <a:gd name="connsiteY1" fmla="*/ 189795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1"/>
                    <a:gd name="connsiteY0" fmla="*/ 8821 h 339936"/>
                    <a:gd name="connsiteX1" fmla="*/ 330200 w 683071"/>
                    <a:gd name="connsiteY1" fmla="*/ 186620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3"/>
                    <a:gd name="connsiteY0" fmla="*/ 8821 h 339936"/>
                    <a:gd name="connsiteX1" fmla="*/ 330200 w 683073"/>
                    <a:gd name="connsiteY1" fmla="*/ 186620 h 339936"/>
                    <a:gd name="connsiteX2" fmla="*/ 371479 w 683073"/>
                    <a:gd name="connsiteY2" fmla="*/ 189309 h 339936"/>
                    <a:gd name="connsiteX3" fmla="*/ 683034 w 683073"/>
                    <a:gd name="connsiteY3" fmla="*/ 2952 h 339936"/>
                    <a:gd name="connsiteX4" fmla="*/ 342878 w 683073"/>
                    <a:gd name="connsiteY4" fmla="*/ 339933 h 339936"/>
                    <a:gd name="connsiteX5" fmla="*/ 0 w 683073"/>
                    <a:gd name="connsiteY5" fmla="*/ 8821 h 339936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175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964 h 340079"/>
                    <a:gd name="connsiteX1" fmla="*/ 327025 w 683073"/>
                    <a:gd name="connsiteY1" fmla="*/ 183588 h 340079"/>
                    <a:gd name="connsiteX2" fmla="*/ 368304 w 683073"/>
                    <a:gd name="connsiteY2" fmla="*/ 179927 h 340079"/>
                    <a:gd name="connsiteX3" fmla="*/ 683034 w 683073"/>
                    <a:gd name="connsiteY3" fmla="*/ 3095 h 340079"/>
                    <a:gd name="connsiteX4" fmla="*/ 342878 w 683073"/>
                    <a:gd name="connsiteY4" fmla="*/ 340076 h 340079"/>
                    <a:gd name="connsiteX5" fmla="*/ 0 w 683073"/>
                    <a:gd name="connsiteY5" fmla="*/ 8964 h 340079"/>
                    <a:gd name="connsiteX0" fmla="*/ 0 w 683073"/>
                    <a:gd name="connsiteY0" fmla="*/ 8867 h 339982"/>
                    <a:gd name="connsiteX1" fmla="*/ 327025 w 683073"/>
                    <a:gd name="connsiteY1" fmla="*/ 183491 h 339982"/>
                    <a:gd name="connsiteX2" fmla="*/ 368304 w 683073"/>
                    <a:gd name="connsiteY2" fmla="*/ 186180 h 339982"/>
                    <a:gd name="connsiteX3" fmla="*/ 683034 w 683073"/>
                    <a:gd name="connsiteY3" fmla="*/ 2998 h 339982"/>
                    <a:gd name="connsiteX4" fmla="*/ 342878 w 683073"/>
                    <a:gd name="connsiteY4" fmla="*/ 339979 h 339982"/>
                    <a:gd name="connsiteX5" fmla="*/ 0 w 683073"/>
                    <a:gd name="connsiteY5" fmla="*/ 8867 h 339982"/>
                    <a:gd name="connsiteX0" fmla="*/ 0 w 683073"/>
                    <a:gd name="connsiteY0" fmla="*/ 8867 h 339982"/>
                    <a:gd name="connsiteX1" fmla="*/ 368304 w 683073"/>
                    <a:gd name="connsiteY1" fmla="*/ 186180 h 339982"/>
                    <a:gd name="connsiteX2" fmla="*/ 683034 w 683073"/>
                    <a:gd name="connsiteY2" fmla="*/ 2998 h 339982"/>
                    <a:gd name="connsiteX3" fmla="*/ 342878 w 683073"/>
                    <a:gd name="connsiteY3" fmla="*/ 339979 h 339982"/>
                    <a:gd name="connsiteX4" fmla="*/ 0 w 683073"/>
                    <a:gd name="connsiteY4" fmla="*/ 8867 h 339982"/>
                    <a:gd name="connsiteX0" fmla="*/ 50 w 683123"/>
                    <a:gd name="connsiteY0" fmla="*/ 8867 h 339982"/>
                    <a:gd name="connsiteX1" fmla="*/ 317555 w 683123"/>
                    <a:gd name="connsiteY1" fmla="*/ 176655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45 w 683118"/>
                    <a:gd name="connsiteY0" fmla="*/ 8867 h 339982"/>
                    <a:gd name="connsiteX1" fmla="*/ 320725 w 683118"/>
                    <a:gd name="connsiteY1" fmla="*/ 186180 h 339982"/>
                    <a:gd name="connsiteX2" fmla="*/ 368349 w 683118"/>
                    <a:gd name="connsiteY2" fmla="*/ 186180 h 339982"/>
                    <a:gd name="connsiteX3" fmla="*/ 683079 w 683118"/>
                    <a:gd name="connsiteY3" fmla="*/ 2998 h 339982"/>
                    <a:gd name="connsiteX4" fmla="*/ 342923 w 683118"/>
                    <a:gd name="connsiteY4" fmla="*/ 339979 h 339982"/>
                    <a:gd name="connsiteX5" fmla="*/ 45 w 683118"/>
                    <a:gd name="connsiteY5" fmla="*/ 8867 h 339982"/>
                    <a:gd name="connsiteX0" fmla="*/ 45 w 683114"/>
                    <a:gd name="connsiteY0" fmla="*/ 8575 h 339690"/>
                    <a:gd name="connsiteX1" fmla="*/ 320725 w 683114"/>
                    <a:gd name="connsiteY1" fmla="*/ 185888 h 339690"/>
                    <a:gd name="connsiteX2" fmla="*/ 368349 w 683114"/>
                    <a:gd name="connsiteY2" fmla="*/ 185888 h 339690"/>
                    <a:gd name="connsiteX3" fmla="*/ 683079 w 683114"/>
                    <a:gd name="connsiteY3" fmla="*/ 2706 h 339690"/>
                    <a:gd name="connsiteX4" fmla="*/ 342923 w 683114"/>
                    <a:gd name="connsiteY4" fmla="*/ 339687 h 339690"/>
                    <a:gd name="connsiteX5" fmla="*/ 45 w 683114"/>
                    <a:gd name="connsiteY5" fmla="*/ 8575 h 339690"/>
                    <a:gd name="connsiteX0" fmla="*/ 50 w 683119"/>
                    <a:gd name="connsiteY0" fmla="*/ 8575 h 339690"/>
                    <a:gd name="connsiteX1" fmla="*/ 320730 w 683119"/>
                    <a:gd name="connsiteY1" fmla="*/ 185888 h 339690"/>
                    <a:gd name="connsiteX2" fmla="*/ 368354 w 683119"/>
                    <a:gd name="connsiteY2" fmla="*/ 185888 h 339690"/>
                    <a:gd name="connsiteX3" fmla="*/ 683084 w 683119"/>
                    <a:gd name="connsiteY3" fmla="*/ 2706 h 339690"/>
                    <a:gd name="connsiteX4" fmla="*/ 342928 w 683119"/>
                    <a:gd name="connsiteY4" fmla="*/ 339687 h 339690"/>
                    <a:gd name="connsiteX5" fmla="*/ 50 w 683119"/>
                    <a:gd name="connsiteY5" fmla="*/ 8575 h 339690"/>
                    <a:gd name="connsiteX0" fmla="*/ 49 w 683118"/>
                    <a:gd name="connsiteY0" fmla="*/ 8575 h 339690"/>
                    <a:gd name="connsiteX1" fmla="*/ 320729 w 683118"/>
                    <a:gd name="connsiteY1" fmla="*/ 185888 h 339690"/>
                    <a:gd name="connsiteX2" fmla="*/ 368353 w 683118"/>
                    <a:gd name="connsiteY2" fmla="*/ 185888 h 339690"/>
                    <a:gd name="connsiteX3" fmla="*/ 683083 w 683118"/>
                    <a:gd name="connsiteY3" fmla="*/ 2706 h 339690"/>
                    <a:gd name="connsiteX4" fmla="*/ 342927 w 683118"/>
                    <a:gd name="connsiteY4" fmla="*/ 339687 h 339690"/>
                    <a:gd name="connsiteX5" fmla="*/ 49 w 683118"/>
                    <a:gd name="connsiteY5" fmla="*/ 8575 h 339690"/>
                    <a:gd name="connsiteX0" fmla="*/ 49 w 683122"/>
                    <a:gd name="connsiteY0" fmla="*/ 8466 h 339581"/>
                    <a:gd name="connsiteX1" fmla="*/ 320729 w 683122"/>
                    <a:gd name="connsiteY1" fmla="*/ 185779 h 339581"/>
                    <a:gd name="connsiteX2" fmla="*/ 368353 w 683122"/>
                    <a:gd name="connsiteY2" fmla="*/ 185779 h 339581"/>
                    <a:gd name="connsiteX3" fmla="*/ 683083 w 683122"/>
                    <a:gd name="connsiteY3" fmla="*/ 2597 h 339581"/>
                    <a:gd name="connsiteX4" fmla="*/ 342927 w 683122"/>
                    <a:gd name="connsiteY4" fmla="*/ 339578 h 339581"/>
                    <a:gd name="connsiteX5" fmla="*/ 49 w 683122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5"/>
                    <a:gd name="connsiteX1" fmla="*/ 320730 w 683084"/>
                    <a:gd name="connsiteY1" fmla="*/ 183182 h 336985"/>
                    <a:gd name="connsiteX2" fmla="*/ 368354 w 683084"/>
                    <a:gd name="connsiteY2" fmla="*/ 183182 h 336985"/>
                    <a:gd name="connsiteX3" fmla="*/ 683084 w 683084"/>
                    <a:gd name="connsiteY3" fmla="*/ 0 h 336985"/>
                    <a:gd name="connsiteX4" fmla="*/ 342928 w 683084"/>
                    <a:gd name="connsiteY4" fmla="*/ 336981 h 336985"/>
                    <a:gd name="connsiteX5" fmla="*/ 50 w 683084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40640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2039 w 683035"/>
                    <a:gd name="connsiteY2" fmla="*/ 177022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673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60380 w 683035"/>
                    <a:gd name="connsiteY4" fmla="*/ 1419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60380 w 683035"/>
                    <a:gd name="connsiteY3" fmla="*/ 1419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2755 w 683035"/>
                    <a:gd name="connsiteY3" fmla="*/ 1609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384180 w 683035"/>
                    <a:gd name="connsiteY3" fmla="*/ 1768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958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69881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96880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0 w 683034"/>
                    <a:gd name="connsiteY0" fmla="*/ 5869 h 336985"/>
                    <a:gd name="connsiteX1" fmla="*/ 304805 w 683034"/>
                    <a:gd name="connsiteY1" fmla="*/ 180007 h 336985"/>
                    <a:gd name="connsiteX2" fmla="*/ 387354 w 683034"/>
                    <a:gd name="connsiteY2" fmla="*/ 180007 h 336985"/>
                    <a:gd name="connsiteX3" fmla="*/ 683034 w 683034"/>
                    <a:gd name="connsiteY3" fmla="*/ 0 h 336985"/>
                    <a:gd name="connsiteX4" fmla="*/ 342878 w 683034"/>
                    <a:gd name="connsiteY4" fmla="*/ 336981 h 336985"/>
                    <a:gd name="connsiteX5" fmla="*/ 0 w 683034"/>
                    <a:gd name="connsiteY5" fmla="*/ 5869 h 336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034" h="336985">
                      <a:moveTo>
                        <a:pt x="0" y="5869"/>
                      </a:moveTo>
                      <a:cubicBezTo>
                        <a:pt x="195796" y="121523"/>
                        <a:pt x="205321" y="125055"/>
                        <a:pt x="304805" y="180007"/>
                      </a:cubicBezTo>
                      <a:cubicBezTo>
                        <a:pt x="340260" y="195801"/>
                        <a:pt x="341249" y="201012"/>
                        <a:pt x="387354" y="180007"/>
                      </a:cubicBezTo>
                      <a:cubicBezTo>
                        <a:pt x="513893" y="104416"/>
                        <a:pt x="499417" y="114596"/>
                        <a:pt x="683034" y="0"/>
                      </a:cubicBezTo>
                      <a:cubicBezTo>
                        <a:pt x="675622" y="184999"/>
                        <a:pt x="538249" y="336003"/>
                        <a:pt x="342878" y="336981"/>
                      </a:cubicBezTo>
                      <a:cubicBezTo>
                        <a:pt x="147507" y="337959"/>
                        <a:pt x="4187" y="173642"/>
                        <a:pt x="0" y="58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40" name="Rounded Rectangle 227"/>
                <p:cNvSpPr/>
                <p:nvPr/>
              </p:nvSpPr>
              <p:spPr>
                <a:xfrm rot="2836954">
                  <a:off x="382538" y="10563809"/>
                  <a:ext cx="748990" cy="1057610"/>
                </a:xfrm>
                <a:custGeom>
                  <a:avLst/>
                  <a:gdLst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27561 w 727561"/>
                    <a:gd name="connsiteY4" fmla="*/ 484186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10688 w 727561"/>
                    <a:gd name="connsiteY4" fmla="*/ 511820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47"/>
                    <a:gd name="connsiteX1" fmla="*/ 96839 w 727561"/>
                    <a:gd name="connsiteY1" fmla="*/ 0 h 581047"/>
                    <a:gd name="connsiteX2" fmla="*/ 630722 w 727561"/>
                    <a:gd name="connsiteY2" fmla="*/ 0 h 581047"/>
                    <a:gd name="connsiteX3" fmla="*/ 727561 w 727561"/>
                    <a:gd name="connsiteY3" fmla="*/ 96839 h 581047"/>
                    <a:gd name="connsiteX4" fmla="*/ 710688 w 727561"/>
                    <a:gd name="connsiteY4" fmla="*/ 511820 h 581047"/>
                    <a:gd name="connsiteX5" fmla="*/ 673133 w 727561"/>
                    <a:gd name="connsiteY5" fmla="*/ 566245 h 581047"/>
                    <a:gd name="connsiteX6" fmla="*/ 630722 w 727561"/>
                    <a:gd name="connsiteY6" fmla="*/ 581025 h 581047"/>
                    <a:gd name="connsiteX7" fmla="*/ 96839 w 727561"/>
                    <a:gd name="connsiteY7" fmla="*/ 581025 h 581047"/>
                    <a:gd name="connsiteX8" fmla="*/ 0 w 727561"/>
                    <a:gd name="connsiteY8" fmla="*/ 484186 h 581047"/>
                    <a:gd name="connsiteX9" fmla="*/ 0 w 727561"/>
                    <a:gd name="connsiteY9" fmla="*/ 96839 h 581047"/>
                    <a:gd name="connsiteX0" fmla="*/ 0 w 808880"/>
                    <a:gd name="connsiteY0" fmla="*/ 172464 h 656672"/>
                    <a:gd name="connsiteX1" fmla="*/ 96839 w 808880"/>
                    <a:gd name="connsiteY1" fmla="*/ 75625 h 656672"/>
                    <a:gd name="connsiteX2" fmla="*/ 630722 w 808880"/>
                    <a:gd name="connsiteY2" fmla="*/ 75625 h 656672"/>
                    <a:gd name="connsiteX3" fmla="*/ 808880 w 808880"/>
                    <a:gd name="connsiteY3" fmla="*/ 14191 h 656672"/>
                    <a:gd name="connsiteX4" fmla="*/ 710688 w 808880"/>
                    <a:gd name="connsiteY4" fmla="*/ 587445 h 656672"/>
                    <a:gd name="connsiteX5" fmla="*/ 673133 w 808880"/>
                    <a:gd name="connsiteY5" fmla="*/ 641870 h 656672"/>
                    <a:gd name="connsiteX6" fmla="*/ 630722 w 808880"/>
                    <a:gd name="connsiteY6" fmla="*/ 656650 h 656672"/>
                    <a:gd name="connsiteX7" fmla="*/ 96839 w 808880"/>
                    <a:gd name="connsiteY7" fmla="*/ 656650 h 656672"/>
                    <a:gd name="connsiteX8" fmla="*/ 0 w 808880"/>
                    <a:gd name="connsiteY8" fmla="*/ 559811 h 656672"/>
                    <a:gd name="connsiteX9" fmla="*/ 0 w 808880"/>
                    <a:gd name="connsiteY9" fmla="*/ 172464 h 656672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30722 w 808880"/>
                    <a:gd name="connsiteY2" fmla="*/ 10921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177846 w 808880"/>
                    <a:gd name="connsiteY0" fmla="*/ 214697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177846 w 808880"/>
                    <a:gd name="connsiteY10" fmla="*/ 214697 h 690266"/>
                    <a:gd name="connsiteX0" fmla="*/ 119293 w 750327"/>
                    <a:gd name="connsiteY0" fmla="*/ 214697 h 795868"/>
                    <a:gd name="connsiteX1" fmla="*/ 175565 w 750327"/>
                    <a:gd name="connsiteY1" fmla="*/ 171153 h 795868"/>
                    <a:gd name="connsiteX2" fmla="*/ 605916 w 750327"/>
                    <a:gd name="connsiteY2" fmla="*/ 53949 h 795868"/>
                    <a:gd name="connsiteX3" fmla="*/ 716784 w 750327"/>
                    <a:gd name="connsiteY3" fmla="*/ 26546 h 795868"/>
                    <a:gd name="connsiteX4" fmla="*/ 750327 w 750327"/>
                    <a:gd name="connsiteY4" fmla="*/ 47785 h 795868"/>
                    <a:gd name="connsiteX5" fmla="*/ 652135 w 750327"/>
                    <a:gd name="connsiteY5" fmla="*/ 621039 h 795868"/>
                    <a:gd name="connsiteX6" fmla="*/ 614580 w 750327"/>
                    <a:gd name="connsiteY6" fmla="*/ 675464 h 795868"/>
                    <a:gd name="connsiteX7" fmla="*/ 572169 w 750327"/>
                    <a:gd name="connsiteY7" fmla="*/ 690244 h 795868"/>
                    <a:gd name="connsiteX8" fmla="*/ 38286 w 750327"/>
                    <a:gd name="connsiteY8" fmla="*/ 690244 h 795868"/>
                    <a:gd name="connsiteX9" fmla="*/ 2976 w 750327"/>
                    <a:gd name="connsiteY9" fmla="*/ 784181 h 795868"/>
                    <a:gd name="connsiteX10" fmla="*/ 119293 w 750327"/>
                    <a:gd name="connsiteY10" fmla="*/ 214697 h 795868"/>
                    <a:gd name="connsiteX0" fmla="*/ 121574 w 752608"/>
                    <a:gd name="connsiteY0" fmla="*/ 214697 h 832189"/>
                    <a:gd name="connsiteX1" fmla="*/ 177846 w 752608"/>
                    <a:gd name="connsiteY1" fmla="*/ 171153 h 832189"/>
                    <a:gd name="connsiteX2" fmla="*/ 608197 w 752608"/>
                    <a:gd name="connsiteY2" fmla="*/ 53949 h 832189"/>
                    <a:gd name="connsiteX3" fmla="*/ 719065 w 752608"/>
                    <a:gd name="connsiteY3" fmla="*/ 26546 h 832189"/>
                    <a:gd name="connsiteX4" fmla="*/ 752608 w 752608"/>
                    <a:gd name="connsiteY4" fmla="*/ 47785 h 832189"/>
                    <a:gd name="connsiteX5" fmla="*/ 654416 w 752608"/>
                    <a:gd name="connsiteY5" fmla="*/ 621039 h 832189"/>
                    <a:gd name="connsiteX6" fmla="*/ 616861 w 752608"/>
                    <a:gd name="connsiteY6" fmla="*/ 675464 h 832189"/>
                    <a:gd name="connsiteX7" fmla="*/ 574450 w 752608"/>
                    <a:gd name="connsiteY7" fmla="*/ 690244 h 832189"/>
                    <a:gd name="connsiteX8" fmla="*/ 34984 w 752608"/>
                    <a:gd name="connsiteY8" fmla="*/ 832018 h 832189"/>
                    <a:gd name="connsiteX9" fmla="*/ 5257 w 752608"/>
                    <a:gd name="connsiteY9" fmla="*/ 784181 h 832189"/>
                    <a:gd name="connsiteX10" fmla="*/ 121574 w 752608"/>
                    <a:gd name="connsiteY10" fmla="*/ 214697 h 832189"/>
                    <a:gd name="connsiteX0" fmla="*/ 119027 w 750061"/>
                    <a:gd name="connsiteY0" fmla="*/ 214697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19027 w 750061"/>
                    <a:gd name="connsiteY10" fmla="*/ 214697 h 835268"/>
                    <a:gd name="connsiteX0" fmla="*/ 104129 w 750061"/>
                    <a:gd name="connsiteY0" fmla="*/ 235512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4129 w 750061"/>
                    <a:gd name="connsiteY10" fmla="*/ 235512 h 835268"/>
                    <a:gd name="connsiteX0" fmla="*/ 100000 w 750061"/>
                    <a:gd name="connsiteY0" fmla="*/ 244664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0000 w 750061"/>
                    <a:gd name="connsiteY10" fmla="*/ 244664 h 835268"/>
                    <a:gd name="connsiteX0" fmla="*/ 100000 w 750061"/>
                    <a:gd name="connsiteY0" fmla="*/ 245369 h 835973"/>
                    <a:gd name="connsiteX1" fmla="*/ 175299 w 750061"/>
                    <a:gd name="connsiteY1" fmla="*/ 171858 h 835973"/>
                    <a:gd name="connsiteX2" fmla="*/ 605650 w 750061"/>
                    <a:gd name="connsiteY2" fmla="*/ 54654 h 835973"/>
                    <a:gd name="connsiteX3" fmla="*/ 705212 w 750061"/>
                    <a:gd name="connsiteY3" fmla="*/ 25455 h 835973"/>
                    <a:gd name="connsiteX4" fmla="*/ 750061 w 750061"/>
                    <a:gd name="connsiteY4" fmla="*/ 48490 h 835973"/>
                    <a:gd name="connsiteX5" fmla="*/ 651869 w 750061"/>
                    <a:gd name="connsiteY5" fmla="*/ 621744 h 835973"/>
                    <a:gd name="connsiteX6" fmla="*/ 614314 w 750061"/>
                    <a:gd name="connsiteY6" fmla="*/ 676169 h 835973"/>
                    <a:gd name="connsiteX7" fmla="*/ 571903 w 750061"/>
                    <a:gd name="connsiteY7" fmla="*/ 690949 h 835973"/>
                    <a:gd name="connsiteX8" fmla="*/ 32437 w 750061"/>
                    <a:gd name="connsiteY8" fmla="*/ 832723 h 835973"/>
                    <a:gd name="connsiteX9" fmla="*/ 7733 w 750061"/>
                    <a:gd name="connsiteY9" fmla="*/ 798167 h 835973"/>
                    <a:gd name="connsiteX10" fmla="*/ 100000 w 750061"/>
                    <a:gd name="connsiteY10" fmla="*/ 245369 h 835973"/>
                    <a:gd name="connsiteX0" fmla="*/ 97333 w 747394"/>
                    <a:gd name="connsiteY0" fmla="*/ 245369 h 832723"/>
                    <a:gd name="connsiteX1" fmla="*/ 172632 w 747394"/>
                    <a:gd name="connsiteY1" fmla="*/ 171858 h 832723"/>
                    <a:gd name="connsiteX2" fmla="*/ 602983 w 747394"/>
                    <a:gd name="connsiteY2" fmla="*/ 54654 h 832723"/>
                    <a:gd name="connsiteX3" fmla="*/ 702545 w 747394"/>
                    <a:gd name="connsiteY3" fmla="*/ 25455 h 832723"/>
                    <a:gd name="connsiteX4" fmla="*/ 747394 w 747394"/>
                    <a:gd name="connsiteY4" fmla="*/ 48490 h 832723"/>
                    <a:gd name="connsiteX5" fmla="*/ 649202 w 747394"/>
                    <a:gd name="connsiteY5" fmla="*/ 621744 h 832723"/>
                    <a:gd name="connsiteX6" fmla="*/ 611647 w 747394"/>
                    <a:gd name="connsiteY6" fmla="*/ 676169 h 832723"/>
                    <a:gd name="connsiteX7" fmla="*/ 569236 w 747394"/>
                    <a:gd name="connsiteY7" fmla="*/ 690949 h 832723"/>
                    <a:gd name="connsiteX8" fmla="*/ 29770 w 747394"/>
                    <a:gd name="connsiteY8" fmla="*/ 832723 h 832723"/>
                    <a:gd name="connsiteX9" fmla="*/ 5066 w 747394"/>
                    <a:gd name="connsiteY9" fmla="*/ 798167 h 832723"/>
                    <a:gd name="connsiteX10" fmla="*/ 97333 w 747394"/>
                    <a:gd name="connsiteY10" fmla="*/ 245369 h 832723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4660"/>
                    <a:gd name="connsiteY0" fmla="*/ 244087 h 831895"/>
                    <a:gd name="connsiteX1" fmla="*/ 167566 w 744660"/>
                    <a:gd name="connsiteY1" fmla="*/ 170576 h 831895"/>
                    <a:gd name="connsiteX2" fmla="*/ 597917 w 744660"/>
                    <a:gd name="connsiteY2" fmla="*/ 53372 h 831895"/>
                    <a:gd name="connsiteX3" fmla="*/ 697479 w 744660"/>
                    <a:gd name="connsiteY3" fmla="*/ 24173 h 831895"/>
                    <a:gd name="connsiteX4" fmla="*/ 744660 w 744660"/>
                    <a:gd name="connsiteY4" fmla="*/ 49361 h 831895"/>
                    <a:gd name="connsiteX5" fmla="*/ 644136 w 744660"/>
                    <a:gd name="connsiteY5" fmla="*/ 620462 h 831895"/>
                    <a:gd name="connsiteX6" fmla="*/ 606581 w 744660"/>
                    <a:gd name="connsiteY6" fmla="*/ 674887 h 831895"/>
                    <a:gd name="connsiteX7" fmla="*/ 564170 w 744660"/>
                    <a:gd name="connsiteY7" fmla="*/ 689667 h 831895"/>
                    <a:gd name="connsiteX8" fmla="*/ 24704 w 744660"/>
                    <a:gd name="connsiteY8" fmla="*/ 831441 h 831895"/>
                    <a:gd name="connsiteX9" fmla="*/ 0 w 744660"/>
                    <a:gd name="connsiteY9" fmla="*/ 796885 h 831895"/>
                    <a:gd name="connsiteX10" fmla="*/ 92267 w 744660"/>
                    <a:gd name="connsiteY10" fmla="*/ 244087 h 831895"/>
                    <a:gd name="connsiteX0" fmla="*/ 92267 w 744660"/>
                    <a:gd name="connsiteY0" fmla="*/ 223930 h 811738"/>
                    <a:gd name="connsiteX1" fmla="*/ 167566 w 744660"/>
                    <a:gd name="connsiteY1" fmla="*/ 150419 h 811738"/>
                    <a:gd name="connsiteX2" fmla="*/ 597917 w 744660"/>
                    <a:gd name="connsiteY2" fmla="*/ 33215 h 811738"/>
                    <a:gd name="connsiteX3" fmla="*/ 697479 w 744660"/>
                    <a:gd name="connsiteY3" fmla="*/ 4016 h 811738"/>
                    <a:gd name="connsiteX4" fmla="*/ 744660 w 744660"/>
                    <a:gd name="connsiteY4" fmla="*/ 29204 h 811738"/>
                    <a:gd name="connsiteX5" fmla="*/ 644136 w 744660"/>
                    <a:gd name="connsiteY5" fmla="*/ 600305 h 811738"/>
                    <a:gd name="connsiteX6" fmla="*/ 606581 w 744660"/>
                    <a:gd name="connsiteY6" fmla="*/ 654730 h 811738"/>
                    <a:gd name="connsiteX7" fmla="*/ 564170 w 744660"/>
                    <a:gd name="connsiteY7" fmla="*/ 669510 h 811738"/>
                    <a:gd name="connsiteX8" fmla="*/ 24704 w 744660"/>
                    <a:gd name="connsiteY8" fmla="*/ 811284 h 811738"/>
                    <a:gd name="connsiteX9" fmla="*/ 0 w 744660"/>
                    <a:gd name="connsiteY9" fmla="*/ 776728 h 811738"/>
                    <a:gd name="connsiteX10" fmla="*/ 92267 w 744660"/>
                    <a:gd name="connsiteY10" fmla="*/ 223930 h 811738"/>
                    <a:gd name="connsiteX0" fmla="*/ 92267 w 740889"/>
                    <a:gd name="connsiteY0" fmla="*/ 222091 h 809899"/>
                    <a:gd name="connsiteX1" fmla="*/ 167566 w 740889"/>
                    <a:gd name="connsiteY1" fmla="*/ 148580 h 809899"/>
                    <a:gd name="connsiteX2" fmla="*/ 597917 w 740889"/>
                    <a:gd name="connsiteY2" fmla="*/ 31376 h 809899"/>
                    <a:gd name="connsiteX3" fmla="*/ 697479 w 740889"/>
                    <a:gd name="connsiteY3" fmla="*/ 2177 h 809899"/>
                    <a:gd name="connsiteX4" fmla="*/ 740889 w 740889"/>
                    <a:gd name="connsiteY4" fmla="*/ 45490 h 809899"/>
                    <a:gd name="connsiteX5" fmla="*/ 644136 w 740889"/>
                    <a:gd name="connsiteY5" fmla="*/ 598466 h 809899"/>
                    <a:gd name="connsiteX6" fmla="*/ 606581 w 740889"/>
                    <a:gd name="connsiteY6" fmla="*/ 652891 h 809899"/>
                    <a:gd name="connsiteX7" fmla="*/ 564170 w 740889"/>
                    <a:gd name="connsiteY7" fmla="*/ 667671 h 809899"/>
                    <a:gd name="connsiteX8" fmla="*/ 24704 w 740889"/>
                    <a:gd name="connsiteY8" fmla="*/ 809445 h 809899"/>
                    <a:gd name="connsiteX9" fmla="*/ 0 w 740889"/>
                    <a:gd name="connsiteY9" fmla="*/ 774889 h 809899"/>
                    <a:gd name="connsiteX10" fmla="*/ 92267 w 740889"/>
                    <a:gd name="connsiteY10" fmla="*/ 222091 h 809899"/>
                    <a:gd name="connsiteX0" fmla="*/ 92267 w 740889"/>
                    <a:gd name="connsiteY0" fmla="*/ 222933 h 810741"/>
                    <a:gd name="connsiteX1" fmla="*/ 167566 w 740889"/>
                    <a:gd name="connsiteY1" fmla="*/ 149422 h 810741"/>
                    <a:gd name="connsiteX2" fmla="*/ 597917 w 740889"/>
                    <a:gd name="connsiteY2" fmla="*/ 32218 h 810741"/>
                    <a:gd name="connsiteX3" fmla="*/ 719912 w 740889"/>
                    <a:gd name="connsiteY3" fmla="*/ 2126 h 810741"/>
                    <a:gd name="connsiteX4" fmla="*/ 740889 w 740889"/>
                    <a:gd name="connsiteY4" fmla="*/ 46332 h 810741"/>
                    <a:gd name="connsiteX5" fmla="*/ 644136 w 740889"/>
                    <a:gd name="connsiteY5" fmla="*/ 599308 h 810741"/>
                    <a:gd name="connsiteX6" fmla="*/ 606581 w 740889"/>
                    <a:gd name="connsiteY6" fmla="*/ 653733 h 810741"/>
                    <a:gd name="connsiteX7" fmla="*/ 564170 w 740889"/>
                    <a:gd name="connsiteY7" fmla="*/ 668513 h 810741"/>
                    <a:gd name="connsiteX8" fmla="*/ 24704 w 740889"/>
                    <a:gd name="connsiteY8" fmla="*/ 810287 h 810741"/>
                    <a:gd name="connsiteX9" fmla="*/ 0 w 740889"/>
                    <a:gd name="connsiteY9" fmla="*/ 775731 h 810741"/>
                    <a:gd name="connsiteX10" fmla="*/ 92267 w 740889"/>
                    <a:gd name="connsiteY10" fmla="*/ 222933 h 810741"/>
                    <a:gd name="connsiteX0" fmla="*/ 92267 w 742623"/>
                    <a:gd name="connsiteY0" fmla="*/ 220899 h 808707"/>
                    <a:gd name="connsiteX1" fmla="*/ 167566 w 742623"/>
                    <a:gd name="connsiteY1" fmla="*/ 147388 h 808707"/>
                    <a:gd name="connsiteX2" fmla="*/ 597917 w 742623"/>
                    <a:gd name="connsiteY2" fmla="*/ 30184 h 808707"/>
                    <a:gd name="connsiteX3" fmla="*/ 719912 w 742623"/>
                    <a:gd name="connsiteY3" fmla="*/ 92 h 808707"/>
                    <a:gd name="connsiteX4" fmla="*/ 740889 w 742623"/>
                    <a:gd name="connsiteY4" fmla="*/ 44298 h 808707"/>
                    <a:gd name="connsiteX5" fmla="*/ 644136 w 742623"/>
                    <a:gd name="connsiteY5" fmla="*/ 597274 h 808707"/>
                    <a:gd name="connsiteX6" fmla="*/ 606581 w 742623"/>
                    <a:gd name="connsiteY6" fmla="*/ 651699 h 808707"/>
                    <a:gd name="connsiteX7" fmla="*/ 564170 w 742623"/>
                    <a:gd name="connsiteY7" fmla="*/ 666479 h 808707"/>
                    <a:gd name="connsiteX8" fmla="*/ 24704 w 742623"/>
                    <a:gd name="connsiteY8" fmla="*/ 808253 h 808707"/>
                    <a:gd name="connsiteX9" fmla="*/ 0 w 742623"/>
                    <a:gd name="connsiteY9" fmla="*/ 773697 h 808707"/>
                    <a:gd name="connsiteX10" fmla="*/ 92267 w 742623"/>
                    <a:gd name="connsiteY10" fmla="*/ 220899 h 808707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597917 w 752318"/>
                    <a:gd name="connsiteY2" fmla="*/ 30401 h 808924"/>
                    <a:gd name="connsiteX3" fmla="*/ 719912 w 752318"/>
                    <a:gd name="connsiteY3" fmla="*/ 309 h 808924"/>
                    <a:gd name="connsiteX4" fmla="*/ 740889 w 752318"/>
                    <a:gd name="connsiteY4" fmla="*/ 44515 h 808924"/>
                    <a:gd name="connsiteX5" fmla="*/ 644136 w 752318"/>
                    <a:gd name="connsiteY5" fmla="*/ 597491 h 808924"/>
                    <a:gd name="connsiteX6" fmla="*/ 606581 w 752318"/>
                    <a:gd name="connsiteY6" fmla="*/ 651916 h 808924"/>
                    <a:gd name="connsiteX7" fmla="*/ 564170 w 752318"/>
                    <a:gd name="connsiteY7" fmla="*/ 666696 h 808924"/>
                    <a:gd name="connsiteX8" fmla="*/ 24704 w 752318"/>
                    <a:gd name="connsiteY8" fmla="*/ 808470 h 808924"/>
                    <a:gd name="connsiteX9" fmla="*/ 0 w 752318"/>
                    <a:gd name="connsiteY9" fmla="*/ 773914 h 808924"/>
                    <a:gd name="connsiteX10" fmla="*/ 92267 w 752318"/>
                    <a:gd name="connsiteY10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564170 w 752318"/>
                    <a:gd name="connsiteY6" fmla="*/ 666696 h 808924"/>
                    <a:gd name="connsiteX7" fmla="*/ 24704 w 752318"/>
                    <a:gd name="connsiteY7" fmla="*/ 808470 h 808924"/>
                    <a:gd name="connsiteX8" fmla="*/ 0 w 752318"/>
                    <a:gd name="connsiteY8" fmla="*/ 773914 h 808924"/>
                    <a:gd name="connsiteX9" fmla="*/ 92267 w 752318"/>
                    <a:gd name="connsiteY9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3346 w 753397"/>
                    <a:gd name="connsiteY0" fmla="*/ 221116 h 809850"/>
                    <a:gd name="connsiteX1" fmla="*/ 168645 w 753397"/>
                    <a:gd name="connsiteY1" fmla="*/ 147605 h 809850"/>
                    <a:gd name="connsiteX2" fmla="*/ 720991 w 753397"/>
                    <a:gd name="connsiteY2" fmla="*/ 309 h 809850"/>
                    <a:gd name="connsiteX3" fmla="*/ 741968 w 753397"/>
                    <a:gd name="connsiteY3" fmla="*/ 44515 h 809850"/>
                    <a:gd name="connsiteX4" fmla="*/ 645215 w 753397"/>
                    <a:gd name="connsiteY4" fmla="*/ 597491 h 809850"/>
                    <a:gd name="connsiteX5" fmla="*/ 585406 w 753397"/>
                    <a:gd name="connsiteY5" fmla="*/ 657297 h 809850"/>
                    <a:gd name="connsiteX6" fmla="*/ 25783 w 753397"/>
                    <a:gd name="connsiteY6" fmla="*/ 808470 h 809850"/>
                    <a:gd name="connsiteX7" fmla="*/ 1079 w 753397"/>
                    <a:gd name="connsiteY7" fmla="*/ 773914 h 809850"/>
                    <a:gd name="connsiteX8" fmla="*/ 93346 w 753397"/>
                    <a:gd name="connsiteY8" fmla="*/ 221116 h 809850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5331"/>
                    <a:gd name="connsiteY0" fmla="*/ 222700 h 815329"/>
                    <a:gd name="connsiteX1" fmla="*/ 169263 w 755331"/>
                    <a:gd name="connsiteY1" fmla="*/ 149189 h 815329"/>
                    <a:gd name="connsiteX2" fmla="*/ 721609 w 755331"/>
                    <a:gd name="connsiteY2" fmla="*/ 1893 h 815329"/>
                    <a:gd name="connsiteX3" fmla="*/ 742586 w 755331"/>
                    <a:gd name="connsiteY3" fmla="*/ 46099 h 815329"/>
                    <a:gd name="connsiteX4" fmla="*/ 645833 w 755331"/>
                    <a:gd name="connsiteY4" fmla="*/ 599075 h 815329"/>
                    <a:gd name="connsiteX5" fmla="*/ 586024 w 755331"/>
                    <a:gd name="connsiteY5" fmla="*/ 658881 h 815329"/>
                    <a:gd name="connsiteX6" fmla="*/ 26401 w 755331"/>
                    <a:gd name="connsiteY6" fmla="*/ 810054 h 815329"/>
                    <a:gd name="connsiteX7" fmla="*/ 1697 w 755331"/>
                    <a:gd name="connsiteY7" fmla="*/ 775498 h 815329"/>
                    <a:gd name="connsiteX8" fmla="*/ 93964 w 755331"/>
                    <a:gd name="connsiteY8" fmla="*/ 222700 h 815329"/>
                    <a:gd name="connsiteX0" fmla="*/ 93964 w 751587"/>
                    <a:gd name="connsiteY0" fmla="*/ 222500 h 815129"/>
                    <a:gd name="connsiteX1" fmla="*/ 169263 w 751587"/>
                    <a:gd name="connsiteY1" fmla="*/ 148989 h 815129"/>
                    <a:gd name="connsiteX2" fmla="*/ 721609 w 751587"/>
                    <a:gd name="connsiteY2" fmla="*/ 1693 h 815129"/>
                    <a:gd name="connsiteX3" fmla="*/ 742586 w 751587"/>
                    <a:gd name="connsiteY3" fmla="*/ 45899 h 815129"/>
                    <a:gd name="connsiteX4" fmla="*/ 645833 w 751587"/>
                    <a:gd name="connsiteY4" fmla="*/ 598875 h 815129"/>
                    <a:gd name="connsiteX5" fmla="*/ 586024 w 751587"/>
                    <a:gd name="connsiteY5" fmla="*/ 658681 h 815129"/>
                    <a:gd name="connsiteX6" fmla="*/ 26401 w 751587"/>
                    <a:gd name="connsiteY6" fmla="*/ 809854 h 815129"/>
                    <a:gd name="connsiteX7" fmla="*/ 1697 w 751587"/>
                    <a:gd name="connsiteY7" fmla="*/ 775298 h 815129"/>
                    <a:gd name="connsiteX8" fmla="*/ 93964 w 751587"/>
                    <a:gd name="connsiteY8" fmla="*/ 222500 h 815129"/>
                    <a:gd name="connsiteX0" fmla="*/ 93964 w 748490"/>
                    <a:gd name="connsiteY0" fmla="*/ 219933 h 812562"/>
                    <a:gd name="connsiteX1" fmla="*/ 169263 w 748490"/>
                    <a:gd name="connsiteY1" fmla="*/ 146422 h 812562"/>
                    <a:gd name="connsiteX2" fmla="*/ 705996 w 748490"/>
                    <a:gd name="connsiteY2" fmla="*/ 1995 h 812562"/>
                    <a:gd name="connsiteX3" fmla="*/ 742586 w 748490"/>
                    <a:gd name="connsiteY3" fmla="*/ 43332 h 812562"/>
                    <a:gd name="connsiteX4" fmla="*/ 645833 w 748490"/>
                    <a:gd name="connsiteY4" fmla="*/ 596308 h 812562"/>
                    <a:gd name="connsiteX5" fmla="*/ 586024 w 748490"/>
                    <a:gd name="connsiteY5" fmla="*/ 656114 h 812562"/>
                    <a:gd name="connsiteX6" fmla="*/ 26401 w 748490"/>
                    <a:gd name="connsiteY6" fmla="*/ 807287 h 812562"/>
                    <a:gd name="connsiteX7" fmla="*/ 1697 w 748490"/>
                    <a:gd name="connsiteY7" fmla="*/ 772731 h 812562"/>
                    <a:gd name="connsiteX8" fmla="*/ 93964 w 748490"/>
                    <a:gd name="connsiteY8" fmla="*/ 219933 h 812562"/>
                    <a:gd name="connsiteX0" fmla="*/ 93964 w 746721"/>
                    <a:gd name="connsiteY0" fmla="*/ 215515 h 808144"/>
                    <a:gd name="connsiteX1" fmla="*/ 169263 w 746721"/>
                    <a:gd name="connsiteY1" fmla="*/ 142004 h 808144"/>
                    <a:gd name="connsiteX2" fmla="*/ 688228 w 746721"/>
                    <a:gd name="connsiteY2" fmla="*/ 2779 h 808144"/>
                    <a:gd name="connsiteX3" fmla="*/ 742586 w 746721"/>
                    <a:gd name="connsiteY3" fmla="*/ 38914 h 808144"/>
                    <a:gd name="connsiteX4" fmla="*/ 645833 w 746721"/>
                    <a:gd name="connsiteY4" fmla="*/ 591890 h 808144"/>
                    <a:gd name="connsiteX5" fmla="*/ 586024 w 746721"/>
                    <a:gd name="connsiteY5" fmla="*/ 651696 h 808144"/>
                    <a:gd name="connsiteX6" fmla="*/ 26401 w 746721"/>
                    <a:gd name="connsiteY6" fmla="*/ 802869 h 808144"/>
                    <a:gd name="connsiteX7" fmla="*/ 1697 w 746721"/>
                    <a:gd name="connsiteY7" fmla="*/ 768313 h 808144"/>
                    <a:gd name="connsiteX8" fmla="*/ 93964 w 746721"/>
                    <a:gd name="connsiteY8" fmla="*/ 215515 h 808144"/>
                    <a:gd name="connsiteX0" fmla="*/ 93964 w 749813"/>
                    <a:gd name="connsiteY0" fmla="*/ 216999 h 809628"/>
                    <a:gd name="connsiteX1" fmla="*/ 169263 w 749813"/>
                    <a:gd name="connsiteY1" fmla="*/ 143488 h 809628"/>
                    <a:gd name="connsiteX2" fmla="*/ 688228 w 749813"/>
                    <a:gd name="connsiteY2" fmla="*/ 4263 h 809628"/>
                    <a:gd name="connsiteX3" fmla="*/ 742586 w 749813"/>
                    <a:gd name="connsiteY3" fmla="*/ 40398 h 809628"/>
                    <a:gd name="connsiteX4" fmla="*/ 645833 w 749813"/>
                    <a:gd name="connsiteY4" fmla="*/ 593374 h 809628"/>
                    <a:gd name="connsiteX5" fmla="*/ 586024 w 749813"/>
                    <a:gd name="connsiteY5" fmla="*/ 653180 h 809628"/>
                    <a:gd name="connsiteX6" fmla="*/ 26401 w 749813"/>
                    <a:gd name="connsiteY6" fmla="*/ 804353 h 809628"/>
                    <a:gd name="connsiteX7" fmla="*/ 1697 w 749813"/>
                    <a:gd name="connsiteY7" fmla="*/ 769797 h 809628"/>
                    <a:gd name="connsiteX8" fmla="*/ 93964 w 749813"/>
                    <a:gd name="connsiteY8" fmla="*/ 216999 h 809628"/>
                    <a:gd name="connsiteX0" fmla="*/ 93964 w 744956"/>
                    <a:gd name="connsiteY0" fmla="*/ 218264 h 810893"/>
                    <a:gd name="connsiteX1" fmla="*/ 169263 w 744956"/>
                    <a:gd name="connsiteY1" fmla="*/ 144753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2581 w 743573"/>
                    <a:gd name="connsiteY0" fmla="*/ 218264 h 805090"/>
                    <a:gd name="connsiteX1" fmla="*/ 152267 w 743573"/>
                    <a:gd name="connsiteY1" fmla="*/ 147622 h 805090"/>
                    <a:gd name="connsiteX2" fmla="*/ 686845 w 743573"/>
                    <a:gd name="connsiteY2" fmla="*/ 5528 h 805090"/>
                    <a:gd name="connsiteX3" fmla="*/ 741203 w 743573"/>
                    <a:gd name="connsiteY3" fmla="*/ 41663 h 805090"/>
                    <a:gd name="connsiteX4" fmla="*/ 644450 w 743573"/>
                    <a:gd name="connsiteY4" fmla="*/ 594639 h 805090"/>
                    <a:gd name="connsiteX5" fmla="*/ 584641 w 743573"/>
                    <a:gd name="connsiteY5" fmla="*/ 654445 h 805090"/>
                    <a:gd name="connsiteX6" fmla="*/ 44939 w 743573"/>
                    <a:gd name="connsiteY6" fmla="*/ 798083 h 805090"/>
                    <a:gd name="connsiteX7" fmla="*/ 314 w 743573"/>
                    <a:gd name="connsiteY7" fmla="*/ 771062 h 805090"/>
                    <a:gd name="connsiteX8" fmla="*/ 92581 w 743573"/>
                    <a:gd name="connsiteY8" fmla="*/ 218264 h 805090"/>
                    <a:gd name="connsiteX0" fmla="*/ 92885 w 743877"/>
                    <a:gd name="connsiteY0" fmla="*/ 218264 h 806284"/>
                    <a:gd name="connsiteX1" fmla="*/ 152571 w 743877"/>
                    <a:gd name="connsiteY1" fmla="*/ 147622 h 806284"/>
                    <a:gd name="connsiteX2" fmla="*/ 687149 w 743877"/>
                    <a:gd name="connsiteY2" fmla="*/ 5528 h 806284"/>
                    <a:gd name="connsiteX3" fmla="*/ 741507 w 743877"/>
                    <a:gd name="connsiteY3" fmla="*/ 41663 h 806284"/>
                    <a:gd name="connsiteX4" fmla="*/ 644754 w 743877"/>
                    <a:gd name="connsiteY4" fmla="*/ 594639 h 806284"/>
                    <a:gd name="connsiteX5" fmla="*/ 584945 w 743877"/>
                    <a:gd name="connsiteY5" fmla="*/ 654445 h 806284"/>
                    <a:gd name="connsiteX6" fmla="*/ 45243 w 743877"/>
                    <a:gd name="connsiteY6" fmla="*/ 798083 h 806284"/>
                    <a:gd name="connsiteX7" fmla="*/ 618 w 743877"/>
                    <a:gd name="connsiteY7" fmla="*/ 771062 h 806284"/>
                    <a:gd name="connsiteX8" fmla="*/ 92885 w 743877"/>
                    <a:gd name="connsiteY8" fmla="*/ 218264 h 806284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106445 w 785988"/>
                    <a:gd name="connsiteY0" fmla="*/ 230626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06445 w 785988"/>
                    <a:gd name="connsiteY0" fmla="*/ 230626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8222 w 786280"/>
                    <a:gd name="connsiteY0" fmla="*/ 236909 h 833007"/>
                    <a:gd name="connsiteX1" fmla="*/ 173599 w 786280"/>
                    <a:gd name="connsiteY1" fmla="*/ 170931 h 833007"/>
                    <a:gd name="connsiteX2" fmla="*/ 687005 w 786280"/>
                    <a:gd name="connsiteY2" fmla="*/ 4966 h 833007"/>
                    <a:gd name="connsiteX3" fmla="*/ 786229 w 786280"/>
                    <a:gd name="connsiteY3" fmla="*/ 39313 h 833007"/>
                    <a:gd name="connsiteX4" fmla="*/ 644610 w 786280"/>
                    <a:gd name="connsiteY4" fmla="*/ 594077 h 833007"/>
                    <a:gd name="connsiteX5" fmla="*/ 584801 w 786280"/>
                    <a:gd name="connsiteY5" fmla="*/ 653883 h 833007"/>
                    <a:gd name="connsiteX6" fmla="*/ 53170 w 786280"/>
                    <a:gd name="connsiteY6" fmla="*/ 830902 h 833007"/>
                    <a:gd name="connsiteX7" fmla="*/ 474 w 786280"/>
                    <a:gd name="connsiteY7" fmla="*/ 770500 h 833007"/>
                    <a:gd name="connsiteX8" fmla="*/ 118222 w 786280"/>
                    <a:gd name="connsiteY8" fmla="*/ 236909 h 833007"/>
                    <a:gd name="connsiteX0" fmla="*/ 121371 w 789429"/>
                    <a:gd name="connsiteY0" fmla="*/ 236909 h 836713"/>
                    <a:gd name="connsiteX1" fmla="*/ 176748 w 789429"/>
                    <a:gd name="connsiteY1" fmla="*/ 170931 h 836713"/>
                    <a:gd name="connsiteX2" fmla="*/ 690154 w 789429"/>
                    <a:gd name="connsiteY2" fmla="*/ 4966 h 836713"/>
                    <a:gd name="connsiteX3" fmla="*/ 789378 w 789429"/>
                    <a:gd name="connsiteY3" fmla="*/ 39313 h 836713"/>
                    <a:gd name="connsiteX4" fmla="*/ 647759 w 789429"/>
                    <a:gd name="connsiteY4" fmla="*/ 594077 h 836713"/>
                    <a:gd name="connsiteX5" fmla="*/ 587950 w 789429"/>
                    <a:gd name="connsiteY5" fmla="*/ 653883 h 836713"/>
                    <a:gd name="connsiteX6" fmla="*/ 56319 w 789429"/>
                    <a:gd name="connsiteY6" fmla="*/ 830902 h 836713"/>
                    <a:gd name="connsiteX7" fmla="*/ 388 w 789429"/>
                    <a:gd name="connsiteY7" fmla="*/ 802085 h 836713"/>
                    <a:gd name="connsiteX8" fmla="*/ 121371 w 789429"/>
                    <a:gd name="connsiteY8" fmla="*/ 236909 h 836713"/>
                    <a:gd name="connsiteX0" fmla="*/ 119794 w 787852"/>
                    <a:gd name="connsiteY0" fmla="*/ 236909 h 834102"/>
                    <a:gd name="connsiteX1" fmla="*/ 175171 w 787852"/>
                    <a:gd name="connsiteY1" fmla="*/ 170931 h 834102"/>
                    <a:gd name="connsiteX2" fmla="*/ 688577 w 787852"/>
                    <a:gd name="connsiteY2" fmla="*/ 4966 h 834102"/>
                    <a:gd name="connsiteX3" fmla="*/ 787801 w 787852"/>
                    <a:gd name="connsiteY3" fmla="*/ 39313 h 834102"/>
                    <a:gd name="connsiteX4" fmla="*/ 646182 w 787852"/>
                    <a:gd name="connsiteY4" fmla="*/ 594077 h 834102"/>
                    <a:gd name="connsiteX5" fmla="*/ 586373 w 787852"/>
                    <a:gd name="connsiteY5" fmla="*/ 653883 h 834102"/>
                    <a:gd name="connsiteX6" fmla="*/ 54742 w 787852"/>
                    <a:gd name="connsiteY6" fmla="*/ 830902 h 834102"/>
                    <a:gd name="connsiteX7" fmla="*/ 428 w 787852"/>
                    <a:gd name="connsiteY7" fmla="*/ 786292 h 834102"/>
                    <a:gd name="connsiteX8" fmla="*/ 119794 w 787852"/>
                    <a:gd name="connsiteY8" fmla="*/ 236909 h 834102"/>
                    <a:gd name="connsiteX0" fmla="*/ 119673 w 787731"/>
                    <a:gd name="connsiteY0" fmla="*/ 236909 h 835828"/>
                    <a:gd name="connsiteX1" fmla="*/ 175050 w 787731"/>
                    <a:gd name="connsiteY1" fmla="*/ 170931 h 835828"/>
                    <a:gd name="connsiteX2" fmla="*/ 688456 w 787731"/>
                    <a:gd name="connsiteY2" fmla="*/ 4966 h 835828"/>
                    <a:gd name="connsiteX3" fmla="*/ 787680 w 787731"/>
                    <a:gd name="connsiteY3" fmla="*/ 39313 h 835828"/>
                    <a:gd name="connsiteX4" fmla="*/ 646061 w 787731"/>
                    <a:gd name="connsiteY4" fmla="*/ 594077 h 835828"/>
                    <a:gd name="connsiteX5" fmla="*/ 586252 w 787731"/>
                    <a:gd name="connsiteY5" fmla="*/ 653883 h 835828"/>
                    <a:gd name="connsiteX6" fmla="*/ 54621 w 787731"/>
                    <a:gd name="connsiteY6" fmla="*/ 830902 h 835828"/>
                    <a:gd name="connsiteX7" fmla="*/ 307 w 787731"/>
                    <a:gd name="connsiteY7" fmla="*/ 786292 h 835828"/>
                    <a:gd name="connsiteX8" fmla="*/ 119673 w 787731"/>
                    <a:gd name="connsiteY8" fmla="*/ 236909 h 835828"/>
                    <a:gd name="connsiteX0" fmla="*/ 120131 w 788189"/>
                    <a:gd name="connsiteY0" fmla="*/ 236909 h 838966"/>
                    <a:gd name="connsiteX1" fmla="*/ 175508 w 788189"/>
                    <a:gd name="connsiteY1" fmla="*/ 170931 h 838966"/>
                    <a:gd name="connsiteX2" fmla="*/ 688914 w 788189"/>
                    <a:gd name="connsiteY2" fmla="*/ 4966 h 838966"/>
                    <a:gd name="connsiteX3" fmla="*/ 788138 w 788189"/>
                    <a:gd name="connsiteY3" fmla="*/ 39313 h 838966"/>
                    <a:gd name="connsiteX4" fmla="*/ 646519 w 788189"/>
                    <a:gd name="connsiteY4" fmla="*/ 594077 h 838966"/>
                    <a:gd name="connsiteX5" fmla="*/ 586710 w 788189"/>
                    <a:gd name="connsiteY5" fmla="*/ 653883 h 838966"/>
                    <a:gd name="connsiteX6" fmla="*/ 55079 w 788189"/>
                    <a:gd name="connsiteY6" fmla="*/ 830902 h 838966"/>
                    <a:gd name="connsiteX7" fmla="*/ 765 w 788189"/>
                    <a:gd name="connsiteY7" fmla="*/ 786292 h 838966"/>
                    <a:gd name="connsiteX8" fmla="*/ 120131 w 788189"/>
                    <a:gd name="connsiteY8" fmla="*/ 236909 h 838966"/>
                    <a:gd name="connsiteX0" fmla="*/ 119669 w 787727"/>
                    <a:gd name="connsiteY0" fmla="*/ 236909 h 837786"/>
                    <a:gd name="connsiteX1" fmla="*/ 175046 w 787727"/>
                    <a:gd name="connsiteY1" fmla="*/ 170931 h 837786"/>
                    <a:gd name="connsiteX2" fmla="*/ 688452 w 787727"/>
                    <a:gd name="connsiteY2" fmla="*/ 4966 h 837786"/>
                    <a:gd name="connsiteX3" fmla="*/ 787676 w 787727"/>
                    <a:gd name="connsiteY3" fmla="*/ 39313 h 837786"/>
                    <a:gd name="connsiteX4" fmla="*/ 646057 w 787727"/>
                    <a:gd name="connsiteY4" fmla="*/ 594077 h 837786"/>
                    <a:gd name="connsiteX5" fmla="*/ 586248 w 787727"/>
                    <a:gd name="connsiteY5" fmla="*/ 653883 h 837786"/>
                    <a:gd name="connsiteX6" fmla="*/ 54617 w 787727"/>
                    <a:gd name="connsiteY6" fmla="*/ 830902 h 837786"/>
                    <a:gd name="connsiteX7" fmla="*/ 303 w 787727"/>
                    <a:gd name="connsiteY7" fmla="*/ 786292 h 837786"/>
                    <a:gd name="connsiteX8" fmla="*/ 119669 w 787727"/>
                    <a:gd name="connsiteY8" fmla="*/ 236909 h 837786"/>
                    <a:gd name="connsiteX0" fmla="*/ 119790 w 787848"/>
                    <a:gd name="connsiteY0" fmla="*/ 236909 h 835905"/>
                    <a:gd name="connsiteX1" fmla="*/ 175167 w 787848"/>
                    <a:gd name="connsiteY1" fmla="*/ 170931 h 835905"/>
                    <a:gd name="connsiteX2" fmla="*/ 688573 w 787848"/>
                    <a:gd name="connsiteY2" fmla="*/ 4966 h 835905"/>
                    <a:gd name="connsiteX3" fmla="*/ 787797 w 787848"/>
                    <a:gd name="connsiteY3" fmla="*/ 39313 h 835905"/>
                    <a:gd name="connsiteX4" fmla="*/ 646178 w 787848"/>
                    <a:gd name="connsiteY4" fmla="*/ 594077 h 835905"/>
                    <a:gd name="connsiteX5" fmla="*/ 586369 w 787848"/>
                    <a:gd name="connsiteY5" fmla="*/ 653883 h 835905"/>
                    <a:gd name="connsiteX6" fmla="*/ 54738 w 787848"/>
                    <a:gd name="connsiteY6" fmla="*/ 830902 h 835905"/>
                    <a:gd name="connsiteX7" fmla="*/ 424 w 787848"/>
                    <a:gd name="connsiteY7" fmla="*/ 786292 h 835905"/>
                    <a:gd name="connsiteX8" fmla="*/ 119790 w 787848"/>
                    <a:gd name="connsiteY8" fmla="*/ 236909 h 835905"/>
                    <a:gd name="connsiteX0" fmla="*/ 119790 w 789371"/>
                    <a:gd name="connsiteY0" fmla="*/ 244063 h 843059"/>
                    <a:gd name="connsiteX1" fmla="*/ 175167 w 789371"/>
                    <a:gd name="connsiteY1" fmla="*/ 178085 h 843059"/>
                    <a:gd name="connsiteX2" fmla="*/ 739900 w 789371"/>
                    <a:gd name="connsiteY2" fmla="*/ 3334 h 843059"/>
                    <a:gd name="connsiteX3" fmla="*/ 787797 w 789371"/>
                    <a:gd name="connsiteY3" fmla="*/ 46467 h 843059"/>
                    <a:gd name="connsiteX4" fmla="*/ 646178 w 789371"/>
                    <a:gd name="connsiteY4" fmla="*/ 601231 h 843059"/>
                    <a:gd name="connsiteX5" fmla="*/ 586369 w 789371"/>
                    <a:gd name="connsiteY5" fmla="*/ 661037 h 843059"/>
                    <a:gd name="connsiteX6" fmla="*/ 54738 w 789371"/>
                    <a:gd name="connsiteY6" fmla="*/ 838056 h 843059"/>
                    <a:gd name="connsiteX7" fmla="*/ 424 w 789371"/>
                    <a:gd name="connsiteY7" fmla="*/ 793446 h 843059"/>
                    <a:gd name="connsiteX8" fmla="*/ 119790 w 789371"/>
                    <a:gd name="connsiteY8" fmla="*/ 244063 h 843059"/>
                    <a:gd name="connsiteX0" fmla="*/ 119790 w 788192"/>
                    <a:gd name="connsiteY0" fmla="*/ 244809 h 843805"/>
                    <a:gd name="connsiteX1" fmla="*/ 175167 w 788192"/>
                    <a:gd name="connsiteY1" fmla="*/ 178831 h 843805"/>
                    <a:gd name="connsiteX2" fmla="*/ 739900 w 788192"/>
                    <a:gd name="connsiteY2" fmla="*/ 4080 h 843805"/>
                    <a:gd name="connsiteX3" fmla="*/ 787797 w 788192"/>
                    <a:gd name="connsiteY3" fmla="*/ 47213 h 843805"/>
                    <a:gd name="connsiteX4" fmla="*/ 646178 w 788192"/>
                    <a:gd name="connsiteY4" fmla="*/ 601977 h 843805"/>
                    <a:gd name="connsiteX5" fmla="*/ 586369 w 788192"/>
                    <a:gd name="connsiteY5" fmla="*/ 661783 h 843805"/>
                    <a:gd name="connsiteX6" fmla="*/ 54738 w 788192"/>
                    <a:gd name="connsiteY6" fmla="*/ 838802 h 843805"/>
                    <a:gd name="connsiteX7" fmla="*/ 424 w 788192"/>
                    <a:gd name="connsiteY7" fmla="*/ 794192 h 843805"/>
                    <a:gd name="connsiteX8" fmla="*/ 119790 w 788192"/>
                    <a:gd name="connsiteY8" fmla="*/ 244809 h 843805"/>
                    <a:gd name="connsiteX0" fmla="*/ 119790 w 789709"/>
                    <a:gd name="connsiteY0" fmla="*/ 245500 h 844496"/>
                    <a:gd name="connsiteX1" fmla="*/ 175167 w 789709"/>
                    <a:gd name="connsiteY1" fmla="*/ 179522 h 844496"/>
                    <a:gd name="connsiteX2" fmla="*/ 739900 w 789709"/>
                    <a:gd name="connsiteY2" fmla="*/ 4771 h 844496"/>
                    <a:gd name="connsiteX3" fmla="*/ 787797 w 789709"/>
                    <a:gd name="connsiteY3" fmla="*/ 47904 h 844496"/>
                    <a:gd name="connsiteX4" fmla="*/ 646178 w 789709"/>
                    <a:gd name="connsiteY4" fmla="*/ 602668 h 844496"/>
                    <a:gd name="connsiteX5" fmla="*/ 586369 w 789709"/>
                    <a:gd name="connsiteY5" fmla="*/ 662474 h 844496"/>
                    <a:gd name="connsiteX6" fmla="*/ 54738 w 789709"/>
                    <a:gd name="connsiteY6" fmla="*/ 839493 h 844496"/>
                    <a:gd name="connsiteX7" fmla="*/ 424 w 789709"/>
                    <a:gd name="connsiteY7" fmla="*/ 794883 h 844496"/>
                    <a:gd name="connsiteX8" fmla="*/ 119790 w 789709"/>
                    <a:gd name="connsiteY8" fmla="*/ 245500 h 844496"/>
                    <a:gd name="connsiteX0" fmla="*/ 121245 w 791164"/>
                    <a:gd name="connsiteY0" fmla="*/ 245500 h 844526"/>
                    <a:gd name="connsiteX1" fmla="*/ 176622 w 791164"/>
                    <a:gd name="connsiteY1" fmla="*/ 179522 h 844526"/>
                    <a:gd name="connsiteX2" fmla="*/ 741355 w 791164"/>
                    <a:gd name="connsiteY2" fmla="*/ 4771 h 844526"/>
                    <a:gd name="connsiteX3" fmla="*/ 789252 w 791164"/>
                    <a:gd name="connsiteY3" fmla="*/ 47904 h 844526"/>
                    <a:gd name="connsiteX4" fmla="*/ 647633 w 791164"/>
                    <a:gd name="connsiteY4" fmla="*/ 602668 h 844526"/>
                    <a:gd name="connsiteX5" fmla="*/ 587824 w 791164"/>
                    <a:gd name="connsiteY5" fmla="*/ 662474 h 844526"/>
                    <a:gd name="connsiteX6" fmla="*/ 56193 w 791164"/>
                    <a:gd name="connsiteY6" fmla="*/ 839493 h 844526"/>
                    <a:gd name="connsiteX7" fmla="*/ 1879 w 791164"/>
                    <a:gd name="connsiteY7" fmla="*/ 794883 h 844526"/>
                    <a:gd name="connsiteX8" fmla="*/ 121245 w 791164"/>
                    <a:gd name="connsiteY8" fmla="*/ 245500 h 844526"/>
                    <a:gd name="connsiteX0" fmla="*/ 121627 w 791546"/>
                    <a:gd name="connsiteY0" fmla="*/ 245500 h 846565"/>
                    <a:gd name="connsiteX1" fmla="*/ 177004 w 791546"/>
                    <a:gd name="connsiteY1" fmla="*/ 179522 h 846565"/>
                    <a:gd name="connsiteX2" fmla="*/ 741737 w 791546"/>
                    <a:gd name="connsiteY2" fmla="*/ 4771 h 846565"/>
                    <a:gd name="connsiteX3" fmla="*/ 789634 w 791546"/>
                    <a:gd name="connsiteY3" fmla="*/ 47904 h 846565"/>
                    <a:gd name="connsiteX4" fmla="*/ 648015 w 791546"/>
                    <a:gd name="connsiteY4" fmla="*/ 602668 h 846565"/>
                    <a:gd name="connsiteX5" fmla="*/ 588206 w 791546"/>
                    <a:gd name="connsiteY5" fmla="*/ 662474 h 846565"/>
                    <a:gd name="connsiteX6" fmla="*/ 56575 w 791546"/>
                    <a:gd name="connsiteY6" fmla="*/ 839493 h 846565"/>
                    <a:gd name="connsiteX7" fmla="*/ 2261 w 791546"/>
                    <a:gd name="connsiteY7" fmla="*/ 794883 h 846565"/>
                    <a:gd name="connsiteX8" fmla="*/ 121627 w 791546"/>
                    <a:gd name="connsiteY8" fmla="*/ 245500 h 846565"/>
                    <a:gd name="connsiteX0" fmla="*/ 123076 w 792995"/>
                    <a:gd name="connsiteY0" fmla="*/ 245500 h 851019"/>
                    <a:gd name="connsiteX1" fmla="*/ 178453 w 792995"/>
                    <a:gd name="connsiteY1" fmla="*/ 179522 h 851019"/>
                    <a:gd name="connsiteX2" fmla="*/ 743186 w 792995"/>
                    <a:gd name="connsiteY2" fmla="*/ 4771 h 851019"/>
                    <a:gd name="connsiteX3" fmla="*/ 791083 w 792995"/>
                    <a:gd name="connsiteY3" fmla="*/ 47904 h 851019"/>
                    <a:gd name="connsiteX4" fmla="*/ 649464 w 792995"/>
                    <a:gd name="connsiteY4" fmla="*/ 602668 h 851019"/>
                    <a:gd name="connsiteX5" fmla="*/ 589655 w 792995"/>
                    <a:gd name="connsiteY5" fmla="*/ 662474 h 851019"/>
                    <a:gd name="connsiteX6" fmla="*/ 58024 w 792995"/>
                    <a:gd name="connsiteY6" fmla="*/ 839493 h 851019"/>
                    <a:gd name="connsiteX7" fmla="*/ 2094 w 792995"/>
                    <a:gd name="connsiteY7" fmla="*/ 810675 h 851019"/>
                    <a:gd name="connsiteX8" fmla="*/ 123076 w 792995"/>
                    <a:gd name="connsiteY8" fmla="*/ 245500 h 851019"/>
                    <a:gd name="connsiteX0" fmla="*/ 122415 w 792334"/>
                    <a:gd name="connsiteY0" fmla="*/ 245500 h 847983"/>
                    <a:gd name="connsiteX1" fmla="*/ 177792 w 792334"/>
                    <a:gd name="connsiteY1" fmla="*/ 179522 h 847983"/>
                    <a:gd name="connsiteX2" fmla="*/ 742525 w 792334"/>
                    <a:gd name="connsiteY2" fmla="*/ 4771 h 847983"/>
                    <a:gd name="connsiteX3" fmla="*/ 790422 w 792334"/>
                    <a:gd name="connsiteY3" fmla="*/ 47904 h 847983"/>
                    <a:gd name="connsiteX4" fmla="*/ 648803 w 792334"/>
                    <a:gd name="connsiteY4" fmla="*/ 602668 h 847983"/>
                    <a:gd name="connsiteX5" fmla="*/ 588994 w 792334"/>
                    <a:gd name="connsiteY5" fmla="*/ 662474 h 847983"/>
                    <a:gd name="connsiteX6" fmla="*/ 57363 w 792334"/>
                    <a:gd name="connsiteY6" fmla="*/ 839493 h 847983"/>
                    <a:gd name="connsiteX7" fmla="*/ 1433 w 792334"/>
                    <a:gd name="connsiteY7" fmla="*/ 810675 h 847983"/>
                    <a:gd name="connsiteX8" fmla="*/ 122415 w 792334"/>
                    <a:gd name="connsiteY8" fmla="*/ 245500 h 847983"/>
                    <a:gd name="connsiteX0" fmla="*/ 126410 w 796329"/>
                    <a:gd name="connsiteY0" fmla="*/ 245500 h 850247"/>
                    <a:gd name="connsiteX1" fmla="*/ 181787 w 796329"/>
                    <a:gd name="connsiteY1" fmla="*/ 179522 h 850247"/>
                    <a:gd name="connsiteX2" fmla="*/ 746520 w 796329"/>
                    <a:gd name="connsiteY2" fmla="*/ 4771 h 850247"/>
                    <a:gd name="connsiteX3" fmla="*/ 794417 w 796329"/>
                    <a:gd name="connsiteY3" fmla="*/ 47904 h 850247"/>
                    <a:gd name="connsiteX4" fmla="*/ 652798 w 796329"/>
                    <a:gd name="connsiteY4" fmla="*/ 602668 h 850247"/>
                    <a:gd name="connsiteX5" fmla="*/ 592989 w 796329"/>
                    <a:gd name="connsiteY5" fmla="*/ 662474 h 850247"/>
                    <a:gd name="connsiteX6" fmla="*/ 41257 w 796329"/>
                    <a:gd name="connsiteY6" fmla="*/ 842541 h 850247"/>
                    <a:gd name="connsiteX7" fmla="*/ 5428 w 796329"/>
                    <a:gd name="connsiteY7" fmla="*/ 810675 h 850247"/>
                    <a:gd name="connsiteX8" fmla="*/ 126410 w 796329"/>
                    <a:gd name="connsiteY8" fmla="*/ 245500 h 850247"/>
                    <a:gd name="connsiteX0" fmla="*/ 123374 w 793293"/>
                    <a:gd name="connsiteY0" fmla="*/ 245500 h 850009"/>
                    <a:gd name="connsiteX1" fmla="*/ 178751 w 793293"/>
                    <a:gd name="connsiteY1" fmla="*/ 179522 h 850009"/>
                    <a:gd name="connsiteX2" fmla="*/ 743484 w 793293"/>
                    <a:gd name="connsiteY2" fmla="*/ 4771 h 850009"/>
                    <a:gd name="connsiteX3" fmla="*/ 791381 w 793293"/>
                    <a:gd name="connsiteY3" fmla="*/ 47904 h 850009"/>
                    <a:gd name="connsiteX4" fmla="*/ 649762 w 793293"/>
                    <a:gd name="connsiteY4" fmla="*/ 602668 h 850009"/>
                    <a:gd name="connsiteX5" fmla="*/ 589953 w 793293"/>
                    <a:gd name="connsiteY5" fmla="*/ 662474 h 850009"/>
                    <a:gd name="connsiteX6" fmla="*/ 38221 w 793293"/>
                    <a:gd name="connsiteY6" fmla="*/ 842541 h 850009"/>
                    <a:gd name="connsiteX7" fmla="*/ 2392 w 793293"/>
                    <a:gd name="connsiteY7" fmla="*/ 810675 h 850009"/>
                    <a:gd name="connsiteX8" fmla="*/ 123374 w 793293"/>
                    <a:gd name="connsiteY8" fmla="*/ 245500 h 850009"/>
                    <a:gd name="connsiteX0" fmla="*/ 122546 w 792465"/>
                    <a:gd name="connsiteY0" fmla="*/ 245500 h 848895"/>
                    <a:gd name="connsiteX1" fmla="*/ 177923 w 792465"/>
                    <a:gd name="connsiteY1" fmla="*/ 179522 h 848895"/>
                    <a:gd name="connsiteX2" fmla="*/ 742656 w 792465"/>
                    <a:gd name="connsiteY2" fmla="*/ 4771 h 848895"/>
                    <a:gd name="connsiteX3" fmla="*/ 790553 w 792465"/>
                    <a:gd name="connsiteY3" fmla="*/ 47904 h 848895"/>
                    <a:gd name="connsiteX4" fmla="*/ 648934 w 792465"/>
                    <a:gd name="connsiteY4" fmla="*/ 602668 h 848895"/>
                    <a:gd name="connsiteX5" fmla="*/ 589125 w 792465"/>
                    <a:gd name="connsiteY5" fmla="*/ 662474 h 848895"/>
                    <a:gd name="connsiteX6" fmla="*/ 37393 w 792465"/>
                    <a:gd name="connsiteY6" fmla="*/ 842541 h 848895"/>
                    <a:gd name="connsiteX7" fmla="*/ 1564 w 792465"/>
                    <a:gd name="connsiteY7" fmla="*/ 810675 h 848895"/>
                    <a:gd name="connsiteX8" fmla="*/ 122546 w 792465"/>
                    <a:gd name="connsiteY8" fmla="*/ 245500 h 848895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9176 w 792707"/>
                    <a:gd name="connsiteY4" fmla="*/ 602668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5979"/>
                    <a:gd name="connsiteY0" fmla="*/ 252861 h 855300"/>
                    <a:gd name="connsiteX1" fmla="*/ 178165 w 795979"/>
                    <a:gd name="connsiteY1" fmla="*/ 186883 h 855300"/>
                    <a:gd name="connsiteX2" fmla="*/ 742898 w 795979"/>
                    <a:gd name="connsiteY2" fmla="*/ 12132 h 855300"/>
                    <a:gd name="connsiteX3" fmla="*/ 794387 w 795979"/>
                    <a:gd name="connsiteY3" fmla="*/ 32653 h 855300"/>
                    <a:gd name="connsiteX4" fmla="*/ 643252 w 795979"/>
                    <a:gd name="connsiteY4" fmla="*/ 630487 h 855300"/>
                    <a:gd name="connsiteX5" fmla="*/ 604981 w 795979"/>
                    <a:gd name="connsiteY5" fmla="*/ 666966 h 855300"/>
                    <a:gd name="connsiteX6" fmla="*/ 37635 w 795979"/>
                    <a:gd name="connsiteY6" fmla="*/ 849902 h 855300"/>
                    <a:gd name="connsiteX7" fmla="*/ 1806 w 795979"/>
                    <a:gd name="connsiteY7" fmla="*/ 818036 h 855300"/>
                    <a:gd name="connsiteX8" fmla="*/ 122788 w 795979"/>
                    <a:gd name="connsiteY8" fmla="*/ 252861 h 855300"/>
                    <a:gd name="connsiteX0" fmla="*/ 122788 w 801268"/>
                    <a:gd name="connsiteY0" fmla="*/ 257281 h 859720"/>
                    <a:gd name="connsiteX1" fmla="*/ 178165 w 801268"/>
                    <a:gd name="connsiteY1" fmla="*/ 191303 h 859720"/>
                    <a:gd name="connsiteX2" fmla="*/ 767306 w 801268"/>
                    <a:gd name="connsiteY2" fmla="*/ 8839 h 859720"/>
                    <a:gd name="connsiteX3" fmla="*/ 794387 w 801268"/>
                    <a:gd name="connsiteY3" fmla="*/ 37073 h 859720"/>
                    <a:gd name="connsiteX4" fmla="*/ 643252 w 801268"/>
                    <a:gd name="connsiteY4" fmla="*/ 634907 h 859720"/>
                    <a:gd name="connsiteX5" fmla="*/ 604981 w 801268"/>
                    <a:gd name="connsiteY5" fmla="*/ 671386 h 859720"/>
                    <a:gd name="connsiteX6" fmla="*/ 37635 w 801268"/>
                    <a:gd name="connsiteY6" fmla="*/ 854322 h 859720"/>
                    <a:gd name="connsiteX7" fmla="*/ 1806 w 801268"/>
                    <a:gd name="connsiteY7" fmla="*/ 822456 h 859720"/>
                    <a:gd name="connsiteX8" fmla="*/ 122788 w 801268"/>
                    <a:gd name="connsiteY8" fmla="*/ 257281 h 859720"/>
                    <a:gd name="connsiteX0" fmla="*/ 122788 w 796937"/>
                    <a:gd name="connsiteY0" fmla="*/ 253230 h 855669"/>
                    <a:gd name="connsiteX1" fmla="*/ 178165 w 796937"/>
                    <a:gd name="connsiteY1" fmla="*/ 187252 h 855669"/>
                    <a:gd name="connsiteX2" fmla="*/ 767306 w 796937"/>
                    <a:gd name="connsiteY2" fmla="*/ 4788 h 855669"/>
                    <a:gd name="connsiteX3" fmla="*/ 794387 w 796937"/>
                    <a:gd name="connsiteY3" fmla="*/ 33022 h 855669"/>
                    <a:gd name="connsiteX4" fmla="*/ 643252 w 796937"/>
                    <a:gd name="connsiteY4" fmla="*/ 630856 h 855669"/>
                    <a:gd name="connsiteX5" fmla="*/ 604981 w 796937"/>
                    <a:gd name="connsiteY5" fmla="*/ 667335 h 855669"/>
                    <a:gd name="connsiteX6" fmla="*/ 37635 w 796937"/>
                    <a:gd name="connsiteY6" fmla="*/ 850271 h 855669"/>
                    <a:gd name="connsiteX7" fmla="*/ 1806 w 796937"/>
                    <a:gd name="connsiteY7" fmla="*/ 818405 h 855669"/>
                    <a:gd name="connsiteX8" fmla="*/ 122788 w 796937"/>
                    <a:gd name="connsiteY8" fmla="*/ 253230 h 855669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387"/>
                    <a:gd name="connsiteY0" fmla="*/ 249502 h 851941"/>
                    <a:gd name="connsiteX1" fmla="*/ 178165 w 794387"/>
                    <a:gd name="connsiteY1" fmla="*/ 183524 h 851941"/>
                    <a:gd name="connsiteX2" fmla="*/ 767306 w 794387"/>
                    <a:gd name="connsiteY2" fmla="*/ 1060 h 851941"/>
                    <a:gd name="connsiteX3" fmla="*/ 794387 w 794387"/>
                    <a:gd name="connsiteY3" fmla="*/ 29294 h 851941"/>
                    <a:gd name="connsiteX4" fmla="*/ 643252 w 794387"/>
                    <a:gd name="connsiteY4" fmla="*/ 627128 h 851941"/>
                    <a:gd name="connsiteX5" fmla="*/ 604981 w 794387"/>
                    <a:gd name="connsiteY5" fmla="*/ 663607 h 851941"/>
                    <a:gd name="connsiteX6" fmla="*/ 37635 w 794387"/>
                    <a:gd name="connsiteY6" fmla="*/ 846543 h 851941"/>
                    <a:gd name="connsiteX7" fmla="*/ 1806 w 794387"/>
                    <a:gd name="connsiteY7" fmla="*/ 814677 h 851941"/>
                    <a:gd name="connsiteX8" fmla="*/ 122788 w 794387"/>
                    <a:gd name="connsiteY8" fmla="*/ 249502 h 851941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446"/>
                    <a:gd name="connsiteY0" fmla="*/ 249171 h 851610"/>
                    <a:gd name="connsiteX1" fmla="*/ 178165 w 794446"/>
                    <a:gd name="connsiteY1" fmla="*/ 183193 h 851610"/>
                    <a:gd name="connsiteX2" fmla="*/ 767306 w 794446"/>
                    <a:gd name="connsiteY2" fmla="*/ 729 h 851610"/>
                    <a:gd name="connsiteX3" fmla="*/ 794387 w 794446"/>
                    <a:gd name="connsiteY3" fmla="*/ 28963 h 851610"/>
                    <a:gd name="connsiteX4" fmla="*/ 643252 w 794446"/>
                    <a:gd name="connsiteY4" fmla="*/ 626797 h 851610"/>
                    <a:gd name="connsiteX5" fmla="*/ 604981 w 794446"/>
                    <a:gd name="connsiteY5" fmla="*/ 663276 h 851610"/>
                    <a:gd name="connsiteX6" fmla="*/ 37635 w 794446"/>
                    <a:gd name="connsiteY6" fmla="*/ 846212 h 851610"/>
                    <a:gd name="connsiteX7" fmla="*/ 1806 w 794446"/>
                    <a:gd name="connsiteY7" fmla="*/ 814346 h 851610"/>
                    <a:gd name="connsiteX8" fmla="*/ 122788 w 794446"/>
                    <a:gd name="connsiteY8" fmla="*/ 249171 h 851610"/>
                    <a:gd name="connsiteX0" fmla="*/ 122788 w 794387"/>
                    <a:gd name="connsiteY0" fmla="*/ 249019 h 851458"/>
                    <a:gd name="connsiteX1" fmla="*/ 178165 w 794387"/>
                    <a:gd name="connsiteY1" fmla="*/ 183041 h 851458"/>
                    <a:gd name="connsiteX2" fmla="*/ 762820 w 794387"/>
                    <a:gd name="connsiteY2" fmla="*/ 756 h 851458"/>
                    <a:gd name="connsiteX3" fmla="*/ 794387 w 794387"/>
                    <a:gd name="connsiteY3" fmla="*/ 28811 h 851458"/>
                    <a:gd name="connsiteX4" fmla="*/ 643252 w 794387"/>
                    <a:gd name="connsiteY4" fmla="*/ 626645 h 851458"/>
                    <a:gd name="connsiteX5" fmla="*/ 604981 w 794387"/>
                    <a:gd name="connsiteY5" fmla="*/ 663124 h 851458"/>
                    <a:gd name="connsiteX6" fmla="*/ 37635 w 794387"/>
                    <a:gd name="connsiteY6" fmla="*/ 846060 h 851458"/>
                    <a:gd name="connsiteX7" fmla="*/ 1806 w 794387"/>
                    <a:gd name="connsiteY7" fmla="*/ 814194 h 851458"/>
                    <a:gd name="connsiteX8" fmla="*/ 122788 w 794387"/>
                    <a:gd name="connsiteY8" fmla="*/ 249019 h 851458"/>
                    <a:gd name="connsiteX0" fmla="*/ 122788 w 795759"/>
                    <a:gd name="connsiteY0" fmla="*/ 248603 h 851042"/>
                    <a:gd name="connsiteX1" fmla="*/ 178165 w 795759"/>
                    <a:gd name="connsiteY1" fmla="*/ 182625 h 851042"/>
                    <a:gd name="connsiteX2" fmla="*/ 762820 w 795759"/>
                    <a:gd name="connsiteY2" fmla="*/ 340 h 851042"/>
                    <a:gd name="connsiteX3" fmla="*/ 794387 w 795759"/>
                    <a:gd name="connsiteY3" fmla="*/ 28395 h 851042"/>
                    <a:gd name="connsiteX4" fmla="*/ 643252 w 795759"/>
                    <a:gd name="connsiteY4" fmla="*/ 626229 h 851042"/>
                    <a:gd name="connsiteX5" fmla="*/ 604981 w 795759"/>
                    <a:gd name="connsiteY5" fmla="*/ 662708 h 851042"/>
                    <a:gd name="connsiteX6" fmla="*/ 37635 w 795759"/>
                    <a:gd name="connsiteY6" fmla="*/ 845644 h 851042"/>
                    <a:gd name="connsiteX7" fmla="*/ 1806 w 795759"/>
                    <a:gd name="connsiteY7" fmla="*/ 813778 h 851042"/>
                    <a:gd name="connsiteX8" fmla="*/ 122788 w 795759"/>
                    <a:gd name="connsiteY8" fmla="*/ 248603 h 851042"/>
                    <a:gd name="connsiteX0" fmla="*/ 122788 w 794931"/>
                    <a:gd name="connsiteY0" fmla="*/ 248768 h 851207"/>
                    <a:gd name="connsiteX1" fmla="*/ 178165 w 794931"/>
                    <a:gd name="connsiteY1" fmla="*/ 182790 h 851207"/>
                    <a:gd name="connsiteX2" fmla="*/ 762820 w 794931"/>
                    <a:gd name="connsiteY2" fmla="*/ 505 h 851207"/>
                    <a:gd name="connsiteX3" fmla="*/ 794387 w 794931"/>
                    <a:gd name="connsiteY3" fmla="*/ 28560 h 851207"/>
                    <a:gd name="connsiteX4" fmla="*/ 643252 w 794931"/>
                    <a:gd name="connsiteY4" fmla="*/ 626394 h 851207"/>
                    <a:gd name="connsiteX5" fmla="*/ 604981 w 794931"/>
                    <a:gd name="connsiteY5" fmla="*/ 662873 h 851207"/>
                    <a:gd name="connsiteX6" fmla="*/ 37635 w 794931"/>
                    <a:gd name="connsiteY6" fmla="*/ 845809 h 851207"/>
                    <a:gd name="connsiteX7" fmla="*/ 1806 w 794931"/>
                    <a:gd name="connsiteY7" fmla="*/ 813943 h 851207"/>
                    <a:gd name="connsiteX8" fmla="*/ 122788 w 794931"/>
                    <a:gd name="connsiteY8" fmla="*/ 248768 h 851207"/>
                    <a:gd name="connsiteX0" fmla="*/ 122788 w 794921"/>
                    <a:gd name="connsiteY0" fmla="*/ 250609 h 853048"/>
                    <a:gd name="connsiteX1" fmla="*/ 178165 w 794921"/>
                    <a:gd name="connsiteY1" fmla="*/ 184631 h 853048"/>
                    <a:gd name="connsiteX2" fmla="*/ 762820 w 794921"/>
                    <a:gd name="connsiteY2" fmla="*/ 2346 h 853048"/>
                    <a:gd name="connsiteX3" fmla="*/ 794387 w 794921"/>
                    <a:gd name="connsiteY3" fmla="*/ 30401 h 853048"/>
                    <a:gd name="connsiteX4" fmla="*/ 643252 w 794921"/>
                    <a:gd name="connsiteY4" fmla="*/ 628235 h 853048"/>
                    <a:gd name="connsiteX5" fmla="*/ 604981 w 794921"/>
                    <a:gd name="connsiteY5" fmla="*/ 664714 h 853048"/>
                    <a:gd name="connsiteX6" fmla="*/ 37635 w 794921"/>
                    <a:gd name="connsiteY6" fmla="*/ 847650 h 853048"/>
                    <a:gd name="connsiteX7" fmla="*/ 1806 w 794921"/>
                    <a:gd name="connsiteY7" fmla="*/ 815784 h 853048"/>
                    <a:gd name="connsiteX8" fmla="*/ 122788 w 794921"/>
                    <a:gd name="connsiteY8" fmla="*/ 250609 h 853048"/>
                    <a:gd name="connsiteX0" fmla="*/ 121688 w 793821"/>
                    <a:gd name="connsiteY0" fmla="*/ 250609 h 867730"/>
                    <a:gd name="connsiteX1" fmla="*/ 177065 w 793821"/>
                    <a:gd name="connsiteY1" fmla="*/ 184631 h 867730"/>
                    <a:gd name="connsiteX2" fmla="*/ 761720 w 793821"/>
                    <a:gd name="connsiteY2" fmla="*/ 2346 h 867730"/>
                    <a:gd name="connsiteX3" fmla="*/ 793287 w 793821"/>
                    <a:gd name="connsiteY3" fmla="*/ 30401 h 867730"/>
                    <a:gd name="connsiteX4" fmla="*/ 642152 w 793821"/>
                    <a:gd name="connsiteY4" fmla="*/ 628235 h 867730"/>
                    <a:gd name="connsiteX5" fmla="*/ 603881 w 793821"/>
                    <a:gd name="connsiteY5" fmla="*/ 664714 h 867730"/>
                    <a:gd name="connsiteX6" fmla="*/ 55196 w 793821"/>
                    <a:gd name="connsiteY6" fmla="*/ 864881 h 867730"/>
                    <a:gd name="connsiteX7" fmla="*/ 706 w 793821"/>
                    <a:gd name="connsiteY7" fmla="*/ 815784 h 867730"/>
                    <a:gd name="connsiteX8" fmla="*/ 121688 w 793821"/>
                    <a:gd name="connsiteY8" fmla="*/ 250609 h 867730"/>
                    <a:gd name="connsiteX0" fmla="*/ 123092 w 795225"/>
                    <a:gd name="connsiteY0" fmla="*/ 250609 h 871061"/>
                    <a:gd name="connsiteX1" fmla="*/ 178469 w 795225"/>
                    <a:gd name="connsiteY1" fmla="*/ 184631 h 871061"/>
                    <a:gd name="connsiteX2" fmla="*/ 763124 w 795225"/>
                    <a:gd name="connsiteY2" fmla="*/ 2346 h 871061"/>
                    <a:gd name="connsiteX3" fmla="*/ 794691 w 795225"/>
                    <a:gd name="connsiteY3" fmla="*/ 30401 h 871061"/>
                    <a:gd name="connsiteX4" fmla="*/ 643556 w 795225"/>
                    <a:gd name="connsiteY4" fmla="*/ 628235 h 871061"/>
                    <a:gd name="connsiteX5" fmla="*/ 605285 w 795225"/>
                    <a:gd name="connsiteY5" fmla="*/ 664714 h 871061"/>
                    <a:gd name="connsiteX6" fmla="*/ 56600 w 795225"/>
                    <a:gd name="connsiteY6" fmla="*/ 864881 h 871061"/>
                    <a:gd name="connsiteX7" fmla="*/ 671 w 795225"/>
                    <a:gd name="connsiteY7" fmla="*/ 836062 h 871061"/>
                    <a:gd name="connsiteX8" fmla="*/ 123092 w 795225"/>
                    <a:gd name="connsiteY8" fmla="*/ 250609 h 871061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517"/>
                    <a:gd name="connsiteY0" fmla="*/ 245220 h 872424"/>
                    <a:gd name="connsiteX1" fmla="*/ 173321 w 796517"/>
                    <a:gd name="connsiteY1" fmla="*/ 195213 h 872424"/>
                    <a:gd name="connsiteX2" fmla="*/ 764259 w 796517"/>
                    <a:gd name="connsiteY2" fmla="*/ 1443 h 872424"/>
                    <a:gd name="connsiteX3" fmla="*/ 795826 w 796517"/>
                    <a:gd name="connsiteY3" fmla="*/ 29498 h 872424"/>
                    <a:gd name="connsiteX4" fmla="*/ 644691 w 796517"/>
                    <a:gd name="connsiteY4" fmla="*/ 627332 h 872424"/>
                    <a:gd name="connsiteX5" fmla="*/ 606420 w 796517"/>
                    <a:gd name="connsiteY5" fmla="*/ 663811 h 872424"/>
                    <a:gd name="connsiteX6" fmla="*/ 37635 w 796517"/>
                    <a:gd name="connsiteY6" fmla="*/ 867026 h 872424"/>
                    <a:gd name="connsiteX7" fmla="*/ 1806 w 796517"/>
                    <a:gd name="connsiteY7" fmla="*/ 835159 h 872424"/>
                    <a:gd name="connsiteX8" fmla="*/ 124048 w 796517"/>
                    <a:gd name="connsiteY8" fmla="*/ 245220 h 87242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3923"/>
                    <a:gd name="connsiteY0" fmla="*/ 248400 h 875604"/>
                    <a:gd name="connsiteX1" fmla="*/ 173321 w 793923"/>
                    <a:gd name="connsiteY1" fmla="*/ 198393 h 875604"/>
                    <a:gd name="connsiteX2" fmla="*/ 764259 w 793923"/>
                    <a:gd name="connsiteY2" fmla="*/ 4623 h 875604"/>
                    <a:gd name="connsiteX3" fmla="*/ 793494 w 793923"/>
                    <a:gd name="connsiteY3" fmla="*/ 30525 h 875604"/>
                    <a:gd name="connsiteX4" fmla="*/ 644691 w 793923"/>
                    <a:gd name="connsiteY4" fmla="*/ 630512 h 875604"/>
                    <a:gd name="connsiteX5" fmla="*/ 606420 w 793923"/>
                    <a:gd name="connsiteY5" fmla="*/ 666991 h 875604"/>
                    <a:gd name="connsiteX6" fmla="*/ 37635 w 793923"/>
                    <a:gd name="connsiteY6" fmla="*/ 870206 h 875604"/>
                    <a:gd name="connsiteX7" fmla="*/ 1806 w 793923"/>
                    <a:gd name="connsiteY7" fmla="*/ 838339 h 875604"/>
                    <a:gd name="connsiteX8" fmla="*/ 124048 w 793923"/>
                    <a:gd name="connsiteY8" fmla="*/ 248400 h 875604"/>
                    <a:gd name="connsiteX0" fmla="*/ 124048 w 794184"/>
                    <a:gd name="connsiteY0" fmla="*/ 248479 h 875683"/>
                    <a:gd name="connsiteX1" fmla="*/ 173321 w 794184"/>
                    <a:gd name="connsiteY1" fmla="*/ 198472 h 875683"/>
                    <a:gd name="connsiteX2" fmla="*/ 764259 w 794184"/>
                    <a:gd name="connsiteY2" fmla="*/ 4702 h 875683"/>
                    <a:gd name="connsiteX3" fmla="*/ 793494 w 794184"/>
                    <a:gd name="connsiteY3" fmla="*/ 30604 h 875683"/>
                    <a:gd name="connsiteX4" fmla="*/ 644691 w 794184"/>
                    <a:gd name="connsiteY4" fmla="*/ 630591 h 875683"/>
                    <a:gd name="connsiteX5" fmla="*/ 606420 w 794184"/>
                    <a:gd name="connsiteY5" fmla="*/ 667070 h 875683"/>
                    <a:gd name="connsiteX6" fmla="*/ 37635 w 794184"/>
                    <a:gd name="connsiteY6" fmla="*/ 870285 h 875683"/>
                    <a:gd name="connsiteX7" fmla="*/ 1806 w 794184"/>
                    <a:gd name="connsiteY7" fmla="*/ 838418 h 875683"/>
                    <a:gd name="connsiteX8" fmla="*/ 124048 w 794184"/>
                    <a:gd name="connsiteY8" fmla="*/ 248479 h 875683"/>
                    <a:gd name="connsiteX0" fmla="*/ 124048 w 797698"/>
                    <a:gd name="connsiteY0" fmla="*/ 250607 h 877811"/>
                    <a:gd name="connsiteX1" fmla="*/ 173321 w 797698"/>
                    <a:gd name="connsiteY1" fmla="*/ 200600 h 877811"/>
                    <a:gd name="connsiteX2" fmla="*/ 764259 w 797698"/>
                    <a:gd name="connsiteY2" fmla="*/ 6830 h 877811"/>
                    <a:gd name="connsiteX3" fmla="*/ 793494 w 797698"/>
                    <a:gd name="connsiteY3" fmla="*/ 32732 h 877811"/>
                    <a:gd name="connsiteX4" fmla="*/ 644691 w 797698"/>
                    <a:gd name="connsiteY4" fmla="*/ 632719 h 877811"/>
                    <a:gd name="connsiteX5" fmla="*/ 606420 w 797698"/>
                    <a:gd name="connsiteY5" fmla="*/ 669198 h 877811"/>
                    <a:gd name="connsiteX6" fmla="*/ 37635 w 797698"/>
                    <a:gd name="connsiteY6" fmla="*/ 872413 h 877811"/>
                    <a:gd name="connsiteX7" fmla="*/ 1806 w 797698"/>
                    <a:gd name="connsiteY7" fmla="*/ 840546 h 877811"/>
                    <a:gd name="connsiteX8" fmla="*/ 124048 w 797698"/>
                    <a:gd name="connsiteY8" fmla="*/ 250607 h 877811"/>
                    <a:gd name="connsiteX0" fmla="*/ 124048 w 794940"/>
                    <a:gd name="connsiteY0" fmla="*/ 249962 h 877166"/>
                    <a:gd name="connsiteX1" fmla="*/ 173321 w 794940"/>
                    <a:gd name="connsiteY1" fmla="*/ 199955 h 877166"/>
                    <a:gd name="connsiteX2" fmla="*/ 764259 w 794940"/>
                    <a:gd name="connsiteY2" fmla="*/ 6185 h 877166"/>
                    <a:gd name="connsiteX3" fmla="*/ 793494 w 794940"/>
                    <a:gd name="connsiteY3" fmla="*/ 32087 h 877166"/>
                    <a:gd name="connsiteX4" fmla="*/ 644691 w 794940"/>
                    <a:gd name="connsiteY4" fmla="*/ 632074 h 877166"/>
                    <a:gd name="connsiteX5" fmla="*/ 606420 w 794940"/>
                    <a:gd name="connsiteY5" fmla="*/ 668553 h 877166"/>
                    <a:gd name="connsiteX6" fmla="*/ 37635 w 794940"/>
                    <a:gd name="connsiteY6" fmla="*/ 871768 h 877166"/>
                    <a:gd name="connsiteX7" fmla="*/ 1806 w 794940"/>
                    <a:gd name="connsiteY7" fmla="*/ 839901 h 877166"/>
                    <a:gd name="connsiteX8" fmla="*/ 124048 w 794940"/>
                    <a:gd name="connsiteY8" fmla="*/ 249962 h 877166"/>
                    <a:gd name="connsiteX0" fmla="*/ 124048 w 796860"/>
                    <a:gd name="connsiteY0" fmla="*/ 248978 h 876182"/>
                    <a:gd name="connsiteX1" fmla="*/ 173321 w 796860"/>
                    <a:gd name="connsiteY1" fmla="*/ 198971 h 876182"/>
                    <a:gd name="connsiteX2" fmla="*/ 764259 w 796860"/>
                    <a:gd name="connsiteY2" fmla="*/ 5201 h 876182"/>
                    <a:gd name="connsiteX3" fmla="*/ 793494 w 796860"/>
                    <a:gd name="connsiteY3" fmla="*/ 31103 h 876182"/>
                    <a:gd name="connsiteX4" fmla="*/ 644691 w 796860"/>
                    <a:gd name="connsiteY4" fmla="*/ 631090 h 876182"/>
                    <a:gd name="connsiteX5" fmla="*/ 606420 w 796860"/>
                    <a:gd name="connsiteY5" fmla="*/ 667569 h 876182"/>
                    <a:gd name="connsiteX6" fmla="*/ 37635 w 796860"/>
                    <a:gd name="connsiteY6" fmla="*/ 870784 h 876182"/>
                    <a:gd name="connsiteX7" fmla="*/ 1806 w 796860"/>
                    <a:gd name="connsiteY7" fmla="*/ 838917 h 876182"/>
                    <a:gd name="connsiteX8" fmla="*/ 124048 w 796860"/>
                    <a:gd name="connsiteY8" fmla="*/ 248978 h 876182"/>
                    <a:gd name="connsiteX0" fmla="*/ 124048 w 795082"/>
                    <a:gd name="connsiteY0" fmla="*/ 248097 h 875301"/>
                    <a:gd name="connsiteX1" fmla="*/ 173321 w 795082"/>
                    <a:gd name="connsiteY1" fmla="*/ 198090 h 875301"/>
                    <a:gd name="connsiteX2" fmla="*/ 764259 w 795082"/>
                    <a:gd name="connsiteY2" fmla="*/ 4320 h 875301"/>
                    <a:gd name="connsiteX3" fmla="*/ 793494 w 795082"/>
                    <a:gd name="connsiteY3" fmla="*/ 30222 h 875301"/>
                    <a:gd name="connsiteX4" fmla="*/ 644691 w 795082"/>
                    <a:gd name="connsiteY4" fmla="*/ 630209 h 875301"/>
                    <a:gd name="connsiteX5" fmla="*/ 606420 w 795082"/>
                    <a:gd name="connsiteY5" fmla="*/ 666688 h 875301"/>
                    <a:gd name="connsiteX6" fmla="*/ 37635 w 795082"/>
                    <a:gd name="connsiteY6" fmla="*/ 869903 h 875301"/>
                    <a:gd name="connsiteX7" fmla="*/ 1806 w 795082"/>
                    <a:gd name="connsiteY7" fmla="*/ 838036 h 875301"/>
                    <a:gd name="connsiteX8" fmla="*/ 124048 w 795082"/>
                    <a:gd name="connsiteY8" fmla="*/ 248097 h 875301"/>
                    <a:gd name="connsiteX0" fmla="*/ 124048 w 793494"/>
                    <a:gd name="connsiteY0" fmla="*/ 247108 h 874312"/>
                    <a:gd name="connsiteX1" fmla="*/ 173321 w 793494"/>
                    <a:gd name="connsiteY1" fmla="*/ 197101 h 874312"/>
                    <a:gd name="connsiteX2" fmla="*/ 764259 w 793494"/>
                    <a:gd name="connsiteY2" fmla="*/ 3331 h 874312"/>
                    <a:gd name="connsiteX3" fmla="*/ 793494 w 793494"/>
                    <a:gd name="connsiteY3" fmla="*/ 29233 h 874312"/>
                    <a:gd name="connsiteX4" fmla="*/ 644691 w 793494"/>
                    <a:gd name="connsiteY4" fmla="*/ 629220 h 874312"/>
                    <a:gd name="connsiteX5" fmla="*/ 606420 w 793494"/>
                    <a:gd name="connsiteY5" fmla="*/ 665699 h 874312"/>
                    <a:gd name="connsiteX6" fmla="*/ 37635 w 793494"/>
                    <a:gd name="connsiteY6" fmla="*/ 868914 h 874312"/>
                    <a:gd name="connsiteX7" fmla="*/ 1806 w 793494"/>
                    <a:gd name="connsiteY7" fmla="*/ 837047 h 874312"/>
                    <a:gd name="connsiteX8" fmla="*/ 124048 w 793494"/>
                    <a:gd name="connsiteY8" fmla="*/ 247108 h 874312"/>
                    <a:gd name="connsiteX0" fmla="*/ 124048 w 793494"/>
                    <a:gd name="connsiteY0" fmla="*/ 248036 h 875240"/>
                    <a:gd name="connsiteX1" fmla="*/ 173321 w 793494"/>
                    <a:gd name="connsiteY1" fmla="*/ 198029 h 875240"/>
                    <a:gd name="connsiteX2" fmla="*/ 764259 w 793494"/>
                    <a:gd name="connsiteY2" fmla="*/ 4259 h 875240"/>
                    <a:gd name="connsiteX3" fmla="*/ 793494 w 793494"/>
                    <a:gd name="connsiteY3" fmla="*/ 30161 h 875240"/>
                    <a:gd name="connsiteX4" fmla="*/ 644691 w 793494"/>
                    <a:gd name="connsiteY4" fmla="*/ 630148 h 875240"/>
                    <a:gd name="connsiteX5" fmla="*/ 606420 w 793494"/>
                    <a:gd name="connsiteY5" fmla="*/ 666627 h 875240"/>
                    <a:gd name="connsiteX6" fmla="*/ 37635 w 793494"/>
                    <a:gd name="connsiteY6" fmla="*/ 869842 h 875240"/>
                    <a:gd name="connsiteX7" fmla="*/ 1806 w 793494"/>
                    <a:gd name="connsiteY7" fmla="*/ 837975 h 875240"/>
                    <a:gd name="connsiteX8" fmla="*/ 124048 w 793494"/>
                    <a:gd name="connsiteY8" fmla="*/ 248036 h 875240"/>
                    <a:gd name="connsiteX0" fmla="*/ 124048 w 789365"/>
                    <a:gd name="connsiteY0" fmla="*/ 246759 h 873963"/>
                    <a:gd name="connsiteX1" fmla="*/ 173321 w 789365"/>
                    <a:gd name="connsiteY1" fmla="*/ 196752 h 873963"/>
                    <a:gd name="connsiteX2" fmla="*/ 764259 w 789365"/>
                    <a:gd name="connsiteY2" fmla="*/ 2982 h 873963"/>
                    <a:gd name="connsiteX3" fmla="*/ 789365 w 789365"/>
                    <a:gd name="connsiteY3" fmla="*/ 38036 h 873963"/>
                    <a:gd name="connsiteX4" fmla="*/ 644691 w 789365"/>
                    <a:gd name="connsiteY4" fmla="*/ 628871 h 873963"/>
                    <a:gd name="connsiteX5" fmla="*/ 606420 w 789365"/>
                    <a:gd name="connsiteY5" fmla="*/ 665350 h 873963"/>
                    <a:gd name="connsiteX6" fmla="*/ 37635 w 789365"/>
                    <a:gd name="connsiteY6" fmla="*/ 868565 h 873963"/>
                    <a:gd name="connsiteX7" fmla="*/ 1806 w 789365"/>
                    <a:gd name="connsiteY7" fmla="*/ 836698 h 873963"/>
                    <a:gd name="connsiteX8" fmla="*/ 124048 w 789365"/>
                    <a:gd name="connsiteY8" fmla="*/ 246759 h 873963"/>
                    <a:gd name="connsiteX0" fmla="*/ 124048 w 791438"/>
                    <a:gd name="connsiteY0" fmla="*/ 247887 h 875091"/>
                    <a:gd name="connsiteX1" fmla="*/ 173321 w 791438"/>
                    <a:gd name="connsiteY1" fmla="*/ 197880 h 875091"/>
                    <a:gd name="connsiteX2" fmla="*/ 764259 w 791438"/>
                    <a:gd name="connsiteY2" fmla="*/ 4110 h 875091"/>
                    <a:gd name="connsiteX3" fmla="*/ 789365 w 791438"/>
                    <a:gd name="connsiteY3" fmla="*/ 39164 h 875091"/>
                    <a:gd name="connsiteX4" fmla="*/ 644691 w 791438"/>
                    <a:gd name="connsiteY4" fmla="*/ 629999 h 875091"/>
                    <a:gd name="connsiteX5" fmla="*/ 606420 w 791438"/>
                    <a:gd name="connsiteY5" fmla="*/ 666478 h 875091"/>
                    <a:gd name="connsiteX6" fmla="*/ 37635 w 791438"/>
                    <a:gd name="connsiteY6" fmla="*/ 869693 h 875091"/>
                    <a:gd name="connsiteX7" fmla="*/ 1806 w 791438"/>
                    <a:gd name="connsiteY7" fmla="*/ 837826 h 875091"/>
                    <a:gd name="connsiteX8" fmla="*/ 124048 w 791438"/>
                    <a:gd name="connsiteY8" fmla="*/ 247887 h 875091"/>
                    <a:gd name="connsiteX0" fmla="*/ 124048 w 790253"/>
                    <a:gd name="connsiteY0" fmla="*/ 245693 h 872897"/>
                    <a:gd name="connsiteX1" fmla="*/ 173321 w 790253"/>
                    <a:gd name="connsiteY1" fmla="*/ 195686 h 872897"/>
                    <a:gd name="connsiteX2" fmla="*/ 753132 w 790253"/>
                    <a:gd name="connsiteY2" fmla="*/ 4606 h 872897"/>
                    <a:gd name="connsiteX3" fmla="*/ 789365 w 790253"/>
                    <a:gd name="connsiteY3" fmla="*/ 36970 h 872897"/>
                    <a:gd name="connsiteX4" fmla="*/ 644691 w 790253"/>
                    <a:gd name="connsiteY4" fmla="*/ 627805 h 872897"/>
                    <a:gd name="connsiteX5" fmla="*/ 606420 w 790253"/>
                    <a:gd name="connsiteY5" fmla="*/ 664284 h 872897"/>
                    <a:gd name="connsiteX6" fmla="*/ 37635 w 790253"/>
                    <a:gd name="connsiteY6" fmla="*/ 867499 h 872897"/>
                    <a:gd name="connsiteX7" fmla="*/ 1806 w 790253"/>
                    <a:gd name="connsiteY7" fmla="*/ 835632 h 872897"/>
                    <a:gd name="connsiteX8" fmla="*/ 124048 w 790253"/>
                    <a:gd name="connsiteY8" fmla="*/ 245693 h 872897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2883 w 790424"/>
                    <a:gd name="connsiteY0" fmla="*/ 245927 h 859457"/>
                    <a:gd name="connsiteX1" fmla="*/ 172156 w 790424"/>
                    <a:gd name="connsiteY1" fmla="*/ 195920 h 859457"/>
                    <a:gd name="connsiteX2" fmla="*/ 751967 w 790424"/>
                    <a:gd name="connsiteY2" fmla="*/ 4840 h 859457"/>
                    <a:gd name="connsiteX3" fmla="*/ 788200 w 790424"/>
                    <a:gd name="connsiteY3" fmla="*/ 37204 h 859457"/>
                    <a:gd name="connsiteX4" fmla="*/ 643526 w 790424"/>
                    <a:gd name="connsiteY4" fmla="*/ 628039 h 859457"/>
                    <a:gd name="connsiteX5" fmla="*/ 605255 w 790424"/>
                    <a:gd name="connsiteY5" fmla="*/ 664518 h 859457"/>
                    <a:gd name="connsiteX6" fmla="*/ 58009 w 790424"/>
                    <a:gd name="connsiteY6" fmla="*/ 844406 h 859457"/>
                    <a:gd name="connsiteX7" fmla="*/ 641 w 790424"/>
                    <a:gd name="connsiteY7" fmla="*/ 835866 h 859457"/>
                    <a:gd name="connsiteX8" fmla="*/ 122883 w 790424"/>
                    <a:gd name="connsiteY8" fmla="*/ 245927 h 859457"/>
                    <a:gd name="connsiteX0" fmla="*/ 122633 w 790174"/>
                    <a:gd name="connsiteY0" fmla="*/ 245927 h 852924"/>
                    <a:gd name="connsiteX1" fmla="*/ 171906 w 790174"/>
                    <a:gd name="connsiteY1" fmla="*/ 195920 h 852924"/>
                    <a:gd name="connsiteX2" fmla="*/ 751717 w 790174"/>
                    <a:gd name="connsiteY2" fmla="*/ 4840 h 852924"/>
                    <a:gd name="connsiteX3" fmla="*/ 787950 w 790174"/>
                    <a:gd name="connsiteY3" fmla="*/ 37204 h 852924"/>
                    <a:gd name="connsiteX4" fmla="*/ 643276 w 790174"/>
                    <a:gd name="connsiteY4" fmla="*/ 628039 h 852924"/>
                    <a:gd name="connsiteX5" fmla="*/ 605005 w 790174"/>
                    <a:gd name="connsiteY5" fmla="*/ 664518 h 852924"/>
                    <a:gd name="connsiteX6" fmla="*/ 77144 w 790174"/>
                    <a:gd name="connsiteY6" fmla="*/ 823412 h 852924"/>
                    <a:gd name="connsiteX7" fmla="*/ 391 w 790174"/>
                    <a:gd name="connsiteY7" fmla="*/ 835866 h 852924"/>
                    <a:gd name="connsiteX8" fmla="*/ 122633 w 790174"/>
                    <a:gd name="connsiteY8" fmla="*/ 245927 h 852924"/>
                    <a:gd name="connsiteX0" fmla="*/ 122633 w 772384"/>
                    <a:gd name="connsiteY0" fmla="*/ 242770 h 849767"/>
                    <a:gd name="connsiteX1" fmla="*/ 171906 w 772384"/>
                    <a:gd name="connsiteY1" fmla="*/ 192763 h 849767"/>
                    <a:gd name="connsiteX2" fmla="*/ 751717 w 772384"/>
                    <a:gd name="connsiteY2" fmla="*/ 1683 h 849767"/>
                    <a:gd name="connsiteX3" fmla="*/ 753488 w 772384"/>
                    <a:gd name="connsiteY3" fmla="*/ 71371 h 849767"/>
                    <a:gd name="connsiteX4" fmla="*/ 643276 w 772384"/>
                    <a:gd name="connsiteY4" fmla="*/ 624882 h 849767"/>
                    <a:gd name="connsiteX5" fmla="*/ 605005 w 772384"/>
                    <a:gd name="connsiteY5" fmla="*/ 661361 h 849767"/>
                    <a:gd name="connsiteX6" fmla="*/ 77144 w 772384"/>
                    <a:gd name="connsiteY6" fmla="*/ 820255 h 849767"/>
                    <a:gd name="connsiteX7" fmla="*/ 391 w 772384"/>
                    <a:gd name="connsiteY7" fmla="*/ 832709 h 849767"/>
                    <a:gd name="connsiteX8" fmla="*/ 122633 w 772384"/>
                    <a:gd name="connsiteY8" fmla="*/ 242770 h 849767"/>
                    <a:gd name="connsiteX0" fmla="*/ 122741 w 772492"/>
                    <a:gd name="connsiteY0" fmla="*/ 242770 h 852917"/>
                    <a:gd name="connsiteX1" fmla="*/ 172014 w 772492"/>
                    <a:gd name="connsiteY1" fmla="*/ 192763 h 852917"/>
                    <a:gd name="connsiteX2" fmla="*/ 751825 w 772492"/>
                    <a:gd name="connsiteY2" fmla="*/ 1683 h 852917"/>
                    <a:gd name="connsiteX3" fmla="*/ 753596 w 772492"/>
                    <a:gd name="connsiteY3" fmla="*/ 71371 h 852917"/>
                    <a:gd name="connsiteX4" fmla="*/ 643384 w 772492"/>
                    <a:gd name="connsiteY4" fmla="*/ 624882 h 852917"/>
                    <a:gd name="connsiteX5" fmla="*/ 605113 w 772492"/>
                    <a:gd name="connsiteY5" fmla="*/ 661361 h 852917"/>
                    <a:gd name="connsiteX6" fmla="*/ 66482 w 772492"/>
                    <a:gd name="connsiteY6" fmla="*/ 831918 h 852917"/>
                    <a:gd name="connsiteX7" fmla="*/ 499 w 772492"/>
                    <a:gd name="connsiteY7" fmla="*/ 832709 h 852917"/>
                    <a:gd name="connsiteX8" fmla="*/ 122741 w 772492"/>
                    <a:gd name="connsiteY8" fmla="*/ 242770 h 852917"/>
                    <a:gd name="connsiteX0" fmla="*/ 104002 w 753753"/>
                    <a:gd name="connsiteY0" fmla="*/ 242770 h 839381"/>
                    <a:gd name="connsiteX1" fmla="*/ 153275 w 753753"/>
                    <a:gd name="connsiteY1" fmla="*/ 192763 h 839381"/>
                    <a:gd name="connsiteX2" fmla="*/ 733086 w 753753"/>
                    <a:gd name="connsiteY2" fmla="*/ 1683 h 839381"/>
                    <a:gd name="connsiteX3" fmla="*/ 734857 w 753753"/>
                    <a:gd name="connsiteY3" fmla="*/ 71371 h 839381"/>
                    <a:gd name="connsiteX4" fmla="*/ 624645 w 753753"/>
                    <a:gd name="connsiteY4" fmla="*/ 624882 h 839381"/>
                    <a:gd name="connsiteX5" fmla="*/ 586374 w 753753"/>
                    <a:gd name="connsiteY5" fmla="*/ 661361 h 839381"/>
                    <a:gd name="connsiteX6" fmla="*/ 47743 w 753753"/>
                    <a:gd name="connsiteY6" fmla="*/ 831918 h 839381"/>
                    <a:gd name="connsiteX7" fmla="*/ 965 w 753753"/>
                    <a:gd name="connsiteY7" fmla="*/ 807228 h 839381"/>
                    <a:gd name="connsiteX8" fmla="*/ 104002 w 753753"/>
                    <a:gd name="connsiteY8" fmla="*/ 242770 h 839381"/>
                    <a:gd name="connsiteX0" fmla="*/ 104002 w 739271"/>
                    <a:gd name="connsiteY0" fmla="*/ 224656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104002 w 739271"/>
                    <a:gd name="connsiteY8" fmla="*/ 224656 h 821267"/>
                    <a:gd name="connsiteX0" fmla="*/ 86950 w 739271"/>
                    <a:gd name="connsiteY0" fmla="*/ 247803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0531 w 739271"/>
                    <a:gd name="connsiteY1" fmla="*/ 193132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8332 w 737730"/>
                    <a:gd name="connsiteY0" fmla="*/ 233807 h 817611"/>
                    <a:gd name="connsiteX1" fmla="*/ 147605 w 737730"/>
                    <a:gd name="connsiteY1" fmla="*/ 183801 h 817611"/>
                    <a:gd name="connsiteX2" fmla="*/ 705341 w 737730"/>
                    <a:gd name="connsiteY2" fmla="*/ 2588 h 817611"/>
                    <a:gd name="connsiteX3" fmla="*/ 733316 w 737730"/>
                    <a:gd name="connsiteY3" fmla="*/ 53257 h 817611"/>
                    <a:gd name="connsiteX4" fmla="*/ 626876 w 737730"/>
                    <a:gd name="connsiteY4" fmla="*/ 588643 h 817611"/>
                    <a:gd name="connsiteX5" fmla="*/ 573706 w 737730"/>
                    <a:gd name="connsiteY5" fmla="*/ 645937 h 817611"/>
                    <a:gd name="connsiteX6" fmla="*/ 46202 w 737730"/>
                    <a:gd name="connsiteY6" fmla="*/ 813804 h 817611"/>
                    <a:gd name="connsiteX7" fmla="*/ 1042 w 737730"/>
                    <a:gd name="connsiteY7" fmla="*/ 773321 h 817611"/>
                    <a:gd name="connsiteX8" fmla="*/ 98332 w 737730"/>
                    <a:gd name="connsiteY8" fmla="*/ 233807 h 817611"/>
                    <a:gd name="connsiteX0" fmla="*/ 98171 w 737569"/>
                    <a:gd name="connsiteY0" fmla="*/ 233807 h 819939"/>
                    <a:gd name="connsiteX1" fmla="*/ 147444 w 737569"/>
                    <a:gd name="connsiteY1" fmla="*/ 183801 h 819939"/>
                    <a:gd name="connsiteX2" fmla="*/ 705180 w 737569"/>
                    <a:gd name="connsiteY2" fmla="*/ 2588 h 819939"/>
                    <a:gd name="connsiteX3" fmla="*/ 733155 w 737569"/>
                    <a:gd name="connsiteY3" fmla="*/ 53257 h 819939"/>
                    <a:gd name="connsiteX4" fmla="*/ 626715 w 737569"/>
                    <a:gd name="connsiteY4" fmla="*/ 588643 h 819939"/>
                    <a:gd name="connsiteX5" fmla="*/ 573545 w 737569"/>
                    <a:gd name="connsiteY5" fmla="*/ 645937 h 819939"/>
                    <a:gd name="connsiteX6" fmla="*/ 46041 w 737569"/>
                    <a:gd name="connsiteY6" fmla="*/ 813804 h 819939"/>
                    <a:gd name="connsiteX7" fmla="*/ 881 w 737569"/>
                    <a:gd name="connsiteY7" fmla="*/ 773321 h 819939"/>
                    <a:gd name="connsiteX8" fmla="*/ 98171 w 737569"/>
                    <a:gd name="connsiteY8" fmla="*/ 233807 h 819939"/>
                    <a:gd name="connsiteX0" fmla="*/ 98562 w 737960"/>
                    <a:gd name="connsiteY0" fmla="*/ 233807 h 821055"/>
                    <a:gd name="connsiteX1" fmla="*/ 147835 w 737960"/>
                    <a:gd name="connsiteY1" fmla="*/ 183801 h 821055"/>
                    <a:gd name="connsiteX2" fmla="*/ 705571 w 737960"/>
                    <a:gd name="connsiteY2" fmla="*/ 2588 h 821055"/>
                    <a:gd name="connsiteX3" fmla="*/ 733546 w 737960"/>
                    <a:gd name="connsiteY3" fmla="*/ 53257 h 821055"/>
                    <a:gd name="connsiteX4" fmla="*/ 627106 w 737960"/>
                    <a:gd name="connsiteY4" fmla="*/ 588643 h 821055"/>
                    <a:gd name="connsiteX5" fmla="*/ 573936 w 737960"/>
                    <a:gd name="connsiteY5" fmla="*/ 645937 h 821055"/>
                    <a:gd name="connsiteX6" fmla="*/ 46432 w 737960"/>
                    <a:gd name="connsiteY6" fmla="*/ 813804 h 821055"/>
                    <a:gd name="connsiteX7" fmla="*/ 1272 w 737960"/>
                    <a:gd name="connsiteY7" fmla="*/ 773321 h 821055"/>
                    <a:gd name="connsiteX8" fmla="*/ 98562 w 737960"/>
                    <a:gd name="connsiteY8" fmla="*/ 233807 h 821055"/>
                    <a:gd name="connsiteX0" fmla="*/ 98562 w 739165"/>
                    <a:gd name="connsiteY0" fmla="*/ 234909 h 822157"/>
                    <a:gd name="connsiteX1" fmla="*/ 147835 w 739165"/>
                    <a:gd name="connsiteY1" fmla="*/ 184903 h 822157"/>
                    <a:gd name="connsiteX2" fmla="*/ 705571 w 739165"/>
                    <a:gd name="connsiteY2" fmla="*/ 3690 h 822157"/>
                    <a:gd name="connsiteX3" fmla="*/ 735342 w 739165"/>
                    <a:gd name="connsiteY3" fmla="*/ 43053 h 822157"/>
                    <a:gd name="connsiteX4" fmla="*/ 627106 w 739165"/>
                    <a:gd name="connsiteY4" fmla="*/ 589745 h 822157"/>
                    <a:gd name="connsiteX5" fmla="*/ 573936 w 739165"/>
                    <a:gd name="connsiteY5" fmla="*/ 647039 h 822157"/>
                    <a:gd name="connsiteX6" fmla="*/ 46432 w 739165"/>
                    <a:gd name="connsiteY6" fmla="*/ 814906 h 822157"/>
                    <a:gd name="connsiteX7" fmla="*/ 1272 w 739165"/>
                    <a:gd name="connsiteY7" fmla="*/ 774423 h 822157"/>
                    <a:gd name="connsiteX8" fmla="*/ 98562 w 739165"/>
                    <a:gd name="connsiteY8" fmla="*/ 234909 h 822157"/>
                    <a:gd name="connsiteX0" fmla="*/ 98562 w 736847"/>
                    <a:gd name="connsiteY0" fmla="*/ 236480 h 823728"/>
                    <a:gd name="connsiteX1" fmla="*/ 147835 w 736847"/>
                    <a:gd name="connsiteY1" fmla="*/ 186474 h 823728"/>
                    <a:gd name="connsiteX2" fmla="*/ 694265 w 736847"/>
                    <a:gd name="connsiteY2" fmla="*/ 3465 h 823728"/>
                    <a:gd name="connsiteX3" fmla="*/ 735342 w 736847"/>
                    <a:gd name="connsiteY3" fmla="*/ 44624 h 823728"/>
                    <a:gd name="connsiteX4" fmla="*/ 627106 w 736847"/>
                    <a:gd name="connsiteY4" fmla="*/ 591316 h 823728"/>
                    <a:gd name="connsiteX5" fmla="*/ 573936 w 736847"/>
                    <a:gd name="connsiteY5" fmla="*/ 648610 h 823728"/>
                    <a:gd name="connsiteX6" fmla="*/ 46432 w 736847"/>
                    <a:gd name="connsiteY6" fmla="*/ 816477 h 823728"/>
                    <a:gd name="connsiteX7" fmla="*/ 1272 w 736847"/>
                    <a:gd name="connsiteY7" fmla="*/ 775994 h 823728"/>
                    <a:gd name="connsiteX8" fmla="*/ 98562 w 736847"/>
                    <a:gd name="connsiteY8" fmla="*/ 236480 h 823728"/>
                    <a:gd name="connsiteX0" fmla="*/ 98562 w 737417"/>
                    <a:gd name="connsiteY0" fmla="*/ 236551 h 823799"/>
                    <a:gd name="connsiteX1" fmla="*/ 147835 w 737417"/>
                    <a:gd name="connsiteY1" fmla="*/ 186545 h 823799"/>
                    <a:gd name="connsiteX2" fmla="*/ 694265 w 737417"/>
                    <a:gd name="connsiteY2" fmla="*/ 3536 h 823799"/>
                    <a:gd name="connsiteX3" fmla="*/ 735342 w 737417"/>
                    <a:gd name="connsiteY3" fmla="*/ 44695 h 823799"/>
                    <a:gd name="connsiteX4" fmla="*/ 627106 w 737417"/>
                    <a:gd name="connsiteY4" fmla="*/ 591387 h 823799"/>
                    <a:gd name="connsiteX5" fmla="*/ 573936 w 737417"/>
                    <a:gd name="connsiteY5" fmla="*/ 648681 h 823799"/>
                    <a:gd name="connsiteX6" fmla="*/ 46432 w 737417"/>
                    <a:gd name="connsiteY6" fmla="*/ 816548 h 823799"/>
                    <a:gd name="connsiteX7" fmla="*/ 1272 w 737417"/>
                    <a:gd name="connsiteY7" fmla="*/ 776065 h 823799"/>
                    <a:gd name="connsiteX8" fmla="*/ 98562 w 737417"/>
                    <a:gd name="connsiteY8" fmla="*/ 236551 h 823799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7106 w 738110"/>
                    <a:gd name="connsiteY4" fmla="*/ 593880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9248 w 738796"/>
                    <a:gd name="connsiteY0" fmla="*/ 239044 h 827408"/>
                    <a:gd name="connsiteX1" fmla="*/ 148521 w 738796"/>
                    <a:gd name="connsiteY1" fmla="*/ 189038 h 827408"/>
                    <a:gd name="connsiteX2" fmla="*/ 694951 w 738796"/>
                    <a:gd name="connsiteY2" fmla="*/ 6029 h 827408"/>
                    <a:gd name="connsiteX3" fmla="*/ 736028 w 738796"/>
                    <a:gd name="connsiteY3" fmla="*/ 47188 h 827408"/>
                    <a:gd name="connsiteX4" fmla="*/ 626174 w 738796"/>
                    <a:gd name="connsiteY4" fmla="*/ 609671 h 827408"/>
                    <a:gd name="connsiteX5" fmla="*/ 585749 w 738796"/>
                    <a:gd name="connsiteY5" fmla="*/ 648484 h 827408"/>
                    <a:gd name="connsiteX6" fmla="*/ 47118 w 738796"/>
                    <a:gd name="connsiteY6" fmla="*/ 819041 h 827408"/>
                    <a:gd name="connsiteX7" fmla="*/ 1958 w 738796"/>
                    <a:gd name="connsiteY7" fmla="*/ 778558 h 827408"/>
                    <a:gd name="connsiteX8" fmla="*/ 99248 w 738796"/>
                    <a:gd name="connsiteY8" fmla="*/ 239044 h 827408"/>
                    <a:gd name="connsiteX0" fmla="*/ 99248 w 740665"/>
                    <a:gd name="connsiteY0" fmla="*/ 240101 h 828465"/>
                    <a:gd name="connsiteX1" fmla="*/ 148521 w 740665"/>
                    <a:gd name="connsiteY1" fmla="*/ 190095 h 828465"/>
                    <a:gd name="connsiteX2" fmla="*/ 694951 w 740665"/>
                    <a:gd name="connsiteY2" fmla="*/ 7086 h 828465"/>
                    <a:gd name="connsiteX3" fmla="*/ 736028 w 740665"/>
                    <a:gd name="connsiteY3" fmla="*/ 48245 h 828465"/>
                    <a:gd name="connsiteX4" fmla="*/ 626174 w 740665"/>
                    <a:gd name="connsiteY4" fmla="*/ 610728 h 828465"/>
                    <a:gd name="connsiteX5" fmla="*/ 585749 w 740665"/>
                    <a:gd name="connsiteY5" fmla="*/ 649541 h 828465"/>
                    <a:gd name="connsiteX6" fmla="*/ 47118 w 740665"/>
                    <a:gd name="connsiteY6" fmla="*/ 820098 h 828465"/>
                    <a:gd name="connsiteX7" fmla="*/ 1958 w 740665"/>
                    <a:gd name="connsiteY7" fmla="*/ 779615 h 828465"/>
                    <a:gd name="connsiteX8" fmla="*/ 99248 w 740665"/>
                    <a:gd name="connsiteY8" fmla="*/ 240101 h 828465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44368"/>
                    <a:gd name="connsiteY0" fmla="*/ 241057 h 829421"/>
                    <a:gd name="connsiteX1" fmla="*/ 148521 w 744368"/>
                    <a:gd name="connsiteY1" fmla="*/ 191051 h 829421"/>
                    <a:gd name="connsiteX2" fmla="*/ 694951 w 744368"/>
                    <a:gd name="connsiteY2" fmla="*/ 8042 h 829421"/>
                    <a:gd name="connsiteX3" fmla="*/ 742489 w 744368"/>
                    <a:gd name="connsiteY3" fmla="*/ 42203 h 829421"/>
                    <a:gd name="connsiteX4" fmla="*/ 626174 w 744368"/>
                    <a:gd name="connsiteY4" fmla="*/ 611684 h 829421"/>
                    <a:gd name="connsiteX5" fmla="*/ 585749 w 744368"/>
                    <a:gd name="connsiteY5" fmla="*/ 650497 h 829421"/>
                    <a:gd name="connsiteX6" fmla="*/ 47118 w 744368"/>
                    <a:gd name="connsiteY6" fmla="*/ 821054 h 829421"/>
                    <a:gd name="connsiteX7" fmla="*/ 1958 w 744368"/>
                    <a:gd name="connsiteY7" fmla="*/ 780571 h 829421"/>
                    <a:gd name="connsiteX8" fmla="*/ 99248 w 744368"/>
                    <a:gd name="connsiteY8" fmla="*/ 241057 h 829421"/>
                    <a:gd name="connsiteX0" fmla="*/ 99248 w 742901"/>
                    <a:gd name="connsiteY0" fmla="*/ 238824 h 827188"/>
                    <a:gd name="connsiteX1" fmla="*/ 148521 w 742901"/>
                    <a:gd name="connsiteY1" fmla="*/ 188818 h 827188"/>
                    <a:gd name="connsiteX2" fmla="*/ 694951 w 742901"/>
                    <a:gd name="connsiteY2" fmla="*/ 5809 h 827188"/>
                    <a:gd name="connsiteX3" fmla="*/ 742489 w 742901"/>
                    <a:gd name="connsiteY3" fmla="*/ 39970 h 827188"/>
                    <a:gd name="connsiteX4" fmla="*/ 626174 w 742901"/>
                    <a:gd name="connsiteY4" fmla="*/ 609451 h 827188"/>
                    <a:gd name="connsiteX5" fmla="*/ 585749 w 742901"/>
                    <a:gd name="connsiteY5" fmla="*/ 648264 h 827188"/>
                    <a:gd name="connsiteX6" fmla="*/ 47118 w 742901"/>
                    <a:gd name="connsiteY6" fmla="*/ 818821 h 827188"/>
                    <a:gd name="connsiteX7" fmla="*/ 1958 w 742901"/>
                    <a:gd name="connsiteY7" fmla="*/ 778338 h 827188"/>
                    <a:gd name="connsiteX8" fmla="*/ 99248 w 742901"/>
                    <a:gd name="connsiteY8" fmla="*/ 238824 h 827188"/>
                    <a:gd name="connsiteX0" fmla="*/ 99248 w 744506"/>
                    <a:gd name="connsiteY0" fmla="*/ 238861 h 827225"/>
                    <a:gd name="connsiteX1" fmla="*/ 148521 w 744506"/>
                    <a:gd name="connsiteY1" fmla="*/ 188855 h 827225"/>
                    <a:gd name="connsiteX2" fmla="*/ 694951 w 744506"/>
                    <a:gd name="connsiteY2" fmla="*/ 5846 h 827225"/>
                    <a:gd name="connsiteX3" fmla="*/ 742489 w 744506"/>
                    <a:gd name="connsiteY3" fmla="*/ 40007 h 827225"/>
                    <a:gd name="connsiteX4" fmla="*/ 626174 w 744506"/>
                    <a:gd name="connsiteY4" fmla="*/ 609488 h 827225"/>
                    <a:gd name="connsiteX5" fmla="*/ 585749 w 744506"/>
                    <a:gd name="connsiteY5" fmla="*/ 648301 h 827225"/>
                    <a:gd name="connsiteX6" fmla="*/ 47118 w 744506"/>
                    <a:gd name="connsiteY6" fmla="*/ 818858 h 827225"/>
                    <a:gd name="connsiteX7" fmla="*/ 1958 w 744506"/>
                    <a:gd name="connsiteY7" fmla="*/ 778375 h 827225"/>
                    <a:gd name="connsiteX8" fmla="*/ 99248 w 744506"/>
                    <a:gd name="connsiteY8" fmla="*/ 238861 h 827225"/>
                    <a:gd name="connsiteX0" fmla="*/ 99248 w 744507"/>
                    <a:gd name="connsiteY0" fmla="*/ 238861 h 827225"/>
                    <a:gd name="connsiteX1" fmla="*/ 148521 w 744507"/>
                    <a:gd name="connsiteY1" fmla="*/ 188855 h 827225"/>
                    <a:gd name="connsiteX2" fmla="*/ 694951 w 744507"/>
                    <a:gd name="connsiteY2" fmla="*/ 5846 h 827225"/>
                    <a:gd name="connsiteX3" fmla="*/ 742489 w 744507"/>
                    <a:gd name="connsiteY3" fmla="*/ 40007 h 827225"/>
                    <a:gd name="connsiteX4" fmla="*/ 626174 w 744507"/>
                    <a:gd name="connsiteY4" fmla="*/ 609488 h 827225"/>
                    <a:gd name="connsiteX5" fmla="*/ 585749 w 744507"/>
                    <a:gd name="connsiteY5" fmla="*/ 648301 h 827225"/>
                    <a:gd name="connsiteX6" fmla="*/ 47118 w 744507"/>
                    <a:gd name="connsiteY6" fmla="*/ 818858 h 827225"/>
                    <a:gd name="connsiteX7" fmla="*/ 1958 w 744507"/>
                    <a:gd name="connsiteY7" fmla="*/ 778375 h 827225"/>
                    <a:gd name="connsiteX8" fmla="*/ 99248 w 744507"/>
                    <a:gd name="connsiteY8" fmla="*/ 238861 h 827225"/>
                    <a:gd name="connsiteX0" fmla="*/ 99248 w 745020"/>
                    <a:gd name="connsiteY0" fmla="*/ 238941 h 827305"/>
                    <a:gd name="connsiteX1" fmla="*/ 148521 w 745020"/>
                    <a:gd name="connsiteY1" fmla="*/ 188935 h 827305"/>
                    <a:gd name="connsiteX2" fmla="*/ 694951 w 745020"/>
                    <a:gd name="connsiteY2" fmla="*/ 5926 h 827305"/>
                    <a:gd name="connsiteX3" fmla="*/ 742489 w 745020"/>
                    <a:gd name="connsiteY3" fmla="*/ 40087 h 827305"/>
                    <a:gd name="connsiteX4" fmla="*/ 626174 w 745020"/>
                    <a:gd name="connsiteY4" fmla="*/ 609568 h 827305"/>
                    <a:gd name="connsiteX5" fmla="*/ 585749 w 745020"/>
                    <a:gd name="connsiteY5" fmla="*/ 648381 h 827305"/>
                    <a:gd name="connsiteX6" fmla="*/ 47118 w 745020"/>
                    <a:gd name="connsiteY6" fmla="*/ 818938 h 827305"/>
                    <a:gd name="connsiteX7" fmla="*/ 1958 w 745020"/>
                    <a:gd name="connsiteY7" fmla="*/ 778455 h 827305"/>
                    <a:gd name="connsiteX8" fmla="*/ 99248 w 745020"/>
                    <a:gd name="connsiteY8" fmla="*/ 238941 h 827305"/>
                    <a:gd name="connsiteX0" fmla="*/ 99248 w 744472"/>
                    <a:gd name="connsiteY0" fmla="*/ 242847 h 831211"/>
                    <a:gd name="connsiteX1" fmla="*/ 148521 w 744472"/>
                    <a:gd name="connsiteY1" fmla="*/ 192841 h 831211"/>
                    <a:gd name="connsiteX2" fmla="*/ 694951 w 744472"/>
                    <a:gd name="connsiteY2" fmla="*/ 9832 h 831211"/>
                    <a:gd name="connsiteX3" fmla="*/ 742489 w 744472"/>
                    <a:gd name="connsiteY3" fmla="*/ 43993 h 831211"/>
                    <a:gd name="connsiteX4" fmla="*/ 626174 w 744472"/>
                    <a:gd name="connsiteY4" fmla="*/ 613474 h 831211"/>
                    <a:gd name="connsiteX5" fmla="*/ 585749 w 744472"/>
                    <a:gd name="connsiteY5" fmla="*/ 652287 h 831211"/>
                    <a:gd name="connsiteX6" fmla="*/ 47118 w 744472"/>
                    <a:gd name="connsiteY6" fmla="*/ 822844 h 831211"/>
                    <a:gd name="connsiteX7" fmla="*/ 1958 w 744472"/>
                    <a:gd name="connsiteY7" fmla="*/ 782361 h 831211"/>
                    <a:gd name="connsiteX8" fmla="*/ 99248 w 744472"/>
                    <a:gd name="connsiteY8" fmla="*/ 242847 h 831211"/>
                    <a:gd name="connsiteX0" fmla="*/ 99248 w 745295"/>
                    <a:gd name="connsiteY0" fmla="*/ 241971 h 830335"/>
                    <a:gd name="connsiteX1" fmla="*/ 148521 w 745295"/>
                    <a:gd name="connsiteY1" fmla="*/ 191965 h 830335"/>
                    <a:gd name="connsiteX2" fmla="*/ 694951 w 745295"/>
                    <a:gd name="connsiteY2" fmla="*/ 8956 h 830335"/>
                    <a:gd name="connsiteX3" fmla="*/ 742489 w 745295"/>
                    <a:gd name="connsiteY3" fmla="*/ 43117 h 830335"/>
                    <a:gd name="connsiteX4" fmla="*/ 626174 w 745295"/>
                    <a:gd name="connsiteY4" fmla="*/ 612598 h 830335"/>
                    <a:gd name="connsiteX5" fmla="*/ 585749 w 745295"/>
                    <a:gd name="connsiteY5" fmla="*/ 651411 h 830335"/>
                    <a:gd name="connsiteX6" fmla="*/ 47118 w 745295"/>
                    <a:gd name="connsiteY6" fmla="*/ 821968 h 830335"/>
                    <a:gd name="connsiteX7" fmla="*/ 1958 w 745295"/>
                    <a:gd name="connsiteY7" fmla="*/ 781485 h 830335"/>
                    <a:gd name="connsiteX8" fmla="*/ 99248 w 745295"/>
                    <a:gd name="connsiteY8" fmla="*/ 241971 h 830335"/>
                    <a:gd name="connsiteX0" fmla="*/ 99248 w 746062"/>
                    <a:gd name="connsiteY0" fmla="*/ 244753 h 833117"/>
                    <a:gd name="connsiteX1" fmla="*/ 148521 w 746062"/>
                    <a:gd name="connsiteY1" fmla="*/ 194747 h 833117"/>
                    <a:gd name="connsiteX2" fmla="*/ 694951 w 746062"/>
                    <a:gd name="connsiteY2" fmla="*/ 11738 h 833117"/>
                    <a:gd name="connsiteX3" fmla="*/ 742489 w 746062"/>
                    <a:gd name="connsiteY3" fmla="*/ 45899 h 833117"/>
                    <a:gd name="connsiteX4" fmla="*/ 626174 w 746062"/>
                    <a:gd name="connsiteY4" fmla="*/ 615380 h 833117"/>
                    <a:gd name="connsiteX5" fmla="*/ 585749 w 746062"/>
                    <a:gd name="connsiteY5" fmla="*/ 654193 h 833117"/>
                    <a:gd name="connsiteX6" fmla="*/ 47118 w 746062"/>
                    <a:gd name="connsiteY6" fmla="*/ 824750 h 833117"/>
                    <a:gd name="connsiteX7" fmla="*/ 1958 w 746062"/>
                    <a:gd name="connsiteY7" fmla="*/ 784267 h 833117"/>
                    <a:gd name="connsiteX8" fmla="*/ 99248 w 746062"/>
                    <a:gd name="connsiteY8" fmla="*/ 244753 h 833117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102354 w 748001"/>
                    <a:gd name="connsiteY6" fmla="*/ 810647 h 833166"/>
                    <a:gd name="connsiteX7" fmla="*/ 47118 w 748001"/>
                    <a:gd name="connsiteY7" fmla="*/ 824799 h 833166"/>
                    <a:gd name="connsiteX8" fmla="*/ 1958 w 748001"/>
                    <a:gd name="connsiteY8" fmla="*/ 784316 h 833166"/>
                    <a:gd name="connsiteX9" fmla="*/ 99248 w 748001"/>
                    <a:gd name="connsiteY9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102354 w 748001"/>
                    <a:gd name="connsiteY7" fmla="*/ 810647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107613 w 756366"/>
                    <a:gd name="connsiteY0" fmla="*/ 244802 h 839178"/>
                    <a:gd name="connsiteX1" fmla="*/ 156886 w 756366"/>
                    <a:gd name="connsiteY1" fmla="*/ 194796 h 839178"/>
                    <a:gd name="connsiteX2" fmla="*/ 703316 w 756366"/>
                    <a:gd name="connsiteY2" fmla="*/ 11787 h 839178"/>
                    <a:gd name="connsiteX3" fmla="*/ 750854 w 756366"/>
                    <a:gd name="connsiteY3" fmla="*/ 45948 h 839178"/>
                    <a:gd name="connsiteX4" fmla="*/ 634539 w 756366"/>
                    <a:gd name="connsiteY4" fmla="*/ 615429 h 839178"/>
                    <a:gd name="connsiteX5" fmla="*/ 594114 w 756366"/>
                    <a:gd name="connsiteY5" fmla="*/ 654242 h 839178"/>
                    <a:gd name="connsiteX6" fmla="*/ 225939 w 756366"/>
                    <a:gd name="connsiteY6" fmla="*/ 770105 h 839178"/>
                    <a:gd name="connsiteX7" fmla="*/ 86312 w 756366"/>
                    <a:gd name="connsiteY7" fmla="*/ 818360 h 839178"/>
                    <a:gd name="connsiteX8" fmla="*/ 31075 w 756366"/>
                    <a:gd name="connsiteY8" fmla="*/ 832512 h 839178"/>
                    <a:gd name="connsiteX9" fmla="*/ 10323 w 756366"/>
                    <a:gd name="connsiteY9" fmla="*/ 784316 h 839178"/>
                    <a:gd name="connsiteX10" fmla="*/ 107613 w 756366"/>
                    <a:gd name="connsiteY10" fmla="*/ 244802 h 839178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61544 w 749543"/>
                    <a:gd name="connsiteY7" fmla="*/ 819075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178731 w 749543"/>
                    <a:gd name="connsiteY7" fmla="*/ 827886 h 835935"/>
                    <a:gd name="connsiteX8" fmla="*/ 57237 w 749543"/>
                    <a:gd name="connsiteY8" fmla="*/ 823740 h 835935"/>
                    <a:gd name="connsiteX9" fmla="*/ 24252 w 749543"/>
                    <a:gd name="connsiteY9" fmla="*/ 832512 h 835935"/>
                    <a:gd name="connsiteX10" fmla="*/ 3500 w 749543"/>
                    <a:gd name="connsiteY10" fmla="*/ 784316 h 835935"/>
                    <a:gd name="connsiteX11" fmla="*/ 100790 w 749543"/>
                    <a:gd name="connsiteY11" fmla="*/ 244802 h 835935"/>
                    <a:gd name="connsiteX0" fmla="*/ 100790 w 749543"/>
                    <a:gd name="connsiteY0" fmla="*/ 244802 h 1050050"/>
                    <a:gd name="connsiteX1" fmla="*/ 150063 w 749543"/>
                    <a:gd name="connsiteY1" fmla="*/ 194796 h 1050050"/>
                    <a:gd name="connsiteX2" fmla="*/ 696493 w 749543"/>
                    <a:gd name="connsiteY2" fmla="*/ 11787 h 1050050"/>
                    <a:gd name="connsiteX3" fmla="*/ 744031 w 749543"/>
                    <a:gd name="connsiteY3" fmla="*/ 45948 h 1050050"/>
                    <a:gd name="connsiteX4" fmla="*/ 627716 w 749543"/>
                    <a:gd name="connsiteY4" fmla="*/ 615429 h 1050050"/>
                    <a:gd name="connsiteX5" fmla="*/ 587291 w 749543"/>
                    <a:gd name="connsiteY5" fmla="*/ 654242 h 1050050"/>
                    <a:gd name="connsiteX6" fmla="*/ 176941 w 749543"/>
                    <a:gd name="connsiteY6" fmla="*/ 783019 h 1050050"/>
                    <a:gd name="connsiteX7" fmla="*/ 358341 w 749543"/>
                    <a:gd name="connsiteY7" fmla="*/ 1049905 h 1050050"/>
                    <a:gd name="connsiteX8" fmla="*/ 57237 w 749543"/>
                    <a:gd name="connsiteY8" fmla="*/ 823740 h 1050050"/>
                    <a:gd name="connsiteX9" fmla="*/ 24252 w 749543"/>
                    <a:gd name="connsiteY9" fmla="*/ 832512 h 1050050"/>
                    <a:gd name="connsiteX10" fmla="*/ 3500 w 749543"/>
                    <a:gd name="connsiteY10" fmla="*/ 784316 h 1050050"/>
                    <a:gd name="connsiteX11" fmla="*/ 100790 w 749543"/>
                    <a:gd name="connsiteY11" fmla="*/ 244802 h 1050050"/>
                    <a:gd name="connsiteX0" fmla="*/ 100790 w 749543"/>
                    <a:gd name="connsiteY0" fmla="*/ 244802 h 1056678"/>
                    <a:gd name="connsiteX1" fmla="*/ 150063 w 749543"/>
                    <a:gd name="connsiteY1" fmla="*/ 194796 h 1056678"/>
                    <a:gd name="connsiteX2" fmla="*/ 696493 w 749543"/>
                    <a:gd name="connsiteY2" fmla="*/ 11787 h 1056678"/>
                    <a:gd name="connsiteX3" fmla="*/ 744031 w 749543"/>
                    <a:gd name="connsiteY3" fmla="*/ 45948 h 1056678"/>
                    <a:gd name="connsiteX4" fmla="*/ 627716 w 749543"/>
                    <a:gd name="connsiteY4" fmla="*/ 615429 h 1056678"/>
                    <a:gd name="connsiteX5" fmla="*/ 587291 w 749543"/>
                    <a:gd name="connsiteY5" fmla="*/ 654242 h 1056678"/>
                    <a:gd name="connsiteX6" fmla="*/ 176941 w 749543"/>
                    <a:gd name="connsiteY6" fmla="*/ 783019 h 1056678"/>
                    <a:gd name="connsiteX7" fmla="*/ 294821 w 749543"/>
                    <a:gd name="connsiteY7" fmla="*/ 978291 h 1056678"/>
                    <a:gd name="connsiteX8" fmla="*/ 358341 w 749543"/>
                    <a:gd name="connsiteY8" fmla="*/ 1049905 h 1056678"/>
                    <a:gd name="connsiteX9" fmla="*/ 57237 w 749543"/>
                    <a:gd name="connsiteY9" fmla="*/ 823740 h 1056678"/>
                    <a:gd name="connsiteX10" fmla="*/ 24252 w 749543"/>
                    <a:gd name="connsiteY10" fmla="*/ 832512 h 1056678"/>
                    <a:gd name="connsiteX11" fmla="*/ 3500 w 749543"/>
                    <a:gd name="connsiteY11" fmla="*/ 784316 h 1056678"/>
                    <a:gd name="connsiteX12" fmla="*/ 100790 w 749543"/>
                    <a:gd name="connsiteY12" fmla="*/ 244802 h 1056678"/>
                    <a:gd name="connsiteX0" fmla="*/ 100790 w 749543"/>
                    <a:gd name="connsiteY0" fmla="*/ 244802 h 1049991"/>
                    <a:gd name="connsiteX1" fmla="*/ 150063 w 749543"/>
                    <a:gd name="connsiteY1" fmla="*/ 194796 h 1049991"/>
                    <a:gd name="connsiteX2" fmla="*/ 696493 w 749543"/>
                    <a:gd name="connsiteY2" fmla="*/ 11787 h 1049991"/>
                    <a:gd name="connsiteX3" fmla="*/ 744031 w 749543"/>
                    <a:gd name="connsiteY3" fmla="*/ 45948 h 1049991"/>
                    <a:gd name="connsiteX4" fmla="*/ 627716 w 749543"/>
                    <a:gd name="connsiteY4" fmla="*/ 615429 h 1049991"/>
                    <a:gd name="connsiteX5" fmla="*/ 587291 w 749543"/>
                    <a:gd name="connsiteY5" fmla="*/ 654242 h 1049991"/>
                    <a:gd name="connsiteX6" fmla="*/ 176941 w 749543"/>
                    <a:gd name="connsiteY6" fmla="*/ 783019 h 1049991"/>
                    <a:gd name="connsiteX7" fmla="*/ 294821 w 749543"/>
                    <a:gd name="connsiteY7" fmla="*/ 978291 h 1049991"/>
                    <a:gd name="connsiteX8" fmla="*/ 358341 w 749543"/>
                    <a:gd name="connsiteY8" fmla="*/ 1049905 h 1049991"/>
                    <a:gd name="connsiteX9" fmla="*/ 240446 w 749543"/>
                    <a:gd name="connsiteY9" fmla="*/ 966978 h 1049991"/>
                    <a:gd name="connsiteX10" fmla="*/ 57237 w 749543"/>
                    <a:gd name="connsiteY10" fmla="*/ 823740 h 1049991"/>
                    <a:gd name="connsiteX11" fmla="*/ 24252 w 749543"/>
                    <a:gd name="connsiteY11" fmla="*/ 832512 h 1049991"/>
                    <a:gd name="connsiteX12" fmla="*/ 3500 w 749543"/>
                    <a:gd name="connsiteY12" fmla="*/ 784316 h 1049991"/>
                    <a:gd name="connsiteX13" fmla="*/ 100790 w 749543"/>
                    <a:gd name="connsiteY13" fmla="*/ 244802 h 1049991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94821 w 749543"/>
                    <a:gd name="connsiteY7" fmla="*/ 978291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84775 w 749543"/>
                    <a:gd name="connsiteY7" fmla="*/ 951729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00031 w 749543"/>
                    <a:gd name="connsiteY7" fmla="*/ 939887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1206 w 749543"/>
                    <a:gd name="connsiteY9" fmla="*/ 1011486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21569 w 749543"/>
                    <a:gd name="connsiteY7" fmla="*/ 916560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72889 w 749543"/>
                    <a:gd name="connsiteY7" fmla="*/ 963946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65553"/>
                    <a:gd name="connsiteX1" fmla="*/ 150063 w 749543"/>
                    <a:gd name="connsiteY1" fmla="*/ 194796 h 1065553"/>
                    <a:gd name="connsiteX2" fmla="*/ 696493 w 749543"/>
                    <a:gd name="connsiteY2" fmla="*/ 11787 h 1065553"/>
                    <a:gd name="connsiteX3" fmla="*/ 744031 w 749543"/>
                    <a:gd name="connsiteY3" fmla="*/ 45948 h 1065553"/>
                    <a:gd name="connsiteX4" fmla="*/ 627716 w 749543"/>
                    <a:gd name="connsiteY4" fmla="*/ 615429 h 1065553"/>
                    <a:gd name="connsiteX5" fmla="*/ 587291 w 749543"/>
                    <a:gd name="connsiteY5" fmla="*/ 654242 h 1065553"/>
                    <a:gd name="connsiteX6" fmla="*/ 176941 w 749543"/>
                    <a:gd name="connsiteY6" fmla="*/ 783019 h 1065553"/>
                    <a:gd name="connsiteX7" fmla="*/ 372889 w 749543"/>
                    <a:gd name="connsiteY7" fmla="*/ 963946 h 1065553"/>
                    <a:gd name="connsiteX8" fmla="*/ 369109 w 749543"/>
                    <a:gd name="connsiteY8" fmla="*/ 1038241 h 1065553"/>
                    <a:gd name="connsiteX9" fmla="*/ 304501 w 749543"/>
                    <a:gd name="connsiteY9" fmla="*/ 1052051 h 1065553"/>
                    <a:gd name="connsiteX10" fmla="*/ 57237 w 749543"/>
                    <a:gd name="connsiteY10" fmla="*/ 823740 h 1065553"/>
                    <a:gd name="connsiteX11" fmla="*/ 24252 w 749543"/>
                    <a:gd name="connsiteY11" fmla="*/ 832512 h 1065553"/>
                    <a:gd name="connsiteX12" fmla="*/ 3500 w 749543"/>
                    <a:gd name="connsiteY12" fmla="*/ 784316 h 1065553"/>
                    <a:gd name="connsiteX13" fmla="*/ 100790 w 749543"/>
                    <a:gd name="connsiteY13" fmla="*/ 244802 h 1065553"/>
                    <a:gd name="connsiteX0" fmla="*/ 100790 w 749543"/>
                    <a:gd name="connsiteY0" fmla="*/ 244802 h 1058580"/>
                    <a:gd name="connsiteX1" fmla="*/ 150063 w 749543"/>
                    <a:gd name="connsiteY1" fmla="*/ 194796 h 1058580"/>
                    <a:gd name="connsiteX2" fmla="*/ 696493 w 749543"/>
                    <a:gd name="connsiteY2" fmla="*/ 11787 h 1058580"/>
                    <a:gd name="connsiteX3" fmla="*/ 744031 w 749543"/>
                    <a:gd name="connsiteY3" fmla="*/ 45948 h 1058580"/>
                    <a:gd name="connsiteX4" fmla="*/ 627716 w 749543"/>
                    <a:gd name="connsiteY4" fmla="*/ 615429 h 1058580"/>
                    <a:gd name="connsiteX5" fmla="*/ 587291 w 749543"/>
                    <a:gd name="connsiteY5" fmla="*/ 654242 h 1058580"/>
                    <a:gd name="connsiteX6" fmla="*/ 176941 w 749543"/>
                    <a:gd name="connsiteY6" fmla="*/ 783019 h 1058580"/>
                    <a:gd name="connsiteX7" fmla="*/ 372889 w 749543"/>
                    <a:gd name="connsiteY7" fmla="*/ 963946 h 1058580"/>
                    <a:gd name="connsiteX8" fmla="*/ 369109 w 749543"/>
                    <a:gd name="connsiteY8" fmla="*/ 1038241 h 1058580"/>
                    <a:gd name="connsiteX9" fmla="*/ 295170 w 749543"/>
                    <a:gd name="connsiteY9" fmla="*/ 1043435 h 1058580"/>
                    <a:gd name="connsiteX10" fmla="*/ 57237 w 749543"/>
                    <a:gd name="connsiteY10" fmla="*/ 823740 h 1058580"/>
                    <a:gd name="connsiteX11" fmla="*/ 24252 w 749543"/>
                    <a:gd name="connsiteY11" fmla="*/ 832512 h 1058580"/>
                    <a:gd name="connsiteX12" fmla="*/ 3500 w 749543"/>
                    <a:gd name="connsiteY12" fmla="*/ 784316 h 1058580"/>
                    <a:gd name="connsiteX13" fmla="*/ 100790 w 749543"/>
                    <a:gd name="connsiteY13" fmla="*/ 244802 h 1058580"/>
                    <a:gd name="connsiteX0" fmla="*/ 100790 w 749543"/>
                    <a:gd name="connsiteY0" fmla="*/ 244802 h 1062020"/>
                    <a:gd name="connsiteX1" fmla="*/ 150063 w 749543"/>
                    <a:gd name="connsiteY1" fmla="*/ 194796 h 1062020"/>
                    <a:gd name="connsiteX2" fmla="*/ 696493 w 749543"/>
                    <a:gd name="connsiteY2" fmla="*/ 11787 h 1062020"/>
                    <a:gd name="connsiteX3" fmla="*/ 744031 w 749543"/>
                    <a:gd name="connsiteY3" fmla="*/ 45948 h 1062020"/>
                    <a:gd name="connsiteX4" fmla="*/ 627716 w 749543"/>
                    <a:gd name="connsiteY4" fmla="*/ 615429 h 1062020"/>
                    <a:gd name="connsiteX5" fmla="*/ 587291 w 749543"/>
                    <a:gd name="connsiteY5" fmla="*/ 654242 h 1062020"/>
                    <a:gd name="connsiteX6" fmla="*/ 176941 w 749543"/>
                    <a:gd name="connsiteY6" fmla="*/ 783019 h 1062020"/>
                    <a:gd name="connsiteX7" fmla="*/ 372889 w 749543"/>
                    <a:gd name="connsiteY7" fmla="*/ 963946 h 1062020"/>
                    <a:gd name="connsiteX8" fmla="*/ 369109 w 749543"/>
                    <a:gd name="connsiteY8" fmla="*/ 1038241 h 1062020"/>
                    <a:gd name="connsiteX9" fmla="*/ 299835 w 749543"/>
                    <a:gd name="connsiteY9" fmla="*/ 1047743 h 1062020"/>
                    <a:gd name="connsiteX10" fmla="*/ 57237 w 749543"/>
                    <a:gd name="connsiteY10" fmla="*/ 823740 h 1062020"/>
                    <a:gd name="connsiteX11" fmla="*/ 24252 w 749543"/>
                    <a:gd name="connsiteY11" fmla="*/ 832512 h 1062020"/>
                    <a:gd name="connsiteX12" fmla="*/ 3500 w 749543"/>
                    <a:gd name="connsiteY12" fmla="*/ 784316 h 1062020"/>
                    <a:gd name="connsiteX13" fmla="*/ 100790 w 749543"/>
                    <a:gd name="connsiteY13" fmla="*/ 244802 h 1062020"/>
                    <a:gd name="connsiteX0" fmla="*/ 100790 w 749543"/>
                    <a:gd name="connsiteY0" fmla="*/ 244802 h 1065074"/>
                    <a:gd name="connsiteX1" fmla="*/ 150063 w 749543"/>
                    <a:gd name="connsiteY1" fmla="*/ 194796 h 1065074"/>
                    <a:gd name="connsiteX2" fmla="*/ 696493 w 749543"/>
                    <a:gd name="connsiteY2" fmla="*/ 11787 h 1065074"/>
                    <a:gd name="connsiteX3" fmla="*/ 744031 w 749543"/>
                    <a:gd name="connsiteY3" fmla="*/ 45948 h 1065074"/>
                    <a:gd name="connsiteX4" fmla="*/ 627716 w 749543"/>
                    <a:gd name="connsiteY4" fmla="*/ 615429 h 1065074"/>
                    <a:gd name="connsiteX5" fmla="*/ 587291 w 749543"/>
                    <a:gd name="connsiteY5" fmla="*/ 654242 h 1065074"/>
                    <a:gd name="connsiteX6" fmla="*/ 176941 w 749543"/>
                    <a:gd name="connsiteY6" fmla="*/ 783019 h 1065074"/>
                    <a:gd name="connsiteX7" fmla="*/ 372889 w 749543"/>
                    <a:gd name="connsiteY7" fmla="*/ 963946 h 1065074"/>
                    <a:gd name="connsiteX8" fmla="*/ 369109 w 749543"/>
                    <a:gd name="connsiteY8" fmla="*/ 1038241 h 1065074"/>
                    <a:gd name="connsiteX9" fmla="*/ 299835 w 749543"/>
                    <a:gd name="connsiteY9" fmla="*/ 1047743 h 1065074"/>
                    <a:gd name="connsiteX10" fmla="*/ 57237 w 749543"/>
                    <a:gd name="connsiteY10" fmla="*/ 823740 h 1065074"/>
                    <a:gd name="connsiteX11" fmla="*/ 24252 w 749543"/>
                    <a:gd name="connsiteY11" fmla="*/ 832512 h 1065074"/>
                    <a:gd name="connsiteX12" fmla="*/ 3500 w 749543"/>
                    <a:gd name="connsiteY12" fmla="*/ 784316 h 1065074"/>
                    <a:gd name="connsiteX13" fmla="*/ 100790 w 749543"/>
                    <a:gd name="connsiteY13" fmla="*/ 244802 h 1065074"/>
                    <a:gd name="connsiteX0" fmla="*/ 100790 w 749543"/>
                    <a:gd name="connsiteY0" fmla="*/ 244802 h 1063036"/>
                    <a:gd name="connsiteX1" fmla="*/ 150063 w 749543"/>
                    <a:gd name="connsiteY1" fmla="*/ 194796 h 1063036"/>
                    <a:gd name="connsiteX2" fmla="*/ 696493 w 749543"/>
                    <a:gd name="connsiteY2" fmla="*/ 11787 h 1063036"/>
                    <a:gd name="connsiteX3" fmla="*/ 744031 w 749543"/>
                    <a:gd name="connsiteY3" fmla="*/ 45948 h 1063036"/>
                    <a:gd name="connsiteX4" fmla="*/ 627716 w 749543"/>
                    <a:gd name="connsiteY4" fmla="*/ 615429 h 1063036"/>
                    <a:gd name="connsiteX5" fmla="*/ 587291 w 749543"/>
                    <a:gd name="connsiteY5" fmla="*/ 654242 h 1063036"/>
                    <a:gd name="connsiteX6" fmla="*/ 176941 w 749543"/>
                    <a:gd name="connsiteY6" fmla="*/ 783019 h 1063036"/>
                    <a:gd name="connsiteX7" fmla="*/ 372889 w 749543"/>
                    <a:gd name="connsiteY7" fmla="*/ 963946 h 1063036"/>
                    <a:gd name="connsiteX8" fmla="*/ 369109 w 749543"/>
                    <a:gd name="connsiteY8" fmla="*/ 1038241 h 1063036"/>
                    <a:gd name="connsiteX9" fmla="*/ 299835 w 749543"/>
                    <a:gd name="connsiteY9" fmla="*/ 1047743 h 1063036"/>
                    <a:gd name="connsiteX10" fmla="*/ 57237 w 749543"/>
                    <a:gd name="connsiteY10" fmla="*/ 823740 h 1063036"/>
                    <a:gd name="connsiteX11" fmla="*/ 24252 w 749543"/>
                    <a:gd name="connsiteY11" fmla="*/ 832512 h 1063036"/>
                    <a:gd name="connsiteX12" fmla="*/ 3500 w 749543"/>
                    <a:gd name="connsiteY12" fmla="*/ 784316 h 1063036"/>
                    <a:gd name="connsiteX13" fmla="*/ 100790 w 749543"/>
                    <a:gd name="connsiteY13" fmla="*/ 244802 h 1063036"/>
                    <a:gd name="connsiteX0" fmla="*/ 100790 w 749543"/>
                    <a:gd name="connsiteY0" fmla="*/ 244802 h 1064054"/>
                    <a:gd name="connsiteX1" fmla="*/ 150063 w 749543"/>
                    <a:gd name="connsiteY1" fmla="*/ 194796 h 1064054"/>
                    <a:gd name="connsiteX2" fmla="*/ 696493 w 749543"/>
                    <a:gd name="connsiteY2" fmla="*/ 11787 h 1064054"/>
                    <a:gd name="connsiteX3" fmla="*/ 744031 w 749543"/>
                    <a:gd name="connsiteY3" fmla="*/ 45948 h 1064054"/>
                    <a:gd name="connsiteX4" fmla="*/ 627716 w 749543"/>
                    <a:gd name="connsiteY4" fmla="*/ 615429 h 1064054"/>
                    <a:gd name="connsiteX5" fmla="*/ 587291 w 749543"/>
                    <a:gd name="connsiteY5" fmla="*/ 654242 h 1064054"/>
                    <a:gd name="connsiteX6" fmla="*/ 176941 w 749543"/>
                    <a:gd name="connsiteY6" fmla="*/ 783019 h 1064054"/>
                    <a:gd name="connsiteX7" fmla="*/ 372889 w 749543"/>
                    <a:gd name="connsiteY7" fmla="*/ 963946 h 1064054"/>
                    <a:gd name="connsiteX8" fmla="*/ 369109 w 749543"/>
                    <a:gd name="connsiteY8" fmla="*/ 1038241 h 1064054"/>
                    <a:gd name="connsiteX9" fmla="*/ 299835 w 749543"/>
                    <a:gd name="connsiteY9" fmla="*/ 1047743 h 1064054"/>
                    <a:gd name="connsiteX10" fmla="*/ 57237 w 749543"/>
                    <a:gd name="connsiteY10" fmla="*/ 823740 h 1064054"/>
                    <a:gd name="connsiteX11" fmla="*/ 24252 w 749543"/>
                    <a:gd name="connsiteY11" fmla="*/ 832512 h 1064054"/>
                    <a:gd name="connsiteX12" fmla="*/ 3500 w 749543"/>
                    <a:gd name="connsiteY12" fmla="*/ 784316 h 1064054"/>
                    <a:gd name="connsiteX13" fmla="*/ 100790 w 749543"/>
                    <a:gd name="connsiteY13" fmla="*/ 244802 h 1064054"/>
                    <a:gd name="connsiteX0" fmla="*/ 100790 w 749543"/>
                    <a:gd name="connsiteY0" fmla="*/ 244802 h 1059373"/>
                    <a:gd name="connsiteX1" fmla="*/ 150063 w 749543"/>
                    <a:gd name="connsiteY1" fmla="*/ 194796 h 1059373"/>
                    <a:gd name="connsiteX2" fmla="*/ 696493 w 749543"/>
                    <a:gd name="connsiteY2" fmla="*/ 11787 h 1059373"/>
                    <a:gd name="connsiteX3" fmla="*/ 744031 w 749543"/>
                    <a:gd name="connsiteY3" fmla="*/ 45948 h 1059373"/>
                    <a:gd name="connsiteX4" fmla="*/ 627716 w 749543"/>
                    <a:gd name="connsiteY4" fmla="*/ 615429 h 1059373"/>
                    <a:gd name="connsiteX5" fmla="*/ 587291 w 749543"/>
                    <a:gd name="connsiteY5" fmla="*/ 654242 h 1059373"/>
                    <a:gd name="connsiteX6" fmla="*/ 176941 w 749543"/>
                    <a:gd name="connsiteY6" fmla="*/ 783019 h 1059373"/>
                    <a:gd name="connsiteX7" fmla="*/ 372889 w 749543"/>
                    <a:gd name="connsiteY7" fmla="*/ 963946 h 1059373"/>
                    <a:gd name="connsiteX8" fmla="*/ 369109 w 749543"/>
                    <a:gd name="connsiteY8" fmla="*/ 1038241 h 1059373"/>
                    <a:gd name="connsiteX9" fmla="*/ 299835 w 749543"/>
                    <a:gd name="connsiteY9" fmla="*/ 1047743 h 1059373"/>
                    <a:gd name="connsiteX10" fmla="*/ 57237 w 749543"/>
                    <a:gd name="connsiteY10" fmla="*/ 823740 h 1059373"/>
                    <a:gd name="connsiteX11" fmla="*/ 24252 w 749543"/>
                    <a:gd name="connsiteY11" fmla="*/ 832512 h 1059373"/>
                    <a:gd name="connsiteX12" fmla="*/ 3500 w 749543"/>
                    <a:gd name="connsiteY12" fmla="*/ 784316 h 1059373"/>
                    <a:gd name="connsiteX13" fmla="*/ 100790 w 749543"/>
                    <a:gd name="connsiteY13" fmla="*/ 244802 h 1059373"/>
                    <a:gd name="connsiteX0" fmla="*/ 100790 w 749543"/>
                    <a:gd name="connsiteY0" fmla="*/ 244802 h 1057332"/>
                    <a:gd name="connsiteX1" fmla="*/ 150063 w 749543"/>
                    <a:gd name="connsiteY1" fmla="*/ 194796 h 1057332"/>
                    <a:gd name="connsiteX2" fmla="*/ 696493 w 749543"/>
                    <a:gd name="connsiteY2" fmla="*/ 11787 h 1057332"/>
                    <a:gd name="connsiteX3" fmla="*/ 744031 w 749543"/>
                    <a:gd name="connsiteY3" fmla="*/ 45948 h 1057332"/>
                    <a:gd name="connsiteX4" fmla="*/ 627716 w 749543"/>
                    <a:gd name="connsiteY4" fmla="*/ 615429 h 1057332"/>
                    <a:gd name="connsiteX5" fmla="*/ 587291 w 749543"/>
                    <a:gd name="connsiteY5" fmla="*/ 654242 h 1057332"/>
                    <a:gd name="connsiteX6" fmla="*/ 176941 w 749543"/>
                    <a:gd name="connsiteY6" fmla="*/ 783019 h 1057332"/>
                    <a:gd name="connsiteX7" fmla="*/ 372889 w 749543"/>
                    <a:gd name="connsiteY7" fmla="*/ 963946 h 1057332"/>
                    <a:gd name="connsiteX8" fmla="*/ 369109 w 749543"/>
                    <a:gd name="connsiteY8" fmla="*/ 1038241 h 1057332"/>
                    <a:gd name="connsiteX9" fmla="*/ 306475 w 749543"/>
                    <a:gd name="connsiteY9" fmla="*/ 1045232 h 1057332"/>
                    <a:gd name="connsiteX10" fmla="*/ 57237 w 749543"/>
                    <a:gd name="connsiteY10" fmla="*/ 823740 h 1057332"/>
                    <a:gd name="connsiteX11" fmla="*/ 24252 w 749543"/>
                    <a:gd name="connsiteY11" fmla="*/ 832512 h 1057332"/>
                    <a:gd name="connsiteX12" fmla="*/ 3500 w 749543"/>
                    <a:gd name="connsiteY12" fmla="*/ 784316 h 1057332"/>
                    <a:gd name="connsiteX13" fmla="*/ 100790 w 749543"/>
                    <a:gd name="connsiteY13" fmla="*/ 244802 h 105733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57237 w 749543"/>
                    <a:gd name="connsiteY10" fmla="*/ 82374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0876 w 749543"/>
                    <a:gd name="connsiteY10" fmla="*/ 82769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66172"/>
                    <a:gd name="connsiteX1" fmla="*/ 150063 w 749543"/>
                    <a:gd name="connsiteY1" fmla="*/ 194796 h 1066172"/>
                    <a:gd name="connsiteX2" fmla="*/ 696493 w 749543"/>
                    <a:gd name="connsiteY2" fmla="*/ 11787 h 1066172"/>
                    <a:gd name="connsiteX3" fmla="*/ 744031 w 749543"/>
                    <a:gd name="connsiteY3" fmla="*/ 45948 h 1066172"/>
                    <a:gd name="connsiteX4" fmla="*/ 627716 w 749543"/>
                    <a:gd name="connsiteY4" fmla="*/ 615429 h 1066172"/>
                    <a:gd name="connsiteX5" fmla="*/ 587291 w 749543"/>
                    <a:gd name="connsiteY5" fmla="*/ 654242 h 1066172"/>
                    <a:gd name="connsiteX6" fmla="*/ 176941 w 749543"/>
                    <a:gd name="connsiteY6" fmla="*/ 783019 h 1066172"/>
                    <a:gd name="connsiteX7" fmla="*/ 372889 w 749543"/>
                    <a:gd name="connsiteY7" fmla="*/ 963946 h 1066172"/>
                    <a:gd name="connsiteX8" fmla="*/ 408407 w 749543"/>
                    <a:gd name="connsiteY8" fmla="*/ 1065884 h 1066172"/>
                    <a:gd name="connsiteX9" fmla="*/ 304142 w 749543"/>
                    <a:gd name="connsiteY9" fmla="*/ 1043078 h 1066172"/>
                    <a:gd name="connsiteX10" fmla="*/ 70876 w 749543"/>
                    <a:gd name="connsiteY10" fmla="*/ 827690 h 1066172"/>
                    <a:gd name="connsiteX11" fmla="*/ 24252 w 749543"/>
                    <a:gd name="connsiteY11" fmla="*/ 832512 h 1066172"/>
                    <a:gd name="connsiteX12" fmla="*/ 3500 w 749543"/>
                    <a:gd name="connsiteY12" fmla="*/ 784316 h 1066172"/>
                    <a:gd name="connsiteX13" fmla="*/ 100790 w 749543"/>
                    <a:gd name="connsiteY13" fmla="*/ 244802 h 1066172"/>
                    <a:gd name="connsiteX0" fmla="*/ 100790 w 749543"/>
                    <a:gd name="connsiteY0" fmla="*/ 244802 h 1081548"/>
                    <a:gd name="connsiteX1" fmla="*/ 150063 w 749543"/>
                    <a:gd name="connsiteY1" fmla="*/ 194796 h 1081548"/>
                    <a:gd name="connsiteX2" fmla="*/ 696493 w 749543"/>
                    <a:gd name="connsiteY2" fmla="*/ 11787 h 1081548"/>
                    <a:gd name="connsiteX3" fmla="*/ 744031 w 749543"/>
                    <a:gd name="connsiteY3" fmla="*/ 45948 h 1081548"/>
                    <a:gd name="connsiteX4" fmla="*/ 627716 w 749543"/>
                    <a:gd name="connsiteY4" fmla="*/ 615429 h 1081548"/>
                    <a:gd name="connsiteX5" fmla="*/ 587291 w 749543"/>
                    <a:gd name="connsiteY5" fmla="*/ 654242 h 1081548"/>
                    <a:gd name="connsiteX6" fmla="*/ 176941 w 749543"/>
                    <a:gd name="connsiteY6" fmla="*/ 783019 h 1081548"/>
                    <a:gd name="connsiteX7" fmla="*/ 372889 w 749543"/>
                    <a:gd name="connsiteY7" fmla="*/ 963946 h 1081548"/>
                    <a:gd name="connsiteX8" fmla="*/ 408407 w 749543"/>
                    <a:gd name="connsiteY8" fmla="*/ 1065884 h 1081548"/>
                    <a:gd name="connsiteX9" fmla="*/ 304142 w 749543"/>
                    <a:gd name="connsiteY9" fmla="*/ 1043078 h 1081548"/>
                    <a:gd name="connsiteX10" fmla="*/ 70876 w 749543"/>
                    <a:gd name="connsiteY10" fmla="*/ 827690 h 1081548"/>
                    <a:gd name="connsiteX11" fmla="*/ 24252 w 749543"/>
                    <a:gd name="connsiteY11" fmla="*/ 832512 h 1081548"/>
                    <a:gd name="connsiteX12" fmla="*/ 3500 w 749543"/>
                    <a:gd name="connsiteY12" fmla="*/ 784316 h 1081548"/>
                    <a:gd name="connsiteX13" fmla="*/ 100790 w 749543"/>
                    <a:gd name="connsiteY13" fmla="*/ 244802 h 1081548"/>
                    <a:gd name="connsiteX0" fmla="*/ 100790 w 749543"/>
                    <a:gd name="connsiteY0" fmla="*/ 244802 h 1061294"/>
                    <a:gd name="connsiteX1" fmla="*/ 150063 w 749543"/>
                    <a:gd name="connsiteY1" fmla="*/ 194796 h 1061294"/>
                    <a:gd name="connsiteX2" fmla="*/ 696493 w 749543"/>
                    <a:gd name="connsiteY2" fmla="*/ 11787 h 1061294"/>
                    <a:gd name="connsiteX3" fmla="*/ 744031 w 749543"/>
                    <a:gd name="connsiteY3" fmla="*/ 45948 h 1061294"/>
                    <a:gd name="connsiteX4" fmla="*/ 627716 w 749543"/>
                    <a:gd name="connsiteY4" fmla="*/ 615429 h 1061294"/>
                    <a:gd name="connsiteX5" fmla="*/ 587291 w 749543"/>
                    <a:gd name="connsiteY5" fmla="*/ 654242 h 1061294"/>
                    <a:gd name="connsiteX6" fmla="*/ 176941 w 749543"/>
                    <a:gd name="connsiteY6" fmla="*/ 783019 h 1061294"/>
                    <a:gd name="connsiteX7" fmla="*/ 372889 w 749543"/>
                    <a:gd name="connsiteY7" fmla="*/ 963946 h 1061294"/>
                    <a:gd name="connsiteX8" fmla="*/ 368751 w 749543"/>
                    <a:gd name="connsiteY8" fmla="*/ 1029268 h 1061294"/>
                    <a:gd name="connsiteX9" fmla="*/ 304142 w 749543"/>
                    <a:gd name="connsiteY9" fmla="*/ 1043078 h 1061294"/>
                    <a:gd name="connsiteX10" fmla="*/ 70876 w 749543"/>
                    <a:gd name="connsiteY10" fmla="*/ 827690 h 1061294"/>
                    <a:gd name="connsiteX11" fmla="*/ 24252 w 749543"/>
                    <a:gd name="connsiteY11" fmla="*/ 832512 h 1061294"/>
                    <a:gd name="connsiteX12" fmla="*/ 3500 w 749543"/>
                    <a:gd name="connsiteY12" fmla="*/ 784316 h 1061294"/>
                    <a:gd name="connsiteX13" fmla="*/ 100790 w 749543"/>
                    <a:gd name="connsiteY13" fmla="*/ 244802 h 1061294"/>
                    <a:gd name="connsiteX0" fmla="*/ 100790 w 749543"/>
                    <a:gd name="connsiteY0" fmla="*/ 244802 h 1057744"/>
                    <a:gd name="connsiteX1" fmla="*/ 150063 w 749543"/>
                    <a:gd name="connsiteY1" fmla="*/ 194796 h 1057744"/>
                    <a:gd name="connsiteX2" fmla="*/ 696493 w 749543"/>
                    <a:gd name="connsiteY2" fmla="*/ 11787 h 1057744"/>
                    <a:gd name="connsiteX3" fmla="*/ 744031 w 749543"/>
                    <a:gd name="connsiteY3" fmla="*/ 45948 h 1057744"/>
                    <a:gd name="connsiteX4" fmla="*/ 627716 w 749543"/>
                    <a:gd name="connsiteY4" fmla="*/ 615429 h 1057744"/>
                    <a:gd name="connsiteX5" fmla="*/ 587291 w 749543"/>
                    <a:gd name="connsiteY5" fmla="*/ 654242 h 1057744"/>
                    <a:gd name="connsiteX6" fmla="*/ 176941 w 749543"/>
                    <a:gd name="connsiteY6" fmla="*/ 783019 h 1057744"/>
                    <a:gd name="connsiteX7" fmla="*/ 372889 w 749543"/>
                    <a:gd name="connsiteY7" fmla="*/ 963946 h 1057744"/>
                    <a:gd name="connsiteX8" fmla="*/ 368751 w 749543"/>
                    <a:gd name="connsiteY8" fmla="*/ 1029268 h 1057744"/>
                    <a:gd name="connsiteX9" fmla="*/ 304142 w 749543"/>
                    <a:gd name="connsiteY9" fmla="*/ 1043078 h 1057744"/>
                    <a:gd name="connsiteX10" fmla="*/ 70876 w 749543"/>
                    <a:gd name="connsiteY10" fmla="*/ 827690 h 1057744"/>
                    <a:gd name="connsiteX11" fmla="*/ 24252 w 749543"/>
                    <a:gd name="connsiteY11" fmla="*/ 832512 h 1057744"/>
                    <a:gd name="connsiteX12" fmla="*/ 3500 w 749543"/>
                    <a:gd name="connsiteY12" fmla="*/ 784316 h 1057744"/>
                    <a:gd name="connsiteX13" fmla="*/ 100790 w 749543"/>
                    <a:gd name="connsiteY13" fmla="*/ 244802 h 1057744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7195"/>
                    <a:gd name="connsiteX1" fmla="*/ 150063 w 749543"/>
                    <a:gd name="connsiteY1" fmla="*/ 194796 h 1057195"/>
                    <a:gd name="connsiteX2" fmla="*/ 696493 w 749543"/>
                    <a:gd name="connsiteY2" fmla="*/ 11787 h 1057195"/>
                    <a:gd name="connsiteX3" fmla="*/ 744031 w 749543"/>
                    <a:gd name="connsiteY3" fmla="*/ 45948 h 1057195"/>
                    <a:gd name="connsiteX4" fmla="*/ 627716 w 749543"/>
                    <a:gd name="connsiteY4" fmla="*/ 615429 h 1057195"/>
                    <a:gd name="connsiteX5" fmla="*/ 587291 w 749543"/>
                    <a:gd name="connsiteY5" fmla="*/ 654242 h 1057195"/>
                    <a:gd name="connsiteX6" fmla="*/ 176941 w 749543"/>
                    <a:gd name="connsiteY6" fmla="*/ 783019 h 1057195"/>
                    <a:gd name="connsiteX7" fmla="*/ 372889 w 749543"/>
                    <a:gd name="connsiteY7" fmla="*/ 963946 h 1057195"/>
                    <a:gd name="connsiteX8" fmla="*/ 368751 w 749543"/>
                    <a:gd name="connsiteY8" fmla="*/ 1029268 h 1057195"/>
                    <a:gd name="connsiteX9" fmla="*/ 304142 w 749543"/>
                    <a:gd name="connsiteY9" fmla="*/ 1043078 h 1057195"/>
                    <a:gd name="connsiteX10" fmla="*/ 70876 w 749543"/>
                    <a:gd name="connsiteY10" fmla="*/ 827690 h 1057195"/>
                    <a:gd name="connsiteX11" fmla="*/ 24252 w 749543"/>
                    <a:gd name="connsiteY11" fmla="*/ 832512 h 1057195"/>
                    <a:gd name="connsiteX12" fmla="*/ 3500 w 749543"/>
                    <a:gd name="connsiteY12" fmla="*/ 784316 h 1057195"/>
                    <a:gd name="connsiteX13" fmla="*/ 100790 w 749543"/>
                    <a:gd name="connsiteY13" fmla="*/ 244802 h 1057195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70876 w 749543"/>
                    <a:gd name="connsiteY10" fmla="*/ 827690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1545 w 749543"/>
                    <a:gd name="connsiteY10" fmla="*/ 819075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98460 w 747213"/>
                    <a:gd name="connsiteY0" fmla="*/ 244802 h 1057610"/>
                    <a:gd name="connsiteX1" fmla="*/ 147733 w 747213"/>
                    <a:gd name="connsiteY1" fmla="*/ 194796 h 1057610"/>
                    <a:gd name="connsiteX2" fmla="*/ 694163 w 747213"/>
                    <a:gd name="connsiteY2" fmla="*/ 11787 h 1057610"/>
                    <a:gd name="connsiteX3" fmla="*/ 741701 w 747213"/>
                    <a:gd name="connsiteY3" fmla="*/ 45948 h 1057610"/>
                    <a:gd name="connsiteX4" fmla="*/ 625386 w 747213"/>
                    <a:gd name="connsiteY4" fmla="*/ 615429 h 1057610"/>
                    <a:gd name="connsiteX5" fmla="*/ 584961 w 747213"/>
                    <a:gd name="connsiteY5" fmla="*/ 654242 h 1057610"/>
                    <a:gd name="connsiteX6" fmla="*/ 174611 w 747213"/>
                    <a:gd name="connsiteY6" fmla="*/ 783019 h 1057610"/>
                    <a:gd name="connsiteX7" fmla="*/ 370559 w 747213"/>
                    <a:gd name="connsiteY7" fmla="*/ 963946 h 1057610"/>
                    <a:gd name="connsiteX8" fmla="*/ 378085 w 747213"/>
                    <a:gd name="connsiteY8" fmla="*/ 1040037 h 1057610"/>
                    <a:gd name="connsiteX9" fmla="*/ 301812 w 747213"/>
                    <a:gd name="connsiteY9" fmla="*/ 1043078 h 1057610"/>
                    <a:gd name="connsiteX10" fmla="*/ 61548 w 747213"/>
                    <a:gd name="connsiteY10" fmla="*/ 821229 h 1057610"/>
                    <a:gd name="connsiteX11" fmla="*/ 35203 w 747213"/>
                    <a:gd name="connsiteY11" fmla="*/ 827489 h 1057610"/>
                    <a:gd name="connsiteX12" fmla="*/ 1170 w 747213"/>
                    <a:gd name="connsiteY12" fmla="*/ 784316 h 1057610"/>
                    <a:gd name="connsiteX13" fmla="*/ 98460 w 747213"/>
                    <a:gd name="connsiteY13" fmla="*/ 244802 h 1057610"/>
                    <a:gd name="connsiteX0" fmla="*/ 99457 w 748210"/>
                    <a:gd name="connsiteY0" fmla="*/ 244802 h 1057610"/>
                    <a:gd name="connsiteX1" fmla="*/ 148730 w 748210"/>
                    <a:gd name="connsiteY1" fmla="*/ 194796 h 1057610"/>
                    <a:gd name="connsiteX2" fmla="*/ 695160 w 748210"/>
                    <a:gd name="connsiteY2" fmla="*/ 11787 h 1057610"/>
                    <a:gd name="connsiteX3" fmla="*/ 742698 w 748210"/>
                    <a:gd name="connsiteY3" fmla="*/ 45948 h 1057610"/>
                    <a:gd name="connsiteX4" fmla="*/ 626383 w 748210"/>
                    <a:gd name="connsiteY4" fmla="*/ 615429 h 1057610"/>
                    <a:gd name="connsiteX5" fmla="*/ 585958 w 748210"/>
                    <a:gd name="connsiteY5" fmla="*/ 654242 h 1057610"/>
                    <a:gd name="connsiteX6" fmla="*/ 175608 w 748210"/>
                    <a:gd name="connsiteY6" fmla="*/ 783019 h 1057610"/>
                    <a:gd name="connsiteX7" fmla="*/ 371556 w 748210"/>
                    <a:gd name="connsiteY7" fmla="*/ 963946 h 1057610"/>
                    <a:gd name="connsiteX8" fmla="*/ 379082 w 748210"/>
                    <a:gd name="connsiteY8" fmla="*/ 1040037 h 1057610"/>
                    <a:gd name="connsiteX9" fmla="*/ 302809 w 748210"/>
                    <a:gd name="connsiteY9" fmla="*/ 1043078 h 1057610"/>
                    <a:gd name="connsiteX10" fmla="*/ 62545 w 748210"/>
                    <a:gd name="connsiteY10" fmla="*/ 821229 h 1057610"/>
                    <a:gd name="connsiteX11" fmla="*/ 36200 w 748210"/>
                    <a:gd name="connsiteY11" fmla="*/ 827489 h 1057610"/>
                    <a:gd name="connsiteX12" fmla="*/ 2167 w 748210"/>
                    <a:gd name="connsiteY12" fmla="*/ 784316 h 1057610"/>
                    <a:gd name="connsiteX13" fmla="*/ 99457 w 748210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4827 w 753580"/>
                    <a:gd name="connsiteY0" fmla="*/ 244802 h 1057610"/>
                    <a:gd name="connsiteX1" fmla="*/ 154100 w 753580"/>
                    <a:gd name="connsiteY1" fmla="*/ 194796 h 1057610"/>
                    <a:gd name="connsiteX2" fmla="*/ 700530 w 753580"/>
                    <a:gd name="connsiteY2" fmla="*/ 11787 h 1057610"/>
                    <a:gd name="connsiteX3" fmla="*/ 748068 w 753580"/>
                    <a:gd name="connsiteY3" fmla="*/ 45948 h 1057610"/>
                    <a:gd name="connsiteX4" fmla="*/ 631753 w 753580"/>
                    <a:gd name="connsiteY4" fmla="*/ 615429 h 1057610"/>
                    <a:gd name="connsiteX5" fmla="*/ 591328 w 753580"/>
                    <a:gd name="connsiteY5" fmla="*/ 654242 h 1057610"/>
                    <a:gd name="connsiteX6" fmla="*/ 180978 w 753580"/>
                    <a:gd name="connsiteY6" fmla="*/ 783019 h 1057610"/>
                    <a:gd name="connsiteX7" fmla="*/ 376926 w 753580"/>
                    <a:gd name="connsiteY7" fmla="*/ 963946 h 1057610"/>
                    <a:gd name="connsiteX8" fmla="*/ 384452 w 753580"/>
                    <a:gd name="connsiteY8" fmla="*/ 1040037 h 1057610"/>
                    <a:gd name="connsiteX9" fmla="*/ 308179 w 753580"/>
                    <a:gd name="connsiteY9" fmla="*/ 1043078 h 1057610"/>
                    <a:gd name="connsiteX10" fmla="*/ 67915 w 753580"/>
                    <a:gd name="connsiteY10" fmla="*/ 821229 h 1057610"/>
                    <a:gd name="connsiteX11" fmla="*/ 17342 w 753580"/>
                    <a:gd name="connsiteY11" fmla="*/ 839689 h 1057610"/>
                    <a:gd name="connsiteX12" fmla="*/ 7537 w 753580"/>
                    <a:gd name="connsiteY12" fmla="*/ 784316 h 1057610"/>
                    <a:gd name="connsiteX13" fmla="*/ 104827 w 753580"/>
                    <a:gd name="connsiteY13" fmla="*/ 244802 h 1057610"/>
                    <a:gd name="connsiteX0" fmla="*/ 99229 w 747982"/>
                    <a:gd name="connsiteY0" fmla="*/ 244802 h 1057610"/>
                    <a:gd name="connsiteX1" fmla="*/ 148502 w 747982"/>
                    <a:gd name="connsiteY1" fmla="*/ 194796 h 1057610"/>
                    <a:gd name="connsiteX2" fmla="*/ 694932 w 747982"/>
                    <a:gd name="connsiteY2" fmla="*/ 11787 h 1057610"/>
                    <a:gd name="connsiteX3" fmla="*/ 742470 w 747982"/>
                    <a:gd name="connsiteY3" fmla="*/ 45948 h 1057610"/>
                    <a:gd name="connsiteX4" fmla="*/ 626155 w 747982"/>
                    <a:gd name="connsiteY4" fmla="*/ 615429 h 1057610"/>
                    <a:gd name="connsiteX5" fmla="*/ 585730 w 747982"/>
                    <a:gd name="connsiteY5" fmla="*/ 654242 h 1057610"/>
                    <a:gd name="connsiteX6" fmla="*/ 175380 w 747982"/>
                    <a:gd name="connsiteY6" fmla="*/ 783019 h 1057610"/>
                    <a:gd name="connsiteX7" fmla="*/ 371328 w 747982"/>
                    <a:gd name="connsiteY7" fmla="*/ 963946 h 1057610"/>
                    <a:gd name="connsiteX8" fmla="*/ 378854 w 747982"/>
                    <a:gd name="connsiteY8" fmla="*/ 1040037 h 1057610"/>
                    <a:gd name="connsiteX9" fmla="*/ 302581 w 747982"/>
                    <a:gd name="connsiteY9" fmla="*/ 1043078 h 1057610"/>
                    <a:gd name="connsiteX10" fmla="*/ 62317 w 747982"/>
                    <a:gd name="connsiteY10" fmla="*/ 821229 h 1057610"/>
                    <a:gd name="connsiteX11" fmla="*/ 27359 w 747982"/>
                    <a:gd name="connsiteY11" fmla="*/ 836820 h 1057610"/>
                    <a:gd name="connsiteX12" fmla="*/ 1939 w 747982"/>
                    <a:gd name="connsiteY12" fmla="*/ 784316 h 1057610"/>
                    <a:gd name="connsiteX13" fmla="*/ 99229 w 747982"/>
                    <a:gd name="connsiteY13" fmla="*/ 244802 h 1057610"/>
                    <a:gd name="connsiteX0" fmla="*/ 101758 w 750511"/>
                    <a:gd name="connsiteY0" fmla="*/ 244802 h 1057610"/>
                    <a:gd name="connsiteX1" fmla="*/ 151031 w 750511"/>
                    <a:gd name="connsiteY1" fmla="*/ 194796 h 1057610"/>
                    <a:gd name="connsiteX2" fmla="*/ 697461 w 750511"/>
                    <a:gd name="connsiteY2" fmla="*/ 11787 h 1057610"/>
                    <a:gd name="connsiteX3" fmla="*/ 744999 w 750511"/>
                    <a:gd name="connsiteY3" fmla="*/ 45948 h 1057610"/>
                    <a:gd name="connsiteX4" fmla="*/ 628684 w 750511"/>
                    <a:gd name="connsiteY4" fmla="*/ 615429 h 1057610"/>
                    <a:gd name="connsiteX5" fmla="*/ 588259 w 750511"/>
                    <a:gd name="connsiteY5" fmla="*/ 654242 h 1057610"/>
                    <a:gd name="connsiteX6" fmla="*/ 177909 w 750511"/>
                    <a:gd name="connsiteY6" fmla="*/ 783019 h 1057610"/>
                    <a:gd name="connsiteX7" fmla="*/ 373857 w 750511"/>
                    <a:gd name="connsiteY7" fmla="*/ 963946 h 1057610"/>
                    <a:gd name="connsiteX8" fmla="*/ 381383 w 750511"/>
                    <a:gd name="connsiteY8" fmla="*/ 1040037 h 1057610"/>
                    <a:gd name="connsiteX9" fmla="*/ 305110 w 750511"/>
                    <a:gd name="connsiteY9" fmla="*/ 1043078 h 1057610"/>
                    <a:gd name="connsiteX10" fmla="*/ 64846 w 750511"/>
                    <a:gd name="connsiteY10" fmla="*/ 821229 h 1057610"/>
                    <a:gd name="connsiteX11" fmla="*/ 20736 w 750511"/>
                    <a:gd name="connsiteY11" fmla="*/ 832691 h 1057610"/>
                    <a:gd name="connsiteX12" fmla="*/ 4468 w 750511"/>
                    <a:gd name="connsiteY12" fmla="*/ 784316 h 1057610"/>
                    <a:gd name="connsiteX13" fmla="*/ 101758 w 750511"/>
                    <a:gd name="connsiteY13" fmla="*/ 244802 h 1057610"/>
                    <a:gd name="connsiteX0" fmla="*/ 101051 w 749804"/>
                    <a:gd name="connsiteY0" fmla="*/ 244802 h 1057610"/>
                    <a:gd name="connsiteX1" fmla="*/ 150324 w 749804"/>
                    <a:gd name="connsiteY1" fmla="*/ 194796 h 1057610"/>
                    <a:gd name="connsiteX2" fmla="*/ 696754 w 749804"/>
                    <a:gd name="connsiteY2" fmla="*/ 11787 h 1057610"/>
                    <a:gd name="connsiteX3" fmla="*/ 744292 w 749804"/>
                    <a:gd name="connsiteY3" fmla="*/ 45948 h 1057610"/>
                    <a:gd name="connsiteX4" fmla="*/ 627977 w 749804"/>
                    <a:gd name="connsiteY4" fmla="*/ 615429 h 1057610"/>
                    <a:gd name="connsiteX5" fmla="*/ 587552 w 749804"/>
                    <a:gd name="connsiteY5" fmla="*/ 654242 h 1057610"/>
                    <a:gd name="connsiteX6" fmla="*/ 177202 w 749804"/>
                    <a:gd name="connsiteY6" fmla="*/ 783019 h 1057610"/>
                    <a:gd name="connsiteX7" fmla="*/ 373150 w 749804"/>
                    <a:gd name="connsiteY7" fmla="*/ 963946 h 1057610"/>
                    <a:gd name="connsiteX8" fmla="*/ 380676 w 749804"/>
                    <a:gd name="connsiteY8" fmla="*/ 1040037 h 1057610"/>
                    <a:gd name="connsiteX9" fmla="*/ 304403 w 749804"/>
                    <a:gd name="connsiteY9" fmla="*/ 1043078 h 1057610"/>
                    <a:gd name="connsiteX10" fmla="*/ 64139 w 749804"/>
                    <a:gd name="connsiteY10" fmla="*/ 821229 h 1057610"/>
                    <a:gd name="connsiteX11" fmla="*/ 20029 w 749804"/>
                    <a:gd name="connsiteY11" fmla="*/ 832691 h 1057610"/>
                    <a:gd name="connsiteX12" fmla="*/ 3761 w 749804"/>
                    <a:gd name="connsiteY12" fmla="*/ 784316 h 1057610"/>
                    <a:gd name="connsiteX13" fmla="*/ 101051 w 749804"/>
                    <a:gd name="connsiteY13" fmla="*/ 244802 h 1057610"/>
                    <a:gd name="connsiteX0" fmla="*/ 99488 w 748241"/>
                    <a:gd name="connsiteY0" fmla="*/ 244802 h 1057610"/>
                    <a:gd name="connsiteX1" fmla="*/ 148761 w 748241"/>
                    <a:gd name="connsiteY1" fmla="*/ 194796 h 1057610"/>
                    <a:gd name="connsiteX2" fmla="*/ 695191 w 748241"/>
                    <a:gd name="connsiteY2" fmla="*/ 11787 h 1057610"/>
                    <a:gd name="connsiteX3" fmla="*/ 742729 w 748241"/>
                    <a:gd name="connsiteY3" fmla="*/ 45948 h 1057610"/>
                    <a:gd name="connsiteX4" fmla="*/ 626414 w 748241"/>
                    <a:gd name="connsiteY4" fmla="*/ 615429 h 1057610"/>
                    <a:gd name="connsiteX5" fmla="*/ 585989 w 748241"/>
                    <a:gd name="connsiteY5" fmla="*/ 654242 h 1057610"/>
                    <a:gd name="connsiteX6" fmla="*/ 175639 w 748241"/>
                    <a:gd name="connsiteY6" fmla="*/ 783019 h 1057610"/>
                    <a:gd name="connsiteX7" fmla="*/ 371587 w 748241"/>
                    <a:gd name="connsiteY7" fmla="*/ 963946 h 1057610"/>
                    <a:gd name="connsiteX8" fmla="*/ 379113 w 748241"/>
                    <a:gd name="connsiteY8" fmla="*/ 1040037 h 1057610"/>
                    <a:gd name="connsiteX9" fmla="*/ 302840 w 748241"/>
                    <a:gd name="connsiteY9" fmla="*/ 1043078 h 1057610"/>
                    <a:gd name="connsiteX10" fmla="*/ 62576 w 748241"/>
                    <a:gd name="connsiteY10" fmla="*/ 821229 h 1057610"/>
                    <a:gd name="connsiteX11" fmla="*/ 18466 w 748241"/>
                    <a:gd name="connsiteY11" fmla="*/ 832691 h 1057610"/>
                    <a:gd name="connsiteX12" fmla="*/ 2198 w 748241"/>
                    <a:gd name="connsiteY12" fmla="*/ 784316 h 1057610"/>
                    <a:gd name="connsiteX13" fmla="*/ 99488 w 748241"/>
                    <a:gd name="connsiteY13" fmla="*/ 244802 h 1057610"/>
                    <a:gd name="connsiteX0" fmla="*/ 99566 w 748319"/>
                    <a:gd name="connsiteY0" fmla="*/ 244802 h 1057610"/>
                    <a:gd name="connsiteX1" fmla="*/ 148839 w 748319"/>
                    <a:gd name="connsiteY1" fmla="*/ 194796 h 1057610"/>
                    <a:gd name="connsiteX2" fmla="*/ 695269 w 748319"/>
                    <a:gd name="connsiteY2" fmla="*/ 11787 h 1057610"/>
                    <a:gd name="connsiteX3" fmla="*/ 742807 w 748319"/>
                    <a:gd name="connsiteY3" fmla="*/ 45948 h 1057610"/>
                    <a:gd name="connsiteX4" fmla="*/ 626492 w 748319"/>
                    <a:gd name="connsiteY4" fmla="*/ 615429 h 1057610"/>
                    <a:gd name="connsiteX5" fmla="*/ 586067 w 748319"/>
                    <a:gd name="connsiteY5" fmla="*/ 654242 h 1057610"/>
                    <a:gd name="connsiteX6" fmla="*/ 175717 w 748319"/>
                    <a:gd name="connsiteY6" fmla="*/ 783019 h 1057610"/>
                    <a:gd name="connsiteX7" fmla="*/ 371665 w 748319"/>
                    <a:gd name="connsiteY7" fmla="*/ 963946 h 1057610"/>
                    <a:gd name="connsiteX8" fmla="*/ 379191 w 748319"/>
                    <a:gd name="connsiteY8" fmla="*/ 1040037 h 1057610"/>
                    <a:gd name="connsiteX9" fmla="*/ 302918 w 748319"/>
                    <a:gd name="connsiteY9" fmla="*/ 1043078 h 1057610"/>
                    <a:gd name="connsiteX10" fmla="*/ 62654 w 748319"/>
                    <a:gd name="connsiteY10" fmla="*/ 821229 h 1057610"/>
                    <a:gd name="connsiteX11" fmla="*/ 18544 w 748319"/>
                    <a:gd name="connsiteY11" fmla="*/ 832691 h 1057610"/>
                    <a:gd name="connsiteX12" fmla="*/ 2276 w 748319"/>
                    <a:gd name="connsiteY12" fmla="*/ 784316 h 1057610"/>
                    <a:gd name="connsiteX13" fmla="*/ 99566 w 748319"/>
                    <a:gd name="connsiteY13" fmla="*/ 244802 h 1057610"/>
                    <a:gd name="connsiteX0" fmla="*/ 101127 w 749880"/>
                    <a:gd name="connsiteY0" fmla="*/ 244802 h 1057610"/>
                    <a:gd name="connsiteX1" fmla="*/ 150400 w 749880"/>
                    <a:gd name="connsiteY1" fmla="*/ 194796 h 1057610"/>
                    <a:gd name="connsiteX2" fmla="*/ 696830 w 749880"/>
                    <a:gd name="connsiteY2" fmla="*/ 11787 h 1057610"/>
                    <a:gd name="connsiteX3" fmla="*/ 744368 w 749880"/>
                    <a:gd name="connsiteY3" fmla="*/ 45948 h 1057610"/>
                    <a:gd name="connsiteX4" fmla="*/ 628053 w 749880"/>
                    <a:gd name="connsiteY4" fmla="*/ 615429 h 1057610"/>
                    <a:gd name="connsiteX5" fmla="*/ 587628 w 749880"/>
                    <a:gd name="connsiteY5" fmla="*/ 654242 h 1057610"/>
                    <a:gd name="connsiteX6" fmla="*/ 177278 w 749880"/>
                    <a:gd name="connsiteY6" fmla="*/ 783019 h 1057610"/>
                    <a:gd name="connsiteX7" fmla="*/ 373226 w 749880"/>
                    <a:gd name="connsiteY7" fmla="*/ 963946 h 1057610"/>
                    <a:gd name="connsiteX8" fmla="*/ 380752 w 749880"/>
                    <a:gd name="connsiteY8" fmla="*/ 1040037 h 1057610"/>
                    <a:gd name="connsiteX9" fmla="*/ 304479 w 749880"/>
                    <a:gd name="connsiteY9" fmla="*/ 1043078 h 1057610"/>
                    <a:gd name="connsiteX10" fmla="*/ 64215 w 749880"/>
                    <a:gd name="connsiteY10" fmla="*/ 821229 h 1057610"/>
                    <a:gd name="connsiteX11" fmla="*/ 20105 w 749880"/>
                    <a:gd name="connsiteY11" fmla="*/ 832691 h 1057610"/>
                    <a:gd name="connsiteX12" fmla="*/ 3837 w 749880"/>
                    <a:gd name="connsiteY12" fmla="*/ 784316 h 1057610"/>
                    <a:gd name="connsiteX13" fmla="*/ 101127 w 749880"/>
                    <a:gd name="connsiteY13" fmla="*/ 244802 h 1057610"/>
                    <a:gd name="connsiteX0" fmla="*/ 102922 w 751675"/>
                    <a:gd name="connsiteY0" fmla="*/ 244802 h 1057610"/>
                    <a:gd name="connsiteX1" fmla="*/ 152195 w 751675"/>
                    <a:gd name="connsiteY1" fmla="*/ 194796 h 1057610"/>
                    <a:gd name="connsiteX2" fmla="*/ 698625 w 751675"/>
                    <a:gd name="connsiteY2" fmla="*/ 11787 h 1057610"/>
                    <a:gd name="connsiteX3" fmla="*/ 746163 w 751675"/>
                    <a:gd name="connsiteY3" fmla="*/ 45948 h 1057610"/>
                    <a:gd name="connsiteX4" fmla="*/ 629848 w 751675"/>
                    <a:gd name="connsiteY4" fmla="*/ 615429 h 1057610"/>
                    <a:gd name="connsiteX5" fmla="*/ 589423 w 751675"/>
                    <a:gd name="connsiteY5" fmla="*/ 654242 h 1057610"/>
                    <a:gd name="connsiteX6" fmla="*/ 179073 w 751675"/>
                    <a:gd name="connsiteY6" fmla="*/ 783019 h 1057610"/>
                    <a:gd name="connsiteX7" fmla="*/ 375021 w 751675"/>
                    <a:gd name="connsiteY7" fmla="*/ 963946 h 1057610"/>
                    <a:gd name="connsiteX8" fmla="*/ 382547 w 751675"/>
                    <a:gd name="connsiteY8" fmla="*/ 1040037 h 1057610"/>
                    <a:gd name="connsiteX9" fmla="*/ 306274 w 751675"/>
                    <a:gd name="connsiteY9" fmla="*/ 1043078 h 1057610"/>
                    <a:gd name="connsiteX10" fmla="*/ 66010 w 751675"/>
                    <a:gd name="connsiteY10" fmla="*/ 821229 h 1057610"/>
                    <a:gd name="connsiteX11" fmla="*/ 21900 w 751675"/>
                    <a:gd name="connsiteY11" fmla="*/ 832691 h 1057610"/>
                    <a:gd name="connsiteX12" fmla="*/ 5632 w 751675"/>
                    <a:gd name="connsiteY12" fmla="*/ 784316 h 1057610"/>
                    <a:gd name="connsiteX13" fmla="*/ 102922 w 751675"/>
                    <a:gd name="connsiteY13" fmla="*/ 244802 h 1057610"/>
                    <a:gd name="connsiteX0" fmla="*/ 103000 w 751753"/>
                    <a:gd name="connsiteY0" fmla="*/ 244802 h 1057610"/>
                    <a:gd name="connsiteX1" fmla="*/ 152273 w 751753"/>
                    <a:gd name="connsiteY1" fmla="*/ 194796 h 1057610"/>
                    <a:gd name="connsiteX2" fmla="*/ 698703 w 751753"/>
                    <a:gd name="connsiteY2" fmla="*/ 11787 h 1057610"/>
                    <a:gd name="connsiteX3" fmla="*/ 746241 w 751753"/>
                    <a:gd name="connsiteY3" fmla="*/ 45948 h 1057610"/>
                    <a:gd name="connsiteX4" fmla="*/ 629926 w 751753"/>
                    <a:gd name="connsiteY4" fmla="*/ 615429 h 1057610"/>
                    <a:gd name="connsiteX5" fmla="*/ 589501 w 751753"/>
                    <a:gd name="connsiteY5" fmla="*/ 654242 h 1057610"/>
                    <a:gd name="connsiteX6" fmla="*/ 179151 w 751753"/>
                    <a:gd name="connsiteY6" fmla="*/ 783019 h 1057610"/>
                    <a:gd name="connsiteX7" fmla="*/ 375099 w 751753"/>
                    <a:gd name="connsiteY7" fmla="*/ 963946 h 1057610"/>
                    <a:gd name="connsiteX8" fmla="*/ 382625 w 751753"/>
                    <a:gd name="connsiteY8" fmla="*/ 1040037 h 1057610"/>
                    <a:gd name="connsiteX9" fmla="*/ 306352 w 751753"/>
                    <a:gd name="connsiteY9" fmla="*/ 1043078 h 1057610"/>
                    <a:gd name="connsiteX10" fmla="*/ 66088 w 751753"/>
                    <a:gd name="connsiteY10" fmla="*/ 821229 h 1057610"/>
                    <a:gd name="connsiteX11" fmla="*/ 21978 w 751753"/>
                    <a:gd name="connsiteY11" fmla="*/ 832691 h 1057610"/>
                    <a:gd name="connsiteX12" fmla="*/ 5710 w 751753"/>
                    <a:gd name="connsiteY12" fmla="*/ 784316 h 1057610"/>
                    <a:gd name="connsiteX13" fmla="*/ 103000 w 751753"/>
                    <a:gd name="connsiteY13" fmla="*/ 244802 h 1057610"/>
                    <a:gd name="connsiteX0" fmla="*/ 102062 w 750815"/>
                    <a:gd name="connsiteY0" fmla="*/ 244802 h 1057610"/>
                    <a:gd name="connsiteX1" fmla="*/ 151335 w 750815"/>
                    <a:gd name="connsiteY1" fmla="*/ 194796 h 1057610"/>
                    <a:gd name="connsiteX2" fmla="*/ 697765 w 750815"/>
                    <a:gd name="connsiteY2" fmla="*/ 11787 h 1057610"/>
                    <a:gd name="connsiteX3" fmla="*/ 745303 w 750815"/>
                    <a:gd name="connsiteY3" fmla="*/ 45948 h 1057610"/>
                    <a:gd name="connsiteX4" fmla="*/ 628988 w 750815"/>
                    <a:gd name="connsiteY4" fmla="*/ 615429 h 1057610"/>
                    <a:gd name="connsiteX5" fmla="*/ 588563 w 750815"/>
                    <a:gd name="connsiteY5" fmla="*/ 654242 h 1057610"/>
                    <a:gd name="connsiteX6" fmla="*/ 178213 w 750815"/>
                    <a:gd name="connsiteY6" fmla="*/ 783019 h 1057610"/>
                    <a:gd name="connsiteX7" fmla="*/ 374161 w 750815"/>
                    <a:gd name="connsiteY7" fmla="*/ 963946 h 1057610"/>
                    <a:gd name="connsiteX8" fmla="*/ 381687 w 750815"/>
                    <a:gd name="connsiteY8" fmla="*/ 1040037 h 1057610"/>
                    <a:gd name="connsiteX9" fmla="*/ 305414 w 750815"/>
                    <a:gd name="connsiteY9" fmla="*/ 1043078 h 1057610"/>
                    <a:gd name="connsiteX10" fmla="*/ 65150 w 750815"/>
                    <a:gd name="connsiteY10" fmla="*/ 821229 h 1057610"/>
                    <a:gd name="connsiteX11" fmla="*/ 21040 w 750815"/>
                    <a:gd name="connsiteY11" fmla="*/ 832691 h 1057610"/>
                    <a:gd name="connsiteX12" fmla="*/ 4772 w 750815"/>
                    <a:gd name="connsiteY12" fmla="*/ 784316 h 1057610"/>
                    <a:gd name="connsiteX13" fmla="*/ 102062 w 750815"/>
                    <a:gd name="connsiteY13" fmla="*/ 244802 h 1057610"/>
                    <a:gd name="connsiteX0" fmla="*/ 99910 w 748663"/>
                    <a:gd name="connsiteY0" fmla="*/ 244802 h 1057610"/>
                    <a:gd name="connsiteX1" fmla="*/ 149183 w 748663"/>
                    <a:gd name="connsiteY1" fmla="*/ 194796 h 1057610"/>
                    <a:gd name="connsiteX2" fmla="*/ 695613 w 748663"/>
                    <a:gd name="connsiteY2" fmla="*/ 11787 h 1057610"/>
                    <a:gd name="connsiteX3" fmla="*/ 743151 w 748663"/>
                    <a:gd name="connsiteY3" fmla="*/ 45948 h 1057610"/>
                    <a:gd name="connsiteX4" fmla="*/ 626836 w 748663"/>
                    <a:gd name="connsiteY4" fmla="*/ 615429 h 1057610"/>
                    <a:gd name="connsiteX5" fmla="*/ 586411 w 748663"/>
                    <a:gd name="connsiteY5" fmla="*/ 654242 h 1057610"/>
                    <a:gd name="connsiteX6" fmla="*/ 176061 w 748663"/>
                    <a:gd name="connsiteY6" fmla="*/ 783019 h 1057610"/>
                    <a:gd name="connsiteX7" fmla="*/ 372009 w 748663"/>
                    <a:gd name="connsiteY7" fmla="*/ 963946 h 1057610"/>
                    <a:gd name="connsiteX8" fmla="*/ 379535 w 748663"/>
                    <a:gd name="connsiteY8" fmla="*/ 1040037 h 1057610"/>
                    <a:gd name="connsiteX9" fmla="*/ 303262 w 748663"/>
                    <a:gd name="connsiteY9" fmla="*/ 1043078 h 1057610"/>
                    <a:gd name="connsiteX10" fmla="*/ 62998 w 748663"/>
                    <a:gd name="connsiteY10" fmla="*/ 821229 h 1057610"/>
                    <a:gd name="connsiteX11" fmla="*/ 27861 w 748663"/>
                    <a:gd name="connsiteY11" fmla="*/ 832334 h 1057610"/>
                    <a:gd name="connsiteX12" fmla="*/ 2620 w 748663"/>
                    <a:gd name="connsiteY12" fmla="*/ 784316 h 1057610"/>
                    <a:gd name="connsiteX13" fmla="*/ 99910 w 748663"/>
                    <a:gd name="connsiteY13" fmla="*/ 244802 h 1057610"/>
                    <a:gd name="connsiteX0" fmla="*/ 102728 w 751481"/>
                    <a:gd name="connsiteY0" fmla="*/ 244802 h 1057610"/>
                    <a:gd name="connsiteX1" fmla="*/ 152001 w 751481"/>
                    <a:gd name="connsiteY1" fmla="*/ 194796 h 1057610"/>
                    <a:gd name="connsiteX2" fmla="*/ 698431 w 751481"/>
                    <a:gd name="connsiteY2" fmla="*/ 11787 h 1057610"/>
                    <a:gd name="connsiteX3" fmla="*/ 745969 w 751481"/>
                    <a:gd name="connsiteY3" fmla="*/ 45948 h 1057610"/>
                    <a:gd name="connsiteX4" fmla="*/ 629654 w 751481"/>
                    <a:gd name="connsiteY4" fmla="*/ 615429 h 1057610"/>
                    <a:gd name="connsiteX5" fmla="*/ 589229 w 751481"/>
                    <a:gd name="connsiteY5" fmla="*/ 654242 h 1057610"/>
                    <a:gd name="connsiteX6" fmla="*/ 178879 w 751481"/>
                    <a:gd name="connsiteY6" fmla="*/ 783019 h 1057610"/>
                    <a:gd name="connsiteX7" fmla="*/ 374827 w 751481"/>
                    <a:gd name="connsiteY7" fmla="*/ 963946 h 1057610"/>
                    <a:gd name="connsiteX8" fmla="*/ 382353 w 751481"/>
                    <a:gd name="connsiteY8" fmla="*/ 1040037 h 1057610"/>
                    <a:gd name="connsiteX9" fmla="*/ 306080 w 751481"/>
                    <a:gd name="connsiteY9" fmla="*/ 1043078 h 1057610"/>
                    <a:gd name="connsiteX10" fmla="*/ 65816 w 751481"/>
                    <a:gd name="connsiteY10" fmla="*/ 821229 h 1057610"/>
                    <a:gd name="connsiteX11" fmla="*/ 30679 w 751481"/>
                    <a:gd name="connsiteY11" fmla="*/ 832334 h 1057610"/>
                    <a:gd name="connsiteX12" fmla="*/ 5438 w 751481"/>
                    <a:gd name="connsiteY12" fmla="*/ 784316 h 1057610"/>
                    <a:gd name="connsiteX13" fmla="*/ 102728 w 751481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48990" h="1057610">
                      <a:moveTo>
                        <a:pt x="100237" y="244802"/>
                      </a:moveTo>
                      <a:cubicBezTo>
                        <a:pt x="109925" y="208909"/>
                        <a:pt x="107868" y="210053"/>
                        <a:pt x="149510" y="194796"/>
                      </a:cubicBezTo>
                      <a:lnTo>
                        <a:pt x="695940" y="11787"/>
                      </a:lnTo>
                      <a:cubicBezTo>
                        <a:pt x="750037" y="-6165"/>
                        <a:pt x="755981" y="-9764"/>
                        <a:pt x="743478" y="45948"/>
                      </a:cubicBezTo>
                      <a:cubicBezTo>
                        <a:pt x="692134" y="296190"/>
                        <a:pt x="683357" y="317807"/>
                        <a:pt x="627163" y="615429"/>
                      </a:cubicBezTo>
                      <a:cubicBezTo>
                        <a:pt x="620343" y="646765"/>
                        <a:pt x="619087" y="644370"/>
                        <a:pt x="586738" y="654242"/>
                      </a:cubicBezTo>
                      <a:cubicBezTo>
                        <a:pt x="518638" y="680021"/>
                        <a:pt x="256954" y="756952"/>
                        <a:pt x="176388" y="783019"/>
                      </a:cubicBezTo>
                      <a:cubicBezTo>
                        <a:pt x="263670" y="867555"/>
                        <a:pt x="314826" y="911565"/>
                        <a:pt x="372336" y="963946"/>
                      </a:cubicBezTo>
                      <a:cubicBezTo>
                        <a:pt x="399521" y="988327"/>
                        <a:pt x="397005" y="1019133"/>
                        <a:pt x="379862" y="1040037"/>
                      </a:cubicBezTo>
                      <a:cubicBezTo>
                        <a:pt x="362542" y="1056456"/>
                        <a:pt x="330804" y="1068206"/>
                        <a:pt x="303589" y="1043078"/>
                      </a:cubicBezTo>
                      <a:cubicBezTo>
                        <a:pt x="199394" y="946873"/>
                        <a:pt x="183870" y="934638"/>
                        <a:pt x="63325" y="821229"/>
                      </a:cubicBezTo>
                      <a:cubicBezTo>
                        <a:pt x="48197" y="825322"/>
                        <a:pt x="44563" y="827746"/>
                        <a:pt x="28188" y="832334"/>
                      </a:cubicBezTo>
                      <a:cubicBezTo>
                        <a:pt x="-174" y="842564"/>
                        <a:pt x="-3875" y="835825"/>
                        <a:pt x="2947" y="784316"/>
                      </a:cubicBezTo>
                      <a:cubicBezTo>
                        <a:pt x="58484" y="488967"/>
                        <a:pt x="58166" y="483445"/>
                        <a:pt x="100237" y="2448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41" name="Rounded Rectangle 45"/>
                <p:cNvSpPr/>
                <p:nvPr/>
              </p:nvSpPr>
              <p:spPr>
                <a:xfrm>
                  <a:off x="244765" y="11510187"/>
                  <a:ext cx="1175642" cy="695466"/>
                </a:xfrm>
                <a:custGeom>
                  <a:avLst/>
                  <a:gdLst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6612"/>
                    <a:gd name="connsiteY0" fmla="*/ 241180 h 689116"/>
                    <a:gd name="connsiteX1" fmla="*/ 250705 w 1176612"/>
                    <a:gd name="connsiteY1" fmla="*/ 0 h 689116"/>
                    <a:gd name="connsiteX2" fmla="*/ 934055 w 1176612"/>
                    <a:gd name="connsiteY2" fmla="*/ 0 h 689116"/>
                    <a:gd name="connsiteX3" fmla="*/ 1153010 w 1176612"/>
                    <a:gd name="connsiteY3" fmla="*/ 241180 h 689116"/>
                    <a:gd name="connsiteX4" fmla="*/ 1175235 w 1176612"/>
                    <a:gd name="connsiteY4" fmla="*/ 441586 h 689116"/>
                    <a:gd name="connsiteX5" fmla="*/ 934055 w 1176612"/>
                    <a:gd name="connsiteY5" fmla="*/ 682766 h 689116"/>
                    <a:gd name="connsiteX6" fmla="*/ 250705 w 1176612"/>
                    <a:gd name="connsiteY6" fmla="*/ 689116 h 689116"/>
                    <a:gd name="connsiteX7" fmla="*/ 0 w 1176612"/>
                    <a:gd name="connsiteY7" fmla="*/ 441586 h 689116"/>
                    <a:gd name="connsiteX8" fmla="*/ 25400 w 1176612"/>
                    <a:gd name="connsiteY8" fmla="*/ 241180 h 689116"/>
                    <a:gd name="connsiteX0" fmla="*/ 25400 w 1176906"/>
                    <a:gd name="connsiteY0" fmla="*/ 241180 h 689116"/>
                    <a:gd name="connsiteX1" fmla="*/ 250705 w 1176906"/>
                    <a:gd name="connsiteY1" fmla="*/ 0 h 689116"/>
                    <a:gd name="connsiteX2" fmla="*/ 934055 w 1176906"/>
                    <a:gd name="connsiteY2" fmla="*/ 0 h 689116"/>
                    <a:gd name="connsiteX3" fmla="*/ 1153010 w 1176906"/>
                    <a:gd name="connsiteY3" fmla="*/ 241180 h 689116"/>
                    <a:gd name="connsiteX4" fmla="*/ 1175235 w 1176906"/>
                    <a:gd name="connsiteY4" fmla="*/ 441586 h 689116"/>
                    <a:gd name="connsiteX5" fmla="*/ 934055 w 1176906"/>
                    <a:gd name="connsiteY5" fmla="*/ 682766 h 689116"/>
                    <a:gd name="connsiteX6" fmla="*/ 250705 w 1176906"/>
                    <a:gd name="connsiteY6" fmla="*/ 689116 h 689116"/>
                    <a:gd name="connsiteX7" fmla="*/ 0 w 1176906"/>
                    <a:gd name="connsiteY7" fmla="*/ 441586 h 689116"/>
                    <a:gd name="connsiteX8" fmla="*/ 25400 w 1176906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65353 w 1178410"/>
                    <a:gd name="connsiteY2" fmla="*/ 83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8212 h 716148"/>
                    <a:gd name="connsiteX1" fmla="*/ 301505 w 1178410"/>
                    <a:gd name="connsiteY1" fmla="*/ 17507 h 716148"/>
                    <a:gd name="connsiteX2" fmla="*/ 368503 w 1178410"/>
                    <a:gd name="connsiteY2" fmla="*/ 59620 h 716148"/>
                    <a:gd name="connsiteX3" fmla="*/ 587578 w 1178410"/>
                    <a:gd name="connsiteY3" fmla="*/ 138995 h 716148"/>
                    <a:gd name="connsiteX4" fmla="*/ 876905 w 1178410"/>
                    <a:gd name="connsiteY4" fmla="*/ 17507 h 716148"/>
                    <a:gd name="connsiteX5" fmla="*/ 1153010 w 1178410"/>
                    <a:gd name="connsiteY5" fmla="*/ 268212 h 716148"/>
                    <a:gd name="connsiteX6" fmla="*/ 1178410 w 1178410"/>
                    <a:gd name="connsiteY6" fmla="*/ 478143 h 716148"/>
                    <a:gd name="connsiteX7" fmla="*/ 930880 w 1178410"/>
                    <a:gd name="connsiteY7" fmla="*/ 716148 h 716148"/>
                    <a:gd name="connsiteX8" fmla="*/ 250705 w 1178410"/>
                    <a:gd name="connsiteY8" fmla="*/ 716148 h 716148"/>
                    <a:gd name="connsiteX9" fmla="*/ 0 w 1178410"/>
                    <a:gd name="connsiteY9" fmla="*/ 468618 h 716148"/>
                    <a:gd name="connsiteX10" fmla="*/ 25400 w 1178410"/>
                    <a:gd name="connsiteY10" fmla="*/ 268212 h 716148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368503 w 1178410"/>
                    <a:gd name="connsiteY2" fmla="*/ 421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60632 h 708568"/>
                    <a:gd name="connsiteX1" fmla="*/ 301505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60632 h 708568"/>
                    <a:gd name="connsiteX1" fmla="*/ 285630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5982 h 723918"/>
                    <a:gd name="connsiteX1" fmla="*/ 285630 w 1178410"/>
                    <a:gd name="connsiteY1" fmla="*/ 25277 h 723918"/>
                    <a:gd name="connsiteX2" fmla="*/ 311353 w 1178410"/>
                    <a:gd name="connsiteY2" fmla="*/ 26115 h 723918"/>
                    <a:gd name="connsiteX3" fmla="*/ 587578 w 1178410"/>
                    <a:gd name="connsiteY3" fmla="*/ 146765 h 723918"/>
                    <a:gd name="connsiteX4" fmla="*/ 876905 w 1178410"/>
                    <a:gd name="connsiteY4" fmla="*/ 25277 h 723918"/>
                    <a:gd name="connsiteX5" fmla="*/ 1153010 w 1178410"/>
                    <a:gd name="connsiteY5" fmla="*/ 275982 h 723918"/>
                    <a:gd name="connsiteX6" fmla="*/ 1178410 w 1178410"/>
                    <a:gd name="connsiteY6" fmla="*/ 485913 h 723918"/>
                    <a:gd name="connsiteX7" fmla="*/ 930880 w 1178410"/>
                    <a:gd name="connsiteY7" fmla="*/ 723918 h 723918"/>
                    <a:gd name="connsiteX8" fmla="*/ 250705 w 1178410"/>
                    <a:gd name="connsiteY8" fmla="*/ 723918 h 723918"/>
                    <a:gd name="connsiteX9" fmla="*/ 0 w 1178410"/>
                    <a:gd name="connsiteY9" fmla="*/ 476388 h 723918"/>
                    <a:gd name="connsiteX10" fmla="*/ 25400 w 1178410"/>
                    <a:gd name="connsiteY10" fmla="*/ 275982 h 723918"/>
                    <a:gd name="connsiteX0" fmla="*/ 25400 w 1178410"/>
                    <a:gd name="connsiteY0" fmla="*/ 252012 h 699948"/>
                    <a:gd name="connsiteX1" fmla="*/ 285630 w 1178410"/>
                    <a:gd name="connsiteY1" fmla="*/ 1307 h 699948"/>
                    <a:gd name="connsiteX2" fmla="*/ 311353 w 1178410"/>
                    <a:gd name="connsiteY2" fmla="*/ 2145 h 699948"/>
                    <a:gd name="connsiteX3" fmla="*/ 587578 w 1178410"/>
                    <a:gd name="connsiteY3" fmla="*/ 122795 h 699948"/>
                    <a:gd name="connsiteX4" fmla="*/ 876905 w 1178410"/>
                    <a:gd name="connsiteY4" fmla="*/ 1307 h 699948"/>
                    <a:gd name="connsiteX5" fmla="*/ 1153010 w 1178410"/>
                    <a:gd name="connsiteY5" fmla="*/ 252012 h 699948"/>
                    <a:gd name="connsiteX6" fmla="*/ 1178410 w 1178410"/>
                    <a:gd name="connsiteY6" fmla="*/ 461943 h 699948"/>
                    <a:gd name="connsiteX7" fmla="*/ 930880 w 1178410"/>
                    <a:gd name="connsiteY7" fmla="*/ 699948 h 699948"/>
                    <a:gd name="connsiteX8" fmla="*/ 250705 w 1178410"/>
                    <a:gd name="connsiteY8" fmla="*/ 699948 h 699948"/>
                    <a:gd name="connsiteX9" fmla="*/ 0 w 1178410"/>
                    <a:gd name="connsiteY9" fmla="*/ 452418 h 699948"/>
                    <a:gd name="connsiteX10" fmla="*/ 25400 w 1178410"/>
                    <a:gd name="connsiteY10" fmla="*/ 252012 h 699948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1470 h 699406"/>
                    <a:gd name="connsiteX1" fmla="*/ 285630 w 1178410"/>
                    <a:gd name="connsiteY1" fmla="*/ 765 h 699406"/>
                    <a:gd name="connsiteX2" fmla="*/ 327228 w 1178410"/>
                    <a:gd name="connsiteY2" fmla="*/ 4778 h 699406"/>
                    <a:gd name="connsiteX3" fmla="*/ 587578 w 1178410"/>
                    <a:gd name="connsiteY3" fmla="*/ 122253 h 699406"/>
                    <a:gd name="connsiteX4" fmla="*/ 876905 w 1178410"/>
                    <a:gd name="connsiteY4" fmla="*/ 765 h 699406"/>
                    <a:gd name="connsiteX5" fmla="*/ 1153010 w 1178410"/>
                    <a:gd name="connsiteY5" fmla="*/ 251470 h 699406"/>
                    <a:gd name="connsiteX6" fmla="*/ 1178410 w 1178410"/>
                    <a:gd name="connsiteY6" fmla="*/ 461401 h 699406"/>
                    <a:gd name="connsiteX7" fmla="*/ 930880 w 1178410"/>
                    <a:gd name="connsiteY7" fmla="*/ 699406 h 699406"/>
                    <a:gd name="connsiteX8" fmla="*/ 250705 w 1178410"/>
                    <a:gd name="connsiteY8" fmla="*/ 699406 h 699406"/>
                    <a:gd name="connsiteX9" fmla="*/ 0 w 1178410"/>
                    <a:gd name="connsiteY9" fmla="*/ 451876 h 699406"/>
                    <a:gd name="connsiteX10" fmla="*/ 25400 w 1178410"/>
                    <a:gd name="connsiteY10" fmla="*/ 251470 h 699406"/>
                    <a:gd name="connsiteX0" fmla="*/ 25400 w 1178410"/>
                    <a:gd name="connsiteY0" fmla="*/ 255855 h 703791"/>
                    <a:gd name="connsiteX1" fmla="*/ 285630 w 1178410"/>
                    <a:gd name="connsiteY1" fmla="*/ 5150 h 703791"/>
                    <a:gd name="connsiteX2" fmla="*/ 327228 w 1178410"/>
                    <a:gd name="connsiteY2" fmla="*/ 2813 h 703791"/>
                    <a:gd name="connsiteX3" fmla="*/ 587578 w 1178410"/>
                    <a:gd name="connsiteY3" fmla="*/ 126638 h 703791"/>
                    <a:gd name="connsiteX4" fmla="*/ 876905 w 1178410"/>
                    <a:gd name="connsiteY4" fmla="*/ 5150 h 703791"/>
                    <a:gd name="connsiteX5" fmla="*/ 1153010 w 1178410"/>
                    <a:gd name="connsiteY5" fmla="*/ 255855 h 703791"/>
                    <a:gd name="connsiteX6" fmla="*/ 1178410 w 1178410"/>
                    <a:gd name="connsiteY6" fmla="*/ 465786 h 703791"/>
                    <a:gd name="connsiteX7" fmla="*/ 930880 w 1178410"/>
                    <a:gd name="connsiteY7" fmla="*/ 703791 h 703791"/>
                    <a:gd name="connsiteX8" fmla="*/ 250705 w 1178410"/>
                    <a:gd name="connsiteY8" fmla="*/ 703791 h 703791"/>
                    <a:gd name="connsiteX9" fmla="*/ 0 w 1178410"/>
                    <a:gd name="connsiteY9" fmla="*/ 456261 h 703791"/>
                    <a:gd name="connsiteX10" fmla="*/ 25400 w 1178410"/>
                    <a:gd name="connsiteY10" fmla="*/ 255855 h 703791"/>
                    <a:gd name="connsiteX0" fmla="*/ 25400 w 1178410"/>
                    <a:gd name="connsiteY0" fmla="*/ 251471 h 699407"/>
                    <a:gd name="connsiteX1" fmla="*/ 285630 w 1178410"/>
                    <a:gd name="connsiteY1" fmla="*/ 766 h 699407"/>
                    <a:gd name="connsiteX2" fmla="*/ 330403 w 1178410"/>
                    <a:gd name="connsiteY2" fmla="*/ 4779 h 699407"/>
                    <a:gd name="connsiteX3" fmla="*/ 587578 w 1178410"/>
                    <a:gd name="connsiteY3" fmla="*/ 122254 h 699407"/>
                    <a:gd name="connsiteX4" fmla="*/ 876905 w 1178410"/>
                    <a:gd name="connsiteY4" fmla="*/ 766 h 699407"/>
                    <a:gd name="connsiteX5" fmla="*/ 1153010 w 1178410"/>
                    <a:gd name="connsiteY5" fmla="*/ 251471 h 699407"/>
                    <a:gd name="connsiteX6" fmla="*/ 1178410 w 1178410"/>
                    <a:gd name="connsiteY6" fmla="*/ 461402 h 699407"/>
                    <a:gd name="connsiteX7" fmla="*/ 930880 w 1178410"/>
                    <a:gd name="connsiteY7" fmla="*/ 699407 h 699407"/>
                    <a:gd name="connsiteX8" fmla="*/ 250705 w 1178410"/>
                    <a:gd name="connsiteY8" fmla="*/ 699407 h 699407"/>
                    <a:gd name="connsiteX9" fmla="*/ 0 w 1178410"/>
                    <a:gd name="connsiteY9" fmla="*/ 451877 h 699407"/>
                    <a:gd name="connsiteX10" fmla="*/ 25400 w 1178410"/>
                    <a:gd name="connsiteY10" fmla="*/ 251471 h 699407"/>
                    <a:gd name="connsiteX0" fmla="*/ 25400 w 1178410"/>
                    <a:gd name="connsiteY0" fmla="*/ 253414 h 701350"/>
                    <a:gd name="connsiteX1" fmla="*/ 285630 w 1178410"/>
                    <a:gd name="connsiteY1" fmla="*/ 2709 h 701350"/>
                    <a:gd name="connsiteX2" fmla="*/ 330403 w 1178410"/>
                    <a:gd name="connsiteY2" fmla="*/ 3547 h 701350"/>
                    <a:gd name="connsiteX3" fmla="*/ 587578 w 1178410"/>
                    <a:gd name="connsiteY3" fmla="*/ 124197 h 701350"/>
                    <a:gd name="connsiteX4" fmla="*/ 876905 w 1178410"/>
                    <a:gd name="connsiteY4" fmla="*/ 2709 h 701350"/>
                    <a:gd name="connsiteX5" fmla="*/ 1153010 w 1178410"/>
                    <a:gd name="connsiteY5" fmla="*/ 253414 h 701350"/>
                    <a:gd name="connsiteX6" fmla="*/ 1178410 w 1178410"/>
                    <a:gd name="connsiteY6" fmla="*/ 463345 h 701350"/>
                    <a:gd name="connsiteX7" fmla="*/ 930880 w 1178410"/>
                    <a:gd name="connsiteY7" fmla="*/ 701350 h 701350"/>
                    <a:gd name="connsiteX8" fmla="*/ 250705 w 1178410"/>
                    <a:gd name="connsiteY8" fmla="*/ 701350 h 701350"/>
                    <a:gd name="connsiteX9" fmla="*/ 0 w 1178410"/>
                    <a:gd name="connsiteY9" fmla="*/ 453820 h 701350"/>
                    <a:gd name="connsiteX10" fmla="*/ 25400 w 1178410"/>
                    <a:gd name="connsiteY10" fmla="*/ 253414 h 701350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29865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1007 h 708943"/>
                    <a:gd name="connsiteX1" fmla="*/ 241180 w 1178410"/>
                    <a:gd name="connsiteY1" fmla="*/ 13477 h 708943"/>
                    <a:gd name="connsiteX2" fmla="*/ 301828 w 1178410"/>
                    <a:gd name="connsiteY2" fmla="*/ 14315 h 708943"/>
                    <a:gd name="connsiteX3" fmla="*/ 587578 w 1178410"/>
                    <a:gd name="connsiteY3" fmla="*/ 131790 h 708943"/>
                    <a:gd name="connsiteX4" fmla="*/ 876905 w 1178410"/>
                    <a:gd name="connsiteY4" fmla="*/ 10302 h 708943"/>
                    <a:gd name="connsiteX5" fmla="*/ 921519 w 1178410"/>
                    <a:gd name="connsiteY5" fmla="*/ 8058 h 708943"/>
                    <a:gd name="connsiteX6" fmla="*/ 1153010 w 1178410"/>
                    <a:gd name="connsiteY6" fmla="*/ 261007 h 708943"/>
                    <a:gd name="connsiteX7" fmla="*/ 1178410 w 1178410"/>
                    <a:gd name="connsiteY7" fmla="*/ 470938 h 708943"/>
                    <a:gd name="connsiteX8" fmla="*/ 930880 w 1178410"/>
                    <a:gd name="connsiteY8" fmla="*/ 708943 h 708943"/>
                    <a:gd name="connsiteX9" fmla="*/ 250705 w 1178410"/>
                    <a:gd name="connsiteY9" fmla="*/ 708943 h 708943"/>
                    <a:gd name="connsiteX10" fmla="*/ 0 w 1178410"/>
                    <a:gd name="connsiteY10" fmla="*/ 461413 h 708943"/>
                    <a:gd name="connsiteX11" fmla="*/ 25400 w 1178410"/>
                    <a:gd name="connsiteY11" fmla="*/ 261007 h 70894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0002 h 707938"/>
                    <a:gd name="connsiteX1" fmla="*/ 241180 w 1178410"/>
                    <a:gd name="connsiteY1" fmla="*/ 12472 h 707938"/>
                    <a:gd name="connsiteX2" fmla="*/ 301828 w 1178410"/>
                    <a:gd name="connsiteY2" fmla="*/ 13310 h 707938"/>
                    <a:gd name="connsiteX3" fmla="*/ 587578 w 1178410"/>
                    <a:gd name="connsiteY3" fmla="*/ 130785 h 707938"/>
                    <a:gd name="connsiteX4" fmla="*/ 876905 w 1178410"/>
                    <a:gd name="connsiteY4" fmla="*/ 9297 h 707938"/>
                    <a:gd name="connsiteX5" fmla="*/ 921519 w 1178410"/>
                    <a:gd name="connsiteY5" fmla="*/ 10228 h 707938"/>
                    <a:gd name="connsiteX6" fmla="*/ 1153010 w 1178410"/>
                    <a:gd name="connsiteY6" fmla="*/ 260002 h 707938"/>
                    <a:gd name="connsiteX7" fmla="*/ 1178410 w 1178410"/>
                    <a:gd name="connsiteY7" fmla="*/ 469933 h 707938"/>
                    <a:gd name="connsiteX8" fmla="*/ 930880 w 1178410"/>
                    <a:gd name="connsiteY8" fmla="*/ 707938 h 707938"/>
                    <a:gd name="connsiteX9" fmla="*/ 250705 w 1178410"/>
                    <a:gd name="connsiteY9" fmla="*/ 707938 h 707938"/>
                    <a:gd name="connsiteX10" fmla="*/ 0 w 1178410"/>
                    <a:gd name="connsiteY10" fmla="*/ 460408 h 707938"/>
                    <a:gd name="connsiteX11" fmla="*/ 25400 w 1178410"/>
                    <a:gd name="connsiteY11" fmla="*/ 260002 h 707938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402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0705 h 698641"/>
                    <a:gd name="connsiteX1" fmla="*/ 263405 w 1178410"/>
                    <a:gd name="connsiteY1" fmla="*/ 3175 h 698641"/>
                    <a:gd name="connsiteX2" fmla="*/ 298653 w 1178410"/>
                    <a:gd name="connsiteY2" fmla="*/ 4013 h 698641"/>
                    <a:gd name="connsiteX3" fmla="*/ 584403 w 1178410"/>
                    <a:gd name="connsiteY3" fmla="*/ 121488 h 698641"/>
                    <a:gd name="connsiteX4" fmla="*/ 886430 w 1178410"/>
                    <a:gd name="connsiteY4" fmla="*/ 0 h 698641"/>
                    <a:gd name="connsiteX5" fmla="*/ 921519 w 1178410"/>
                    <a:gd name="connsiteY5" fmla="*/ 931 h 698641"/>
                    <a:gd name="connsiteX6" fmla="*/ 1153010 w 1178410"/>
                    <a:gd name="connsiteY6" fmla="*/ 250705 h 698641"/>
                    <a:gd name="connsiteX7" fmla="*/ 1178410 w 1178410"/>
                    <a:gd name="connsiteY7" fmla="*/ 460636 h 698641"/>
                    <a:gd name="connsiteX8" fmla="*/ 930880 w 1178410"/>
                    <a:gd name="connsiteY8" fmla="*/ 698641 h 698641"/>
                    <a:gd name="connsiteX9" fmla="*/ 250705 w 1178410"/>
                    <a:gd name="connsiteY9" fmla="*/ 698641 h 698641"/>
                    <a:gd name="connsiteX10" fmla="*/ 0 w 1178410"/>
                    <a:gd name="connsiteY10" fmla="*/ 451111 h 698641"/>
                    <a:gd name="connsiteX11" fmla="*/ 25400 w 1178410"/>
                    <a:gd name="connsiteY11" fmla="*/ 250705 h 698641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0080 w 1178410"/>
                    <a:gd name="connsiteY4" fmla="*/ 2318 h 700959"/>
                    <a:gd name="connsiteX5" fmla="*/ 9215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60248 h 708184"/>
                    <a:gd name="connsiteX1" fmla="*/ 263405 w 1178410"/>
                    <a:gd name="connsiteY1" fmla="*/ 12718 h 708184"/>
                    <a:gd name="connsiteX2" fmla="*/ 298653 w 1178410"/>
                    <a:gd name="connsiteY2" fmla="*/ 13556 h 708184"/>
                    <a:gd name="connsiteX3" fmla="*/ 584403 w 1178410"/>
                    <a:gd name="connsiteY3" fmla="*/ 131031 h 708184"/>
                    <a:gd name="connsiteX4" fmla="*/ 880080 w 1178410"/>
                    <a:gd name="connsiteY4" fmla="*/ 18 h 708184"/>
                    <a:gd name="connsiteX5" fmla="*/ 921519 w 1178410"/>
                    <a:gd name="connsiteY5" fmla="*/ 7299 h 708184"/>
                    <a:gd name="connsiteX6" fmla="*/ 1153010 w 1178410"/>
                    <a:gd name="connsiteY6" fmla="*/ 260248 h 708184"/>
                    <a:gd name="connsiteX7" fmla="*/ 1178410 w 1178410"/>
                    <a:gd name="connsiteY7" fmla="*/ 470179 h 708184"/>
                    <a:gd name="connsiteX8" fmla="*/ 930880 w 1178410"/>
                    <a:gd name="connsiteY8" fmla="*/ 708184 h 708184"/>
                    <a:gd name="connsiteX9" fmla="*/ 250705 w 1178410"/>
                    <a:gd name="connsiteY9" fmla="*/ 708184 h 708184"/>
                    <a:gd name="connsiteX10" fmla="*/ 0 w 1178410"/>
                    <a:gd name="connsiteY10" fmla="*/ 460654 h 708184"/>
                    <a:gd name="connsiteX11" fmla="*/ 25400 w 1178410"/>
                    <a:gd name="connsiteY11" fmla="*/ 260248 h 708184"/>
                    <a:gd name="connsiteX0" fmla="*/ 25400 w 1178410"/>
                    <a:gd name="connsiteY0" fmla="*/ 253926 h 701862"/>
                    <a:gd name="connsiteX1" fmla="*/ 263405 w 1178410"/>
                    <a:gd name="connsiteY1" fmla="*/ 6396 h 701862"/>
                    <a:gd name="connsiteX2" fmla="*/ 298653 w 1178410"/>
                    <a:gd name="connsiteY2" fmla="*/ 7234 h 701862"/>
                    <a:gd name="connsiteX3" fmla="*/ 584403 w 1178410"/>
                    <a:gd name="connsiteY3" fmla="*/ 124709 h 701862"/>
                    <a:gd name="connsiteX4" fmla="*/ 880080 w 1178410"/>
                    <a:gd name="connsiteY4" fmla="*/ 46 h 701862"/>
                    <a:gd name="connsiteX5" fmla="*/ 921519 w 1178410"/>
                    <a:gd name="connsiteY5" fmla="*/ 977 h 701862"/>
                    <a:gd name="connsiteX6" fmla="*/ 1153010 w 1178410"/>
                    <a:gd name="connsiteY6" fmla="*/ 253926 h 701862"/>
                    <a:gd name="connsiteX7" fmla="*/ 1178410 w 1178410"/>
                    <a:gd name="connsiteY7" fmla="*/ 463857 h 701862"/>
                    <a:gd name="connsiteX8" fmla="*/ 930880 w 1178410"/>
                    <a:gd name="connsiteY8" fmla="*/ 701862 h 701862"/>
                    <a:gd name="connsiteX9" fmla="*/ 250705 w 1178410"/>
                    <a:gd name="connsiteY9" fmla="*/ 701862 h 701862"/>
                    <a:gd name="connsiteX10" fmla="*/ 0 w 1178410"/>
                    <a:gd name="connsiteY10" fmla="*/ 454332 h 701862"/>
                    <a:gd name="connsiteX11" fmla="*/ 25400 w 1178410"/>
                    <a:gd name="connsiteY11" fmla="*/ 253926 h 701862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0751 h 698687"/>
                    <a:gd name="connsiteX1" fmla="*/ 263405 w 1178410"/>
                    <a:gd name="connsiteY1" fmla="*/ 3221 h 698687"/>
                    <a:gd name="connsiteX2" fmla="*/ 298653 w 1178410"/>
                    <a:gd name="connsiteY2" fmla="*/ 4059 h 698687"/>
                    <a:gd name="connsiteX3" fmla="*/ 584403 w 1178410"/>
                    <a:gd name="connsiteY3" fmla="*/ 121534 h 698687"/>
                    <a:gd name="connsiteX4" fmla="*/ 880080 w 1178410"/>
                    <a:gd name="connsiteY4" fmla="*/ 46 h 698687"/>
                    <a:gd name="connsiteX5" fmla="*/ 921519 w 1178410"/>
                    <a:gd name="connsiteY5" fmla="*/ 977 h 698687"/>
                    <a:gd name="connsiteX6" fmla="*/ 1153010 w 1178410"/>
                    <a:gd name="connsiteY6" fmla="*/ 250751 h 698687"/>
                    <a:gd name="connsiteX7" fmla="*/ 1178410 w 1178410"/>
                    <a:gd name="connsiteY7" fmla="*/ 460682 h 698687"/>
                    <a:gd name="connsiteX8" fmla="*/ 930880 w 1178410"/>
                    <a:gd name="connsiteY8" fmla="*/ 698687 h 698687"/>
                    <a:gd name="connsiteX9" fmla="*/ 250705 w 1178410"/>
                    <a:gd name="connsiteY9" fmla="*/ 698687 h 698687"/>
                    <a:gd name="connsiteX10" fmla="*/ 0 w 1178410"/>
                    <a:gd name="connsiteY10" fmla="*/ 451157 h 698687"/>
                    <a:gd name="connsiteX11" fmla="*/ 25400 w 1178410"/>
                    <a:gd name="connsiteY11" fmla="*/ 250751 h 698687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08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6430 w 1178410"/>
                    <a:gd name="connsiteY4" fmla="*/ 2244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50750 h 698686"/>
                    <a:gd name="connsiteX1" fmla="*/ 263405 w 1178410"/>
                    <a:gd name="connsiteY1" fmla="*/ 3220 h 698686"/>
                    <a:gd name="connsiteX2" fmla="*/ 298653 w 1178410"/>
                    <a:gd name="connsiteY2" fmla="*/ 4058 h 698686"/>
                    <a:gd name="connsiteX3" fmla="*/ 584403 w 1178410"/>
                    <a:gd name="connsiteY3" fmla="*/ 121533 h 698686"/>
                    <a:gd name="connsiteX4" fmla="*/ 889605 w 1178410"/>
                    <a:gd name="connsiteY4" fmla="*/ 45 h 698686"/>
                    <a:gd name="connsiteX5" fmla="*/ 921519 w 1178410"/>
                    <a:gd name="connsiteY5" fmla="*/ 976 h 698686"/>
                    <a:gd name="connsiteX6" fmla="*/ 1153010 w 1178410"/>
                    <a:gd name="connsiteY6" fmla="*/ 250750 h 698686"/>
                    <a:gd name="connsiteX7" fmla="*/ 1178410 w 1178410"/>
                    <a:gd name="connsiteY7" fmla="*/ 460681 h 698686"/>
                    <a:gd name="connsiteX8" fmla="*/ 930880 w 1178410"/>
                    <a:gd name="connsiteY8" fmla="*/ 698686 h 698686"/>
                    <a:gd name="connsiteX9" fmla="*/ 250705 w 1178410"/>
                    <a:gd name="connsiteY9" fmla="*/ 698686 h 698686"/>
                    <a:gd name="connsiteX10" fmla="*/ 0 w 1178410"/>
                    <a:gd name="connsiteY10" fmla="*/ 451156 h 698686"/>
                    <a:gd name="connsiteX11" fmla="*/ 25400 w 1178410"/>
                    <a:gd name="connsiteY11" fmla="*/ 250750 h 698686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38805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86430 w 1178410"/>
                    <a:gd name="connsiteY4" fmla="*/ 5452 h 697743"/>
                    <a:gd name="connsiteX5" fmla="*/ 9215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1044 w 1178410"/>
                    <a:gd name="connsiteY5" fmla="*/ 728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3175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74 h 695510"/>
                    <a:gd name="connsiteX1" fmla="*/ 263405 w 1178410"/>
                    <a:gd name="connsiteY1" fmla="*/ 44 h 695510"/>
                    <a:gd name="connsiteX2" fmla="*/ 298653 w 1178410"/>
                    <a:gd name="connsiteY2" fmla="*/ 882 h 695510"/>
                    <a:gd name="connsiteX3" fmla="*/ 584403 w 1178410"/>
                    <a:gd name="connsiteY3" fmla="*/ 118357 h 695510"/>
                    <a:gd name="connsiteX4" fmla="*/ 940405 w 1178410"/>
                    <a:gd name="connsiteY4" fmla="*/ 44 h 695510"/>
                    <a:gd name="connsiteX5" fmla="*/ 934219 w 1178410"/>
                    <a:gd name="connsiteY5" fmla="*/ 4150 h 695510"/>
                    <a:gd name="connsiteX6" fmla="*/ 1153010 w 1178410"/>
                    <a:gd name="connsiteY6" fmla="*/ 247574 h 695510"/>
                    <a:gd name="connsiteX7" fmla="*/ 1178410 w 1178410"/>
                    <a:gd name="connsiteY7" fmla="*/ 457505 h 695510"/>
                    <a:gd name="connsiteX8" fmla="*/ 930880 w 1178410"/>
                    <a:gd name="connsiteY8" fmla="*/ 695510 h 695510"/>
                    <a:gd name="connsiteX9" fmla="*/ 250705 w 1178410"/>
                    <a:gd name="connsiteY9" fmla="*/ 695510 h 695510"/>
                    <a:gd name="connsiteX10" fmla="*/ 0 w 1178410"/>
                    <a:gd name="connsiteY10" fmla="*/ 447980 h 695510"/>
                    <a:gd name="connsiteX11" fmla="*/ 25400 w 1178410"/>
                    <a:gd name="connsiteY11" fmla="*/ 247574 h 695510"/>
                    <a:gd name="connsiteX0" fmla="*/ 25400 w 1178410"/>
                    <a:gd name="connsiteY0" fmla="*/ 247679 h 695615"/>
                    <a:gd name="connsiteX1" fmla="*/ 263405 w 1178410"/>
                    <a:gd name="connsiteY1" fmla="*/ 149 h 695615"/>
                    <a:gd name="connsiteX2" fmla="*/ 298653 w 1178410"/>
                    <a:gd name="connsiteY2" fmla="*/ 987 h 695615"/>
                    <a:gd name="connsiteX3" fmla="*/ 584403 w 1178410"/>
                    <a:gd name="connsiteY3" fmla="*/ 118462 h 695615"/>
                    <a:gd name="connsiteX4" fmla="*/ 940405 w 1178410"/>
                    <a:gd name="connsiteY4" fmla="*/ 149 h 695615"/>
                    <a:gd name="connsiteX5" fmla="*/ 943744 w 1178410"/>
                    <a:gd name="connsiteY5" fmla="*/ 1080 h 695615"/>
                    <a:gd name="connsiteX6" fmla="*/ 1153010 w 1178410"/>
                    <a:gd name="connsiteY6" fmla="*/ 247679 h 695615"/>
                    <a:gd name="connsiteX7" fmla="*/ 1178410 w 1178410"/>
                    <a:gd name="connsiteY7" fmla="*/ 457610 h 695615"/>
                    <a:gd name="connsiteX8" fmla="*/ 930880 w 1178410"/>
                    <a:gd name="connsiteY8" fmla="*/ 695615 h 695615"/>
                    <a:gd name="connsiteX9" fmla="*/ 250705 w 1178410"/>
                    <a:gd name="connsiteY9" fmla="*/ 695615 h 695615"/>
                    <a:gd name="connsiteX10" fmla="*/ 0 w 1178410"/>
                    <a:gd name="connsiteY10" fmla="*/ 448085 h 695615"/>
                    <a:gd name="connsiteX11" fmla="*/ 25400 w 1178410"/>
                    <a:gd name="connsiteY11" fmla="*/ 247679 h 695615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880244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978669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7680 h 695616"/>
                    <a:gd name="connsiteX1" fmla="*/ 263405 w 1178410"/>
                    <a:gd name="connsiteY1" fmla="*/ 150 h 695616"/>
                    <a:gd name="connsiteX2" fmla="*/ 298653 w 1178410"/>
                    <a:gd name="connsiteY2" fmla="*/ 988 h 695616"/>
                    <a:gd name="connsiteX3" fmla="*/ 584403 w 1178410"/>
                    <a:gd name="connsiteY3" fmla="*/ 118463 h 695616"/>
                    <a:gd name="connsiteX4" fmla="*/ 940405 w 1178410"/>
                    <a:gd name="connsiteY4" fmla="*/ 150 h 695616"/>
                    <a:gd name="connsiteX5" fmla="*/ 969144 w 1178410"/>
                    <a:gd name="connsiteY5" fmla="*/ 1081 h 695616"/>
                    <a:gd name="connsiteX6" fmla="*/ 1153010 w 1178410"/>
                    <a:gd name="connsiteY6" fmla="*/ 247680 h 695616"/>
                    <a:gd name="connsiteX7" fmla="*/ 1178410 w 1178410"/>
                    <a:gd name="connsiteY7" fmla="*/ 457611 h 695616"/>
                    <a:gd name="connsiteX8" fmla="*/ 930880 w 1178410"/>
                    <a:gd name="connsiteY8" fmla="*/ 695616 h 695616"/>
                    <a:gd name="connsiteX9" fmla="*/ 250705 w 1178410"/>
                    <a:gd name="connsiteY9" fmla="*/ 695616 h 695616"/>
                    <a:gd name="connsiteX10" fmla="*/ 0 w 1178410"/>
                    <a:gd name="connsiteY10" fmla="*/ 448086 h 695616"/>
                    <a:gd name="connsiteX11" fmla="*/ 25400 w 1178410"/>
                    <a:gd name="connsiteY11" fmla="*/ 247680 h 69561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32455 w 1178410"/>
                    <a:gd name="connsiteY4" fmla="*/ 3175 h 695466"/>
                    <a:gd name="connsiteX5" fmla="*/ 969144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32455 w 1178410"/>
                    <a:gd name="connsiteY4" fmla="*/ 5452 h 697743"/>
                    <a:gd name="connsiteX5" fmla="*/ 9342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7690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849 h 697785"/>
                    <a:gd name="connsiteX1" fmla="*/ 263405 w 1178410"/>
                    <a:gd name="connsiteY1" fmla="*/ 2319 h 697785"/>
                    <a:gd name="connsiteX2" fmla="*/ 298653 w 1178410"/>
                    <a:gd name="connsiteY2" fmla="*/ 3157 h 697785"/>
                    <a:gd name="connsiteX3" fmla="*/ 584403 w 1178410"/>
                    <a:gd name="connsiteY3" fmla="*/ 120632 h 697785"/>
                    <a:gd name="connsiteX4" fmla="*/ 883255 w 1178410"/>
                    <a:gd name="connsiteY4" fmla="*/ 2319 h 697785"/>
                    <a:gd name="connsiteX5" fmla="*/ 934219 w 1178410"/>
                    <a:gd name="connsiteY5" fmla="*/ 75 h 697785"/>
                    <a:gd name="connsiteX6" fmla="*/ 1153010 w 1178410"/>
                    <a:gd name="connsiteY6" fmla="*/ 249849 h 697785"/>
                    <a:gd name="connsiteX7" fmla="*/ 1178410 w 1178410"/>
                    <a:gd name="connsiteY7" fmla="*/ 459780 h 697785"/>
                    <a:gd name="connsiteX8" fmla="*/ 930880 w 1178410"/>
                    <a:gd name="connsiteY8" fmla="*/ 697785 h 697785"/>
                    <a:gd name="connsiteX9" fmla="*/ 250705 w 1178410"/>
                    <a:gd name="connsiteY9" fmla="*/ 697785 h 697785"/>
                    <a:gd name="connsiteX10" fmla="*/ 0 w 1178410"/>
                    <a:gd name="connsiteY10" fmla="*/ 450255 h 697785"/>
                    <a:gd name="connsiteX11" fmla="*/ 25400 w 1178410"/>
                    <a:gd name="connsiteY11" fmla="*/ 249849 h 697785"/>
                    <a:gd name="connsiteX0" fmla="*/ 25400 w 1178410"/>
                    <a:gd name="connsiteY0" fmla="*/ 257080 h 705016"/>
                    <a:gd name="connsiteX1" fmla="*/ 263405 w 1178410"/>
                    <a:gd name="connsiteY1" fmla="*/ 9550 h 705016"/>
                    <a:gd name="connsiteX2" fmla="*/ 298653 w 1178410"/>
                    <a:gd name="connsiteY2" fmla="*/ 10388 h 705016"/>
                    <a:gd name="connsiteX3" fmla="*/ 584403 w 1178410"/>
                    <a:gd name="connsiteY3" fmla="*/ 127863 h 705016"/>
                    <a:gd name="connsiteX4" fmla="*/ 883255 w 1178410"/>
                    <a:gd name="connsiteY4" fmla="*/ 25 h 705016"/>
                    <a:gd name="connsiteX5" fmla="*/ 934219 w 1178410"/>
                    <a:gd name="connsiteY5" fmla="*/ 7306 h 705016"/>
                    <a:gd name="connsiteX6" fmla="*/ 1153010 w 1178410"/>
                    <a:gd name="connsiteY6" fmla="*/ 257080 h 705016"/>
                    <a:gd name="connsiteX7" fmla="*/ 1178410 w 1178410"/>
                    <a:gd name="connsiteY7" fmla="*/ 467011 h 705016"/>
                    <a:gd name="connsiteX8" fmla="*/ 930880 w 1178410"/>
                    <a:gd name="connsiteY8" fmla="*/ 705016 h 705016"/>
                    <a:gd name="connsiteX9" fmla="*/ 250705 w 1178410"/>
                    <a:gd name="connsiteY9" fmla="*/ 705016 h 705016"/>
                    <a:gd name="connsiteX10" fmla="*/ 0 w 1178410"/>
                    <a:gd name="connsiteY10" fmla="*/ 457486 h 705016"/>
                    <a:gd name="connsiteX11" fmla="*/ 25400 w 1178410"/>
                    <a:gd name="connsiteY11" fmla="*/ 257080 h 705016"/>
                    <a:gd name="connsiteX0" fmla="*/ 25400 w 1178410"/>
                    <a:gd name="connsiteY0" fmla="*/ 249791 h 697727"/>
                    <a:gd name="connsiteX1" fmla="*/ 263405 w 1178410"/>
                    <a:gd name="connsiteY1" fmla="*/ 2261 h 697727"/>
                    <a:gd name="connsiteX2" fmla="*/ 298653 w 1178410"/>
                    <a:gd name="connsiteY2" fmla="*/ 3099 h 697727"/>
                    <a:gd name="connsiteX3" fmla="*/ 584403 w 1178410"/>
                    <a:gd name="connsiteY3" fmla="*/ 120574 h 697727"/>
                    <a:gd name="connsiteX4" fmla="*/ 883255 w 1178410"/>
                    <a:gd name="connsiteY4" fmla="*/ 11786 h 697727"/>
                    <a:gd name="connsiteX5" fmla="*/ 934219 w 1178410"/>
                    <a:gd name="connsiteY5" fmla="*/ 17 h 697727"/>
                    <a:gd name="connsiteX6" fmla="*/ 1153010 w 1178410"/>
                    <a:gd name="connsiteY6" fmla="*/ 249791 h 697727"/>
                    <a:gd name="connsiteX7" fmla="*/ 1178410 w 1178410"/>
                    <a:gd name="connsiteY7" fmla="*/ 459722 h 697727"/>
                    <a:gd name="connsiteX8" fmla="*/ 930880 w 1178410"/>
                    <a:gd name="connsiteY8" fmla="*/ 697727 h 697727"/>
                    <a:gd name="connsiteX9" fmla="*/ 250705 w 1178410"/>
                    <a:gd name="connsiteY9" fmla="*/ 697727 h 697727"/>
                    <a:gd name="connsiteX10" fmla="*/ 0 w 1178410"/>
                    <a:gd name="connsiteY10" fmla="*/ 450197 h 697727"/>
                    <a:gd name="connsiteX11" fmla="*/ 25400 w 1178410"/>
                    <a:gd name="connsiteY11" fmla="*/ 249791 h 697727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6430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6430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960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325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5326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342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88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24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405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5140 h 703076"/>
                    <a:gd name="connsiteX1" fmla="*/ 263405 w 1178410"/>
                    <a:gd name="connsiteY1" fmla="*/ 7610 h 703076"/>
                    <a:gd name="connsiteX2" fmla="*/ 298653 w 1178410"/>
                    <a:gd name="connsiteY2" fmla="*/ 8448 h 703076"/>
                    <a:gd name="connsiteX3" fmla="*/ 584403 w 1178410"/>
                    <a:gd name="connsiteY3" fmla="*/ 125923 h 703076"/>
                    <a:gd name="connsiteX4" fmla="*/ 940569 w 1178410"/>
                    <a:gd name="connsiteY4" fmla="*/ 2191 h 703076"/>
                    <a:gd name="connsiteX5" fmla="*/ 1153010 w 1178410"/>
                    <a:gd name="connsiteY5" fmla="*/ 255140 h 703076"/>
                    <a:gd name="connsiteX6" fmla="*/ 1178410 w 1178410"/>
                    <a:gd name="connsiteY6" fmla="*/ 465071 h 703076"/>
                    <a:gd name="connsiteX7" fmla="*/ 930880 w 1178410"/>
                    <a:gd name="connsiteY7" fmla="*/ 703076 h 703076"/>
                    <a:gd name="connsiteX8" fmla="*/ 250705 w 1178410"/>
                    <a:gd name="connsiteY8" fmla="*/ 703076 h 703076"/>
                    <a:gd name="connsiteX9" fmla="*/ 0 w 1178410"/>
                    <a:gd name="connsiteY9" fmla="*/ 455546 h 703076"/>
                    <a:gd name="connsiteX10" fmla="*/ 25400 w 1178410"/>
                    <a:gd name="connsiteY10" fmla="*/ 255140 h 703076"/>
                    <a:gd name="connsiteX0" fmla="*/ 25400 w 1178410"/>
                    <a:gd name="connsiteY0" fmla="*/ 277920 h 725856"/>
                    <a:gd name="connsiteX1" fmla="*/ 263405 w 1178410"/>
                    <a:gd name="connsiteY1" fmla="*/ 30390 h 725856"/>
                    <a:gd name="connsiteX2" fmla="*/ 298653 w 1178410"/>
                    <a:gd name="connsiteY2" fmla="*/ 31228 h 725856"/>
                    <a:gd name="connsiteX3" fmla="*/ 584403 w 1178410"/>
                    <a:gd name="connsiteY3" fmla="*/ 148703 h 725856"/>
                    <a:gd name="connsiteX4" fmla="*/ 911994 w 1178410"/>
                    <a:gd name="connsiteY4" fmla="*/ 23291 h 725856"/>
                    <a:gd name="connsiteX5" fmla="*/ 940569 w 1178410"/>
                    <a:gd name="connsiteY5" fmla="*/ 24971 h 725856"/>
                    <a:gd name="connsiteX6" fmla="*/ 1153010 w 1178410"/>
                    <a:gd name="connsiteY6" fmla="*/ 277920 h 725856"/>
                    <a:gd name="connsiteX7" fmla="*/ 1178410 w 1178410"/>
                    <a:gd name="connsiteY7" fmla="*/ 487851 h 725856"/>
                    <a:gd name="connsiteX8" fmla="*/ 930880 w 1178410"/>
                    <a:gd name="connsiteY8" fmla="*/ 725856 h 725856"/>
                    <a:gd name="connsiteX9" fmla="*/ 250705 w 1178410"/>
                    <a:gd name="connsiteY9" fmla="*/ 725856 h 725856"/>
                    <a:gd name="connsiteX10" fmla="*/ 0 w 1178410"/>
                    <a:gd name="connsiteY10" fmla="*/ 478326 h 725856"/>
                    <a:gd name="connsiteX11" fmla="*/ 25400 w 1178410"/>
                    <a:gd name="connsiteY11" fmla="*/ 277920 h 725856"/>
                    <a:gd name="connsiteX0" fmla="*/ 25400 w 1178410"/>
                    <a:gd name="connsiteY0" fmla="*/ 276708 h 724644"/>
                    <a:gd name="connsiteX1" fmla="*/ 263405 w 1178410"/>
                    <a:gd name="connsiteY1" fmla="*/ 29178 h 724644"/>
                    <a:gd name="connsiteX2" fmla="*/ 298653 w 1178410"/>
                    <a:gd name="connsiteY2" fmla="*/ 30016 h 724644"/>
                    <a:gd name="connsiteX3" fmla="*/ 584403 w 1178410"/>
                    <a:gd name="connsiteY3" fmla="*/ 147491 h 724644"/>
                    <a:gd name="connsiteX4" fmla="*/ 905644 w 1178410"/>
                    <a:gd name="connsiteY4" fmla="*/ 25254 h 724644"/>
                    <a:gd name="connsiteX5" fmla="*/ 940569 w 1178410"/>
                    <a:gd name="connsiteY5" fmla="*/ 23759 h 724644"/>
                    <a:gd name="connsiteX6" fmla="*/ 1153010 w 1178410"/>
                    <a:gd name="connsiteY6" fmla="*/ 276708 h 724644"/>
                    <a:gd name="connsiteX7" fmla="*/ 1178410 w 1178410"/>
                    <a:gd name="connsiteY7" fmla="*/ 486639 h 724644"/>
                    <a:gd name="connsiteX8" fmla="*/ 930880 w 1178410"/>
                    <a:gd name="connsiteY8" fmla="*/ 724644 h 724644"/>
                    <a:gd name="connsiteX9" fmla="*/ 250705 w 1178410"/>
                    <a:gd name="connsiteY9" fmla="*/ 724644 h 724644"/>
                    <a:gd name="connsiteX10" fmla="*/ 0 w 1178410"/>
                    <a:gd name="connsiteY10" fmla="*/ 477114 h 724644"/>
                    <a:gd name="connsiteX11" fmla="*/ 25400 w 1178410"/>
                    <a:gd name="connsiteY11" fmla="*/ 276708 h 72464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905644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889769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1091 h 719027"/>
                    <a:gd name="connsiteX1" fmla="*/ 263405 w 1178410"/>
                    <a:gd name="connsiteY1" fmla="*/ 23561 h 719027"/>
                    <a:gd name="connsiteX2" fmla="*/ 298653 w 1178410"/>
                    <a:gd name="connsiteY2" fmla="*/ 24399 h 719027"/>
                    <a:gd name="connsiteX3" fmla="*/ 584403 w 1178410"/>
                    <a:gd name="connsiteY3" fmla="*/ 141874 h 719027"/>
                    <a:gd name="connsiteX4" fmla="*/ 889769 w 1178410"/>
                    <a:gd name="connsiteY4" fmla="*/ 19637 h 719027"/>
                    <a:gd name="connsiteX5" fmla="*/ 940569 w 1178410"/>
                    <a:gd name="connsiteY5" fmla="*/ 18142 h 719027"/>
                    <a:gd name="connsiteX6" fmla="*/ 1153010 w 1178410"/>
                    <a:gd name="connsiteY6" fmla="*/ 271091 h 719027"/>
                    <a:gd name="connsiteX7" fmla="*/ 1178410 w 1178410"/>
                    <a:gd name="connsiteY7" fmla="*/ 481022 h 719027"/>
                    <a:gd name="connsiteX8" fmla="*/ 930880 w 1178410"/>
                    <a:gd name="connsiteY8" fmla="*/ 719027 h 719027"/>
                    <a:gd name="connsiteX9" fmla="*/ 250705 w 1178410"/>
                    <a:gd name="connsiteY9" fmla="*/ 719027 h 719027"/>
                    <a:gd name="connsiteX10" fmla="*/ 0 w 1178410"/>
                    <a:gd name="connsiteY10" fmla="*/ 471497 h 719027"/>
                    <a:gd name="connsiteX11" fmla="*/ 25400 w 1178410"/>
                    <a:gd name="connsiteY11" fmla="*/ 271091 h 719027"/>
                    <a:gd name="connsiteX0" fmla="*/ 25400 w 1178410"/>
                    <a:gd name="connsiteY0" fmla="*/ 253153 h 701089"/>
                    <a:gd name="connsiteX1" fmla="*/ 263405 w 1178410"/>
                    <a:gd name="connsiteY1" fmla="*/ 5623 h 701089"/>
                    <a:gd name="connsiteX2" fmla="*/ 298653 w 1178410"/>
                    <a:gd name="connsiteY2" fmla="*/ 6461 h 701089"/>
                    <a:gd name="connsiteX3" fmla="*/ 584403 w 1178410"/>
                    <a:gd name="connsiteY3" fmla="*/ 123936 h 701089"/>
                    <a:gd name="connsiteX4" fmla="*/ 889769 w 1178410"/>
                    <a:gd name="connsiteY4" fmla="*/ 1699 h 701089"/>
                    <a:gd name="connsiteX5" fmla="*/ 940569 w 1178410"/>
                    <a:gd name="connsiteY5" fmla="*/ 204 h 701089"/>
                    <a:gd name="connsiteX6" fmla="*/ 1153010 w 1178410"/>
                    <a:gd name="connsiteY6" fmla="*/ 253153 h 701089"/>
                    <a:gd name="connsiteX7" fmla="*/ 1178410 w 1178410"/>
                    <a:gd name="connsiteY7" fmla="*/ 463084 h 701089"/>
                    <a:gd name="connsiteX8" fmla="*/ 930880 w 1178410"/>
                    <a:gd name="connsiteY8" fmla="*/ 701089 h 701089"/>
                    <a:gd name="connsiteX9" fmla="*/ 250705 w 1178410"/>
                    <a:gd name="connsiteY9" fmla="*/ 701089 h 701089"/>
                    <a:gd name="connsiteX10" fmla="*/ 0 w 1178410"/>
                    <a:gd name="connsiteY10" fmla="*/ 453559 h 701089"/>
                    <a:gd name="connsiteX11" fmla="*/ 25400 w 1178410"/>
                    <a:gd name="connsiteY11" fmla="*/ 253153 h 70108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1454 h 699390"/>
                    <a:gd name="connsiteX1" fmla="*/ 263405 w 1178410"/>
                    <a:gd name="connsiteY1" fmla="*/ 3924 h 699390"/>
                    <a:gd name="connsiteX2" fmla="*/ 298653 w 1178410"/>
                    <a:gd name="connsiteY2" fmla="*/ 4762 h 699390"/>
                    <a:gd name="connsiteX3" fmla="*/ 584403 w 1178410"/>
                    <a:gd name="connsiteY3" fmla="*/ 122237 h 699390"/>
                    <a:gd name="connsiteX4" fmla="*/ 889769 w 1178410"/>
                    <a:gd name="connsiteY4" fmla="*/ 0 h 699390"/>
                    <a:gd name="connsiteX5" fmla="*/ 940569 w 1178410"/>
                    <a:gd name="connsiteY5" fmla="*/ 1680 h 699390"/>
                    <a:gd name="connsiteX6" fmla="*/ 1153010 w 1178410"/>
                    <a:gd name="connsiteY6" fmla="*/ 251454 h 699390"/>
                    <a:gd name="connsiteX7" fmla="*/ 1178410 w 1178410"/>
                    <a:gd name="connsiteY7" fmla="*/ 461385 h 699390"/>
                    <a:gd name="connsiteX8" fmla="*/ 930880 w 1178410"/>
                    <a:gd name="connsiteY8" fmla="*/ 699390 h 699390"/>
                    <a:gd name="connsiteX9" fmla="*/ 250705 w 1178410"/>
                    <a:gd name="connsiteY9" fmla="*/ 699390 h 699390"/>
                    <a:gd name="connsiteX10" fmla="*/ 0 w 1178410"/>
                    <a:gd name="connsiteY10" fmla="*/ 451860 h 699390"/>
                    <a:gd name="connsiteX11" fmla="*/ 25400 w 1178410"/>
                    <a:gd name="connsiteY11" fmla="*/ 251454 h 69939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9769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9605"/>
                    <a:gd name="connsiteY0" fmla="*/ 249774 h 697710"/>
                    <a:gd name="connsiteX1" fmla="*/ 263405 w 1179605"/>
                    <a:gd name="connsiteY1" fmla="*/ 2244 h 697710"/>
                    <a:gd name="connsiteX2" fmla="*/ 311353 w 1179605"/>
                    <a:gd name="connsiteY2" fmla="*/ 3082 h 697710"/>
                    <a:gd name="connsiteX3" fmla="*/ 593928 w 1179605"/>
                    <a:gd name="connsiteY3" fmla="*/ 120557 h 697710"/>
                    <a:gd name="connsiteX4" fmla="*/ 880244 w 1179605"/>
                    <a:gd name="connsiteY4" fmla="*/ 1495 h 697710"/>
                    <a:gd name="connsiteX5" fmla="*/ 927869 w 1179605"/>
                    <a:gd name="connsiteY5" fmla="*/ 0 h 697710"/>
                    <a:gd name="connsiteX6" fmla="*/ 1153010 w 1179605"/>
                    <a:gd name="connsiteY6" fmla="*/ 249774 h 697710"/>
                    <a:gd name="connsiteX7" fmla="*/ 1178410 w 1179605"/>
                    <a:gd name="connsiteY7" fmla="*/ 459705 h 697710"/>
                    <a:gd name="connsiteX8" fmla="*/ 930880 w 1179605"/>
                    <a:gd name="connsiteY8" fmla="*/ 697710 h 697710"/>
                    <a:gd name="connsiteX9" fmla="*/ 250705 w 1179605"/>
                    <a:gd name="connsiteY9" fmla="*/ 697710 h 697710"/>
                    <a:gd name="connsiteX10" fmla="*/ 0 w 1179605"/>
                    <a:gd name="connsiteY10" fmla="*/ 450180 h 697710"/>
                    <a:gd name="connsiteX11" fmla="*/ 28575 w 117960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1828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51151 h 699087"/>
                    <a:gd name="connsiteX1" fmla="*/ 263405 w 1178817"/>
                    <a:gd name="connsiteY1" fmla="*/ 3621 h 699087"/>
                    <a:gd name="connsiteX2" fmla="*/ 305003 w 1178817"/>
                    <a:gd name="connsiteY2" fmla="*/ 4459 h 699087"/>
                    <a:gd name="connsiteX3" fmla="*/ 593928 w 1178817"/>
                    <a:gd name="connsiteY3" fmla="*/ 121934 h 699087"/>
                    <a:gd name="connsiteX4" fmla="*/ 880244 w 1178817"/>
                    <a:gd name="connsiteY4" fmla="*/ 2872 h 699087"/>
                    <a:gd name="connsiteX5" fmla="*/ 927869 w 1178817"/>
                    <a:gd name="connsiteY5" fmla="*/ 1377 h 699087"/>
                    <a:gd name="connsiteX6" fmla="*/ 1153010 w 1178817"/>
                    <a:gd name="connsiteY6" fmla="*/ 251151 h 699087"/>
                    <a:gd name="connsiteX7" fmla="*/ 1178410 w 1178817"/>
                    <a:gd name="connsiteY7" fmla="*/ 461082 h 699087"/>
                    <a:gd name="connsiteX8" fmla="*/ 930880 w 1178817"/>
                    <a:gd name="connsiteY8" fmla="*/ 699087 h 699087"/>
                    <a:gd name="connsiteX9" fmla="*/ 250705 w 1178817"/>
                    <a:gd name="connsiteY9" fmla="*/ 699087 h 699087"/>
                    <a:gd name="connsiteX10" fmla="*/ 0 w 1178817"/>
                    <a:gd name="connsiteY10" fmla="*/ 451557 h 699087"/>
                    <a:gd name="connsiteX11" fmla="*/ 28575 w 1178817"/>
                    <a:gd name="connsiteY11" fmla="*/ 251151 h 699087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5705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817 h 697753"/>
                    <a:gd name="connsiteX1" fmla="*/ 260230 w 1178817"/>
                    <a:gd name="connsiteY1" fmla="*/ 2287 h 697753"/>
                    <a:gd name="connsiteX2" fmla="*/ 305003 w 1178817"/>
                    <a:gd name="connsiteY2" fmla="*/ 3125 h 697753"/>
                    <a:gd name="connsiteX3" fmla="*/ 593928 w 1178817"/>
                    <a:gd name="connsiteY3" fmla="*/ 120600 h 697753"/>
                    <a:gd name="connsiteX4" fmla="*/ 880244 w 1178817"/>
                    <a:gd name="connsiteY4" fmla="*/ 1538 h 697753"/>
                    <a:gd name="connsiteX5" fmla="*/ 927869 w 1178817"/>
                    <a:gd name="connsiteY5" fmla="*/ 43 h 697753"/>
                    <a:gd name="connsiteX6" fmla="*/ 1153010 w 1178817"/>
                    <a:gd name="connsiteY6" fmla="*/ 249817 h 697753"/>
                    <a:gd name="connsiteX7" fmla="*/ 1178410 w 1178817"/>
                    <a:gd name="connsiteY7" fmla="*/ 459748 h 697753"/>
                    <a:gd name="connsiteX8" fmla="*/ 930880 w 1178817"/>
                    <a:gd name="connsiteY8" fmla="*/ 697753 h 697753"/>
                    <a:gd name="connsiteX9" fmla="*/ 250705 w 1178817"/>
                    <a:gd name="connsiteY9" fmla="*/ 697753 h 697753"/>
                    <a:gd name="connsiteX10" fmla="*/ 0 w 1178817"/>
                    <a:gd name="connsiteY10" fmla="*/ 450223 h 697753"/>
                    <a:gd name="connsiteX11" fmla="*/ 28575 w 1178817"/>
                    <a:gd name="connsiteY11" fmla="*/ 249817 h 697753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8577 h 696513"/>
                    <a:gd name="connsiteX1" fmla="*/ 260230 w 1178817"/>
                    <a:gd name="connsiteY1" fmla="*/ 1047 h 696513"/>
                    <a:gd name="connsiteX2" fmla="*/ 305003 w 1178817"/>
                    <a:gd name="connsiteY2" fmla="*/ 1885 h 696513"/>
                    <a:gd name="connsiteX3" fmla="*/ 593928 w 1178817"/>
                    <a:gd name="connsiteY3" fmla="*/ 119360 h 696513"/>
                    <a:gd name="connsiteX4" fmla="*/ 880244 w 1178817"/>
                    <a:gd name="connsiteY4" fmla="*/ 298 h 696513"/>
                    <a:gd name="connsiteX5" fmla="*/ 927869 w 1178817"/>
                    <a:gd name="connsiteY5" fmla="*/ 1978 h 696513"/>
                    <a:gd name="connsiteX6" fmla="*/ 1153010 w 1178817"/>
                    <a:gd name="connsiteY6" fmla="*/ 248577 h 696513"/>
                    <a:gd name="connsiteX7" fmla="*/ 1178410 w 1178817"/>
                    <a:gd name="connsiteY7" fmla="*/ 458508 h 696513"/>
                    <a:gd name="connsiteX8" fmla="*/ 930880 w 1178817"/>
                    <a:gd name="connsiteY8" fmla="*/ 696513 h 696513"/>
                    <a:gd name="connsiteX9" fmla="*/ 250705 w 1178817"/>
                    <a:gd name="connsiteY9" fmla="*/ 696513 h 696513"/>
                    <a:gd name="connsiteX10" fmla="*/ 0 w 1178817"/>
                    <a:gd name="connsiteY10" fmla="*/ 448983 h 696513"/>
                    <a:gd name="connsiteX11" fmla="*/ 28575 w 1178817"/>
                    <a:gd name="connsiteY11" fmla="*/ 248577 h 696513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8576 h 696512"/>
                    <a:gd name="connsiteX1" fmla="*/ 260230 w 1178817"/>
                    <a:gd name="connsiteY1" fmla="*/ 1046 h 696512"/>
                    <a:gd name="connsiteX2" fmla="*/ 305003 w 1178817"/>
                    <a:gd name="connsiteY2" fmla="*/ 1884 h 696512"/>
                    <a:gd name="connsiteX3" fmla="*/ 593928 w 1178817"/>
                    <a:gd name="connsiteY3" fmla="*/ 119359 h 696512"/>
                    <a:gd name="connsiteX4" fmla="*/ 877069 w 1178817"/>
                    <a:gd name="connsiteY4" fmla="*/ 297 h 696512"/>
                    <a:gd name="connsiteX5" fmla="*/ 927869 w 1178817"/>
                    <a:gd name="connsiteY5" fmla="*/ 1977 h 696512"/>
                    <a:gd name="connsiteX6" fmla="*/ 1153010 w 1178817"/>
                    <a:gd name="connsiteY6" fmla="*/ 248576 h 696512"/>
                    <a:gd name="connsiteX7" fmla="*/ 1178410 w 1178817"/>
                    <a:gd name="connsiteY7" fmla="*/ 458507 h 696512"/>
                    <a:gd name="connsiteX8" fmla="*/ 930880 w 1178817"/>
                    <a:gd name="connsiteY8" fmla="*/ 696512 h 696512"/>
                    <a:gd name="connsiteX9" fmla="*/ 250705 w 1178817"/>
                    <a:gd name="connsiteY9" fmla="*/ 696512 h 696512"/>
                    <a:gd name="connsiteX10" fmla="*/ 0 w 1178817"/>
                    <a:gd name="connsiteY10" fmla="*/ 448982 h 696512"/>
                    <a:gd name="connsiteX11" fmla="*/ 28575 w 1178817"/>
                    <a:gd name="connsiteY11" fmla="*/ 248576 h 696512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341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38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222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2225 w 1178817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1661 w 1178253"/>
                    <a:gd name="connsiteY0" fmla="*/ 247530 h 695466"/>
                    <a:gd name="connsiteX1" fmla="*/ 259666 w 1178253"/>
                    <a:gd name="connsiteY1" fmla="*/ 0 h 695466"/>
                    <a:gd name="connsiteX2" fmla="*/ 304439 w 1178253"/>
                    <a:gd name="connsiteY2" fmla="*/ 838 h 695466"/>
                    <a:gd name="connsiteX3" fmla="*/ 593364 w 1178253"/>
                    <a:gd name="connsiteY3" fmla="*/ 118313 h 695466"/>
                    <a:gd name="connsiteX4" fmla="*/ 876505 w 1178253"/>
                    <a:gd name="connsiteY4" fmla="*/ 2426 h 695466"/>
                    <a:gd name="connsiteX5" fmla="*/ 927305 w 1178253"/>
                    <a:gd name="connsiteY5" fmla="*/ 931 h 695466"/>
                    <a:gd name="connsiteX6" fmla="*/ 1152446 w 1178253"/>
                    <a:gd name="connsiteY6" fmla="*/ 247530 h 695466"/>
                    <a:gd name="connsiteX7" fmla="*/ 1177846 w 1178253"/>
                    <a:gd name="connsiteY7" fmla="*/ 457461 h 695466"/>
                    <a:gd name="connsiteX8" fmla="*/ 930316 w 1178253"/>
                    <a:gd name="connsiteY8" fmla="*/ 695466 h 695466"/>
                    <a:gd name="connsiteX9" fmla="*/ 250141 w 1178253"/>
                    <a:gd name="connsiteY9" fmla="*/ 695466 h 695466"/>
                    <a:gd name="connsiteX10" fmla="*/ 2611 w 1178253"/>
                    <a:gd name="connsiteY10" fmla="*/ 470161 h 695466"/>
                    <a:gd name="connsiteX11" fmla="*/ 21661 w 1178253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4476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442 w 1179034"/>
                    <a:gd name="connsiteY0" fmla="*/ 247530 h 695466"/>
                    <a:gd name="connsiteX1" fmla="*/ 260447 w 1179034"/>
                    <a:gd name="connsiteY1" fmla="*/ 0 h 695466"/>
                    <a:gd name="connsiteX2" fmla="*/ 305220 w 1179034"/>
                    <a:gd name="connsiteY2" fmla="*/ 838 h 695466"/>
                    <a:gd name="connsiteX3" fmla="*/ 594145 w 1179034"/>
                    <a:gd name="connsiteY3" fmla="*/ 118313 h 695466"/>
                    <a:gd name="connsiteX4" fmla="*/ 877286 w 1179034"/>
                    <a:gd name="connsiteY4" fmla="*/ 2426 h 695466"/>
                    <a:gd name="connsiteX5" fmla="*/ 928086 w 1179034"/>
                    <a:gd name="connsiteY5" fmla="*/ 931 h 695466"/>
                    <a:gd name="connsiteX6" fmla="*/ 1153227 w 1179034"/>
                    <a:gd name="connsiteY6" fmla="*/ 247530 h 695466"/>
                    <a:gd name="connsiteX7" fmla="*/ 1178627 w 1179034"/>
                    <a:gd name="connsiteY7" fmla="*/ 457461 h 695466"/>
                    <a:gd name="connsiteX8" fmla="*/ 931097 w 1179034"/>
                    <a:gd name="connsiteY8" fmla="*/ 695466 h 695466"/>
                    <a:gd name="connsiteX9" fmla="*/ 250922 w 1179034"/>
                    <a:gd name="connsiteY9" fmla="*/ 695466 h 695466"/>
                    <a:gd name="connsiteX10" fmla="*/ 217 w 1179034"/>
                    <a:gd name="connsiteY10" fmla="*/ 454286 h 695466"/>
                    <a:gd name="connsiteX11" fmla="*/ 22442 w 1179034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8701 w 1178943"/>
                    <a:gd name="connsiteY0" fmla="*/ 247530 h 695466"/>
                    <a:gd name="connsiteX1" fmla="*/ 260356 w 1178943"/>
                    <a:gd name="connsiteY1" fmla="*/ 0 h 695466"/>
                    <a:gd name="connsiteX2" fmla="*/ 305129 w 1178943"/>
                    <a:gd name="connsiteY2" fmla="*/ 838 h 695466"/>
                    <a:gd name="connsiteX3" fmla="*/ 594054 w 1178943"/>
                    <a:gd name="connsiteY3" fmla="*/ 118313 h 695466"/>
                    <a:gd name="connsiteX4" fmla="*/ 877195 w 1178943"/>
                    <a:gd name="connsiteY4" fmla="*/ 2426 h 695466"/>
                    <a:gd name="connsiteX5" fmla="*/ 927995 w 1178943"/>
                    <a:gd name="connsiteY5" fmla="*/ 931 h 695466"/>
                    <a:gd name="connsiteX6" fmla="*/ 1153136 w 1178943"/>
                    <a:gd name="connsiteY6" fmla="*/ 247530 h 695466"/>
                    <a:gd name="connsiteX7" fmla="*/ 1178536 w 1178943"/>
                    <a:gd name="connsiteY7" fmla="*/ 457461 h 695466"/>
                    <a:gd name="connsiteX8" fmla="*/ 931006 w 1178943"/>
                    <a:gd name="connsiteY8" fmla="*/ 695466 h 695466"/>
                    <a:gd name="connsiteX9" fmla="*/ 250831 w 1178943"/>
                    <a:gd name="connsiteY9" fmla="*/ 695466 h 695466"/>
                    <a:gd name="connsiteX10" fmla="*/ 126 w 1178943"/>
                    <a:gd name="connsiteY10" fmla="*/ 454286 h 695466"/>
                    <a:gd name="connsiteX11" fmla="*/ 28701 w 1178943"/>
                    <a:gd name="connsiteY11" fmla="*/ 247530 h 695466"/>
                    <a:gd name="connsiteX0" fmla="*/ 25611 w 1175853"/>
                    <a:gd name="connsiteY0" fmla="*/ 247530 h 695466"/>
                    <a:gd name="connsiteX1" fmla="*/ 257266 w 1175853"/>
                    <a:gd name="connsiteY1" fmla="*/ 0 h 695466"/>
                    <a:gd name="connsiteX2" fmla="*/ 302039 w 1175853"/>
                    <a:gd name="connsiteY2" fmla="*/ 838 h 695466"/>
                    <a:gd name="connsiteX3" fmla="*/ 590964 w 1175853"/>
                    <a:gd name="connsiteY3" fmla="*/ 118313 h 695466"/>
                    <a:gd name="connsiteX4" fmla="*/ 874105 w 1175853"/>
                    <a:gd name="connsiteY4" fmla="*/ 2426 h 695466"/>
                    <a:gd name="connsiteX5" fmla="*/ 924905 w 1175853"/>
                    <a:gd name="connsiteY5" fmla="*/ 931 h 695466"/>
                    <a:gd name="connsiteX6" fmla="*/ 1150046 w 1175853"/>
                    <a:gd name="connsiteY6" fmla="*/ 247530 h 695466"/>
                    <a:gd name="connsiteX7" fmla="*/ 1175446 w 1175853"/>
                    <a:gd name="connsiteY7" fmla="*/ 457461 h 695466"/>
                    <a:gd name="connsiteX8" fmla="*/ 927916 w 1175853"/>
                    <a:gd name="connsiteY8" fmla="*/ 695466 h 695466"/>
                    <a:gd name="connsiteX9" fmla="*/ 247741 w 1175853"/>
                    <a:gd name="connsiteY9" fmla="*/ 695466 h 695466"/>
                    <a:gd name="connsiteX10" fmla="*/ 211 w 1175853"/>
                    <a:gd name="connsiteY10" fmla="*/ 454286 h 695466"/>
                    <a:gd name="connsiteX11" fmla="*/ 25611 w 1175853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720521 w 1175642"/>
                    <a:gd name="connsiteY4" fmla="*/ 68168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75642" h="695466">
                      <a:moveTo>
                        <a:pt x="22225" y="247530"/>
                      </a:moveTo>
                      <a:cubicBezTo>
                        <a:pt x="53975" y="98455"/>
                        <a:pt x="158780" y="6350"/>
                        <a:pt x="257055" y="0"/>
                      </a:cubicBezTo>
                      <a:lnTo>
                        <a:pt x="301828" y="838"/>
                      </a:lnTo>
                      <a:cubicBezTo>
                        <a:pt x="336807" y="27436"/>
                        <a:pt x="448869" y="106282"/>
                        <a:pt x="536778" y="115138"/>
                      </a:cubicBezTo>
                      <a:cubicBezTo>
                        <a:pt x="593860" y="116835"/>
                        <a:pt x="574377" y="115528"/>
                        <a:pt x="634796" y="115793"/>
                      </a:cubicBezTo>
                      <a:cubicBezTo>
                        <a:pt x="739665" y="100183"/>
                        <a:pt x="814465" y="42207"/>
                        <a:pt x="873894" y="2426"/>
                      </a:cubicBezTo>
                      <a:cubicBezTo>
                        <a:pt x="907855" y="854"/>
                        <a:pt x="881350" y="2943"/>
                        <a:pt x="924694" y="931"/>
                      </a:cubicBezTo>
                      <a:cubicBezTo>
                        <a:pt x="1018336" y="10965"/>
                        <a:pt x="1113370" y="101592"/>
                        <a:pt x="1149835" y="247530"/>
                      </a:cubicBezTo>
                      <a:cubicBezTo>
                        <a:pt x="1177352" y="374657"/>
                        <a:pt x="1176293" y="374784"/>
                        <a:pt x="1175235" y="457461"/>
                      </a:cubicBezTo>
                      <a:cubicBezTo>
                        <a:pt x="1172060" y="619236"/>
                        <a:pt x="1121230" y="679591"/>
                        <a:pt x="927705" y="695466"/>
                      </a:cubicBezTo>
                      <a:lnTo>
                        <a:pt x="247530" y="695466"/>
                      </a:lnTo>
                      <a:cubicBezTo>
                        <a:pt x="57180" y="679591"/>
                        <a:pt x="3175" y="616061"/>
                        <a:pt x="0" y="454286"/>
                      </a:cubicBezTo>
                      <a:cubicBezTo>
                        <a:pt x="2117" y="381134"/>
                        <a:pt x="1058" y="377832"/>
                        <a:pt x="22225" y="2475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9620115" y="10822188"/>
                <a:ext cx="1192179" cy="1487534"/>
                <a:chOff x="228228" y="10718119"/>
                <a:chExt cx="1192179" cy="1487534"/>
              </a:xfrm>
              <a:solidFill>
                <a:srgbClr val="34495D"/>
              </a:solidFill>
            </p:grpSpPr>
            <p:sp>
              <p:nvSpPr>
                <p:cNvPr id="243" name="Oval 220"/>
                <p:cNvSpPr>
                  <a:spLocks noChangeAspect="1"/>
                </p:cNvSpPr>
                <p:nvPr/>
              </p:nvSpPr>
              <p:spPr>
                <a:xfrm>
                  <a:off x="492781" y="11226492"/>
                  <a:ext cx="683034" cy="336985"/>
                </a:xfrm>
                <a:custGeom>
                  <a:avLst/>
                  <a:gdLst>
                    <a:gd name="connsiteX0" fmla="*/ 0 w 680312"/>
                    <a:gd name="connsiteY0" fmla="*/ 340156 h 680312"/>
                    <a:gd name="connsiteX1" fmla="*/ 340156 w 680312"/>
                    <a:gd name="connsiteY1" fmla="*/ 0 h 680312"/>
                    <a:gd name="connsiteX2" fmla="*/ 680312 w 680312"/>
                    <a:gd name="connsiteY2" fmla="*/ 340156 h 680312"/>
                    <a:gd name="connsiteX3" fmla="*/ 340156 w 680312"/>
                    <a:gd name="connsiteY3" fmla="*/ 680312 h 680312"/>
                    <a:gd name="connsiteX4" fmla="*/ 0 w 680312"/>
                    <a:gd name="connsiteY4" fmla="*/ 340156 h 680312"/>
                    <a:gd name="connsiteX0" fmla="*/ 0 w 681848"/>
                    <a:gd name="connsiteY0" fmla="*/ 371589 h 711745"/>
                    <a:gd name="connsiteX1" fmla="*/ 340156 w 681848"/>
                    <a:gd name="connsiteY1" fmla="*/ 31433 h 711745"/>
                    <a:gd name="connsiteX2" fmla="*/ 460828 w 681848"/>
                    <a:gd name="connsiteY2" fmla="*/ 53607 h 711745"/>
                    <a:gd name="connsiteX3" fmla="*/ 680312 w 681848"/>
                    <a:gd name="connsiteY3" fmla="*/ 371589 h 711745"/>
                    <a:gd name="connsiteX4" fmla="*/ 340156 w 681848"/>
                    <a:gd name="connsiteY4" fmla="*/ 711745 h 711745"/>
                    <a:gd name="connsiteX5" fmla="*/ 0 w 681848"/>
                    <a:gd name="connsiteY5" fmla="*/ 371589 h 711745"/>
                    <a:gd name="connsiteX0" fmla="*/ 0 w 681848"/>
                    <a:gd name="connsiteY0" fmla="*/ 373528 h 713684"/>
                    <a:gd name="connsiteX1" fmla="*/ 340156 w 681848"/>
                    <a:gd name="connsiteY1" fmla="*/ 33372 h 713684"/>
                    <a:gd name="connsiteX2" fmla="*/ 460828 w 681848"/>
                    <a:gd name="connsiteY2" fmla="*/ 55546 h 713684"/>
                    <a:gd name="connsiteX3" fmla="*/ 680312 w 681848"/>
                    <a:gd name="connsiteY3" fmla="*/ 373528 h 713684"/>
                    <a:gd name="connsiteX4" fmla="*/ 340156 w 681848"/>
                    <a:gd name="connsiteY4" fmla="*/ 713684 h 713684"/>
                    <a:gd name="connsiteX5" fmla="*/ 0 w 681848"/>
                    <a:gd name="connsiteY5" fmla="*/ 373528 h 713684"/>
                    <a:gd name="connsiteX0" fmla="*/ 0 w 681317"/>
                    <a:gd name="connsiteY0" fmla="*/ 386988 h 727144"/>
                    <a:gd name="connsiteX1" fmla="*/ 340156 w 681317"/>
                    <a:gd name="connsiteY1" fmla="*/ 46832 h 727144"/>
                    <a:gd name="connsiteX2" fmla="*/ 356053 w 681317"/>
                    <a:gd name="connsiteY2" fmla="*/ 43606 h 727144"/>
                    <a:gd name="connsiteX3" fmla="*/ 680312 w 681317"/>
                    <a:gd name="connsiteY3" fmla="*/ 386988 h 727144"/>
                    <a:gd name="connsiteX4" fmla="*/ 340156 w 681317"/>
                    <a:gd name="connsiteY4" fmla="*/ 727144 h 727144"/>
                    <a:gd name="connsiteX5" fmla="*/ 0 w 681317"/>
                    <a:gd name="connsiteY5" fmla="*/ 386988 h 727144"/>
                    <a:gd name="connsiteX0" fmla="*/ 0 w 681317"/>
                    <a:gd name="connsiteY0" fmla="*/ 343382 h 683538"/>
                    <a:gd name="connsiteX1" fmla="*/ 356053 w 681317"/>
                    <a:gd name="connsiteY1" fmla="*/ 0 h 683538"/>
                    <a:gd name="connsiteX2" fmla="*/ 680312 w 681317"/>
                    <a:gd name="connsiteY2" fmla="*/ 343382 h 683538"/>
                    <a:gd name="connsiteX3" fmla="*/ 340156 w 681317"/>
                    <a:gd name="connsiteY3" fmla="*/ 683538 h 683538"/>
                    <a:gd name="connsiteX4" fmla="*/ 0 w 681317"/>
                    <a:gd name="connsiteY4" fmla="*/ 343382 h 683538"/>
                    <a:gd name="connsiteX0" fmla="*/ 3 w 681251"/>
                    <a:gd name="connsiteY0" fmla="*/ 25258 h 365414"/>
                    <a:gd name="connsiteX1" fmla="*/ 333831 w 681251"/>
                    <a:gd name="connsiteY1" fmla="*/ 145426 h 365414"/>
                    <a:gd name="connsiteX2" fmla="*/ 680315 w 681251"/>
                    <a:gd name="connsiteY2" fmla="*/ 25258 h 365414"/>
                    <a:gd name="connsiteX3" fmla="*/ 340159 w 681251"/>
                    <a:gd name="connsiteY3" fmla="*/ 365414 h 365414"/>
                    <a:gd name="connsiteX4" fmla="*/ 3 w 681251"/>
                    <a:gd name="connsiteY4" fmla="*/ 25258 h 365414"/>
                    <a:gd name="connsiteX0" fmla="*/ 3 w 681374"/>
                    <a:gd name="connsiteY0" fmla="*/ 30886 h 371042"/>
                    <a:gd name="connsiteX1" fmla="*/ 333831 w 681374"/>
                    <a:gd name="connsiteY1" fmla="*/ 151054 h 371042"/>
                    <a:gd name="connsiteX2" fmla="*/ 680315 w 681374"/>
                    <a:gd name="connsiteY2" fmla="*/ 30886 h 371042"/>
                    <a:gd name="connsiteX3" fmla="*/ 340159 w 681374"/>
                    <a:gd name="connsiteY3" fmla="*/ 371042 h 371042"/>
                    <a:gd name="connsiteX4" fmla="*/ 3 w 681374"/>
                    <a:gd name="connsiteY4" fmla="*/ 30886 h 371042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987"/>
                    <a:gd name="connsiteY0" fmla="*/ 32183 h 372339"/>
                    <a:gd name="connsiteX1" fmla="*/ 337004 w 681987"/>
                    <a:gd name="connsiteY1" fmla="*/ 222201 h 372339"/>
                    <a:gd name="connsiteX2" fmla="*/ 680313 w 681987"/>
                    <a:gd name="connsiteY2" fmla="*/ 32183 h 372339"/>
                    <a:gd name="connsiteX3" fmla="*/ 340157 w 681987"/>
                    <a:gd name="connsiteY3" fmla="*/ 372339 h 372339"/>
                    <a:gd name="connsiteX4" fmla="*/ 1 w 681987"/>
                    <a:gd name="connsiteY4" fmla="*/ 32183 h 372339"/>
                    <a:gd name="connsiteX0" fmla="*/ 12 w 682121"/>
                    <a:gd name="connsiteY0" fmla="*/ 32183 h 372339"/>
                    <a:gd name="connsiteX1" fmla="*/ 349715 w 682121"/>
                    <a:gd name="connsiteY1" fmla="*/ 222201 h 372339"/>
                    <a:gd name="connsiteX2" fmla="*/ 680324 w 682121"/>
                    <a:gd name="connsiteY2" fmla="*/ 32183 h 372339"/>
                    <a:gd name="connsiteX3" fmla="*/ 340168 w 682121"/>
                    <a:gd name="connsiteY3" fmla="*/ 372339 h 372339"/>
                    <a:gd name="connsiteX4" fmla="*/ 12 w 682121"/>
                    <a:gd name="connsiteY4" fmla="*/ 32183 h 372339"/>
                    <a:gd name="connsiteX0" fmla="*/ 1 w 682016"/>
                    <a:gd name="connsiteY0" fmla="*/ 32183 h 372339"/>
                    <a:gd name="connsiteX1" fmla="*/ 340179 w 682016"/>
                    <a:gd name="connsiteY1" fmla="*/ 222201 h 372339"/>
                    <a:gd name="connsiteX2" fmla="*/ 680313 w 682016"/>
                    <a:gd name="connsiteY2" fmla="*/ 32183 h 372339"/>
                    <a:gd name="connsiteX3" fmla="*/ 340157 w 682016"/>
                    <a:gd name="connsiteY3" fmla="*/ 372339 h 372339"/>
                    <a:gd name="connsiteX4" fmla="*/ 1 w 682016"/>
                    <a:gd name="connsiteY4" fmla="*/ 32183 h 372339"/>
                    <a:gd name="connsiteX0" fmla="*/ 35609 w 717624"/>
                    <a:gd name="connsiteY0" fmla="*/ 32183 h 372475"/>
                    <a:gd name="connsiteX1" fmla="*/ 375787 w 717624"/>
                    <a:gd name="connsiteY1" fmla="*/ 222201 h 372475"/>
                    <a:gd name="connsiteX2" fmla="*/ 715921 w 717624"/>
                    <a:gd name="connsiteY2" fmla="*/ 32183 h 372475"/>
                    <a:gd name="connsiteX3" fmla="*/ 375765 w 717624"/>
                    <a:gd name="connsiteY3" fmla="*/ 372339 h 372475"/>
                    <a:gd name="connsiteX4" fmla="*/ 48762 w 717624"/>
                    <a:gd name="connsiteY4" fmla="*/ 72977 h 372475"/>
                    <a:gd name="connsiteX5" fmla="*/ 35609 w 717624"/>
                    <a:gd name="connsiteY5" fmla="*/ 32183 h 372475"/>
                    <a:gd name="connsiteX0" fmla="*/ 1 w 668863"/>
                    <a:gd name="connsiteY0" fmla="*/ 72977 h 372460"/>
                    <a:gd name="connsiteX1" fmla="*/ 327026 w 668863"/>
                    <a:gd name="connsiteY1" fmla="*/ 222201 h 372460"/>
                    <a:gd name="connsiteX2" fmla="*/ 667160 w 668863"/>
                    <a:gd name="connsiteY2" fmla="*/ 32183 h 372460"/>
                    <a:gd name="connsiteX3" fmla="*/ 327004 w 668863"/>
                    <a:gd name="connsiteY3" fmla="*/ 372339 h 372460"/>
                    <a:gd name="connsiteX4" fmla="*/ 1 w 668863"/>
                    <a:gd name="connsiteY4" fmla="*/ 72977 h 372460"/>
                    <a:gd name="connsiteX0" fmla="*/ 1 w 668863"/>
                    <a:gd name="connsiteY0" fmla="*/ 38052 h 372341"/>
                    <a:gd name="connsiteX1" fmla="*/ 327026 w 668863"/>
                    <a:gd name="connsiteY1" fmla="*/ 222201 h 372341"/>
                    <a:gd name="connsiteX2" fmla="*/ 667160 w 668863"/>
                    <a:gd name="connsiteY2" fmla="*/ 32183 h 372341"/>
                    <a:gd name="connsiteX3" fmla="*/ 327004 w 668863"/>
                    <a:gd name="connsiteY3" fmla="*/ 372339 h 372341"/>
                    <a:gd name="connsiteX4" fmla="*/ 1 w 668863"/>
                    <a:gd name="connsiteY4" fmla="*/ 38052 h 372341"/>
                    <a:gd name="connsiteX0" fmla="*/ 0 w 668862"/>
                    <a:gd name="connsiteY0" fmla="*/ 38052 h 372342"/>
                    <a:gd name="connsiteX1" fmla="*/ 327025 w 668862"/>
                    <a:gd name="connsiteY1" fmla="*/ 222201 h 372342"/>
                    <a:gd name="connsiteX2" fmla="*/ 667159 w 668862"/>
                    <a:gd name="connsiteY2" fmla="*/ 32183 h 372342"/>
                    <a:gd name="connsiteX3" fmla="*/ 327003 w 668862"/>
                    <a:gd name="connsiteY3" fmla="*/ 372339 h 372342"/>
                    <a:gd name="connsiteX4" fmla="*/ 0 w 668862"/>
                    <a:gd name="connsiteY4" fmla="*/ 38052 h 372342"/>
                    <a:gd name="connsiteX0" fmla="*/ 133 w 668995"/>
                    <a:gd name="connsiteY0" fmla="*/ 38052 h 372345"/>
                    <a:gd name="connsiteX1" fmla="*/ 327158 w 668995"/>
                    <a:gd name="connsiteY1" fmla="*/ 222201 h 372345"/>
                    <a:gd name="connsiteX2" fmla="*/ 667292 w 668995"/>
                    <a:gd name="connsiteY2" fmla="*/ 32183 h 372345"/>
                    <a:gd name="connsiteX3" fmla="*/ 327136 w 668995"/>
                    <a:gd name="connsiteY3" fmla="*/ 372339 h 372345"/>
                    <a:gd name="connsiteX4" fmla="*/ 133 w 668995"/>
                    <a:gd name="connsiteY4" fmla="*/ 38052 h 372345"/>
                    <a:gd name="connsiteX0" fmla="*/ 17880 w 686742"/>
                    <a:gd name="connsiteY0" fmla="*/ 38052 h 372340"/>
                    <a:gd name="connsiteX1" fmla="*/ 344905 w 686742"/>
                    <a:gd name="connsiteY1" fmla="*/ 222201 h 372340"/>
                    <a:gd name="connsiteX2" fmla="*/ 685039 w 686742"/>
                    <a:gd name="connsiteY2" fmla="*/ 32183 h 372340"/>
                    <a:gd name="connsiteX3" fmla="*/ 344883 w 686742"/>
                    <a:gd name="connsiteY3" fmla="*/ 372339 h 372340"/>
                    <a:gd name="connsiteX4" fmla="*/ 17880 w 686742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7525 w 706387"/>
                    <a:gd name="connsiteY0" fmla="*/ 38052 h 372340"/>
                    <a:gd name="connsiteX1" fmla="*/ 364550 w 706387"/>
                    <a:gd name="connsiteY1" fmla="*/ 222201 h 372340"/>
                    <a:gd name="connsiteX2" fmla="*/ 704684 w 706387"/>
                    <a:gd name="connsiteY2" fmla="*/ 32183 h 372340"/>
                    <a:gd name="connsiteX3" fmla="*/ 364528 w 706387"/>
                    <a:gd name="connsiteY3" fmla="*/ 372339 h 372340"/>
                    <a:gd name="connsiteX4" fmla="*/ 37525 w 706387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0981 w 699843"/>
                    <a:gd name="connsiteY0" fmla="*/ 38052 h 372340"/>
                    <a:gd name="connsiteX1" fmla="*/ 358006 w 699843"/>
                    <a:gd name="connsiteY1" fmla="*/ 222201 h 372340"/>
                    <a:gd name="connsiteX2" fmla="*/ 698140 w 699843"/>
                    <a:gd name="connsiteY2" fmla="*/ 32183 h 372340"/>
                    <a:gd name="connsiteX3" fmla="*/ 357984 w 699843"/>
                    <a:gd name="connsiteY3" fmla="*/ 372339 h 372340"/>
                    <a:gd name="connsiteX4" fmla="*/ 30981 w 699843"/>
                    <a:gd name="connsiteY4" fmla="*/ 38052 h 372340"/>
                    <a:gd name="connsiteX0" fmla="*/ 33134 w 701996"/>
                    <a:gd name="connsiteY0" fmla="*/ 38052 h 372340"/>
                    <a:gd name="connsiteX1" fmla="*/ 360159 w 701996"/>
                    <a:gd name="connsiteY1" fmla="*/ 222201 h 372340"/>
                    <a:gd name="connsiteX2" fmla="*/ 700293 w 701996"/>
                    <a:gd name="connsiteY2" fmla="*/ 32183 h 372340"/>
                    <a:gd name="connsiteX3" fmla="*/ 360137 w 701996"/>
                    <a:gd name="connsiteY3" fmla="*/ 372339 h 372340"/>
                    <a:gd name="connsiteX4" fmla="*/ 33134 w 701996"/>
                    <a:gd name="connsiteY4" fmla="*/ 38052 h 372340"/>
                    <a:gd name="connsiteX0" fmla="*/ 0 w 668862"/>
                    <a:gd name="connsiteY0" fmla="*/ 38052 h 372360"/>
                    <a:gd name="connsiteX1" fmla="*/ 327025 w 668862"/>
                    <a:gd name="connsiteY1" fmla="*/ 222201 h 372360"/>
                    <a:gd name="connsiteX2" fmla="*/ 667159 w 668862"/>
                    <a:gd name="connsiteY2" fmla="*/ 32183 h 372360"/>
                    <a:gd name="connsiteX3" fmla="*/ 327003 w 668862"/>
                    <a:gd name="connsiteY3" fmla="*/ 372339 h 372360"/>
                    <a:gd name="connsiteX4" fmla="*/ 0 w 668862"/>
                    <a:gd name="connsiteY4" fmla="*/ 38052 h 372360"/>
                    <a:gd name="connsiteX0" fmla="*/ 776 w 669638"/>
                    <a:gd name="connsiteY0" fmla="*/ 38052 h 372344"/>
                    <a:gd name="connsiteX1" fmla="*/ 327801 w 669638"/>
                    <a:gd name="connsiteY1" fmla="*/ 222201 h 372344"/>
                    <a:gd name="connsiteX2" fmla="*/ 667935 w 669638"/>
                    <a:gd name="connsiteY2" fmla="*/ 32183 h 372344"/>
                    <a:gd name="connsiteX3" fmla="*/ 327779 w 669638"/>
                    <a:gd name="connsiteY3" fmla="*/ 372339 h 372344"/>
                    <a:gd name="connsiteX4" fmla="*/ 776 w 669638"/>
                    <a:gd name="connsiteY4" fmla="*/ 38052 h 372344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52 w 677436"/>
                    <a:gd name="connsiteY0" fmla="*/ 0 h 343814"/>
                    <a:gd name="connsiteX1" fmla="*/ 337302 w 677436"/>
                    <a:gd name="connsiteY1" fmla="*/ 193674 h 343814"/>
                    <a:gd name="connsiteX2" fmla="*/ 677436 w 677436"/>
                    <a:gd name="connsiteY2" fmla="*/ 3656 h 343814"/>
                    <a:gd name="connsiteX3" fmla="*/ 337280 w 677436"/>
                    <a:gd name="connsiteY3" fmla="*/ 343812 h 343814"/>
                    <a:gd name="connsiteX4" fmla="*/ 752 w 677436"/>
                    <a:gd name="connsiteY4" fmla="*/ 0 h 343814"/>
                    <a:gd name="connsiteX0" fmla="*/ 752 w 677436"/>
                    <a:gd name="connsiteY0" fmla="*/ 12219 h 356053"/>
                    <a:gd name="connsiteX1" fmla="*/ 337302 w 677436"/>
                    <a:gd name="connsiteY1" fmla="*/ 205893 h 356053"/>
                    <a:gd name="connsiteX2" fmla="*/ 677436 w 677436"/>
                    <a:gd name="connsiteY2" fmla="*/ 0 h 356053"/>
                    <a:gd name="connsiteX3" fmla="*/ 337280 w 677436"/>
                    <a:gd name="connsiteY3" fmla="*/ 356031 h 356053"/>
                    <a:gd name="connsiteX4" fmla="*/ 752 w 677436"/>
                    <a:gd name="connsiteY4" fmla="*/ 12219 h 356053"/>
                    <a:gd name="connsiteX0" fmla="*/ 744 w 680603"/>
                    <a:gd name="connsiteY0" fmla="*/ 5869 h 356036"/>
                    <a:gd name="connsiteX1" fmla="*/ 340469 w 680603"/>
                    <a:gd name="connsiteY1" fmla="*/ 205893 h 356036"/>
                    <a:gd name="connsiteX2" fmla="*/ 680603 w 680603"/>
                    <a:gd name="connsiteY2" fmla="*/ 0 h 356036"/>
                    <a:gd name="connsiteX3" fmla="*/ 340447 w 680603"/>
                    <a:gd name="connsiteY3" fmla="*/ 356031 h 356036"/>
                    <a:gd name="connsiteX4" fmla="*/ 744 w 680603"/>
                    <a:gd name="connsiteY4" fmla="*/ 5869 h 356036"/>
                    <a:gd name="connsiteX0" fmla="*/ 1035 w 680894"/>
                    <a:gd name="connsiteY0" fmla="*/ 5869 h 356648"/>
                    <a:gd name="connsiteX1" fmla="*/ 340760 w 680894"/>
                    <a:gd name="connsiteY1" fmla="*/ 205893 h 356648"/>
                    <a:gd name="connsiteX2" fmla="*/ 680894 w 680894"/>
                    <a:gd name="connsiteY2" fmla="*/ 0 h 356648"/>
                    <a:gd name="connsiteX3" fmla="*/ 340738 w 680894"/>
                    <a:gd name="connsiteY3" fmla="*/ 356031 h 356648"/>
                    <a:gd name="connsiteX4" fmla="*/ 1035 w 680894"/>
                    <a:gd name="connsiteY4" fmla="*/ 5869 h 356648"/>
                    <a:gd name="connsiteX0" fmla="*/ 1090 w 680949"/>
                    <a:gd name="connsiteY0" fmla="*/ 5869 h 356055"/>
                    <a:gd name="connsiteX1" fmla="*/ 340815 w 680949"/>
                    <a:gd name="connsiteY1" fmla="*/ 205893 h 356055"/>
                    <a:gd name="connsiteX2" fmla="*/ 680949 w 680949"/>
                    <a:gd name="connsiteY2" fmla="*/ 0 h 356055"/>
                    <a:gd name="connsiteX3" fmla="*/ 340793 w 680949"/>
                    <a:gd name="connsiteY3" fmla="*/ 356031 h 356055"/>
                    <a:gd name="connsiteX4" fmla="*/ 1090 w 680949"/>
                    <a:gd name="connsiteY4" fmla="*/ 5869 h 356055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35636 w 715495"/>
                    <a:gd name="connsiteY0" fmla="*/ 13214 h 372902"/>
                    <a:gd name="connsiteX1" fmla="*/ 375361 w 715495"/>
                    <a:gd name="connsiteY1" fmla="*/ 222763 h 372902"/>
                    <a:gd name="connsiteX2" fmla="*/ 715495 w 715495"/>
                    <a:gd name="connsiteY2" fmla="*/ 16870 h 372902"/>
                    <a:gd name="connsiteX3" fmla="*/ 375339 w 715495"/>
                    <a:gd name="connsiteY3" fmla="*/ 372901 h 372902"/>
                    <a:gd name="connsiteX4" fmla="*/ 35636 w 715495"/>
                    <a:gd name="connsiteY4" fmla="*/ 13214 h 372902"/>
                    <a:gd name="connsiteX0" fmla="*/ 37828 w 717687"/>
                    <a:gd name="connsiteY0" fmla="*/ 15501 h 375189"/>
                    <a:gd name="connsiteX1" fmla="*/ 377553 w 717687"/>
                    <a:gd name="connsiteY1" fmla="*/ 225050 h 375189"/>
                    <a:gd name="connsiteX2" fmla="*/ 717687 w 717687"/>
                    <a:gd name="connsiteY2" fmla="*/ 19157 h 375189"/>
                    <a:gd name="connsiteX3" fmla="*/ 377531 w 717687"/>
                    <a:gd name="connsiteY3" fmla="*/ 375188 h 375189"/>
                    <a:gd name="connsiteX4" fmla="*/ 37828 w 717687"/>
                    <a:gd name="connsiteY4" fmla="*/ 15501 h 375189"/>
                    <a:gd name="connsiteX0" fmla="*/ 1398 w 681257"/>
                    <a:gd name="connsiteY0" fmla="*/ 0 h 359688"/>
                    <a:gd name="connsiteX1" fmla="*/ 341123 w 681257"/>
                    <a:gd name="connsiteY1" fmla="*/ 209549 h 359688"/>
                    <a:gd name="connsiteX2" fmla="*/ 681257 w 681257"/>
                    <a:gd name="connsiteY2" fmla="*/ 3656 h 359688"/>
                    <a:gd name="connsiteX3" fmla="*/ 341101 w 681257"/>
                    <a:gd name="connsiteY3" fmla="*/ 359687 h 359688"/>
                    <a:gd name="connsiteX4" fmla="*/ 1398 w 681257"/>
                    <a:gd name="connsiteY4" fmla="*/ 0 h 359688"/>
                    <a:gd name="connsiteX0" fmla="*/ 1794 w 681653"/>
                    <a:gd name="connsiteY0" fmla="*/ 0 h 359688"/>
                    <a:gd name="connsiteX1" fmla="*/ 341519 w 681653"/>
                    <a:gd name="connsiteY1" fmla="*/ 209549 h 359688"/>
                    <a:gd name="connsiteX2" fmla="*/ 681653 w 681653"/>
                    <a:gd name="connsiteY2" fmla="*/ 3656 h 359688"/>
                    <a:gd name="connsiteX3" fmla="*/ 341497 w 681653"/>
                    <a:gd name="connsiteY3" fmla="*/ 359687 h 359688"/>
                    <a:gd name="connsiteX4" fmla="*/ 1794 w 681653"/>
                    <a:gd name="connsiteY4" fmla="*/ 0 h 359688"/>
                    <a:gd name="connsiteX0" fmla="*/ 1412 w 678096"/>
                    <a:gd name="connsiteY0" fmla="*/ 24919 h 356128"/>
                    <a:gd name="connsiteX1" fmla="*/ 337962 w 678096"/>
                    <a:gd name="connsiteY1" fmla="*/ 205893 h 356128"/>
                    <a:gd name="connsiteX2" fmla="*/ 678096 w 678096"/>
                    <a:gd name="connsiteY2" fmla="*/ 0 h 356128"/>
                    <a:gd name="connsiteX3" fmla="*/ 337940 w 678096"/>
                    <a:gd name="connsiteY3" fmla="*/ 356031 h 356128"/>
                    <a:gd name="connsiteX4" fmla="*/ 1412 w 678096"/>
                    <a:gd name="connsiteY4" fmla="*/ 24919 h 356128"/>
                    <a:gd name="connsiteX0" fmla="*/ 1412 w 678096"/>
                    <a:gd name="connsiteY0" fmla="*/ 2694 h 333807"/>
                    <a:gd name="connsiteX1" fmla="*/ 337962 w 678096"/>
                    <a:gd name="connsiteY1" fmla="*/ 183668 h 333807"/>
                    <a:gd name="connsiteX2" fmla="*/ 678096 w 678096"/>
                    <a:gd name="connsiteY2" fmla="*/ 0 h 333807"/>
                    <a:gd name="connsiteX3" fmla="*/ 337940 w 678096"/>
                    <a:gd name="connsiteY3" fmla="*/ 333806 h 333807"/>
                    <a:gd name="connsiteX4" fmla="*/ 1412 w 678096"/>
                    <a:gd name="connsiteY4" fmla="*/ 2694 h 333807"/>
                    <a:gd name="connsiteX0" fmla="*/ 1412 w 678096"/>
                    <a:gd name="connsiteY0" fmla="*/ 5869 h 336986"/>
                    <a:gd name="connsiteX1" fmla="*/ 337962 w 678096"/>
                    <a:gd name="connsiteY1" fmla="*/ 186843 h 336986"/>
                    <a:gd name="connsiteX2" fmla="*/ 678096 w 678096"/>
                    <a:gd name="connsiteY2" fmla="*/ 0 h 336986"/>
                    <a:gd name="connsiteX3" fmla="*/ 337940 w 678096"/>
                    <a:gd name="connsiteY3" fmla="*/ 336981 h 336986"/>
                    <a:gd name="connsiteX4" fmla="*/ 1412 w 678096"/>
                    <a:gd name="connsiteY4" fmla="*/ 5869 h 336986"/>
                    <a:gd name="connsiteX0" fmla="*/ 1383 w 684417"/>
                    <a:gd name="connsiteY0" fmla="*/ 0 h 337462"/>
                    <a:gd name="connsiteX1" fmla="*/ 344283 w 684417"/>
                    <a:gd name="connsiteY1" fmla="*/ 187324 h 337462"/>
                    <a:gd name="connsiteX2" fmla="*/ 684417 w 684417"/>
                    <a:gd name="connsiteY2" fmla="*/ 481 h 337462"/>
                    <a:gd name="connsiteX3" fmla="*/ 344261 w 684417"/>
                    <a:gd name="connsiteY3" fmla="*/ 337462 h 337462"/>
                    <a:gd name="connsiteX4" fmla="*/ 1383 w 684417"/>
                    <a:gd name="connsiteY4" fmla="*/ 0 h 337462"/>
                    <a:gd name="connsiteX0" fmla="*/ 1383 w 684417"/>
                    <a:gd name="connsiteY0" fmla="*/ 5869 h 336986"/>
                    <a:gd name="connsiteX1" fmla="*/ 344283 w 684417"/>
                    <a:gd name="connsiteY1" fmla="*/ 186843 h 336986"/>
                    <a:gd name="connsiteX2" fmla="*/ 684417 w 684417"/>
                    <a:gd name="connsiteY2" fmla="*/ 0 h 336986"/>
                    <a:gd name="connsiteX3" fmla="*/ 344261 w 684417"/>
                    <a:gd name="connsiteY3" fmla="*/ 336981 h 336986"/>
                    <a:gd name="connsiteX4" fmla="*/ 1383 w 684417"/>
                    <a:gd name="connsiteY4" fmla="*/ 5869 h 336986"/>
                    <a:gd name="connsiteX0" fmla="*/ 44336 w 727370"/>
                    <a:gd name="connsiteY0" fmla="*/ 16325 h 347438"/>
                    <a:gd name="connsiteX1" fmla="*/ 387236 w 727370"/>
                    <a:gd name="connsiteY1" fmla="*/ 197299 h 347438"/>
                    <a:gd name="connsiteX2" fmla="*/ 727370 w 727370"/>
                    <a:gd name="connsiteY2" fmla="*/ 10456 h 347438"/>
                    <a:gd name="connsiteX3" fmla="*/ 387214 w 727370"/>
                    <a:gd name="connsiteY3" fmla="*/ 347437 h 347438"/>
                    <a:gd name="connsiteX4" fmla="*/ 44336 w 727370"/>
                    <a:gd name="connsiteY4" fmla="*/ 16325 h 347438"/>
                    <a:gd name="connsiteX0" fmla="*/ 38734 w 721768"/>
                    <a:gd name="connsiteY0" fmla="*/ 13173 h 344286"/>
                    <a:gd name="connsiteX1" fmla="*/ 381634 w 721768"/>
                    <a:gd name="connsiteY1" fmla="*/ 194147 h 344286"/>
                    <a:gd name="connsiteX2" fmla="*/ 721768 w 721768"/>
                    <a:gd name="connsiteY2" fmla="*/ 7304 h 344286"/>
                    <a:gd name="connsiteX3" fmla="*/ 381612 w 721768"/>
                    <a:gd name="connsiteY3" fmla="*/ 344285 h 344286"/>
                    <a:gd name="connsiteX4" fmla="*/ 38734 w 721768"/>
                    <a:gd name="connsiteY4" fmla="*/ 13173 h 344286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72"/>
                    <a:gd name="connsiteY0" fmla="*/ 9123 h 340238"/>
                    <a:gd name="connsiteX1" fmla="*/ 342900 w 683072"/>
                    <a:gd name="connsiteY1" fmla="*/ 190097 h 340238"/>
                    <a:gd name="connsiteX2" fmla="*/ 365129 w 683072"/>
                    <a:gd name="connsiteY2" fmla="*/ 170561 h 340238"/>
                    <a:gd name="connsiteX3" fmla="*/ 683034 w 683072"/>
                    <a:gd name="connsiteY3" fmla="*/ 3254 h 340238"/>
                    <a:gd name="connsiteX4" fmla="*/ 342878 w 683072"/>
                    <a:gd name="connsiteY4" fmla="*/ 340235 h 340238"/>
                    <a:gd name="connsiteX5" fmla="*/ 0 w 683072"/>
                    <a:gd name="connsiteY5" fmla="*/ 9123 h 340238"/>
                    <a:gd name="connsiteX0" fmla="*/ 0 w 683071"/>
                    <a:gd name="connsiteY0" fmla="*/ 8821 h 339936"/>
                    <a:gd name="connsiteX1" fmla="*/ 342900 w 683071"/>
                    <a:gd name="connsiteY1" fmla="*/ 189795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1"/>
                    <a:gd name="connsiteY0" fmla="*/ 8821 h 339936"/>
                    <a:gd name="connsiteX1" fmla="*/ 330200 w 683071"/>
                    <a:gd name="connsiteY1" fmla="*/ 186620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3"/>
                    <a:gd name="connsiteY0" fmla="*/ 8821 h 339936"/>
                    <a:gd name="connsiteX1" fmla="*/ 330200 w 683073"/>
                    <a:gd name="connsiteY1" fmla="*/ 186620 h 339936"/>
                    <a:gd name="connsiteX2" fmla="*/ 371479 w 683073"/>
                    <a:gd name="connsiteY2" fmla="*/ 189309 h 339936"/>
                    <a:gd name="connsiteX3" fmla="*/ 683034 w 683073"/>
                    <a:gd name="connsiteY3" fmla="*/ 2952 h 339936"/>
                    <a:gd name="connsiteX4" fmla="*/ 342878 w 683073"/>
                    <a:gd name="connsiteY4" fmla="*/ 339933 h 339936"/>
                    <a:gd name="connsiteX5" fmla="*/ 0 w 683073"/>
                    <a:gd name="connsiteY5" fmla="*/ 8821 h 339936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175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964 h 340079"/>
                    <a:gd name="connsiteX1" fmla="*/ 327025 w 683073"/>
                    <a:gd name="connsiteY1" fmla="*/ 183588 h 340079"/>
                    <a:gd name="connsiteX2" fmla="*/ 368304 w 683073"/>
                    <a:gd name="connsiteY2" fmla="*/ 179927 h 340079"/>
                    <a:gd name="connsiteX3" fmla="*/ 683034 w 683073"/>
                    <a:gd name="connsiteY3" fmla="*/ 3095 h 340079"/>
                    <a:gd name="connsiteX4" fmla="*/ 342878 w 683073"/>
                    <a:gd name="connsiteY4" fmla="*/ 340076 h 340079"/>
                    <a:gd name="connsiteX5" fmla="*/ 0 w 683073"/>
                    <a:gd name="connsiteY5" fmla="*/ 8964 h 340079"/>
                    <a:gd name="connsiteX0" fmla="*/ 0 w 683073"/>
                    <a:gd name="connsiteY0" fmla="*/ 8867 h 339982"/>
                    <a:gd name="connsiteX1" fmla="*/ 327025 w 683073"/>
                    <a:gd name="connsiteY1" fmla="*/ 183491 h 339982"/>
                    <a:gd name="connsiteX2" fmla="*/ 368304 w 683073"/>
                    <a:gd name="connsiteY2" fmla="*/ 186180 h 339982"/>
                    <a:gd name="connsiteX3" fmla="*/ 683034 w 683073"/>
                    <a:gd name="connsiteY3" fmla="*/ 2998 h 339982"/>
                    <a:gd name="connsiteX4" fmla="*/ 342878 w 683073"/>
                    <a:gd name="connsiteY4" fmla="*/ 339979 h 339982"/>
                    <a:gd name="connsiteX5" fmla="*/ 0 w 683073"/>
                    <a:gd name="connsiteY5" fmla="*/ 8867 h 339982"/>
                    <a:gd name="connsiteX0" fmla="*/ 0 w 683073"/>
                    <a:gd name="connsiteY0" fmla="*/ 8867 h 339982"/>
                    <a:gd name="connsiteX1" fmla="*/ 368304 w 683073"/>
                    <a:gd name="connsiteY1" fmla="*/ 186180 h 339982"/>
                    <a:gd name="connsiteX2" fmla="*/ 683034 w 683073"/>
                    <a:gd name="connsiteY2" fmla="*/ 2998 h 339982"/>
                    <a:gd name="connsiteX3" fmla="*/ 342878 w 683073"/>
                    <a:gd name="connsiteY3" fmla="*/ 339979 h 339982"/>
                    <a:gd name="connsiteX4" fmla="*/ 0 w 683073"/>
                    <a:gd name="connsiteY4" fmla="*/ 8867 h 339982"/>
                    <a:gd name="connsiteX0" fmla="*/ 50 w 683123"/>
                    <a:gd name="connsiteY0" fmla="*/ 8867 h 339982"/>
                    <a:gd name="connsiteX1" fmla="*/ 317555 w 683123"/>
                    <a:gd name="connsiteY1" fmla="*/ 176655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45 w 683118"/>
                    <a:gd name="connsiteY0" fmla="*/ 8867 h 339982"/>
                    <a:gd name="connsiteX1" fmla="*/ 320725 w 683118"/>
                    <a:gd name="connsiteY1" fmla="*/ 186180 h 339982"/>
                    <a:gd name="connsiteX2" fmla="*/ 368349 w 683118"/>
                    <a:gd name="connsiteY2" fmla="*/ 186180 h 339982"/>
                    <a:gd name="connsiteX3" fmla="*/ 683079 w 683118"/>
                    <a:gd name="connsiteY3" fmla="*/ 2998 h 339982"/>
                    <a:gd name="connsiteX4" fmla="*/ 342923 w 683118"/>
                    <a:gd name="connsiteY4" fmla="*/ 339979 h 339982"/>
                    <a:gd name="connsiteX5" fmla="*/ 45 w 683118"/>
                    <a:gd name="connsiteY5" fmla="*/ 8867 h 339982"/>
                    <a:gd name="connsiteX0" fmla="*/ 45 w 683114"/>
                    <a:gd name="connsiteY0" fmla="*/ 8575 h 339690"/>
                    <a:gd name="connsiteX1" fmla="*/ 320725 w 683114"/>
                    <a:gd name="connsiteY1" fmla="*/ 185888 h 339690"/>
                    <a:gd name="connsiteX2" fmla="*/ 368349 w 683114"/>
                    <a:gd name="connsiteY2" fmla="*/ 185888 h 339690"/>
                    <a:gd name="connsiteX3" fmla="*/ 683079 w 683114"/>
                    <a:gd name="connsiteY3" fmla="*/ 2706 h 339690"/>
                    <a:gd name="connsiteX4" fmla="*/ 342923 w 683114"/>
                    <a:gd name="connsiteY4" fmla="*/ 339687 h 339690"/>
                    <a:gd name="connsiteX5" fmla="*/ 45 w 683114"/>
                    <a:gd name="connsiteY5" fmla="*/ 8575 h 339690"/>
                    <a:gd name="connsiteX0" fmla="*/ 50 w 683119"/>
                    <a:gd name="connsiteY0" fmla="*/ 8575 h 339690"/>
                    <a:gd name="connsiteX1" fmla="*/ 320730 w 683119"/>
                    <a:gd name="connsiteY1" fmla="*/ 185888 h 339690"/>
                    <a:gd name="connsiteX2" fmla="*/ 368354 w 683119"/>
                    <a:gd name="connsiteY2" fmla="*/ 185888 h 339690"/>
                    <a:gd name="connsiteX3" fmla="*/ 683084 w 683119"/>
                    <a:gd name="connsiteY3" fmla="*/ 2706 h 339690"/>
                    <a:gd name="connsiteX4" fmla="*/ 342928 w 683119"/>
                    <a:gd name="connsiteY4" fmla="*/ 339687 h 339690"/>
                    <a:gd name="connsiteX5" fmla="*/ 50 w 683119"/>
                    <a:gd name="connsiteY5" fmla="*/ 8575 h 339690"/>
                    <a:gd name="connsiteX0" fmla="*/ 49 w 683118"/>
                    <a:gd name="connsiteY0" fmla="*/ 8575 h 339690"/>
                    <a:gd name="connsiteX1" fmla="*/ 320729 w 683118"/>
                    <a:gd name="connsiteY1" fmla="*/ 185888 h 339690"/>
                    <a:gd name="connsiteX2" fmla="*/ 368353 w 683118"/>
                    <a:gd name="connsiteY2" fmla="*/ 185888 h 339690"/>
                    <a:gd name="connsiteX3" fmla="*/ 683083 w 683118"/>
                    <a:gd name="connsiteY3" fmla="*/ 2706 h 339690"/>
                    <a:gd name="connsiteX4" fmla="*/ 342927 w 683118"/>
                    <a:gd name="connsiteY4" fmla="*/ 339687 h 339690"/>
                    <a:gd name="connsiteX5" fmla="*/ 49 w 683118"/>
                    <a:gd name="connsiteY5" fmla="*/ 8575 h 339690"/>
                    <a:gd name="connsiteX0" fmla="*/ 49 w 683122"/>
                    <a:gd name="connsiteY0" fmla="*/ 8466 h 339581"/>
                    <a:gd name="connsiteX1" fmla="*/ 320729 w 683122"/>
                    <a:gd name="connsiteY1" fmla="*/ 185779 h 339581"/>
                    <a:gd name="connsiteX2" fmla="*/ 368353 w 683122"/>
                    <a:gd name="connsiteY2" fmla="*/ 185779 h 339581"/>
                    <a:gd name="connsiteX3" fmla="*/ 683083 w 683122"/>
                    <a:gd name="connsiteY3" fmla="*/ 2597 h 339581"/>
                    <a:gd name="connsiteX4" fmla="*/ 342927 w 683122"/>
                    <a:gd name="connsiteY4" fmla="*/ 339578 h 339581"/>
                    <a:gd name="connsiteX5" fmla="*/ 49 w 683122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5"/>
                    <a:gd name="connsiteX1" fmla="*/ 320730 w 683084"/>
                    <a:gd name="connsiteY1" fmla="*/ 183182 h 336985"/>
                    <a:gd name="connsiteX2" fmla="*/ 368354 w 683084"/>
                    <a:gd name="connsiteY2" fmla="*/ 183182 h 336985"/>
                    <a:gd name="connsiteX3" fmla="*/ 683084 w 683084"/>
                    <a:gd name="connsiteY3" fmla="*/ 0 h 336985"/>
                    <a:gd name="connsiteX4" fmla="*/ 342928 w 683084"/>
                    <a:gd name="connsiteY4" fmla="*/ 336981 h 336985"/>
                    <a:gd name="connsiteX5" fmla="*/ 50 w 683084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40640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2039 w 683035"/>
                    <a:gd name="connsiteY2" fmla="*/ 177022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673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60380 w 683035"/>
                    <a:gd name="connsiteY4" fmla="*/ 1419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60380 w 683035"/>
                    <a:gd name="connsiteY3" fmla="*/ 1419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2755 w 683035"/>
                    <a:gd name="connsiteY3" fmla="*/ 1609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384180 w 683035"/>
                    <a:gd name="connsiteY3" fmla="*/ 1768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958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69881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96880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0 w 683034"/>
                    <a:gd name="connsiteY0" fmla="*/ 5869 h 336985"/>
                    <a:gd name="connsiteX1" fmla="*/ 304805 w 683034"/>
                    <a:gd name="connsiteY1" fmla="*/ 180007 h 336985"/>
                    <a:gd name="connsiteX2" fmla="*/ 387354 w 683034"/>
                    <a:gd name="connsiteY2" fmla="*/ 180007 h 336985"/>
                    <a:gd name="connsiteX3" fmla="*/ 683034 w 683034"/>
                    <a:gd name="connsiteY3" fmla="*/ 0 h 336985"/>
                    <a:gd name="connsiteX4" fmla="*/ 342878 w 683034"/>
                    <a:gd name="connsiteY4" fmla="*/ 336981 h 336985"/>
                    <a:gd name="connsiteX5" fmla="*/ 0 w 683034"/>
                    <a:gd name="connsiteY5" fmla="*/ 5869 h 336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034" h="336985">
                      <a:moveTo>
                        <a:pt x="0" y="5869"/>
                      </a:moveTo>
                      <a:cubicBezTo>
                        <a:pt x="195796" y="121523"/>
                        <a:pt x="205321" y="125055"/>
                        <a:pt x="304805" y="180007"/>
                      </a:cubicBezTo>
                      <a:cubicBezTo>
                        <a:pt x="340260" y="195801"/>
                        <a:pt x="341249" y="201012"/>
                        <a:pt x="387354" y="180007"/>
                      </a:cubicBezTo>
                      <a:cubicBezTo>
                        <a:pt x="513893" y="104416"/>
                        <a:pt x="499417" y="114596"/>
                        <a:pt x="683034" y="0"/>
                      </a:cubicBezTo>
                      <a:cubicBezTo>
                        <a:pt x="675622" y="184999"/>
                        <a:pt x="538249" y="336003"/>
                        <a:pt x="342878" y="336981"/>
                      </a:cubicBezTo>
                      <a:cubicBezTo>
                        <a:pt x="147507" y="337959"/>
                        <a:pt x="4187" y="173642"/>
                        <a:pt x="0" y="58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44" name="Rounded Rectangle 227"/>
                <p:cNvSpPr/>
                <p:nvPr/>
              </p:nvSpPr>
              <p:spPr>
                <a:xfrm rot="2836954">
                  <a:off x="382538" y="10563809"/>
                  <a:ext cx="748990" cy="1057610"/>
                </a:xfrm>
                <a:custGeom>
                  <a:avLst/>
                  <a:gdLst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27561 w 727561"/>
                    <a:gd name="connsiteY4" fmla="*/ 484186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10688 w 727561"/>
                    <a:gd name="connsiteY4" fmla="*/ 511820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47"/>
                    <a:gd name="connsiteX1" fmla="*/ 96839 w 727561"/>
                    <a:gd name="connsiteY1" fmla="*/ 0 h 581047"/>
                    <a:gd name="connsiteX2" fmla="*/ 630722 w 727561"/>
                    <a:gd name="connsiteY2" fmla="*/ 0 h 581047"/>
                    <a:gd name="connsiteX3" fmla="*/ 727561 w 727561"/>
                    <a:gd name="connsiteY3" fmla="*/ 96839 h 581047"/>
                    <a:gd name="connsiteX4" fmla="*/ 710688 w 727561"/>
                    <a:gd name="connsiteY4" fmla="*/ 511820 h 581047"/>
                    <a:gd name="connsiteX5" fmla="*/ 673133 w 727561"/>
                    <a:gd name="connsiteY5" fmla="*/ 566245 h 581047"/>
                    <a:gd name="connsiteX6" fmla="*/ 630722 w 727561"/>
                    <a:gd name="connsiteY6" fmla="*/ 581025 h 581047"/>
                    <a:gd name="connsiteX7" fmla="*/ 96839 w 727561"/>
                    <a:gd name="connsiteY7" fmla="*/ 581025 h 581047"/>
                    <a:gd name="connsiteX8" fmla="*/ 0 w 727561"/>
                    <a:gd name="connsiteY8" fmla="*/ 484186 h 581047"/>
                    <a:gd name="connsiteX9" fmla="*/ 0 w 727561"/>
                    <a:gd name="connsiteY9" fmla="*/ 96839 h 581047"/>
                    <a:gd name="connsiteX0" fmla="*/ 0 w 808880"/>
                    <a:gd name="connsiteY0" fmla="*/ 172464 h 656672"/>
                    <a:gd name="connsiteX1" fmla="*/ 96839 w 808880"/>
                    <a:gd name="connsiteY1" fmla="*/ 75625 h 656672"/>
                    <a:gd name="connsiteX2" fmla="*/ 630722 w 808880"/>
                    <a:gd name="connsiteY2" fmla="*/ 75625 h 656672"/>
                    <a:gd name="connsiteX3" fmla="*/ 808880 w 808880"/>
                    <a:gd name="connsiteY3" fmla="*/ 14191 h 656672"/>
                    <a:gd name="connsiteX4" fmla="*/ 710688 w 808880"/>
                    <a:gd name="connsiteY4" fmla="*/ 587445 h 656672"/>
                    <a:gd name="connsiteX5" fmla="*/ 673133 w 808880"/>
                    <a:gd name="connsiteY5" fmla="*/ 641870 h 656672"/>
                    <a:gd name="connsiteX6" fmla="*/ 630722 w 808880"/>
                    <a:gd name="connsiteY6" fmla="*/ 656650 h 656672"/>
                    <a:gd name="connsiteX7" fmla="*/ 96839 w 808880"/>
                    <a:gd name="connsiteY7" fmla="*/ 656650 h 656672"/>
                    <a:gd name="connsiteX8" fmla="*/ 0 w 808880"/>
                    <a:gd name="connsiteY8" fmla="*/ 559811 h 656672"/>
                    <a:gd name="connsiteX9" fmla="*/ 0 w 808880"/>
                    <a:gd name="connsiteY9" fmla="*/ 172464 h 656672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30722 w 808880"/>
                    <a:gd name="connsiteY2" fmla="*/ 10921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177846 w 808880"/>
                    <a:gd name="connsiteY0" fmla="*/ 214697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177846 w 808880"/>
                    <a:gd name="connsiteY10" fmla="*/ 214697 h 690266"/>
                    <a:gd name="connsiteX0" fmla="*/ 119293 w 750327"/>
                    <a:gd name="connsiteY0" fmla="*/ 214697 h 795868"/>
                    <a:gd name="connsiteX1" fmla="*/ 175565 w 750327"/>
                    <a:gd name="connsiteY1" fmla="*/ 171153 h 795868"/>
                    <a:gd name="connsiteX2" fmla="*/ 605916 w 750327"/>
                    <a:gd name="connsiteY2" fmla="*/ 53949 h 795868"/>
                    <a:gd name="connsiteX3" fmla="*/ 716784 w 750327"/>
                    <a:gd name="connsiteY3" fmla="*/ 26546 h 795868"/>
                    <a:gd name="connsiteX4" fmla="*/ 750327 w 750327"/>
                    <a:gd name="connsiteY4" fmla="*/ 47785 h 795868"/>
                    <a:gd name="connsiteX5" fmla="*/ 652135 w 750327"/>
                    <a:gd name="connsiteY5" fmla="*/ 621039 h 795868"/>
                    <a:gd name="connsiteX6" fmla="*/ 614580 w 750327"/>
                    <a:gd name="connsiteY6" fmla="*/ 675464 h 795868"/>
                    <a:gd name="connsiteX7" fmla="*/ 572169 w 750327"/>
                    <a:gd name="connsiteY7" fmla="*/ 690244 h 795868"/>
                    <a:gd name="connsiteX8" fmla="*/ 38286 w 750327"/>
                    <a:gd name="connsiteY8" fmla="*/ 690244 h 795868"/>
                    <a:gd name="connsiteX9" fmla="*/ 2976 w 750327"/>
                    <a:gd name="connsiteY9" fmla="*/ 784181 h 795868"/>
                    <a:gd name="connsiteX10" fmla="*/ 119293 w 750327"/>
                    <a:gd name="connsiteY10" fmla="*/ 214697 h 795868"/>
                    <a:gd name="connsiteX0" fmla="*/ 121574 w 752608"/>
                    <a:gd name="connsiteY0" fmla="*/ 214697 h 832189"/>
                    <a:gd name="connsiteX1" fmla="*/ 177846 w 752608"/>
                    <a:gd name="connsiteY1" fmla="*/ 171153 h 832189"/>
                    <a:gd name="connsiteX2" fmla="*/ 608197 w 752608"/>
                    <a:gd name="connsiteY2" fmla="*/ 53949 h 832189"/>
                    <a:gd name="connsiteX3" fmla="*/ 719065 w 752608"/>
                    <a:gd name="connsiteY3" fmla="*/ 26546 h 832189"/>
                    <a:gd name="connsiteX4" fmla="*/ 752608 w 752608"/>
                    <a:gd name="connsiteY4" fmla="*/ 47785 h 832189"/>
                    <a:gd name="connsiteX5" fmla="*/ 654416 w 752608"/>
                    <a:gd name="connsiteY5" fmla="*/ 621039 h 832189"/>
                    <a:gd name="connsiteX6" fmla="*/ 616861 w 752608"/>
                    <a:gd name="connsiteY6" fmla="*/ 675464 h 832189"/>
                    <a:gd name="connsiteX7" fmla="*/ 574450 w 752608"/>
                    <a:gd name="connsiteY7" fmla="*/ 690244 h 832189"/>
                    <a:gd name="connsiteX8" fmla="*/ 34984 w 752608"/>
                    <a:gd name="connsiteY8" fmla="*/ 832018 h 832189"/>
                    <a:gd name="connsiteX9" fmla="*/ 5257 w 752608"/>
                    <a:gd name="connsiteY9" fmla="*/ 784181 h 832189"/>
                    <a:gd name="connsiteX10" fmla="*/ 121574 w 752608"/>
                    <a:gd name="connsiteY10" fmla="*/ 214697 h 832189"/>
                    <a:gd name="connsiteX0" fmla="*/ 119027 w 750061"/>
                    <a:gd name="connsiteY0" fmla="*/ 214697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19027 w 750061"/>
                    <a:gd name="connsiteY10" fmla="*/ 214697 h 835268"/>
                    <a:gd name="connsiteX0" fmla="*/ 104129 w 750061"/>
                    <a:gd name="connsiteY0" fmla="*/ 235512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4129 w 750061"/>
                    <a:gd name="connsiteY10" fmla="*/ 235512 h 835268"/>
                    <a:gd name="connsiteX0" fmla="*/ 100000 w 750061"/>
                    <a:gd name="connsiteY0" fmla="*/ 244664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0000 w 750061"/>
                    <a:gd name="connsiteY10" fmla="*/ 244664 h 835268"/>
                    <a:gd name="connsiteX0" fmla="*/ 100000 w 750061"/>
                    <a:gd name="connsiteY0" fmla="*/ 245369 h 835973"/>
                    <a:gd name="connsiteX1" fmla="*/ 175299 w 750061"/>
                    <a:gd name="connsiteY1" fmla="*/ 171858 h 835973"/>
                    <a:gd name="connsiteX2" fmla="*/ 605650 w 750061"/>
                    <a:gd name="connsiteY2" fmla="*/ 54654 h 835973"/>
                    <a:gd name="connsiteX3" fmla="*/ 705212 w 750061"/>
                    <a:gd name="connsiteY3" fmla="*/ 25455 h 835973"/>
                    <a:gd name="connsiteX4" fmla="*/ 750061 w 750061"/>
                    <a:gd name="connsiteY4" fmla="*/ 48490 h 835973"/>
                    <a:gd name="connsiteX5" fmla="*/ 651869 w 750061"/>
                    <a:gd name="connsiteY5" fmla="*/ 621744 h 835973"/>
                    <a:gd name="connsiteX6" fmla="*/ 614314 w 750061"/>
                    <a:gd name="connsiteY6" fmla="*/ 676169 h 835973"/>
                    <a:gd name="connsiteX7" fmla="*/ 571903 w 750061"/>
                    <a:gd name="connsiteY7" fmla="*/ 690949 h 835973"/>
                    <a:gd name="connsiteX8" fmla="*/ 32437 w 750061"/>
                    <a:gd name="connsiteY8" fmla="*/ 832723 h 835973"/>
                    <a:gd name="connsiteX9" fmla="*/ 7733 w 750061"/>
                    <a:gd name="connsiteY9" fmla="*/ 798167 h 835973"/>
                    <a:gd name="connsiteX10" fmla="*/ 100000 w 750061"/>
                    <a:gd name="connsiteY10" fmla="*/ 245369 h 835973"/>
                    <a:gd name="connsiteX0" fmla="*/ 97333 w 747394"/>
                    <a:gd name="connsiteY0" fmla="*/ 245369 h 832723"/>
                    <a:gd name="connsiteX1" fmla="*/ 172632 w 747394"/>
                    <a:gd name="connsiteY1" fmla="*/ 171858 h 832723"/>
                    <a:gd name="connsiteX2" fmla="*/ 602983 w 747394"/>
                    <a:gd name="connsiteY2" fmla="*/ 54654 h 832723"/>
                    <a:gd name="connsiteX3" fmla="*/ 702545 w 747394"/>
                    <a:gd name="connsiteY3" fmla="*/ 25455 h 832723"/>
                    <a:gd name="connsiteX4" fmla="*/ 747394 w 747394"/>
                    <a:gd name="connsiteY4" fmla="*/ 48490 h 832723"/>
                    <a:gd name="connsiteX5" fmla="*/ 649202 w 747394"/>
                    <a:gd name="connsiteY5" fmla="*/ 621744 h 832723"/>
                    <a:gd name="connsiteX6" fmla="*/ 611647 w 747394"/>
                    <a:gd name="connsiteY6" fmla="*/ 676169 h 832723"/>
                    <a:gd name="connsiteX7" fmla="*/ 569236 w 747394"/>
                    <a:gd name="connsiteY7" fmla="*/ 690949 h 832723"/>
                    <a:gd name="connsiteX8" fmla="*/ 29770 w 747394"/>
                    <a:gd name="connsiteY8" fmla="*/ 832723 h 832723"/>
                    <a:gd name="connsiteX9" fmla="*/ 5066 w 747394"/>
                    <a:gd name="connsiteY9" fmla="*/ 798167 h 832723"/>
                    <a:gd name="connsiteX10" fmla="*/ 97333 w 747394"/>
                    <a:gd name="connsiteY10" fmla="*/ 245369 h 832723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4660"/>
                    <a:gd name="connsiteY0" fmla="*/ 244087 h 831895"/>
                    <a:gd name="connsiteX1" fmla="*/ 167566 w 744660"/>
                    <a:gd name="connsiteY1" fmla="*/ 170576 h 831895"/>
                    <a:gd name="connsiteX2" fmla="*/ 597917 w 744660"/>
                    <a:gd name="connsiteY2" fmla="*/ 53372 h 831895"/>
                    <a:gd name="connsiteX3" fmla="*/ 697479 w 744660"/>
                    <a:gd name="connsiteY3" fmla="*/ 24173 h 831895"/>
                    <a:gd name="connsiteX4" fmla="*/ 744660 w 744660"/>
                    <a:gd name="connsiteY4" fmla="*/ 49361 h 831895"/>
                    <a:gd name="connsiteX5" fmla="*/ 644136 w 744660"/>
                    <a:gd name="connsiteY5" fmla="*/ 620462 h 831895"/>
                    <a:gd name="connsiteX6" fmla="*/ 606581 w 744660"/>
                    <a:gd name="connsiteY6" fmla="*/ 674887 h 831895"/>
                    <a:gd name="connsiteX7" fmla="*/ 564170 w 744660"/>
                    <a:gd name="connsiteY7" fmla="*/ 689667 h 831895"/>
                    <a:gd name="connsiteX8" fmla="*/ 24704 w 744660"/>
                    <a:gd name="connsiteY8" fmla="*/ 831441 h 831895"/>
                    <a:gd name="connsiteX9" fmla="*/ 0 w 744660"/>
                    <a:gd name="connsiteY9" fmla="*/ 796885 h 831895"/>
                    <a:gd name="connsiteX10" fmla="*/ 92267 w 744660"/>
                    <a:gd name="connsiteY10" fmla="*/ 244087 h 831895"/>
                    <a:gd name="connsiteX0" fmla="*/ 92267 w 744660"/>
                    <a:gd name="connsiteY0" fmla="*/ 223930 h 811738"/>
                    <a:gd name="connsiteX1" fmla="*/ 167566 w 744660"/>
                    <a:gd name="connsiteY1" fmla="*/ 150419 h 811738"/>
                    <a:gd name="connsiteX2" fmla="*/ 597917 w 744660"/>
                    <a:gd name="connsiteY2" fmla="*/ 33215 h 811738"/>
                    <a:gd name="connsiteX3" fmla="*/ 697479 w 744660"/>
                    <a:gd name="connsiteY3" fmla="*/ 4016 h 811738"/>
                    <a:gd name="connsiteX4" fmla="*/ 744660 w 744660"/>
                    <a:gd name="connsiteY4" fmla="*/ 29204 h 811738"/>
                    <a:gd name="connsiteX5" fmla="*/ 644136 w 744660"/>
                    <a:gd name="connsiteY5" fmla="*/ 600305 h 811738"/>
                    <a:gd name="connsiteX6" fmla="*/ 606581 w 744660"/>
                    <a:gd name="connsiteY6" fmla="*/ 654730 h 811738"/>
                    <a:gd name="connsiteX7" fmla="*/ 564170 w 744660"/>
                    <a:gd name="connsiteY7" fmla="*/ 669510 h 811738"/>
                    <a:gd name="connsiteX8" fmla="*/ 24704 w 744660"/>
                    <a:gd name="connsiteY8" fmla="*/ 811284 h 811738"/>
                    <a:gd name="connsiteX9" fmla="*/ 0 w 744660"/>
                    <a:gd name="connsiteY9" fmla="*/ 776728 h 811738"/>
                    <a:gd name="connsiteX10" fmla="*/ 92267 w 744660"/>
                    <a:gd name="connsiteY10" fmla="*/ 223930 h 811738"/>
                    <a:gd name="connsiteX0" fmla="*/ 92267 w 740889"/>
                    <a:gd name="connsiteY0" fmla="*/ 222091 h 809899"/>
                    <a:gd name="connsiteX1" fmla="*/ 167566 w 740889"/>
                    <a:gd name="connsiteY1" fmla="*/ 148580 h 809899"/>
                    <a:gd name="connsiteX2" fmla="*/ 597917 w 740889"/>
                    <a:gd name="connsiteY2" fmla="*/ 31376 h 809899"/>
                    <a:gd name="connsiteX3" fmla="*/ 697479 w 740889"/>
                    <a:gd name="connsiteY3" fmla="*/ 2177 h 809899"/>
                    <a:gd name="connsiteX4" fmla="*/ 740889 w 740889"/>
                    <a:gd name="connsiteY4" fmla="*/ 45490 h 809899"/>
                    <a:gd name="connsiteX5" fmla="*/ 644136 w 740889"/>
                    <a:gd name="connsiteY5" fmla="*/ 598466 h 809899"/>
                    <a:gd name="connsiteX6" fmla="*/ 606581 w 740889"/>
                    <a:gd name="connsiteY6" fmla="*/ 652891 h 809899"/>
                    <a:gd name="connsiteX7" fmla="*/ 564170 w 740889"/>
                    <a:gd name="connsiteY7" fmla="*/ 667671 h 809899"/>
                    <a:gd name="connsiteX8" fmla="*/ 24704 w 740889"/>
                    <a:gd name="connsiteY8" fmla="*/ 809445 h 809899"/>
                    <a:gd name="connsiteX9" fmla="*/ 0 w 740889"/>
                    <a:gd name="connsiteY9" fmla="*/ 774889 h 809899"/>
                    <a:gd name="connsiteX10" fmla="*/ 92267 w 740889"/>
                    <a:gd name="connsiteY10" fmla="*/ 222091 h 809899"/>
                    <a:gd name="connsiteX0" fmla="*/ 92267 w 740889"/>
                    <a:gd name="connsiteY0" fmla="*/ 222933 h 810741"/>
                    <a:gd name="connsiteX1" fmla="*/ 167566 w 740889"/>
                    <a:gd name="connsiteY1" fmla="*/ 149422 h 810741"/>
                    <a:gd name="connsiteX2" fmla="*/ 597917 w 740889"/>
                    <a:gd name="connsiteY2" fmla="*/ 32218 h 810741"/>
                    <a:gd name="connsiteX3" fmla="*/ 719912 w 740889"/>
                    <a:gd name="connsiteY3" fmla="*/ 2126 h 810741"/>
                    <a:gd name="connsiteX4" fmla="*/ 740889 w 740889"/>
                    <a:gd name="connsiteY4" fmla="*/ 46332 h 810741"/>
                    <a:gd name="connsiteX5" fmla="*/ 644136 w 740889"/>
                    <a:gd name="connsiteY5" fmla="*/ 599308 h 810741"/>
                    <a:gd name="connsiteX6" fmla="*/ 606581 w 740889"/>
                    <a:gd name="connsiteY6" fmla="*/ 653733 h 810741"/>
                    <a:gd name="connsiteX7" fmla="*/ 564170 w 740889"/>
                    <a:gd name="connsiteY7" fmla="*/ 668513 h 810741"/>
                    <a:gd name="connsiteX8" fmla="*/ 24704 w 740889"/>
                    <a:gd name="connsiteY8" fmla="*/ 810287 h 810741"/>
                    <a:gd name="connsiteX9" fmla="*/ 0 w 740889"/>
                    <a:gd name="connsiteY9" fmla="*/ 775731 h 810741"/>
                    <a:gd name="connsiteX10" fmla="*/ 92267 w 740889"/>
                    <a:gd name="connsiteY10" fmla="*/ 222933 h 810741"/>
                    <a:gd name="connsiteX0" fmla="*/ 92267 w 742623"/>
                    <a:gd name="connsiteY0" fmla="*/ 220899 h 808707"/>
                    <a:gd name="connsiteX1" fmla="*/ 167566 w 742623"/>
                    <a:gd name="connsiteY1" fmla="*/ 147388 h 808707"/>
                    <a:gd name="connsiteX2" fmla="*/ 597917 w 742623"/>
                    <a:gd name="connsiteY2" fmla="*/ 30184 h 808707"/>
                    <a:gd name="connsiteX3" fmla="*/ 719912 w 742623"/>
                    <a:gd name="connsiteY3" fmla="*/ 92 h 808707"/>
                    <a:gd name="connsiteX4" fmla="*/ 740889 w 742623"/>
                    <a:gd name="connsiteY4" fmla="*/ 44298 h 808707"/>
                    <a:gd name="connsiteX5" fmla="*/ 644136 w 742623"/>
                    <a:gd name="connsiteY5" fmla="*/ 597274 h 808707"/>
                    <a:gd name="connsiteX6" fmla="*/ 606581 w 742623"/>
                    <a:gd name="connsiteY6" fmla="*/ 651699 h 808707"/>
                    <a:gd name="connsiteX7" fmla="*/ 564170 w 742623"/>
                    <a:gd name="connsiteY7" fmla="*/ 666479 h 808707"/>
                    <a:gd name="connsiteX8" fmla="*/ 24704 w 742623"/>
                    <a:gd name="connsiteY8" fmla="*/ 808253 h 808707"/>
                    <a:gd name="connsiteX9" fmla="*/ 0 w 742623"/>
                    <a:gd name="connsiteY9" fmla="*/ 773697 h 808707"/>
                    <a:gd name="connsiteX10" fmla="*/ 92267 w 742623"/>
                    <a:gd name="connsiteY10" fmla="*/ 220899 h 808707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597917 w 752318"/>
                    <a:gd name="connsiteY2" fmla="*/ 30401 h 808924"/>
                    <a:gd name="connsiteX3" fmla="*/ 719912 w 752318"/>
                    <a:gd name="connsiteY3" fmla="*/ 309 h 808924"/>
                    <a:gd name="connsiteX4" fmla="*/ 740889 w 752318"/>
                    <a:gd name="connsiteY4" fmla="*/ 44515 h 808924"/>
                    <a:gd name="connsiteX5" fmla="*/ 644136 w 752318"/>
                    <a:gd name="connsiteY5" fmla="*/ 597491 h 808924"/>
                    <a:gd name="connsiteX6" fmla="*/ 606581 w 752318"/>
                    <a:gd name="connsiteY6" fmla="*/ 651916 h 808924"/>
                    <a:gd name="connsiteX7" fmla="*/ 564170 w 752318"/>
                    <a:gd name="connsiteY7" fmla="*/ 666696 h 808924"/>
                    <a:gd name="connsiteX8" fmla="*/ 24704 w 752318"/>
                    <a:gd name="connsiteY8" fmla="*/ 808470 h 808924"/>
                    <a:gd name="connsiteX9" fmla="*/ 0 w 752318"/>
                    <a:gd name="connsiteY9" fmla="*/ 773914 h 808924"/>
                    <a:gd name="connsiteX10" fmla="*/ 92267 w 752318"/>
                    <a:gd name="connsiteY10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564170 w 752318"/>
                    <a:gd name="connsiteY6" fmla="*/ 666696 h 808924"/>
                    <a:gd name="connsiteX7" fmla="*/ 24704 w 752318"/>
                    <a:gd name="connsiteY7" fmla="*/ 808470 h 808924"/>
                    <a:gd name="connsiteX8" fmla="*/ 0 w 752318"/>
                    <a:gd name="connsiteY8" fmla="*/ 773914 h 808924"/>
                    <a:gd name="connsiteX9" fmla="*/ 92267 w 752318"/>
                    <a:gd name="connsiteY9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3346 w 753397"/>
                    <a:gd name="connsiteY0" fmla="*/ 221116 h 809850"/>
                    <a:gd name="connsiteX1" fmla="*/ 168645 w 753397"/>
                    <a:gd name="connsiteY1" fmla="*/ 147605 h 809850"/>
                    <a:gd name="connsiteX2" fmla="*/ 720991 w 753397"/>
                    <a:gd name="connsiteY2" fmla="*/ 309 h 809850"/>
                    <a:gd name="connsiteX3" fmla="*/ 741968 w 753397"/>
                    <a:gd name="connsiteY3" fmla="*/ 44515 h 809850"/>
                    <a:gd name="connsiteX4" fmla="*/ 645215 w 753397"/>
                    <a:gd name="connsiteY4" fmla="*/ 597491 h 809850"/>
                    <a:gd name="connsiteX5" fmla="*/ 585406 w 753397"/>
                    <a:gd name="connsiteY5" fmla="*/ 657297 h 809850"/>
                    <a:gd name="connsiteX6" fmla="*/ 25783 w 753397"/>
                    <a:gd name="connsiteY6" fmla="*/ 808470 h 809850"/>
                    <a:gd name="connsiteX7" fmla="*/ 1079 w 753397"/>
                    <a:gd name="connsiteY7" fmla="*/ 773914 h 809850"/>
                    <a:gd name="connsiteX8" fmla="*/ 93346 w 753397"/>
                    <a:gd name="connsiteY8" fmla="*/ 221116 h 809850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5331"/>
                    <a:gd name="connsiteY0" fmla="*/ 222700 h 815329"/>
                    <a:gd name="connsiteX1" fmla="*/ 169263 w 755331"/>
                    <a:gd name="connsiteY1" fmla="*/ 149189 h 815329"/>
                    <a:gd name="connsiteX2" fmla="*/ 721609 w 755331"/>
                    <a:gd name="connsiteY2" fmla="*/ 1893 h 815329"/>
                    <a:gd name="connsiteX3" fmla="*/ 742586 w 755331"/>
                    <a:gd name="connsiteY3" fmla="*/ 46099 h 815329"/>
                    <a:gd name="connsiteX4" fmla="*/ 645833 w 755331"/>
                    <a:gd name="connsiteY4" fmla="*/ 599075 h 815329"/>
                    <a:gd name="connsiteX5" fmla="*/ 586024 w 755331"/>
                    <a:gd name="connsiteY5" fmla="*/ 658881 h 815329"/>
                    <a:gd name="connsiteX6" fmla="*/ 26401 w 755331"/>
                    <a:gd name="connsiteY6" fmla="*/ 810054 h 815329"/>
                    <a:gd name="connsiteX7" fmla="*/ 1697 w 755331"/>
                    <a:gd name="connsiteY7" fmla="*/ 775498 h 815329"/>
                    <a:gd name="connsiteX8" fmla="*/ 93964 w 755331"/>
                    <a:gd name="connsiteY8" fmla="*/ 222700 h 815329"/>
                    <a:gd name="connsiteX0" fmla="*/ 93964 w 751587"/>
                    <a:gd name="connsiteY0" fmla="*/ 222500 h 815129"/>
                    <a:gd name="connsiteX1" fmla="*/ 169263 w 751587"/>
                    <a:gd name="connsiteY1" fmla="*/ 148989 h 815129"/>
                    <a:gd name="connsiteX2" fmla="*/ 721609 w 751587"/>
                    <a:gd name="connsiteY2" fmla="*/ 1693 h 815129"/>
                    <a:gd name="connsiteX3" fmla="*/ 742586 w 751587"/>
                    <a:gd name="connsiteY3" fmla="*/ 45899 h 815129"/>
                    <a:gd name="connsiteX4" fmla="*/ 645833 w 751587"/>
                    <a:gd name="connsiteY4" fmla="*/ 598875 h 815129"/>
                    <a:gd name="connsiteX5" fmla="*/ 586024 w 751587"/>
                    <a:gd name="connsiteY5" fmla="*/ 658681 h 815129"/>
                    <a:gd name="connsiteX6" fmla="*/ 26401 w 751587"/>
                    <a:gd name="connsiteY6" fmla="*/ 809854 h 815129"/>
                    <a:gd name="connsiteX7" fmla="*/ 1697 w 751587"/>
                    <a:gd name="connsiteY7" fmla="*/ 775298 h 815129"/>
                    <a:gd name="connsiteX8" fmla="*/ 93964 w 751587"/>
                    <a:gd name="connsiteY8" fmla="*/ 222500 h 815129"/>
                    <a:gd name="connsiteX0" fmla="*/ 93964 w 748490"/>
                    <a:gd name="connsiteY0" fmla="*/ 219933 h 812562"/>
                    <a:gd name="connsiteX1" fmla="*/ 169263 w 748490"/>
                    <a:gd name="connsiteY1" fmla="*/ 146422 h 812562"/>
                    <a:gd name="connsiteX2" fmla="*/ 705996 w 748490"/>
                    <a:gd name="connsiteY2" fmla="*/ 1995 h 812562"/>
                    <a:gd name="connsiteX3" fmla="*/ 742586 w 748490"/>
                    <a:gd name="connsiteY3" fmla="*/ 43332 h 812562"/>
                    <a:gd name="connsiteX4" fmla="*/ 645833 w 748490"/>
                    <a:gd name="connsiteY4" fmla="*/ 596308 h 812562"/>
                    <a:gd name="connsiteX5" fmla="*/ 586024 w 748490"/>
                    <a:gd name="connsiteY5" fmla="*/ 656114 h 812562"/>
                    <a:gd name="connsiteX6" fmla="*/ 26401 w 748490"/>
                    <a:gd name="connsiteY6" fmla="*/ 807287 h 812562"/>
                    <a:gd name="connsiteX7" fmla="*/ 1697 w 748490"/>
                    <a:gd name="connsiteY7" fmla="*/ 772731 h 812562"/>
                    <a:gd name="connsiteX8" fmla="*/ 93964 w 748490"/>
                    <a:gd name="connsiteY8" fmla="*/ 219933 h 812562"/>
                    <a:gd name="connsiteX0" fmla="*/ 93964 w 746721"/>
                    <a:gd name="connsiteY0" fmla="*/ 215515 h 808144"/>
                    <a:gd name="connsiteX1" fmla="*/ 169263 w 746721"/>
                    <a:gd name="connsiteY1" fmla="*/ 142004 h 808144"/>
                    <a:gd name="connsiteX2" fmla="*/ 688228 w 746721"/>
                    <a:gd name="connsiteY2" fmla="*/ 2779 h 808144"/>
                    <a:gd name="connsiteX3" fmla="*/ 742586 w 746721"/>
                    <a:gd name="connsiteY3" fmla="*/ 38914 h 808144"/>
                    <a:gd name="connsiteX4" fmla="*/ 645833 w 746721"/>
                    <a:gd name="connsiteY4" fmla="*/ 591890 h 808144"/>
                    <a:gd name="connsiteX5" fmla="*/ 586024 w 746721"/>
                    <a:gd name="connsiteY5" fmla="*/ 651696 h 808144"/>
                    <a:gd name="connsiteX6" fmla="*/ 26401 w 746721"/>
                    <a:gd name="connsiteY6" fmla="*/ 802869 h 808144"/>
                    <a:gd name="connsiteX7" fmla="*/ 1697 w 746721"/>
                    <a:gd name="connsiteY7" fmla="*/ 768313 h 808144"/>
                    <a:gd name="connsiteX8" fmla="*/ 93964 w 746721"/>
                    <a:gd name="connsiteY8" fmla="*/ 215515 h 808144"/>
                    <a:gd name="connsiteX0" fmla="*/ 93964 w 749813"/>
                    <a:gd name="connsiteY0" fmla="*/ 216999 h 809628"/>
                    <a:gd name="connsiteX1" fmla="*/ 169263 w 749813"/>
                    <a:gd name="connsiteY1" fmla="*/ 143488 h 809628"/>
                    <a:gd name="connsiteX2" fmla="*/ 688228 w 749813"/>
                    <a:gd name="connsiteY2" fmla="*/ 4263 h 809628"/>
                    <a:gd name="connsiteX3" fmla="*/ 742586 w 749813"/>
                    <a:gd name="connsiteY3" fmla="*/ 40398 h 809628"/>
                    <a:gd name="connsiteX4" fmla="*/ 645833 w 749813"/>
                    <a:gd name="connsiteY4" fmla="*/ 593374 h 809628"/>
                    <a:gd name="connsiteX5" fmla="*/ 586024 w 749813"/>
                    <a:gd name="connsiteY5" fmla="*/ 653180 h 809628"/>
                    <a:gd name="connsiteX6" fmla="*/ 26401 w 749813"/>
                    <a:gd name="connsiteY6" fmla="*/ 804353 h 809628"/>
                    <a:gd name="connsiteX7" fmla="*/ 1697 w 749813"/>
                    <a:gd name="connsiteY7" fmla="*/ 769797 h 809628"/>
                    <a:gd name="connsiteX8" fmla="*/ 93964 w 749813"/>
                    <a:gd name="connsiteY8" fmla="*/ 216999 h 809628"/>
                    <a:gd name="connsiteX0" fmla="*/ 93964 w 744956"/>
                    <a:gd name="connsiteY0" fmla="*/ 218264 h 810893"/>
                    <a:gd name="connsiteX1" fmla="*/ 169263 w 744956"/>
                    <a:gd name="connsiteY1" fmla="*/ 144753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2581 w 743573"/>
                    <a:gd name="connsiteY0" fmla="*/ 218264 h 805090"/>
                    <a:gd name="connsiteX1" fmla="*/ 152267 w 743573"/>
                    <a:gd name="connsiteY1" fmla="*/ 147622 h 805090"/>
                    <a:gd name="connsiteX2" fmla="*/ 686845 w 743573"/>
                    <a:gd name="connsiteY2" fmla="*/ 5528 h 805090"/>
                    <a:gd name="connsiteX3" fmla="*/ 741203 w 743573"/>
                    <a:gd name="connsiteY3" fmla="*/ 41663 h 805090"/>
                    <a:gd name="connsiteX4" fmla="*/ 644450 w 743573"/>
                    <a:gd name="connsiteY4" fmla="*/ 594639 h 805090"/>
                    <a:gd name="connsiteX5" fmla="*/ 584641 w 743573"/>
                    <a:gd name="connsiteY5" fmla="*/ 654445 h 805090"/>
                    <a:gd name="connsiteX6" fmla="*/ 44939 w 743573"/>
                    <a:gd name="connsiteY6" fmla="*/ 798083 h 805090"/>
                    <a:gd name="connsiteX7" fmla="*/ 314 w 743573"/>
                    <a:gd name="connsiteY7" fmla="*/ 771062 h 805090"/>
                    <a:gd name="connsiteX8" fmla="*/ 92581 w 743573"/>
                    <a:gd name="connsiteY8" fmla="*/ 218264 h 805090"/>
                    <a:gd name="connsiteX0" fmla="*/ 92885 w 743877"/>
                    <a:gd name="connsiteY0" fmla="*/ 218264 h 806284"/>
                    <a:gd name="connsiteX1" fmla="*/ 152571 w 743877"/>
                    <a:gd name="connsiteY1" fmla="*/ 147622 h 806284"/>
                    <a:gd name="connsiteX2" fmla="*/ 687149 w 743877"/>
                    <a:gd name="connsiteY2" fmla="*/ 5528 h 806284"/>
                    <a:gd name="connsiteX3" fmla="*/ 741507 w 743877"/>
                    <a:gd name="connsiteY3" fmla="*/ 41663 h 806284"/>
                    <a:gd name="connsiteX4" fmla="*/ 644754 w 743877"/>
                    <a:gd name="connsiteY4" fmla="*/ 594639 h 806284"/>
                    <a:gd name="connsiteX5" fmla="*/ 584945 w 743877"/>
                    <a:gd name="connsiteY5" fmla="*/ 654445 h 806284"/>
                    <a:gd name="connsiteX6" fmla="*/ 45243 w 743877"/>
                    <a:gd name="connsiteY6" fmla="*/ 798083 h 806284"/>
                    <a:gd name="connsiteX7" fmla="*/ 618 w 743877"/>
                    <a:gd name="connsiteY7" fmla="*/ 771062 h 806284"/>
                    <a:gd name="connsiteX8" fmla="*/ 92885 w 743877"/>
                    <a:gd name="connsiteY8" fmla="*/ 218264 h 806284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106445 w 785988"/>
                    <a:gd name="connsiteY0" fmla="*/ 230626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06445 w 785988"/>
                    <a:gd name="connsiteY0" fmla="*/ 230626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8222 w 786280"/>
                    <a:gd name="connsiteY0" fmla="*/ 236909 h 833007"/>
                    <a:gd name="connsiteX1" fmla="*/ 173599 w 786280"/>
                    <a:gd name="connsiteY1" fmla="*/ 170931 h 833007"/>
                    <a:gd name="connsiteX2" fmla="*/ 687005 w 786280"/>
                    <a:gd name="connsiteY2" fmla="*/ 4966 h 833007"/>
                    <a:gd name="connsiteX3" fmla="*/ 786229 w 786280"/>
                    <a:gd name="connsiteY3" fmla="*/ 39313 h 833007"/>
                    <a:gd name="connsiteX4" fmla="*/ 644610 w 786280"/>
                    <a:gd name="connsiteY4" fmla="*/ 594077 h 833007"/>
                    <a:gd name="connsiteX5" fmla="*/ 584801 w 786280"/>
                    <a:gd name="connsiteY5" fmla="*/ 653883 h 833007"/>
                    <a:gd name="connsiteX6" fmla="*/ 53170 w 786280"/>
                    <a:gd name="connsiteY6" fmla="*/ 830902 h 833007"/>
                    <a:gd name="connsiteX7" fmla="*/ 474 w 786280"/>
                    <a:gd name="connsiteY7" fmla="*/ 770500 h 833007"/>
                    <a:gd name="connsiteX8" fmla="*/ 118222 w 786280"/>
                    <a:gd name="connsiteY8" fmla="*/ 236909 h 833007"/>
                    <a:gd name="connsiteX0" fmla="*/ 121371 w 789429"/>
                    <a:gd name="connsiteY0" fmla="*/ 236909 h 836713"/>
                    <a:gd name="connsiteX1" fmla="*/ 176748 w 789429"/>
                    <a:gd name="connsiteY1" fmla="*/ 170931 h 836713"/>
                    <a:gd name="connsiteX2" fmla="*/ 690154 w 789429"/>
                    <a:gd name="connsiteY2" fmla="*/ 4966 h 836713"/>
                    <a:gd name="connsiteX3" fmla="*/ 789378 w 789429"/>
                    <a:gd name="connsiteY3" fmla="*/ 39313 h 836713"/>
                    <a:gd name="connsiteX4" fmla="*/ 647759 w 789429"/>
                    <a:gd name="connsiteY4" fmla="*/ 594077 h 836713"/>
                    <a:gd name="connsiteX5" fmla="*/ 587950 w 789429"/>
                    <a:gd name="connsiteY5" fmla="*/ 653883 h 836713"/>
                    <a:gd name="connsiteX6" fmla="*/ 56319 w 789429"/>
                    <a:gd name="connsiteY6" fmla="*/ 830902 h 836713"/>
                    <a:gd name="connsiteX7" fmla="*/ 388 w 789429"/>
                    <a:gd name="connsiteY7" fmla="*/ 802085 h 836713"/>
                    <a:gd name="connsiteX8" fmla="*/ 121371 w 789429"/>
                    <a:gd name="connsiteY8" fmla="*/ 236909 h 836713"/>
                    <a:gd name="connsiteX0" fmla="*/ 119794 w 787852"/>
                    <a:gd name="connsiteY0" fmla="*/ 236909 h 834102"/>
                    <a:gd name="connsiteX1" fmla="*/ 175171 w 787852"/>
                    <a:gd name="connsiteY1" fmla="*/ 170931 h 834102"/>
                    <a:gd name="connsiteX2" fmla="*/ 688577 w 787852"/>
                    <a:gd name="connsiteY2" fmla="*/ 4966 h 834102"/>
                    <a:gd name="connsiteX3" fmla="*/ 787801 w 787852"/>
                    <a:gd name="connsiteY3" fmla="*/ 39313 h 834102"/>
                    <a:gd name="connsiteX4" fmla="*/ 646182 w 787852"/>
                    <a:gd name="connsiteY4" fmla="*/ 594077 h 834102"/>
                    <a:gd name="connsiteX5" fmla="*/ 586373 w 787852"/>
                    <a:gd name="connsiteY5" fmla="*/ 653883 h 834102"/>
                    <a:gd name="connsiteX6" fmla="*/ 54742 w 787852"/>
                    <a:gd name="connsiteY6" fmla="*/ 830902 h 834102"/>
                    <a:gd name="connsiteX7" fmla="*/ 428 w 787852"/>
                    <a:gd name="connsiteY7" fmla="*/ 786292 h 834102"/>
                    <a:gd name="connsiteX8" fmla="*/ 119794 w 787852"/>
                    <a:gd name="connsiteY8" fmla="*/ 236909 h 834102"/>
                    <a:gd name="connsiteX0" fmla="*/ 119673 w 787731"/>
                    <a:gd name="connsiteY0" fmla="*/ 236909 h 835828"/>
                    <a:gd name="connsiteX1" fmla="*/ 175050 w 787731"/>
                    <a:gd name="connsiteY1" fmla="*/ 170931 h 835828"/>
                    <a:gd name="connsiteX2" fmla="*/ 688456 w 787731"/>
                    <a:gd name="connsiteY2" fmla="*/ 4966 h 835828"/>
                    <a:gd name="connsiteX3" fmla="*/ 787680 w 787731"/>
                    <a:gd name="connsiteY3" fmla="*/ 39313 h 835828"/>
                    <a:gd name="connsiteX4" fmla="*/ 646061 w 787731"/>
                    <a:gd name="connsiteY4" fmla="*/ 594077 h 835828"/>
                    <a:gd name="connsiteX5" fmla="*/ 586252 w 787731"/>
                    <a:gd name="connsiteY5" fmla="*/ 653883 h 835828"/>
                    <a:gd name="connsiteX6" fmla="*/ 54621 w 787731"/>
                    <a:gd name="connsiteY6" fmla="*/ 830902 h 835828"/>
                    <a:gd name="connsiteX7" fmla="*/ 307 w 787731"/>
                    <a:gd name="connsiteY7" fmla="*/ 786292 h 835828"/>
                    <a:gd name="connsiteX8" fmla="*/ 119673 w 787731"/>
                    <a:gd name="connsiteY8" fmla="*/ 236909 h 835828"/>
                    <a:gd name="connsiteX0" fmla="*/ 120131 w 788189"/>
                    <a:gd name="connsiteY0" fmla="*/ 236909 h 838966"/>
                    <a:gd name="connsiteX1" fmla="*/ 175508 w 788189"/>
                    <a:gd name="connsiteY1" fmla="*/ 170931 h 838966"/>
                    <a:gd name="connsiteX2" fmla="*/ 688914 w 788189"/>
                    <a:gd name="connsiteY2" fmla="*/ 4966 h 838966"/>
                    <a:gd name="connsiteX3" fmla="*/ 788138 w 788189"/>
                    <a:gd name="connsiteY3" fmla="*/ 39313 h 838966"/>
                    <a:gd name="connsiteX4" fmla="*/ 646519 w 788189"/>
                    <a:gd name="connsiteY4" fmla="*/ 594077 h 838966"/>
                    <a:gd name="connsiteX5" fmla="*/ 586710 w 788189"/>
                    <a:gd name="connsiteY5" fmla="*/ 653883 h 838966"/>
                    <a:gd name="connsiteX6" fmla="*/ 55079 w 788189"/>
                    <a:gd name="connsiteY6" fmla="*/ 830902 h 838966"/>
                    <a:gd name="connsiteX7" fmla="*/ 765 w 788189"/>
                    <a:gd name="connsiteY7" fmla="*/ 786292 h 838966"/>
                    <a:gd name="connsiteX8" fmla="*/ 120131 w 788189"/>
                    <a:gd name="connsiteY8" fmla="*/ 236909 h 838966"/>
                    <a:gd name="connsiteX0" fmla="*/ 119669 w 787727"/>
                    <a:gd name="connsiteY0" fmla="*/ 236909 h 837786"/>
                    <a:gd name="connsiteX1" fmla="*/ 175046 w 787727"/>
                    <a:gd name="connsiteY1" fmla="*/ 170931 h 837786"/>
                    <a:gd name="connsiteX2" fmla="*/ 688452 w 787727"/>
                    <a:gd name="connsiteY2" fmla="*/ 4966 h 837786"/>
                    <a:gd name="connsiteX3" fmla="*/ 787676 w 787727"/>
                    <a:gd name="connsiteY3" fmla="*/ 39313 h 837786"/>
                    <a:gd name="connsiteX4" fmla="*/ 646057 w 787727"/>
                    <a:gd name="connsiteY4" fmla="*/ 594077 h 837786"/>
                    <a:gd name="connsiteX5" fmla="*/ 586248 w 787727"/>
                    <a:gd name="connsiteY5" fmla="*/ 653883 h 837786"/>
                    <a:gd name="connsiteX6" fmla="*/ 54617 w 787727"/>
                    <a:gd name="connsiteY6" fmla="*/ 830902 h 837786"/>
                    <a:gd name="connsiteX7" fmla="*/ 303 w 787727"/>
                    <a:gd name="connsiteY7" fmla="*/ 786292 h 837786"/>
                    <a:gd name="connsiteX8" fmla="*/ 119669 w 787727"/>
                    <a:gd name="connsiteY8" fmla="*/ 236909 h 837786"/>
                    <a:gd name="connsiteX0" fmla="*/ 119790 w 787848"/>
                    <a:gd name="connsiteY0" fmla="*/ 236909 h 835905"/>
                    <a:gd name="connsiteX1" fmla="*/ 175167 w 787848"/>
                    <a:gd name="connsiteY1" fmla="*/ 170931 h 835905"/>
                    <a:gd name="connsiteX2" fmla="*/ 688573 w 787848"/>
                    <a:gd name="connsiteY2" fmla="*/ 4966 h 835905"/>
                    <a:gd name="connsiteX3" fmla="*/ 787797 w 787848"/>
                    <a:gd name="connsiteY3" fmla="*/ 39313 h 835905"/>
                    <a:gd name="connsiteX4" fmla="*/ 646178 w 787848"/>
                    <a:gd name="connsiteY4" fmla="*/ 594077 h 835905"/>
                    <a:gd name="connsiteX5" fmla="*/ 586369 w 787848"/>
                    <a:gd name="connsiteY5" fmla="*/ 653883 h 835905"/>
                    <a:gd name="connsiteX6" fmla="*/ 54738 w 787848"/>
                    <a:gd name="connsiteY6" fmla="*/ 830902 h 835905"/>
                    <a:gd name="connsiteX7" fmla="*/ 424 w 787848"/>
                    <a:gd name="connsiteY7" fmla="*/ 786292 h 835905"/>
                    <a:gd name="connsiteX8" fmla="*/ 119790 w 787848"/>
                    <a:gd name="connsiteY8" fmla="*/ 236909 h 835905"/>
                    <a:gd name="connsiteX0" fmla="*/ 119790 w 789371"/>
                    <a:gd name="connsiteY0" fmla="*/ 244063 h 843059"/>
                    <a:gd name="connsiteX1" fmla="*/ 175167 w 789371"/>
                    <a:gd name="connsiteY1" fmla="*/ 178085 h 843059"/>
                    <a:gd name="connsiteX2" fmla="*/ 739900 w 789371"/>
                    <a:gd name="connsiteY2" fmla="*/ 3334 h 843059"/>
                    <a:gd name="connsiteX3" fmla="*/ 787797 w 789371"/>
                    <a:gd name="connsiteY3" fmla="*/ 46467 h 843059"/>
                    <a:gd name="connsiteX4" fmla="*/ 646178 w 789371"/>
                    <a:gd name="connsiteY4" fmla="*/ 601231 h 843059"/>
                    <a:gd name="connsiteX5" fmla="*/ 586369 w 789371"/>
                    <a:gd name="connsiteY5" fmla="*/ 661037 h 843059"/>
                    <a:gd name="connsiteX6" fmla="*/ 54738 w 789371"/>
                    <a:gd name="connsiteY6" fmla="*/ 838056 h 843059"/>
                    <a:gd name="connsiteX7" fmla="*/ 424 w 789371"/>
                    <a:gd name="connsiteY7" fmla="*/ 793446 h 843059"/>
                    <a:gd name="connsiteX8" fmla="*/ 119790 w 789371"/>
                    <a:gd name="connsiteY8" fmla="*/ 244063 h 843059"/>
                    <a:gd name="connsiteX0" fmla="*/ 119790 w 788192"/>
                    <a:gd name="connsiteY0" fmla="*/ 244809 h 843805"/>
                    <a:gd name="connsiteX1" fmla="*/ 175167 w 788192"/>
                    <a:gd name="connsiteY1" fmla="*/ 178831 h 843805"/>
                    <a:gd name="connsiteX2" fmla="*/ 739900 w 788192"/>
                    <a:gd name="connsiteY2" fmla="*/ 4080 h 843805"/>
                    <a:gd name="connsiteX3" fmla="*/ 787797 w 788192"/>
                    <a:gd name="connsiteY3" fmla="*/ 47213 h 843805"/>
                    <a:gd name="connsiteX4" fmla="*/ 646178 w 788192"/>
                    <a:gd name="connsiteY4" fmla="*/ 601977 h 843805"/>
                    <a:gd name="connsiteX5" fmla="*/ 586369 w 788192"/>
                    <a:gd name="connsiteY5" fmla="*/ 661783 h 843805"/>
                    <a:gd name="connsiteX6" fmla="*/ 54738 w 788192"/>
                    <a:gd name="connsiteY6" fmla="*/ 838802 h 843805"/>
                    <a:gd name="connsiteX7" fmla="*/ 424 w 788192"/>
                    <a:gd name="connsiteY7" fmla="*/ 794192 h 843805"/>
                    <a:gd name="connsiteX8" fmla="*/ 119790 w 788192"/>
                    <a:gd name="connsiteY8" fmla="*/ 244809 h 843805"/>
                    <a:gd name="connsiteX0" fmla="*/ 119790 w 789709"/>
                    <a:gd name="connsiteY0" fmla="*/ 245500 h 844496"/>
                    <a:gd name="connsiteX1" fmla="*/ 175167 w 789709"/>
                    <a:gd name="connsiteY1" fmla="*/ 179522 h 844496"/>
                    <a:gd name="connsiteX2" fmla="*/ 739900 w 789709"/>
                    <a:gd name="connsiteY2" fmla="*/ 4771 h 844496"/>
                    <a:gd name="connsiteX3" fmla="*/ 787797 w 789709"/>
                    <a:gd name="connsiteY3" fmla="*/ 47904 h 844496"/>
                    <a:gd name="connsiteX4" fmla="*/ 646178 w 789709"/>
                    <a:gd name="connsiteY4" fmla="*/ 602668 h 844496"/>
                    <a:gd name="connsiteX5" fmla="*/ 586369 w 789709"/>
                    <a:gd name="connsiteY5" fmla="*/ 662474 h 844496"/>
                    <a:gd name="connsiteX6" fmla="*/ 54738 w 789709"/>
                    <a:gd name="connsiteY6" fmla="*/ 839493 h 844496"/>
                    <a:gd name="connsiteX7" fmla="*/ 424 w 789709"/>
                    <a:gd name="connsiteY7" fmla="*/ 794883 h 844496"/>
                    <a:gd name="connsiteX8" fmla="*/ 119790 w 789709"/>
                    <a:gd name="connsiteY8" fmla="*/ 245500 h 844496"/>
                    <a:gd name="connsiteX0" fmla="*/ 121245 w 791164"/>
                    <a:gd name="connsiteY0" fmla="*/ 245500 h 844526"/>
                    <a:gd name="connsiteX1" fmla="*/ 176622 w 791164"/>
                    <a:gd name="connsiteY1" fmla="*/ 179522 h 844526"/>
                    <a:gd name="connsiteX2" fmla="*/ 741355 w 791164"/>
                    <a:gd name="connsiteY2" fmla="*/ 4771 h 844526"/>
                    <a:gd name="connsiteX3" fmla="*/ 789252 w 791164"/>
                    <a:gd name="connsiteY3" fmla="*/ 47904 h 844526"/>
                    <a:gd name="connsiteX4" fmla="*/ 647633 w 791164"/>
                    <a:gd name="connsiteY4" fmla="*/ 602668 h 844526"/>
                    <a:gd name="connsiteX5" fmla="*/ 587824 w 791164"/>
                    <a:gd name="connsiteY5" fmla="*/ 662474 h 844526"/>
                    <a:gd name="connsiteX6" fmla="*/ 56193 w 791164"/>
                    <a:gd name="connsiteY6" fmla="*/ 839493 h 844526"/>
                    <a:gd name="connsiteX7" fmla="*/ 1879 w 791164"/>
                    <a:gd name="connsiteY7" fmla="*/ 794883 h 844526"/>
                    <a:gd name="connsiteX8" fmla="*/ 121245 w 791164"/>
                    <a:gd name="connsiteY8" fmla="*/ 245500 h 844526"/>
                    <a:gd name="connsiteX0" fmla="*/ 121627 w 791546"/>
                    <a:gd name="connsiteY0" fmla="*/ 245500 h 846565"/>
                    <a:gd name="connsiteX1" fmla="*/ 177004 w 791546"/>
                    <a:gd name="connsiteY1" fmla="*/ 179522 h 846565"/>
                    <a:gd name="connsiteX2" fmla="*/ 741737 w 791546"/>
                    <a:gd name="connsiteY2" fmla="*/ 4771 h 846565"/>
                    <a:gd name="connsiteX3" fmla="*/ 789634 w 791546"/>
                    <a:gd name="connsiteY3" fmla="*/ 47904 h 846565"/>
                    <a:gd name="connsiteX4" fmla="*/ 648015 w 791546"/>
                    <a:gd name="connsiteY4" fmla="*/ 602668 h 846565"/>
                    <a:gd name="connsiteX5" fmla="*/ 588206 w 791546"/>
                    <a:gd name="connsiteY5" fmla="*/ 662474 h 846565"/>
                    <a:gd name="connsiteX6" fmla="*/ 56575 w 791546"/>
                    <a:gd name="connsiteY6" fmla="*/ 839493 h 846565"/>
                    <a:gd name="connsiteX7" fmla="*/ 2261 w 791546"/>
                    <a:gd name="connsiteY7" fmla="*/ 794883 h 846565"/>
                    <a:gd name="connsiteX8" fmla="*/ 121627 w 791546"/>
                    <a:gd name="connsiteY8" fmla="*/ 245500 h 846565"/>
                    <a:gd name="connsiteX0" fmla="*/ 123076 w 792995"/>
                    <a:gd name="connsiteY0" fmla="*/ 245500 h 851019"/>
                    <a:gd name="connsiteX1" fmla="*/ 178453 w 792995"/>
                    <a:gd name="connsiteY1" fmla="*/ 179522 h 851019"/>
                    <a:gd name="connsiteX2" fmla="*/ 743186 w 792995"/>
                    <a:gd name="connsiteY2" fmla="*/ 4771 h 851019"/>
                    <a:gd name="connsiteX3" fmla="*/ 791083 w 792995"/>
                    <a:gd name="connsiteY3" fmla="*/ 47904 h 851019"/>
                    <a:gd name="connsiteX4" fmla="*/ 649464 w 792995"/>
                    <a:gd name="connsiteY4" fmla="*/ 602668 h 851019"/>
                    <a:gd name="connsiteX5" fmla="*/ 589655 w 792995"/>
                    <a:gd name="connsiteY5" fmla="*/ 662474 h 851019"/>
                    <a:gd name="connsiteX6" fmla="*/ 58024 w 792995"/>
                    <a:gd name="connsiteY6" fmla="*/ 839493 h 851019"/>
                    <a:gd name="connsiteX7" fmla="*/ 2094 w 792995"/>
                    <a:gd name="connsiteY7" fmla="*/ 810675 h 851019"/>
                    <a:gd name="connsiteX8" fmla="*/ 123076 w 792995"/>
                    <a:gd name="connsiteY8" fmla="*/ 245500 h 851019"/>
                    <a:gd name="connsiteX0" fmla="*/ 122415 w 792334"/>
                    <a:gd name="connsiteY0" fmla="*/ 245500 h 847983"/>
                    <a:gd name="connsiteX1" fmla="*/ 177792 w 792334"/>
                    <a:gd name="connsiteY1" fmla="*/ 179522 h 847983"/>
                    <a:gd name="connsiteX2" fmla="*/ 742525 w 792334"/>
                    <a:gd name="connsiteY2" fmla="*/ 4771 h 847983"/>
                    <a:gd name="connsiteX3" fmla="*/ 790422 w 792334"/>
                    <a:gd name="connsiteY3" fmla="*/ 47904 h 847983"/>
                    <a:gd name="connsiteX4" fmla="*/ 648803 w 792334"/>
                    <a:gd name="connsiteY4" fmla="*/ 602668 h 847983"/>
                    <a:gd name="connsiteX5" fmla="*/ 588994 w 792334"/>
                    <a:gd name="connsiteY5" fmla="*/ 662474 h 847983"/>
                    <a:gd name="connsiteX6" fmla="*/ 57363 w 792334"/>
                    <a:gd name="connsiteY6" fmla="*/ 839493 h 847983"/>
                    <a:gd name="connsiteX7" fmla="*/ 1433 w 792334"/>
                    <a:gd name="connsiteY7" fmla="*/ 810675 h 847983"/>
                    <a:gd name="connsiteX8" fmla="*/ 122415 w 792334"/>
                    <a:gd name="connsiteY8" fmla="*/ 245500 h 847983"/>
                    <a:gd name="connsiteX0" fmla="*/ 126410 w 796329"/>
                    <a:gd name="connsiteY0" fmla="*/ 245500 h 850247"/>
                    <a:gd name="connsiteX1" fmla="*/ 181787 w 796329"/>
                    <a:gd name="connsiteY1" fmla="*/ 179522 h 850247"/>
                    <a:gd name="connsiteX2" fmla="*/ 746520 w 796329"/>
                    <a:gd name="connsiteY2" fmla="*/ 4771 h 850247"/>
                    <a:gd name="connsiteX3" fmla="*/ 794417 w 796329"/>
                    <a:gd name="connsiteY3" fmla="*/ 47904 h 850247"/>
                    <a:gd name="connsiteX4" fmla="*/ 652798 w 796329"/>
                    <a:gd name="connsiteY4" fmla="*/ 602668 h 850247"/>
                    <a:gd name="connsiteX5" fmla="*/ 592989 w 796329"/>
                    <a:gd name="connsiteY5" fmla="*/ 662474 h 850247"/>
                    <a:gd name="connsiteX6" fmla="*/ 41257 w 796329"/>
                    <a:gd name="connsiteY6" fmla="*/ 842541 h 850247"/>
                    <a:gd name="connsiteX7" fmla="*/ 5428 w 796329"/>
                    <a:gd name="connsiteY7" fmla="*/ 810675 h 850247"/>
                    <a:gd name="connsiteX8" fmla="*/ 126410 w 796329"/>
                    <a:gd name="connsiteY8" fmla="*/ 245500 h 850247"/>
                    <a:gd name="connsiteX0" fmla="*/ 123374 w 793293"/>
                    <a:gd name="connsiteY0" fmla="*/ 245500 h 850009"/>
                    <a:gd name="connsiteX1" fmla="*/ 178751 w 793293"/>
                    <a:gd name="connsiteY1" fmla="*/ 179522 h 850009"/>
                    <a:gd name="connsiteX2" fmla="*/ 743484 w 793293"/>
                    <a:gd name="connsiteY2" fmla="*/ 4771 h 850009"/>
                    <a:gd name="connsiteX3" fmla="*/ 791381 w 793293"/>
                    <a:gd name="connsiteY3" fmla="*/ 47904 h 850009"/>
                    <a:gd name="connsiteX4" fmla="*/ 649762 w 793293"/>
                    <a:gd name="connsiteY4" fmla="*/ 602668 h 850009"/>
                    <a:gd name="connsiteX5" fmla="*/ 589953 w 793293"/>
                    <a:gd name="connsiteY5" fmla="*/ 662474 h 850009"/>
                    <a:gd name="connsiteX6" fmla="*/ 38221 w 793293"/>
                    <a:gd name="connsiteY6" fmla="*/ 842541 h 850009"/>
                    <a:gd name="connsiteX7" fmla="*/ 2392 w 793293"/>
                    <a:gd name="connsiteY7" fmla="*/ 810675 h 850009"/>
                    <a:gd name="connsiteX8" fmla="*/ 123374 w 793293"/>
                    <a:gd name="connsiteY8" fmla="*/ 245500 h 850009"/>
                    <a:gd name="connsiteX0" fmla="*/ 122546 w 792465"/>
                    <a:gd name="connsiteY0" fmla="*/ 245500 h 848895"/>
                    <a:gd name="connsiteX1" fmla="*/ 177923 w 792465"/>
                    <a:gd name="connsiteY1" fmla="*/ 179522 h 848895"/>
                    <a:gd name="connsiteX2" fmla="*/ 742656 w 792465"/>
                    <a:gd name="connsiteY2" fmla="*/ 4771 h 848895"/>
                    <a:gd name="connsiteX3" fmla="*/ 790553 w 792465"/>
                    <a:gd name="connsiteY3" fmla="*/ 47904 h 848895"/>
                    <a:gd name="connsiteX4" fmla="*/ 648934 w 792465"/>
                    <a:gd name="connsiteY4" fmla="*/ 602668 h 848895"/>
                    <a:gd name="connsiteX5" fmla="*/ 589125 w 792465"/>
                    <a:gd name="connsiteY5" fmla="*/ 662474 h 848895"/>
                    <a:gd name="connsiteX6" fmla="*/ 37393 w 792465"/>
                    <a:gd name="connsiteY6" fmla="*/ 842541 h 848895"/>
                    <a:gd name="connsiteX7" fmla="*/ 1564 w 792465"/>
                    <a:gd name="connsiteY7" fmla="*/ 810675 h 848895"/>
                    <a:gd name="connsiteX8" fmla="*/ 122546 w 792465"/>
                    <a:gd name="connsiteY8" fmla="*/ 245500 h 848895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9176 w 792707"/>
                    <a:gd name="connsiteY4" fmla="*/ 602668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5979"/>
                    <a:gd name="connsiteY0" fmla="*/ 252861 h 855300"/>
                    <a:gd name="connsiteX1" fmla="*/ 178165 w 795979"/>
                    <a:gd name="connsiteY1" fmla="*/ 186883 h 855300"/>
                    <a:gd name="connsiteX2" fmla="*/ 742898 w 795979"/>
                    <a:gd name="connsiteY2" fmla="*/ 12132 h 855300"/>
                    <a:gd name="connsiteX3" fmla="*/ 794387 w 795979"/>
                    <a:gd name="connsiteY3" fmla="*/ 32653 h 855300"/>
                    <a:gd name="connsiteX4" fmla="*/ 643252 w 795979"/>
                    <a:gd name="connsiteY4" fmla="*/ 630487 h 855300"/>
                    <a:gd name="connsiteX5" fmla="*/ 604981 w 795979"/>
                    <a:gd name="connsiteY5" fmla="*/ 666966 h 855300"/>
                    <a:gd name="connsiteX6" fmla="*/ 37635 w 795979"/>
                    <a:gd name="connsiteY6" fmla="*/ 849902 h 855300"/>
                    <a:gd name="connsiteX7" fmla="*/ 1806 w 795979"/>
                    <a:gd name="connsiteY7" fmla="*/ 818036 h 855300"/>
                    <a:gd name="connsiteX8" fmla="*/ 122788 w 795979"/>
                    <a:gd name="connsiteY8" fmla="*/ 252861 h 855300"/>
                    <a:gd name="connsiteX0" fmla="*/ 122788 w 801268"/>
                    <a:gd name="connsiteY0" fmla="*/ 257281 h 859720"/>
                    <a:gd name="connsiteX1" fmla="*/ 178165 w 801268"/>
                    <a:gd name="connsiteY1" fmla="*/ 191303 h 859720"/>
                    <a:gd name="connsiteX2" fmla="*/ 767306 w 801268"/>
                    <a:gd name="connsiteY2" fmla="*/ 8839 h 859720"/>
                    <a:gd name="connsiteX3" fmla="*/ 794387 w 801268"/>
                    <a:gd name="connsiteY3" fmla="*/ 37073 h 859720"/>
                    <a:gd name="connsiteX4" fmla="*/ 643252 w 801268"/>
                    <a:gd name="connsiteY4" fmla="*/ 634907 h 859720"/>
                    <a:gd name="connsiteX5" fmla="*/ 604981 w 801268"/>
                    <a:gd name="connsiteY5" fmla="*/ 671386 h 859720"/>
                    <a:gd name="connsiteX6" fmla="*/ 37635 w 801268"/>
                    <a:gd name="connsiteY6" fmla="*/ 854322 h 859720"/>
                    <a:gd name="connsiteX7" fmla="*/ 1806 w 801268"/>
                    <a:gd name="connsiteY7" fmla="*/ 822456 h 859720"/>
                    <a:gd name="connsiteX8" fmla="*/ 122788 w 801268"/>
                    <a:gd name="connsiteY8" fmla="*/ 257281 h 859720"/>
                    <a:gd name="connsiteX0" fmla="*/ 122788 w 796937"/>
                    <a:gd name="connsiteY0" fmla="*/ 253230 h 855669"/>
                    <a:gd name="connsiteX1" fmla="*/ 178165 w 796937"/>
                    <a:gd name="connsiteY1" fmla="*/ 187252 h 855669"/>
                    <a:gd name="connsiteX2" fmla="*/ 767306 w 796937"/>
                    <a:gd name="connsiteY2" fmla="*/ 4788 h 855669"/>
                    <a:gd name="connsiteX3" fmla="*/ 794387 w 796937"/>
                    <a:gd name="connsiteY3" fmla="*/ 33022 h 855669"/>
                    <a:gd name="connsiteX4" fmla="*/ 643252 w 796937"/>
                    <a:gd name="connsiteY4" fmla="*/ 630856 h 855669"/>
                    <a:gd name="connsiteX5" fmla="*/ 604981 w 796937"/>
                    <a:gd name="connsiteY5" fmla="*/ 667335 h 855669"/>
                    <a:gd name="connsiteX6" fmla="*/ 37635 w 796937"/>
                    <a:gd name="connsiteY6" fmla="*/ 850271 h 855669"/>
                    <a:gd name="connsiteX7" fmla="*/ 1806 w 796937"/>
                    <a:gd name="connsiteY7" fmla="*/ 818405 h 855669"/>
                    <a:gd name="connsiteX8" fmla="*/ 122788 w 796937"/>
                    <a:gd name="connsiteY8" fmla="*/ 253230 h 855669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387"/>
                    <a:gd name="connsiteY0" fmla="*/ 249502 h 851941"/>
                    <a:gd name="connsiteX1" fmla="*/ 178165 w 794387"/>
                    <a:gd name="connsiteY1" fmla="*/ 183524 h 851941"/>
                    <a:gd name="connsiteX2" fmla="*/ 767306 w 794387"/>
                    <a:gd name="connsiteY2" fmla="*/ 1060 h 851941"/>
                    <a:gd name="connsiteX3" fmla="*/ 794387 w 794387"/>
                    <a:gd name="connsiteY3" fmla="*/ 29294 h 851941"/>
                    <a:gd name="connsiteX4" fmla="*/ 643252 w 794387"/>
                    <a:gd name="connsiteY4" fmla="*/ 627128 h 851941"/>
                    <a:gd name="connsiteX5" fmla="*/ 604981 w 794387"/>
                    <a:gd name="connsiteY5" fmla="*/ 663607 h 851941"/>
                    <a:gd name="connsiteX6" fmla="*/ 37635 w 794387"/>
                    <a:gd name="connsiteY6" fmla="*/ 846543 h 851941"/>
                    <a:gd name="connsiteX7" fmla="*/ 1806 w 794387"/>
                    <a:gd name="connsiteY7" fmla="*/ 814677 h 851941"/>
                    <a:gd name="connsiteX8" fmla="*/ 122788 w 794387"/>
                    <a:gd name="connsiteY8" fmla="*/ 249502 h 851941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446"/>
                    <a:gd name="connsiteY0" fmla="*/ 249171 h 851610"/>
                    <a:gd name="connsiteX1" fmla="*/ 178165 w 794446"/>
                    <a:gd name="connsiteY1" fmla="*/ 183193 h 851610"/>
                    <a:gd name="connsiteX2" fmla="*/ 767306 w 794446"/>
                    <a:gd name="connsiteY2" fmla="*/ 729 h 851610"/>
                    <a:gd name="connsiteX3" fmla="*/ 794387 w 794446"/>
                    <a:gd name="connsiteY3" fmla="*/ 28963 h 851610"/>
                    <a:gd name="connsiteX4" fmla="*/ 643252 w 794446"/>
                    <a:gd name="connsiteY4" fmla="*/ 626797 h 851610"/>
                    <a:gd name="connsiteX5" fmla="*/ 604981 w 794446"/>
                    <a:gd name="connsiteY5" fmla="*/ 663276 h 851610"/>
                    <a:gd name="connsiteX6" fmla="*/ 37635 w 794446"/>
                    <a:gd name="connsiteY6" fmla="*/ 846212 h 851610"/>
                    <a:gd name="connsiteX7" fmla="*/ 1806 w 794446"/>
                    <a:gd name="connsiteY7" fmla="*/ 814346 h 851610"/>
                    <a:gd name="connsiteX8" fmla="*/ 122788 w 794446"/>
                    <a:gd name="connsiteY8" fmla="*/ 249171 h 851610"/>
                    <a:gd name="connsiteX0" fmla="*/ 122788 w 794387"/>
                    <a:gd name="connsiteY0" fmla="*/ 249019 h 851458"/>
                    <a:gd name="connsiteX1" fmla="*/ 178165 w 794387"/>
                    <a:gd name="connsiteY1" fmla="*/ 183041 h 851458"/>
                    <a:gd name="connsiteX2" fmla="*/ 762820 w 794387"/>
                    <a:gd name="connsiteY2" fmla="*/ 756 h 851458"/>
                    <a:gd name="connsiteX3" fmla="*/ 794387 w 794387"/>
                    <a:gd name="connsiteY3" fmla="*/ 28811 h 851458"/>
                    <a:gd name="connsiteX4" fmla="*/ 643252 w 794387"/>
                    <a:gd name="connsiteY4" fmla="*/ 626645 h 851458"/>
                    <a:gd name="connsiteX5" fmla="*/ 604981 w 794387"/>
                    <a:gd name="connsiteY5" fmla="*/ 663124 h 851458"/>
                    <a:gd name="connsiteX6" fmla="*/ 37635 w 794387"/>
                    <a:gd name="connsiteY6" fmla="*/ 846060 h 851458"/>
                    <a:gd name="connsiteX7" fmla="*/ 1806 w 794387"/>
                    <a:gd name="connsiteY7" fmla="*/ 814194 h 851458"/>
                    <a:gd name="connsiteX8" fmla="*/ 122788 w 794387"/>
                    <a:gd name="connsiteY8" fmla="*/ 249019 h 851458"/>
                    <a:gd name="connsiteX0" fmla="*/ 122788 w 795759"/>
                    <a:gd name="connsiteY0" fmla="*/ 248603 h 851042"/>
                    <a:gd name="connsiteX1" fmla="*/ 178165 w 795759"/>
                    <a:gd name="connsiteY1" fmla="*/ 182625 h 851042"/>
                    <a:gd name="connsiteX2" fmla="*/ 762820 w 795759"/>
                    <a:gd name="connsiteY2" fmla="*/ 340 h 851042"/>
                    <a:gd name="connsiteX3" fmla="*/ 794387 w 795759"/>
                    <a:gd name="connsiteY3" fmla="*/ 28395 h 851042"/>
                    <a:gd name="connsiteX4" fmla="*/ 643252 w 795759"/>
                    <a:gd name="connsiteY4" fmla="*/ 626229 h 851042"/>
                    <a:gd name="connsiteX5" fmla="*/ 604981 w 795759"/>
                    <a:gd name="connsiteY5" fmla="*/ 662708 h 851042"/>
                    <a:gd name="connsiteX6" fmla="*/ 37635 w 795759"/>
                    <a:gd name="connsiteY6" fmla="*/ 845644 h 851042"/>
                    <a:gd name="connsiteX7" fmla="*/ 1806 w 795759"/>
                    <a:gd name="connsiteY7" fmla="*/ 813778 h 851042"/>
                    <a:gd name="connsiteX8" fmla="*/ 122788 w 795759"/>
                    <a:gd name="connsiteY8" fmla="*/ 248603 h 851042"/>
                    <a:gd name="connsiteX0" fmla="*/ 122788 w 794931"/>
                    <a:gd name="connsiteY0" fmla="*/ 248768 h 851207"/>
                    <a:gd name="connsiteX1" fmla="*/ 178165 w 794931"/>
                    <a:gd name="connsiteY1" fmla="*/ 182790 h 851207"/>
                    <a:gd name="connsiteX2" fmla="*/ 762820 w 794931"/>
                    <a:gd name="connsiteY2" fmla="*/ 505 h 851207"/>
                    <a:gd name="connsiteX3" fmla="*/ 794387 w 794931"/>
                    <a:gd name="connsiteY3" fmla="*/ 28560 h 851207"/>
                    <a:gd name="connsiteX4" fmla="*/ 643252 w 794931"/>
                    <a:gd name="connsiteY4" fmla="*/ 626394 h 851207"/>
                    <a:gd name="connsiteX5" fmla="*/ 604981 w 794931"/>
                    <a:gd name="connsiteY5" fmla="*/ 662873 h 851207"/>
                    <a:gd name="connsiteX6" fmla="*/ 37635 w 794931"/>
                    <a:gd name="connsiteY6" fmla="*/ 845809 h 851207"/>
                    <a:gd name="connsiteX7" fmla="*/ 1806 w 794931"/>
                    <a:gd name="connsiteY7" fmla="*/ 813943 h 851207"/>
                    <a:gd name="connsiteX8" fmla="*/ 122788 w 794931"/>
                    <a:gd name="connsiteY8" fmla="*/ 248768 h 851207"/>
                    <a:gd name="connsiteX0" fmla="*/ 122788 w 794921"/>
                    <a:gd name="connsiteY0" fmla="*/ 250609 h 853048"/>
                    <a:gd name="connsiteX1" fmla="*/ 178165 w 794921"/>
                    <a:gd name="connsiteY1" fmla="*/ 184631 h 853048"/>
                    <a:gd name="connsiteX2" fmla="*/ 762820 w 794921"/>
                    <a:gd name="connsiteY2" fmla="*/ 2346 h 853048"/>
                    <a:gd name="connsiteX3" fmla="*/ 794387 w 794921"/>
                    <a:gd name="connsiteY3" fmla="*/ 30401 h 853048"/>
                    <a:gd name="connsiteX4" fmla="*/ 643252 w 794921"/>
                    <a:gd name="connsiteY4" fmla="*/ 628235 h 853048"/>
                    <a:gd name="connsiteX5" fmla="*/ 604981 w 794921"/>
                    <a:gd name="connsiteY5" fmla="*/ 664714 h 853048"/>
                    <a:gd name="connsiteX6" fmla="*/ 37635 w 794921"/>
                    <a:gd name="connsiteY6" fmla="*/ 847650 h 853048"/>
                    <a:gd name="connsiteX7" fmla="*/ 1806 w 794921"/>
                    <a:gd name="connsiteY7" fmla="*/ 815784 h 853048"/>
                    <a:gd name="connsiteX8" fmla="*/ 122788 w 794921"/>
                    <a:gd name="connsiteY8" fmla="*/ 250609 h 853048"/>
                    <a:gd name="connsiteX0" fmla="*/ 121688 w 793821"/>
                    <a:gd name="connsiteY0" fmla="*/ 250609 h 867730"/>
                    <a:gd name="connsiteX1" fmla="*/ 177065 w 793821"/>
                    <a:gd name="connsiteY1" fmla="*/ 184631 h 867730"/>
                    <a:gd name="connsiteX2" fmla="*/ 761720 w 793821"/>
                    <a:gd name="connsiteY2" fmla="*/ 2346 h 867730"/>
                    <a:gd name="connsiteX3" fmla="*/ 793287 w 793821"/>
                    <a:gd name="connsiteY3" fmla="*/ 30401 h 867730"/>
                    <a:gd name="connsiteX4" fmla="*/ 642152 w 793821"/>
                    <a:gd name="connsiteY4" fmla="*/ 628235 h 867730"/>
                    <a:gd name="connsiteX5" fmla="*/ 603881 w 793821"/>
                    <a:gd name="connsiteY5" fmla="*/ 664714 h 867730"/>
                    <a:gd name="connsiteX6" fmla="*/ 55196 w 793821"/>
                    <a:gd name="connsiteY6" fmla="*/ 864881 h 867730"/>
                    <a:gd name="connsiteX7" fmla="*/ 706 w 793821"/>
                    <a:gd name="connsiteY7" fmla="*/ 815784 h 867730"/>
                    <a:gd name="connsiteX8" fmla="*/ 121688 w 793821"/>
                    <a:gd name="connsiteY8" fmla="*/ 250609 h 867730"/>
                    <a:gd name="connsiteX0" fmla="*/ 123092 w 795225"/>
                    <a:gd name="connsiteY0" fmla="*/ 250609 h 871061"/>
                    <a:gd name="connsiteX1" fmla="*/ 178469 w 795225"/>
                    <a:gd name="connsiteY1" fmla="*/ 184631 h 871061"/>
                    <a:gd name="connsiteX2" fmla="*/ 763124 w 795225"/>
                    <a:gd name="connsiteY2" fmla="*/ 2346 h 871061"/>
                    <a:gd name="connsiteX3" fmla="*/ 794691 w 795225"/>
                    <a:gd name="connsiteY3" fmla="*/ 30401 h 871061"/>
                    <a:gd name="connsiteX4" fmla="*/ 643556 w 795225"/>
                    <a:gd name="connsiteY4" fmla="*/ 628235 h 871061"/>
                    <a:gd name="connsiteX5" fmla="*/ 605285 w 795225"/>
                    <a:gd name="connsiteY5" fmla="*/ 664714 h 871061"/>
                    <a:gd name="connsiteX6" fmla="*/ 56600 w 795225"/>
                    <a:gd name="connsiteY6" fmla="*/ 864881 h 871061"/>
                    <a:gd name="connsiteX7" fmla="*/ 671 w 795225"/>
                    <a:gd name="connsiteY7" fmla="*/ 836062 h 871061"/>
                    <a:gd name="connsiteX8" fmla="*/ 123092 w 795225"/>
                    <a:gd name="connsiteY8" fmla="*/ 250609 h 871061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517"/>
                    <a:gd name="connsiteY0" fmla="*/ 245220 h 872424"/>
                    <a:gd name="connsiteX1" fmla="*/ 173321 w 796517"/>
                    <a:gd name="connsiteY1" fmla="*/ 195213 h 872424"/>
                    <a:gd name="connsiteX2" fmla="*/ 764259 w 796517"/>
                    <a:gd name="connsiteY2" fmla="*/ 1443 h 872424"/>
                    <a:gd name="connsiteX3" fmla="*/ 795826 w 796517"/>
                    <a:gd name="connsiteY3" fmla="*/ 29498 h 872424"/>
                    <a:gd name="connsiteX4" fmla="*/ 644691 w 796517"/>
                    <a:gd name="connsiteY4" fmla="*/ 627332 h 872424"/>
                    <a:gd name="connsiteX5" fmla="*/ 606420 w 796517"/>
                    <a:gd name="connsiteY5" fmla="*/ 663811 h 872424"/>
                    <a:gd name="connsiteX6" fmla="*/ 37635 w 796517"/>
                    <a:gd name="connsiteY6" fmla="*/ 867026 h 872424"/>
                    <a:gd name="connsiteX7" fmla="*/ 1806 w 796517"/>
                    <a:gd name="connsiteY7" fmla="*/ 835159 h 872424"/>
                    <a:gd name="connsiteX8" fmla="*/ 124048 w 796517"/>
                    <a:gd name="connsiteY8" fmla="*/ 245220 h 87242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3923"/>
                    <a:gd name="connsiteY0" fmla="*/ 248400 h 875604"/>
                    <a:gd name="connsiteX1" fmla="*/ 173321 w 793923"/>
                    <a:gd name="connsiteY1" fmla="*/ 198393 h 875604"/>
                    <a:gd name="connsiteX2" fmla="*/ 764259 w 793923"/>
                    <a:gd name="connsiteY2" fmla="*/ 4623 h 875604"/>
                    <a:gd name="connsiteX3" fmla="*/ 793494 w 793923"/>
                    <a:gd name="connsiteY3" fmla="*/ 30525 h 875604"/>
                    <a:gd name="connsiteX4" fmla="*/ 644691 w 793923"/>
                    <a:gd name="connsiteY4" fmla="*/ 630512 h 875604"/>
                    <a:gd name="connsiteX5" fmla="*/ 606420 w 793923"/>
                    <a:gd name="connsiteY5" fmla="*/ 666991 h 875604"/>
                    <a:gd name="connsiteX6" fmla="*/ 37635 w 793923"/>
                    <a:gd name="connsiteY6" fmla="*/ 870206 h 875604"/>
                    <a:gd name="connsiteX7" fmla="*/ 1806 w 793923"/>
                    <a:gd name="connsiteY7" fmla="*/ 838339 h 875604"/>
                    <a:gd name="connsiteX8" fmla="*/ 124048 w 793923"/>
                    <a:gd name="connsiteY8" fmla="*/ 248400 h 875604"/>
                    <a:gd name="connsiteX0" fmla="*/ 124048 w 794184"/>
                    <a:gd name="connsiteY0" fmla="*/ 248479 h 875683"/>
                    <a:gd name="connsiteX1" fmla="*/ 173321 w 794184"/>
                    <a:gd name="connsiteY1" fmla="*/ 198472 h 875683"/>
                    <a:gd name="connsiteX2" fmla="*/ 764259 w 794184"/>
                    <a:gd name="connsiteY2" fmla="*/ 4702 h 875683"/>
                    <a:gd name="connsiteX3" fmla="*/ 793494 w 794184"/>
                    <a:gd name="connsiteY3" fmla="*/ 30604 h 875683"/>
                    <a:gd name="connsiteX4" fmla="*/ 644691 w 794184"/>
                    <a:gd name="connsiteY4" fmla="*/ 630591 h 875683"/>
                    <a:gd name="connsiteX5" fmla="*/ 606420 w 794184"/>
                    <a:gd name="connsiteY5" fmla="*/ 667070 h 875683"/>
                    <a:gd name="connsiteX6" fmla="*/ 37635 w 794184"/>
                    <a:gd name="connsiteY6" fmla="*/ 870285 h 875683"/>
                    <a:gd name="connsiteX7" fmla="*/ 1806 w 794184"/>
                    <a:gd name="connsiteY7" fmla="*/ 838418 h 875683"/>
                    <a:gd name="connsiteX8" fmla="*/ 124048 w 794184"/>
                    <a:gd name="connsiteY8" fmla="*/ 248479 h 875683"/>
                    <a:gd name="connsiteX0" fmla="*/ 124048 w 797698"/>
                    <a:gd name="connsiteY0" fmla="*/ 250607 h 877811"/>
                    <a:gd name="connsiteX1" fmla="*/ 173321 w 797698"/>
                    <a:gd name="connsiteY1" fmla="*/ 200600 h 877811"/>
                    <a:gd name="connsiteX2" fmla="*/ 764259 w 797698"/>
                    <a:gd name="connsiteY2" fmla="*/ 6830 h 877811"/>
                    <a:gd name="connsiteX3" fmla="*/ 793494 w 797698"/>
                    <a:gd name="connsiteY3" fmla="*/ 32732 h 877811"/>
                    <a:gd name="connsiteX4" fmla="*/ 644691 w 797698"/>
                    <a:gd name="connsiteY4" fmla="*/ 632719 h 877811"/>
                    <a:gd name="connsiteX5" fmla="*/ 606420 w 797698"/>
                    <a:gd name="connsiteY5" fmla="*/ 669198 h 877811"/>
                    <a:gd name="connsiteX6" fmla="*/ 37635 w 797698"/>
                    <a:gd name="connsiteY6" fmla="*/ 872413 h 877811"/>
                    <a:gd name="connsiteX7" fmla="*/ 1806 w 797698"/>
                    <a:gd name="connsiteY7" fmla="*/ 840546 h 877811"/>
                    <a:gd name="connsiteX8" fmla="*/ 124048 w 797698"/>
                    <a:gd name="connsiteY8" fmla="*/ 250607 h 877811"/>
                    <a:gd name="connsiteX0" fmla="*/ 124048 w 794940"/>
                    <a:gd name="connsiteY0" fmla="*/ 249962 h 877166"/>
                    <a:gd name="connsiteX1" fmla="*/ 173321 w 794940"/>
                    <a:gd name="connsiteY1" fmla="*/ 199955 h 877166"/>
                    <a:gd name="connsiteX2" fmla="*/ 764259 w 794940"/>
                    <a:gd name="connsiteY2" fmla="*/ 6185 h 877166"/>
                    <a:gd name="connsiteX3" fmla="*/ 793494 w 794940"/>
                    <a:gd name="connsiteY3" fmla="*/ 32087 h 877166"/>
                    <a:gd name="connsiteX4" fmla="*/ 644691 w 794940"/>
                    <a:gd name="connsiteY4" fmla="*/ 632074 h 877166"/>
                    <a:gd name="connsiteX5" fmla="*/ 606420 w 794940"/>
                    <a:gd name="connsiteY5" fmla="*/ 668553 h 877166"/>
                    <a:gd name="connsiteX6" fmla="*/ 37635 w 794940"/>
                    <a:gd name="connsiteY6" fmla="*/ 871768 h 877166"/>
                    <a:gd name="connsiteX7" fmla="*/ 1806 w 794940"/>
                    <a:gd name="connsiteY7" fmla="*/ 839901 h 877166"/>
                    <a:gd name="connsiteX8" fmla="*/ 124048 w 794940"/>
                    <a:gd name="connsiteY8" fmla="*/ 249962 h 877166"/>
                    <a:gd name="connsiteX0" fmla="*/ 124048 w 796860"/>
                    <a:gd name="connsiteY0" fmla="*/ 248978 h 876182"/>
                    <a:gd name="connsiteX1" fmla="*/ 173321 w 796860"/>
                    <a:gd name="connsiteY1" fmla="*/ 198971 h 876182"/>
                    <a:gd name="connsiteX2" fmla="*/ 764259 w 796860"/>
                    <a:gd name="connsiteY2" fmla="*/ 5201 h 876182"/>
                    <a:gd name="connsiteX3" fmla="*/ 793494 w 796860"/>
                    <a:gd name="connsiteY3" fmla="*/ 31103 h 876182"/>
                    <a:gd name="connsiteX4" fmla="*/ 644691 w 796860"/>
                    <a:gd name="connsiteY4" fmla="*/ 631090 h 876182"/>
                    <a:gd name="connsiteX5" fmla="*/ 606420 w 796860"/>
                    <a:gd name="connsiteY5" fmla="*/ 667569 h 876182"/>
                    <a:gd name="connsiteX6" fmla="*/ 37635 w 796860"/>
                    <a:gd name="connsiteY6" fmla="*/ 870784 h 876182"/>
                    <a:gd name="connsiteX7" fmla="*/ 1806 w 796860"/>
                    <a:gd name="connsiteY7" fmla="*/ 838917 h 876182"/>
                    <a:gd name="connsiteX8" fmla="*/ 124048 w 796860"/>
                    <a:gd name="connsiteY8" fmla="*/ 248978 h 876182"/>
                    <a:gd name="connsiteX0" fmla="*/ 124048 w 795082"/>
                    <a:gd name="connsiteY0" fmla="*/ 248097 h 875301"/>
                    <a:gd name="connsiteX1" fmla="*/ 173321 w 795082"/>
                    <a:gd name="connsiteY1" fmla="*/ 198090 h 875301"/>
                    <a:gd name="connsiteX2" fmla="*/ 764259 w 795082"/>
                    <a:gd name="connsiteY2" fmla="*/ 4320 h 875301"/>
                    <a:gd name="connsiteX3" fmla="*/ 793494 w 795082"/>
                    <a:gd name="connsiteY3" fmla="*/ 30222 h 875301"/>
                    <a:gd name="connsiteX4" fmla="*/ 644691 w 795082"/>
                    <a:gd name="connsiteY4" fmla="*/ 630209 h 875301"/>
                    <a:gd name="connsiteX5" fmla="*/ 606420 w 795082"/>
                    <a:gd name="connsiteY5" fmla="*/ 666688 h 875301"/>
                    <a:gd name="connsiteX6" fmla="*/ 37635 w 795082"/>
                    <a:gd name="connsiteY6" fmla="*/ 869903 h 875301"/>
                    <a:gd name="connsiteX7" fmla="*/ 1806 w 795082"/>
                    <a:gd name="connsiteY7" fmla="*/ 838036 h 875301"/>
                    <a:gd name="connsiteX8" fmla="*/ 124048 w 795082"/>
                    <a:gd name="connsiteY8" fmla="*/ 248097 h 875301"/>
                    <a:gd name="connsiteX0" fmla="*/ 124048 w 793494"/>
                    <a:gd name="connsiteY0" fmla="*/ 247108 h 874312"/>
                    <a:gd name="connsiteX1" fmla="*/ 173321 w 793494"/>
                    <a:gd name="connsiteY1" fmla="*/ 197101 h 874312"/>
                    <a:gd name="connsiteX2" fmla="*/ 764259 w 793494"/>
                    <a:gd name="connsiteY2" fmla="*/ 3331 h 874312"/>
                    <a:gd name="connsiteX3" fmla="*/ 793494 w 793494"/>
                    <a:gd name="connsiteY3" fmla="*/ 29233 h 874312"/>
                    <a:gd name="connsiteX4" fmla="*/ 644691 w 793494"/>
                    <a:gd name="connsiteY4" fmla="*/ 629220 h 874312"/>
                    <a:gd name="connsiteX5" fmla="*/ 606420 w 793494"/>
                    <a:gd name="connsiteY5" fmla="*/ 665699 h 874312"/>
                    <a:gd name="connsiteX6" fmla="*/ 37635 w 793494"/>
                    <a:gd name="connsiteY6" fmla="*/ 868914 h 874312"/>
                    <a:gd name="connsiteX7" fmla="*/ 1806 w 793494"/>
                    <a:gd name="connsiteY7" fmla="*/ 837047 h 874312"/>
                    <a:gd name="connsiteX8" fmla="*/ 124048 w 793494"/>
                    <a:gd name="connsiteY8" fmla="*/ 247108 h 874312"/>
                    <a:gd name="connsiteX0" fmla="*/ 124048 w 793494"/>
                    <a:gd name="connsiteY0" fmla="*/ 248036 h 875240"/>
                    <a:gd name="connsiteX1" fmla="*/ 173321 w 793494"/>
                    <a:gd name="connsiteY1" fmla="*/ 198029 h 875240"/>
                    <a:gd name="connsiteX2" fmla="*/ 764259 w 793494"/>
                    <a:gd name="connsiteY2" fmla="*/ 4259 h 875240"/>
                    <a:gd name="connsiteX3" fmla="*/ 793494 w 793494"/>
                    <a:gd name="connsiteY3" fmla="*/ 30161 h 875240"/>
                    <a:gd name="connsiteX4" fmla="*/ 644691 w 793494"/>
                    <a:gd name="connsiteY4" fmla="*/ 630148 h 875240"/>
                    <a:gd name="connsiteX5" fmla="*/ 606420 w 793494"/>
                    <a:gd name="connsiteY5" fmla="*/ 666627 h 875240"/>
                    <a:gd name="connsiteX6" fmla="*/ 37635 w 793494"/>
                    <a:gd name="connsiteY6" fmla="*/ 869842 h 875240"/>
                    <a:gd name="connsiteX7" fmla="*/ 1806 w 793494"/>
                    <a:gd name="connsiteY7" fmla="*/ 837975 h 875240"/>
                    <a:gd name="connsiteX8" fmla="*/ 124048 w 793494"/>
                    <a:gd name="connsiteY8" fmla="*/ 248036 h 875240"/>
                    <a:gd name="connsiteX0" fmla="*/ 124048 w 789365"/>
                    <a:gd name="connsiteY0" fmla="*/ 246759 h 873963"/>
                    <a:gd name="connsiteX1" fmla="*/ 173321 w 789365"/>
                    <a:gd name="connsiteY1" fmla="*/ 196752 h 873963"/>
                    <a:gd name="connsiteX2" fmla="*/ 764259 w 789365"/>
                    <a:gd name="connsiteY2" fmla="*/ 2982 h 873963"/>
                    <a:gd name="connsiteX3" fmla="*/ 789365 w 789365"/>
                    <a:gd name="connsiteY3" fmla="*/ 38036 h 873963"/>
                    <a:gd name="connsiteX4" fmla="*/ 644691 w 789365"/>
                    <a:gd name="connsiteY4" fmla="*/ 628871 h 873963"/>
                    <a:gd name="connsiteX5" fmla="*/ 606420 w 789365"/>
                    <a:gd name="connsiteY5" fmla="*/ 665350 h 873963"/>
                    <a:gd name="connsiteX6" fmla="*/ 37635 w 789365"/>
                    <a:gd name="connsiteY6" fmla="*/ 868565 h 873963"/>
                    <a:gd name="connsiteX7" fmla="*/ 1806 w 789365"/>
                    <a:gd name="connsiteY7" fmla="*/ 836698 h 873963"/>
                    <a:gd name="connsiteX8" fmla="*/ 124048 w 789365"/>
                    <a:gd name="connsiteY8" fmla="*/ 246759 h 873963"/>
                    <a:gd name="connsiteX0" fmla="*/ 124048 w 791438"/>
                    <a:gd name="connsiteY0" fmla="*/ 247887 h 875091"/>
                    <a:gd name="connsiteX1" fmla="*/ 173321 w 791438"/>
                    <a:gd name="connsiteY1" fmla="*/ 197880 h 875091"/>
                    <a:gd name="connsiteX2" fmla="*/ 764259 w 791438"/>
                    <a:gd name="connsiteY2" fmla="*/ 4110 h 875091"/>
                    <a:gd name="connsiteX3" fmla="*/ 789365 w 791438"/>
                    <a:gd name="connsiteY3" fmla="*/ 39164 h 875091"/>
                    <a:gd name="connsiteX4" fmla="*/ 644691 w 791438"/>
                    <a:gd name="connsiteY4" fmla="*/ 629999 h 875091"/>
                    <a:gd name="connsiteX5" fmla="*/ 606420 w 791438"/>
                    <a:gd name="connsiteY5" fmla="*/ 666478 h 875091"/>
                    <a:gd name="connsiteX6" fmla="*/ 37635 w 791438"/>
                    <a:gd name="connsiteY6" fmla="*/ 869693 h 875091"/>
                    <a:gd name="connsiteX7" fmla="*/ 1806 w 791438"/>
                    <a:gd name="connsiteY7" fmla="*/ 837826 h 875091"/>
                    <a:gd name="connsiteX8" fmla="*/ 124048 w 791438"/>
                    <a:gd name="connsiteY8" fmla="*/ 247887 h 875091"/>
                    <a:gd name="connsiteX0" fmla="*/ 124048 w 790253"/>
                    <a:gd name="connsiteY0" fmla="*/ 245693 h 872897"/>
                    <a:gd name="connsiteX1" fmla="*/ 173321 w 790253"/>
                    <a:gd name="connsiteY1" fmla="*/ 195686 h 872897"/>
                    <a:gd name="connsiteX2" fmla="*/ 753132 w 790253"/>
                    <a:gd name="connsiteY2" fmla="*/ 4606 h 872897"/>
                    <a:gd name="connsiteX3" fmla="*/ 789365 w 790253"/>
                    <a:gd name="connsiteY3" fmla="*/ 36970 h 872897"/>
                    <a:gd name="connsiteX4" fmla="*/ 644691 w 790253"/>
                    <a:gd name="connsiteY4" fmla="*/ 627805 h 872897"/>
                    <a:gd name="connsiteX5" fmla="*/ 606420 w 790253"/>
                    <a:gd name="connsiteY5" fmla="*/ 664284 h 872897"/>
                    <a:gd name="connsiteX6" fmla="*/ 37635 w 790253"/>
                    <a:gd name="connsiteY6" fmla="*/ 867499 h 872897"/>
                    <a:gd name="connsiteX7" fmla="*/ 1806 w 790253"/>
                    <a:gd name="connsiteY7" fmla="*/ 835632 h 872897"/>
                    <a:gd name="connsiteX8" fmla="*/ 124048 w 790253"/>
                    <a:gd name="connsiteY8" fmla="*/ 245693 h 872897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2883 w 790424"/>
                    <a:gd name="connsiteY0" fmla="*/ 245927 h 859457"/>
                    <a:gd name="connsiteX1" fmla="*/ 172156 w 790424"/>
                    <a:gd name="connsiteY1" fmla="*/ 195920 h 859457"/>
                    <a:gd name="connsiteX2" fmla="*/ 751967 w 790424"/>
                    <a:gd name="connsiteY2" fmla="*/ 4840 h 859457"/>
                    <a:gd name="connsiteX3" fmla="*/ 788200 w 790424"/>
                    <a:gd name="connsiteY3" fmla="*/ 37204 h 859457"/>
                    <a:gd name="connsiteX4" fmla="*/ 643526 w 790424"/>
                    <a:gd name="connsiteY4" fmla="*/ 628039 h 859457"/>
                    <a:gd name="connsiteX5" fmla="*/ 605255 w 790424"/>
                    <a:gd name="connsiteY5" fmla="*/ 664518 h 859457"/>
                    <a:gd name="connsiteX6" fmla="*/ 58009 w 790424"/>
                    <a:gd name="connsiteY6" fmla="*/ 844406 h 859457"/>
                    <a:gd name="connsiteX7" fmla="*/ 641 w 790424"/>
                    <a:gd name="connsiteY7" fmla="*/ 835866 h 859457"/>
                    <a:gd name="connsiteX8" fmla="*/ 122883 w 790424"/>
                    <a:gd name="connsiteY8" fmla="*/ 245927 h 859457"/>
                    <a:gd name="connsiteX0" fmla="*/ 122633 w 790174"/>
                    <a:gd name="connsiteY0" fmla="*/ 245927 h 852924"/>
                    <a:gd name="connsiteX1" fmla="*/ 171906 w 790174"/>
                    <a:gd name="connsiteY1" fmla="*/ 195920 h 852924"/>
                    <a:gd name="connsiteX2" fmla="*/ 751717 w 790174"/>
                    <a:gd name="connsiteY2" fmla="*/ 4840 h 852924"/>
                    <a:gd name="connsiteX3" fmla="*/ 787950 w 790174"/>
                    <a:gd name="connsiteY3" fmla="*/ 37204 h 852924"/>
                    <a:gd name="connsiteX4" fmla="*/ 643276 w 790174"/>
                    <a:gd name="connsiteY4" fmla="*/ 628039 h 852924"/>
                    <a:gd name="connsiteX5" fmla="*/ 605005 w 790174"/>
                    <a:gd name="connsiteY5" fmla="*/ 664518 h 852924"/>
                    <a:gd name="connsiteX6" fmla="*/ 77144 w 790174"/>
                    <a:gd name="connsiteY6" fmla="*/ 823412 h 852924"/>
                    <a:gd name="connsiteX7" fmla="*/ 391 w 790174"/>
                    <a:gd name="connsiteY7" fmla="*/ 835866 h 852924"/>
                    <a:gd name="connsiteX8" fmla="*/ 122633 w 790174"/>
                    <a:gd name="connsiteY8" fmla="*/ 245927 h 852924"/>
                    <a:gd name="connsiteX0" fmla="*/ 122633 w 772384"/>
                    <a:gd name="connsiteY0" fmla="*/ 242770 h 849767"/>
                    <a:gd name="connsiteX1" fmla="*/ 171906 w 772384"/>
                    <a:gd name="connsiteY1" fmla="*/ 192763 h 849767"/>
                    <a:gd name="connsiteX2" fmla="*/ 751717 w 772384"/>
                    <a:gd name="connsiteY2" fmla="*/ 1683 h 849767"/>
                    <a:gd name="connsiteX3" fmla="*/ 753488 w 772384"/>
                    <a:gd name="connsiteY3" fmla="*/ 71371 h 849767"/>
                    <a:gd name="connsiteX4" fmla="*/ 643276 w 772384"/>
                    <a:gd name="connsiteY4" fmla="*/ 624882 h 849767"/>
                    <a:gd name="connsiteX5" fmla="*/ 605005 w 772384"/>
                    <a:gd name="connsiteY5" fmla="*/ 661361 h 849767"/>
                    <a:gd name="connsiteX6" fmla="*/ 77144 w 772384"/>
                    <a:gd name="connsiteY6" fmla="*/ 820255 h 849767"/>
                    <a:gd name="connsiteX7" fmla="*/ 391 w 772384"/>
                    <a:gd name="connsiteY7" fmla="*/ 832709 h 849767"/>
                    <a:gd name="connsiteX8" fmla="*/ 122633 w 772384"/>
                    <a:gd name="connsiteY8" fmla="*/ 242770 h 849767"/>
                    <a:gd name="connsiteX0" fmla="*/ 122741 w 772492"/>
                    <a:gd name="connsiteY0" fmla="*/ 242770 h 852917"/>
                    <a:gd name="connsiteX1" fmla="*/ 172014 w 772492"/>
                    <a:gd name="connsiteY1" fmla="*/ 192763 h 852917"/>
                    <a:gd name="connsiteX2" fmla="*/ 751825 w 772492"/>
                    <a:gd name="connsiteY2" fmla="*/ 1683 h 852917"/>
                    <a:gd name="connsiteX3" fmla="*/ 753596 w 772492"/>
                    <a:gd name="connsiteY3" fmla="*/ 71371 h 852917"/>
                    <a:gd name="connsiteX4" fmla="*/ 643384 w 772492"/>
                    <a:gd name="connsiteY4" fmla="*/ 624882 h 852917"/>
                    <a:gd name="connsiteX5" fmla="*/ 605113 w 772492"/>
                    <a:gd name="connsiteY5" fmla="*/ 661361 h 852917"/>
                    <a:gd name="connsiteX6" fmla="*/ 66482 w 772492"/>
                    <a:gd name="connsiteY6" fmla="*/ 831918 h 852917"/>
                    <a:gd name="connsiteX7" fmla="*/ 499 w 772492"/>
                    <a:gd name="connsiteY7" fmla="*/ 832709 h 852917"/>
                    <a:gd name="connsiteX8" fmla="*/ 122741 w 772492"/>
                    <a:gd name="connsiteY8" fmla="*/ 242770 h 852917"/>
                    <a:gd name="connsiteX0" fmla="*/ 104002 w 753753"/>
                    <a:gd name="connsiteY0" fmla="*/ 242770 h 839381"/>
                    <a:gd name="connsiteX1" fmla="*/ 153275 w 753753"/>
                    <a:gd name="connsiteY1" fmla="*/ 192763 h 839381"/>
                    <a:gd name="connsiteX2" fmla="*/ 733086 w 753753"/>
                    <a:gd name="connsiteY2" fmla="*/ 1683 h 839381"/>
                    <a:gd name="connsiteX3" fmla="*/ 734857 w 753753"/>
                    <a:gd name="connsiteY3" fmla="*/ 71371 h 839381"/>
                    <a:gd name="connsiteX4" fmla="*/ 624645 w 753753"/>
                    <a:gd name="connsiteY4" fmla="*/ 624882 h 839381"/>
                    <a:gd name="connsiteX5" fmla="*/ 586374 w 753753"/>
                    <a:gd name="connsiteY5" fmla="*/ 661361 h 839381"/>
                    <a:gd name="connsiteX6" fmla="*/ 47743 w 753753"/>
                    <a:gd name="connsiteY6" fmla="*/ 831918 h 839381"/>
                    <a:gd name="connsiteX7" fmla="*/ 965 w 753753"/>
                    <a:gd name="connsiteY7" fmla="*/ 807228 h 839381"/>
                    <a:gd name="connsiteX8" fmla="*/ 104002 w 753753"/>
                    <a:gd name="connsiteY8" fmla="*/ 242770 h 839381"/>
                    <a:gd name="connsiteX0" fmla="*/ 104002 w 739271"/>
                    <a:gd name="connsiteY0" fmla="*/ 224656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104002 w 739271"/>
                    <a:gd name="connsiteY8" fmla="*/ 224656 h 821267"/>
                    <a:gd name="connsiteX0" fmla="*/ 86950 w 739271"/>
                    <a:gd name="connsiteY0" fmla="*/ 247803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0531 w 739271"/>
                    <a:gd name="connsiteY1" fmla="*/ 193132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8332 w 737730"/>
                    <a:gd name="connsiteY0" fmla="*/ 233807 h 817611"/>
                    <a:gd name="connsiteX1" fmla="*/ 147605 w 737730"/>
                    <a:gd name="connsiteY1" fmla="*/ 183801 h 817611"/>
                    <a:gd name="connsiteX2" fmla="*/ 705341 w 737730"/>
                    <a:gd name="connsiteY2" fmla="*/ 2588 h 817611"/>
                    <a:gd name="connsiteX3" fmla="*/ 733316 w 737730"/>
                    <a:gd name="connsiteY3" fmla="*/ 53257 h 817611"/>
                    <a:gd name="connsiteX4" fmla="*/ 626876 w 737730"/>
                    <a:gd name="connsiteY4" fmla="*/ 588643 h 817611"/>
                    <a:gd name="connsiteX5" fmla="*/ 573706 w 737730"/>
                    <a:gd name="connsiteY5" fmla="*/ 645937 h 817611"/>
                    <a:gd name="connsiteX6" fmla="*/ 46202 w 737730"/>
                    <a:gd name="connsiteY6" fmla="*/ 813804 h 817611"/>
                    <a:gd name="connsiteX7" fmla="*/ 1042 w 737730"/>
                    <a:gd name="connsiteY7" fmla="*/ 773321 h 817611"/>
                    <a:gd name="connsiteX8" fmla="*/ 98332 w 737730"/>
                    <a:gd name="connsiteY8" fmla="*/ 233807 h 817611"/>
                    <a:gd name="connsiteX0" fmla="*/ 98171 w 737569"/>
                    <a:gd name="connsiteY0" fmla="*/ 233807 h 819939"/>
                    <a:gd name="connsiteX1" fmla="*/ 147444 w 737569"/>
                    <a:gd name="connsiteY1" fmla="*/ 183801 h 819939"/>
                    <a:gd name="connsiteX2" fmla="*/ 705180 w 737569"/>
                    <a:gd name="connsiteY2" fmla="*/ 2588 h 819939"/>
                    <a:gd name="connsiteX3" fmla="*/ 733155 w 737569"/>
                    <a:gd name="connsiteY3" fmla="*/ 53257 h 819939"/>
                    <a:gd name="connsiteX4" fmla="*/ 626715 w 737569"/>
                    <a:gd name="connsiteY4" fmla="*/ 588643 h 819939"/>
                    <a:gd name="connsiteX5" fmla="*/ 573545 w 737569"/>
                    <a:gd name="connsiteY5" fmla="*/ 645937 h 819939"/>
                    <a:gd name="connsiteX6" fmla="*/ 46041 w 737569"/>
                    <a:gd name="connsiteY6" fmla="*/ 813804 h 819939"/>
                    <a:gd name="connsiteX7" fmla="*/ 881 w 737569"/>
                    <a:gd name="connsiteY7" fmla="*/ 773321 h 819939"/>
                    <a:gd name="connsiteX8" fmla="*/ 98171 w 737569"/>
                    <a:gd name="connsiteY8" fmla="*/ 233807 h 819939"/>
                    <a:gd name="connsiteX0" fmla="*/ 98562 w 737960"/>
                    <a:gd name="connsiteY0" fmla="*/ 233807 h 821055"/>
                    <a:gd name="connsiteX1" fmla="*/ 147835 w 737960"/>
                    <a:gd name="connsiteY1" fmla="*/ 183801 h 821055"/>
                    <a:gd name="connsiteX2" fmla="*/ 705571 w 737960"/>
                    <a:gd name="connsiteY2" fmla="*/ 2588 h 821055"/>
                    <a:gd name="connsiteX3" fmla="*/ 733546 w 737960"/>
                    <a:gd name="connsiteY3" fmla="*/ 53257 h 821055"/>
                    <a:gd name="connsiteX4" fmla="*/ 627106 w 737960"/>
                    <a:gd name="connsiteY4" fmla="*/ 588643 h 821055"/>
                    <a:gd name="connsiteX5" fmla="*/ 573936 w 737960"/>
                    <a:gd name="connsiteY5" fmla="*/ 645937 h 821055"/>
                    <a:gd name="connsiteX6" fmla="*/ 46432 w 737960"/>
                    <a:gd name="connsiteY6" fmla="*/ 813804 h 821055"/>
                    <a:gd name="connsiteX7" fmla="*/ 1272 w 737960"/>
                    <a:gd name="connsiteY7" fmla="*/ 773321 h 821055"/>
                    <a:gd name="connsiteX8" fmla="*/ 98562 w 737960"/>
                    <a:gd name="connsiteY8" fmla="*/ 233807 h 821055"/>
                    <a:gd name="connsiteX0" fmla="*/ 98562 w 739165"/>
                    <a:gd name="connsiteY0" fmla="*/ 234909 h 822157"/>
                    <a:gd name="connsiteX1" fmla="*/ 147835 w 739165"/>
                    <a:gd name="connsiteY1" fmla="*/ 184903 h 822157"/>
                    <a:gd name="connsiteX2" fmla="*/ 705571 w 739165"/>
                    <a:gd name="connsiteY2" fmla="*/ 3690 h 822157"/>
                    <a:gd name="connsiteX3" fmla="*/ 735342 w 739165"/>
                    <a:gd name="connsiteY3" fmla="*/ 43053 h 822157"/>
                    <a:gd name="connsiteX4" fmla="*/ 627106 w 739165"/>
                    <a:gd name="connsiteY4" fmla="*/ 589745 h 822157"/>
                    <a:gd name="connsiteX5" fmla="*/ 573936 w 739165"/>
                    <a:gd name="connsiteY5" fmla="*/ 647039 h 822157"/>
                    <a:gd name="connsiteX6" fmla="*/ 46432 w 739165"/>
                    <a:gd name="connsiteY6" fmla="*/ 814906 h 822157"/>
                    <a:gd name="connsiteX7" fmla="*/ 1272 w 739165"/>
                    <a:gd name="connsiteY7" fmla="*/ 774423 h 822157"/>
                    <a:gd name="connsiteX8" fmla="*/ 98562 w 739165"/>
                    <a:gd name="connsiteY8" fmla="*/ 234909 h 822157"/>
                    <a:gd name="connsiteX0" fmla="*/ 98562 w 736847"/>
                    <a:gd name="connsiteY0" fmla="*/ 236480 h 823728"/>
                    <a:gd name="connsiteX1" fmla="*/ 147835 w 736847"/>
                    <a:gd name="connsiteY1" fmla="*/ 186474 h 823728"/>
                    <a:gd name="connsiteX2" fmla="*/ 694265 w 736847"/>
                    <a:gd name="connsiteY2" fmla="*/ 3465 h 823728"/>
                    <a:gd name="connsiteX3" fmla="*/ 735342 w 736847"/>
                    <a:gd name="connsiteY3" fmla="*/ 44624 h 823728"/>
                    <a:gd name="connsiteX4" fmla="*/ 627106 w 736847"/>
                    <a:gd name="connsiteY4" fmla="*/ 591316 h 823728"/>
                    <a:gd name="connsiteX5" fmla="*/ 573936 w 736847"/>
                    <a:gd name="connsiteY5" fmla="*/ 648610 h 823728"/>
                    <a:gd name="connsiteX6" fmla="*/ 46432 w 736847"/>
                    <a:gd name="connsiteY6" fmla="*/ 816477 h 823728"/>
                    <a:gd name="connsiteX7" fmla="*/ 1272 w 736847"/>
                    <a:gd name="connsiteY7" fmla="*/ 775994 h 823728"/>
                    <a:gd name="connsiteX8" fmla="*/ 98562 w 736847"/>
                    <a:gd name="connsiteY8" fmla="*/ 236480 h 823728"/>
                    <a:gd name="connsiteX0" fmla="*/ 98562 w 737417"/>
                    <a:gd name="connsiteY0" fmla="*/ 236551 h 823799"/>
                    <a:gd name="connsiteX1" fmla="*/ 147835 w 737417"/>
                    <a:gd name="connsiteY1" fmla="*/ 186545 h 823799"/>
                    <a:gd name="connsiteX2" fmla="*/ 694265 w 737417"/>
                    <a:gd name="connsiteY2" fmla="*/ 3536 h 823799"/>
                    <a:gd name="connsiteX3" fmla="*/ 735342 w 737417"/>
                    <a:gd name="connsiteY3" fmla="*/ 44695 h 823799"/>
                    <a:gd name="connsiteX4" fmla="*/ 627106 w 737417"/>
                    <a:gd name="connsiteY4" fmla="*/ 591387 h 823799"/>
                    <a:gd name="connsiteX5" fmla="*/ 573936 w 737417"/>
                    <a:gd name="connsiteY5" fmla="*/ 648681 h 823799"/>
                    <a:gd name="connsiteX6" fmla="*/ 46432 w 737417"/>
                    <a:gd name="connsiteY6" fmla="*/ 816548 h 823799"/>
                    <a:gd name="connsiteX7" fmla="*/ 1272 w 737417"/>
                    <a:gd name="connsiteY7" fmla="*/ 776065 h 823799"/>
                    <a:gd name="connsiteX8" fmla="*/ 98562 w 737417"/>
                    <a:gd name="connsiteY8" fmla="*/ 236551 h 823799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7106 w 738110"/>
                    <a:gd name="connsiteY4" fmla="*/ 593880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9248 w 738796"/>
                    <a:gd name="connsiteY0" fmla="*/ 239044 h 827408"/>
                    <a:gd name="connsiteX1" fmla="*/ 148521 w 738796"/>
                    <a:gd name="connsiteY1" fmla="*/ 189038 h 827408"/>
                    <a:gd name="connsiteX2" fmla="*/ 694951 w 738796"/>
                    <a:gd name="connsiteY2" fmla="*/ 6029 h 827408"/>
                    <a:gd name="connsiteX3" fmla="*/ 736028 w 738796"/>
                    <a:gd name="connsiteY3" fmla="*/ 47188 h 827408"/>
                    <a:gd name="connsiteX4" fmla="*/ 626174 w 738796"/>
                    <a:gd name="connsiteY4" fmla="*/ 609671 h 827408"/>
                    <a:gd name="connsiteX5" fmla="*/ 585749 w 738796"/>
                    <a:gd name="connsiteY5" fmla="*/ 648484 h 827408"/>
                    <a:gd name="connsiteX6" fmla="*/ 47118 w 738796"/>
                    <a:gd name="connsiteY6" fmla="*/ 819041 h 827408"/>
                    <a:gd name="connsiteX7" fmla="*/ 1958 w 738796"/>
                    <a:gd name="connsiteY7" fmla="*/ 778558 h 827408"/>
                    <a:gd name="connsiteX8" fmla="*/ 99248 w 738796"/>
                    <a:gd name="connsiteY8" fmla="*/ 239044 h 827408"/>
                    <a:gd name="connsiteX0" fmla="*/ 99248 w 740665"/>
                    <a:gd name="connsiteY0" fmla="*/ 240101 h 828465"/>
                    <a:gd name="connsiteX1" fmla="*/ 148521 w 740665"/>
                    <a:gd name="connsiteY1" fmla="*/ 190095 h 828465"/>
                    <a:gd name="connsiteX2" fmla="*/ 694951 w 740665"/>
                    <a:gd name="connsiteY2" fmla="*/ 7086 h 828465"/>
                    <a:gd name="connsiteX3" fmla="*/ 736028 w 740665"/>
                    <a:gd name="connsiteY3" fmla="*/ 48245 h 828465"/>
                    <a:gd name="connsiteX4" fmla="*/ 626174 w 740665"/>
                    <a:gd name="connsiteY4" fmla="*/ 610728 h 828465"/>
                    <a:gd name="connsiteX5" fmla="*/ 585749 w 740665"/>
                    <a:gd name="connsiteY5" fmla="*/ 649541 h 828465"/>
                    <a:gd name="connsiteX6" fmla="*/ 47118 w 740665"/>
                    <a:gd name="connsiteY6" fmla="*/ 820098 h 828465"/>
                    <a:gd name="connsiteX7" fmla="*/ 1958 w 740665"/>
                    <a:gd name="connsiteY7" fmla="*/ 779615 h 828465"/>
                    <a:gd name="connsiteX8" fmla="*/ 99248 w 740665"/>
                    <a:gd name="connsiteY8" fmla="*/ 240101 h 828465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44368"/>
                    <a:gd name="connsiteY0" fmla="*/ 241057 h 829421"/>
                    <a:gd name="connsiteX1" fmla="*/ 148521 w 744368"/>
                    <a:gd name="connsiteY1" fmla="*/ 191051 h 829421"/>
                    <a:gd name="connsiteX2" fmla="*/ 694951 w 744368"/>
                    <a:gd name="connsiteY2" fmla="*/ 8042 h 829421"/>
                    <a:gd name="connsiteX3" fmla="*/ 742489 w 744368"/>
                    <a:gd name="connsiteY3" fmla="*/ 42203 h 829421"/>
                    <a:gd name="connsiteX4" fmla="*/ 626174 w 744368"/>
                    <a:gd name="connsiteY4" fmla="*/ 611684 h 829421"/>
                    <a:gd name="connsiteX5" fmla="*/ 585749 w 744368"/>
                    <a:gd name="connsiteY5" fmla="*/ 650497 h 829421"/>
                    <a:gd name="connsiteX6" fmla="*/ 47118 w 744368"/>
                    <a:gd name="connsiteY6" fmla="*/ 821054 h 829421"/>
                    <a:gd name="connsiteX7" fmla="*/ 1958 w 744368"/>
                    <a:gd name="connsiteY7" fmla="*/ 780571 h 829421"/>
                    <a:gd name="connsiteX8" fmla="*/ 99248 w 744368"/>
                    <a:gd name="connsiteY8" fmla="*/ 241057 h 829421"/>
                    <a:gd name="connsiteX0" fmla="*/ 99248 w 742901"/>
                    <a:gd name="connsiteY0" fmla="*/ 238824 h 827188"/>
                    <a:gd name="connsiteX1" fmla="*/ 148521 w 742901"/>
                    <a:gd name="connsiteY1" fmla="*/ 188818 h 827188"/>
                    <a:gd name="connsiteX2" fmla="*/ 694951 w 742901"/>
                    <a:gd name="connsiteY2" fmla="*/ 5809 h 827188"/>
                    <a:gd name="connsiteX3" fmla="*/ 742489 w 742901"/>
                    <a:gd name="connsiteY3" fmla="*/ 39970 h 827188"/>
                    <a:gd name="connsiteX4" fmla="*/ 626174 w 742901"/>
                    <a:gd name="connsiteY4" fmla="*/ 609451 h 827188"/>
                    <a:gd name="connsiteX5" fmla="*/ 585749 w 742901"/>
                    <a:gd name="connsiteY5" fmla="*/ 648264 h 827188"/>
                    <a:gd name="connsiteX6" fmla="*/ 47118 w 742901"/>
                    <a:gd name="connsiteY6" fmla="*/ 818821 h 827188"/>
                    <a:gd name="connsiteX7" fmla="*/ 1958 w 742901"/>
                    <a:gd name="connsiteY7" fmla="*/ 778338 h 827188"/>
                    <a:gd name="connsiteX8" fmla="*/ 99248 w 742901"/>
                    <a:gd name="connsiteY8" fmla="*/ 238824 h 827188"/>
                    <a:gd name="connsiteX0" fmla="*/ 99248 w 744506"/>
                    <a:gd name="connsiteY0" fmla="*/ 238861 h 827225"/>
                    <a:gd name="connsiteX1" fmla="*/ 148521 w 744506"/>
                    <a:gd name="connsiteY1" fmla="*/ 188855 h 827225"/>
                    <a:gd name="connsiteX2" fmla="*/ 694951 w 744506"/>
                    <a:gd name="connsiteY2" fmla="*/ 5846 h 827225"/>
                    <a:gd name="connsiteX3" fmla="*/ 742489 w 744506"/>
                    <a:gd name="connsiteY3" fmla="*/ 40007 h 827225"/>
                    <a:gd name="connsiteX4" fmla="*/ 626174 w 744506"/>
                    <a:gd name="connsiteY4" fmla="*/ 609488 h 827225"/>
                    <a:gd name="connsiteX5" fmla="*/ 585749 w 744506"/>
                    <a:gd name="connsiteY5" fmla="*/ 648301 h 827225"/>
                    <a:gd name="connsiteX6" fmla="*/ 47118 w 744506"/>
                    <a:gd name="connsiteY6" fmla="*/ 818858 h 827225"/>
                    <a:gd name="connsiteX7" fmla="*/ 1958 w 744506"/>
                    <a:gd name="connsiteY7" fmla="*/ 778375 h 827225"/>
                    <a:gd name="connsiteX8" fmla="*/ 99248 w 744506"/>
                    <a:gd name="connsiteY8" fmla="*/ 238861 h 827225"/>
                    <a:gd name="connsiteX0" fmla="*/ 99248 w 744507"/>
                    <a:gd name="connsiteY0" fmla="*/ 238861 h 827225"/>
                    <a:gd name="connsiteX1" fmla="*/ 148521 w 744507"/>
                    <a:gd name="connsiteY1" fmla="*/ 188855 h 827225"/>
                    <a:gd name="connsiteX2" fmla="*/ 694951 w 744507"/>
                    <a:gd name="connsiteY2" fmla="*/ 5846 h 827225"/>
                    <a:gd name="connsiteX3" fmla="*/ 742489 w 744507"/>
                    <a:gd name="connsiteY3" fmla="*/ 40007 h 827225"/>
                    <a:gd name="connsiteX4" fmla="*/ 626174 w 744507"/>
                    <a:gd name="connsiteY4" fmla="*/ 609488 h 827225"/>
                    <a:gd name="connsiteX5" fmla="*/ 585749 w 744507"/>
                    <a:gd name="connsiteY5" fmla="*/ 648301 h 827225"/>
                    <a:gd name="connsiteX6" fmla="*/ 47118 w 744507"/>
                    <a:gd name="connsiteY6" fmla="*/ 818858 h 827225"/>
                    <a:gd name="connsiteX7" fmla="*/ 1958 w 744507"/>
                    <a:gd name="connsiteY7" fmla="*/ 778375 h 827225"/>
                    <a:gd name="connsiteX8" fmla="*/ 99248 w 744507"/>
                    <a:gd name="connsiteY8" fmla="*/ 238861 h 827225"/>
                    <a:gd name="connsiteX0" fmla="*/ 99248 w 745020"/>
                    <a:gd name="connsiteY0" fmla="*/ 238941 h 827305"/>
                    <a:gd name="connsiteX1" fmla="*/ 148521 w 745020"/>
                    <a:gd name="connsiteY1" fmla="*/ 188935 h 827305"/>
                    <a:gd name="connsiteX2" fmla="*/ 694951 w 745020"/>
                    <a:gd name="connsiteY2" fmla="*/ 5926 h 827305"/>
                    <a:gd name="connsiteX3" fmla="*/ 742489 w 745020"/>
                    <a:gd name="connsiteY3" fmla="*/ 40087 h 827305"/>
                    <a:gd name="connsiteX4" fmla="*/ 626174 w 745020"/>
                    <a:gd name="connsiteY4" fmla="*/ 609568 h 827305"/>
                    <a:gd name="connsiteX5" fmla="*/ 585749 w 745020"/>
                    <a:gd name="connsiteY5" fmla="*/ 648381 h 827305"/>
                    <a:gd name="connsiteX6" fmla="*/ 47118 w 745020"/>
                    <a:gd name="connsiteY6" fmla="*/ 818938 h 827305"/>
                    <a:gd name="connsiteX7" fmla="*/ 1958 w 745020"/>
                    <a:gd name="connsiteY7" fmla="*/ 778455 h 827305"/>
                    <a:gd name="connsiteX8" fmla="*/ 99248 w 745020"/>
                    <a:gd name="connsiteY8" fmla="*/ 238941 h 827305"/>
                    <a:gd name="connsiteX0" fmla="*/ 99248 w 744472"/>
                    <a:gd name="connsiteY0" fmla="*/ 242847 h 831211"/>
                    <a:gd name="connsiteX1" fmla="*/ 148521 w 744472"/>
                    <a:gd name="connsiteY1" fmla="*/ 192841 h 831211"/>
                    <a:gd name="connsiteX2" fmla="*/ 694951 w 744472"/>
                    <a:gd name="connsiteY2" fmla="*/ 9832 h 831211"/>
                    <a:gd name="connsiteX3" fmla="*/ 742489 w 744472"/>
                    <a:gd name="connsiteY3" fmla="*/ 43993 h 831211"/>
                    <a:gd name="connsiteX4" fmla="*/ 626174 w 744472"/>
                    <a:gd name="connsiteY4" fmla="*/ 613474 h 831211"/>
                    <a:gd name="connsiteX5" fmla="*/ 585749 w 744472"/>
                    <a:gd name="connsiteY5" fmla="*/ 652287 h 831211"/>
                    <a:gd name="connsiteX6" fmla="*/ 47118 w 744472"/>
                    <a:gd name="connsiteY6" fmla="*/ 822844 h 831211"/>
                    <a:gd name="connsiteX7" fmla="*/ 1958 w 744472"/>
                    <a:gd name="connsiteY7" fmla="*/ 782361 h 831211"/>
                    <a:gd name="connsiteX8" fmla="*/ 99248 w 744472"/>
                    <a:gd name="connsiteY8" fmla="*/ 242847 h 831211"/>
                    <a:gd name="connsiteX0" fmla="*/ 99248 w 745295"/>
                    <a:gd name="connsiteY0" fmla="*/ 241971 h 830335"/>
                    <a:gd name="connsiteX1" fmla="*/ 148521 w 745295"/>
                    <a:gd name="connsiteY1" fmla="*/ 191965 h 830335"/>
                    <a:gd name="connsiteX2" fmla="*/ 694951 w 745295"/>
                    <a:gd name="connsiteY2" fmla="*/ 8956 h 830335"/>
                    <a:gd name="connsiteX3" fmla="*/ 742489 w 745295"/>
                    <a:gd name="connsiteY3" fmla="*/ 43117 h 830335"/>
                    <a:gd name="connsiteX4" fmla="*/ 626174 w 745295"/>
                    <a:gd name="connsiteY4" fmla="*/ 612598 h 830335"/>
                    <a:gd name="connsiteX5" fmla="*/ 585749 w 745295"/>
                    <a:gd name="connsiteY5" fmla="*/ 651411 h 830335"/>
                    <a:gd name="connsiteX6" fmla="*/ 47118 w 745295"/>
                    <a:gd name="connsiteY6" fmla="*/ 821968 h 830335"/>
                    <a:gd name="connsiteX7" fmla="*/ 1958 w 745295"/>
                    <a:gd name="connsiteY7" fmla="*/ 781485 h 830335"/>
                    <a:gd name="connsiteX8" fmla="*/ 99248 w 745295"/>
                    <a:gd name="connsiteY8" fmla="*/ 241971 h 830335"/>
                    <a:gd name="connsiteX0" fmla="*/ 99248 w 746062"/>
                    <a:gd name="connsiteY0" fmla="*/ 244753 h 833117"/>
                    <a:gd name="connsiteX1" fmla="*/ 148521 w 746062"/>
                    <a:gd name="connsiteY1" fmla="*/ 194747 h 833117"/>
                    <a:gd name="connsiteX2" fmla="*/ 694951 w 746062"/>
                    <a:gd name="connsiteY2" fmla="*/ 11738 h 833117"/>
                    <a:gd name="connsiteX3" fmla="*/ 742489 w 746062"/>
                    <a:gd name="connsiteY3" fmla="*/ 45899 h 833117"/>
                    <a:gd name="connsiteX4" fmla="*/ 626174 w 746062"/>
                    <a:gd name="connsiteY4" fmla="*/ 615380 h 833117"/>
                    <a:gd name="connsiteX5" fmla="*/ 585749 w 746062"/>
                    <a:gd name="connsiteY5" fmla="*/ 654193 h 833117"/>
                    <a:gd name="connsiteX6" fmla="*/ 47118 w 746062"/>
                    <a:gd name="connsiteY6" fmla="*/ 824750 h 833117"/>
                    <a:gd name="connsiteX7" fmla="*/ 1958 w 746062"/>
                    <a:gd name="connsiteY7" fmla="*/ 784267 h 833117"/>
                    <a:gd name="connsiteX8" fmla="*/ 99248 w 746062"/>
                    <a:gd name="connsiteY8" fmla="*/ 244753 h 833117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102354 w 748001"/>
                    <a:gd name="connsiteY6" fmla="*/ 810647 h 833166"/>
                    <a:gd name="connsiteX7" fmla="*/ 47118 w 748001"/>
                    <a:gd name="connsiteY7" fmla="*/ 824799 h 833166"/>
                    <a:gd name="connsiteX8" fmla="*/ 1958 w 748001"/>
                    <a:gd name="connsiteY8" fmla="*/ 784316 h 833166"/>
                    <a:gd name="connsiteX9" fmla="*/ 99248 w 748001"/>
                    <a:gd name="connsiteY9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102354 w 748001"/>
                    <a:gd name="connsiteY7" fmla="*/ 810647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107613 w 756366"/>
                    <a:gd name="connsiteY0" fmla="*/ 244802 h 839178"/>
                    <a:gd name="connsiteX1" fmla="*/ 156886 w 756366"/>
                    <a:gd name="connsiteY1" fmla="*/ 194796 h 839178"/>
                    <a:gd name="connsiteX2" fmla="*/ 703316 w 756366"/>
                    <a:gd name="connsiteY2" fmla="*/ 11787 h 839178"/>
                    <a:gd name="connsiteX3" fmla="*/ 750854 w 756366"/>
                    <a:gd name="connsiteY3" fmla="*/ 45948 h 839178"/>
                    <a:gd name="connsiteX4" fmla="*/ 634539 w 756366"/>
                    <a:gd name="connsiteY4" fmla="*/ 615429 h 839178"/>
                    <a:gd name="connsiteX5" fmla="*/ 594114 w 756366"/>
                    <a:gd name="connsiteY5" fmla="*/ 654242 h 839178"/>
                    <a:gd name="connsiteX6" fmla="*/ 225939 w 756366"/>
                    <a:gd name="connsiteY6" fmla="*/ 770105 h 839178"/>
                    <a:gd name="connsiteX7" fmla="*/ 86312 w 756366"/>
                    <a:gd name="connsiteY7" fmla="*/ 818360 h 839178"/>
                    <a:gd name="connsiteX8" fmla="*/ 31075 w 756366"/>
                    <a:gd name="connsiteY8" fmla="*/ 832512 h 839178"/>
                    <a:gd name="connsiteX9" fmla="*/ 10323 w 756366"/>
                    <a:gd name="connsiteY9" fmla="*/ 784316 h 839178"/>
                    <a:gd name="connsiteX10" fmla="*/ 107613 w 756366"/>
                    <a:gd name="connsiteY10" fmla="*/ 244802 h 839178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61544 w 749543"/>
                    <a:gd name="connsiteY7" fmla="*/ 819075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178731 w 749543"/>
                    <a:gd name="connsiteY7" fmla="*/ 827886 h 835935"/>
                    <a:gd name="connsiteX8" fmla="*/ 57237 w 749543"/>
                    <a:gd name="connsiteY8" fmla="*/ 823740 h 835935"/>
                    <a:gd name="connsiteX9" fmla="*/ 24252 w 749543"/>
                    <a:gd name="connsiteY9" fmla="*/ 832512 h 835935"/>
                    <a:gd name="connsiteX10" fmla="*/ 3500 w 749543"/>
                    <a:gd name="connsiteY10" fmla="*/ 784316 h 835935"/>
                    <a:gd name="connsiteX11" fmla="*/ 100790 w 749543"/>
                    <a:gd name="connsiteY11" fmla="*/ 244802 h 835935"/>
                    <a:gd name="connsiteX0" fmla="*/ 100790 w 749543"/>
                    <a:gd name="connsiteY0" fmla="*/ 244802 h 1050050"/>
                    <a:gd name="connsiteX1" fmla="*/ 150063 w 749543"/>
                    <a:gd name="connsiteY1" fmla="*/ 194796 h 1050050"/>
                    <a:gd name="connsiteX2" fmla="*/ 696493 w 749543"/>
                    <a:gd name="connsiteY2" fmla="*/ 11787 h 1050050"/>
                    <a:gd name="connsiteX3" fmla="*/ 744031 w 749543"/>
                    <a:gd name="connsiteY3" fmla="*/ 45948 h 1050050"/>
                    <a:gd name="connsiteX4" fmla="*/ 627716 w 749543"/>
                    <a:gd name="connsiteY4" fmla="*/ 615429 h 1050050"/>
                    <a:gd name="connsiteX5" fmla="*/ 587291 w 749543"/>
                    <a:gd name="connsiteY5" fmla="*/ 654242 h 1050050"/>
                    <a:gd name="connsiteX6" fmla="*/ 176941 w 749543"/>
                    <a:gd name="connsiteY6" fmla="*/ 783019 h 1050050"/>
                    <a:gd name="connsiteX7" fmla="*/ 358341 w 749543"/>
                    <a:gd name="connsiteY7" fmla="*/ 1049905 h 1050050"/>
                    <a:gd name="connsiteX8" fmla="*/ 57237 w 749543"/>
                    <a:gd name="connsiteY8" fmla="*/ 823740 h 1050050"/>
                    <a:gd name="connsiteX9" fmla="*/ 24252 w 749543"/>
                    <a:gd name="connsiteY9" fmla="*/ 832512 h 1050050"/>
                    <a:gd name="connsiteX10" fmla="*/ 3500 w 749543"/>
                    <a:gd name="connsiteY10" fmla="*/ 784316 h 1050050"/>
                    <a:gd name="connsiteX11" fmla="*/ 100790 w 749543"/>
                    <a:gd name="connsiteY11" fmla="*/ 244802 h 1050050"/>
                    <a:gd name="connsiteX0" fmla="*/ 100790 w 749543"/>
                    <a:gd name="connsiteY0" fmla="*/ 244802 h 1056678"/>
                    <a:gd name="connsiteX1" fmla="*/ 150063 w 749543"/>
                    <a:gd name="connsiteY1" fmla="*/ 194796 h 1056678"/>
                    <a:gd name="connsiteX2" fmla="*/ 696493 w 749543"/>
                    <a:gd name="connsiteY2" fmla="*/ 11787 h 1056678"/>
                    <a:gd name="connsiteX3" fmla="*/ 744031 w 749543"/>
                    <a:gd name="connsiteY3" fmla="*/ 45948 h 1056678"/>
                    <a:gd name="connsiteX4" fmla="*/ 627716 w 749543"/>
                    <a:gd name="connsiteY4" fmla="*/ 615429 h 1056678"/>
                    <a:gd name="connsiteX5" fmla="*/ 587291 w 749543"/>
                    <a:gd name="connsiteY5" fmla="*/ 654242 h 1056678"/>
                    <a:gd name="connsiteX6" fmla="*/ 176941 w 749543"/>
                    <a:gd name="connsiteY6" fmla="*/ 783019 h 1056678"/>
                    <a:gd name="connsiteX7" fmla="*/ 294821 w 749543"/>
                    <a:gd name="connsiteY7" fmla="*/ 978291 h 1056678"/>
                    <a:gd name="connsiteX8" fmla="*/ 358341 w 749543"/>
                    <a:gd name="connsiteY8" fmla="*/ 1049905 h 1056678"/>
                    <a:gd name="connsiteX9" fmla="*/ 57237 w 749543"/>
                    <a:gd name="connsiteY9" fmla="*/ 823740 h 1056678"/>
                    <a:gd name="connsiteX10" fmla="*/ 24252 w 749543"/>
                    <a:gd name="connsiteY10" fmla="*/ 832512 h 1056678"/>
                    <a:gd name="connsiteX11" fmla="*/ 3500 w 749543"/>
                    <a:gd name="connsiteY11" fmla="*/ 784316 h 1056678"/>
                    <a:gd name="connsiteX12" fmla="*/ 100790 w 749543"/>
                    <a:gd name="connsiteY12" fmla="*/ 244802 h 1056678"/>
                    <a:gd name="connsiteX0" fmla="*/ 100790 w 749543"/>
                    <a:gd name="connsiteY0" fmla="*/ 244802 h 1049991"/>
                    <a:gd name="connsiteX1" fmla="*/ 150063 w 749543"/>
                    <a:gd name="connsiteY1" fmla="*/ 194796 h 1049991"/>
                    <a:gd name="connsiteX2" fmla="*/ 696493 w 749543"/>
                    <a:gd name="connsiteY2" fmla="*/ 11787 h 1049991"/>
                    <a:gd name="connsiteX3" fmla="*/ 744031 w 749543"/>
                    <a:gd name="connsiteY3" fmla="*/ 45948 h 1049991"/>
                    <a:gd name="connsiteX4" fmla="*/ 627716 w 749543"/>
                    <a:gd name="connsiteY4" fmla="*/ 615429 h 1049991"/>
                    <a:gd name="connsiteX5" fmla="*/ 587291 w 749543"/>
                    <a:gd name="connsiteY5" fmla="*/ 654242 h 1049991"/>
                    <a:gd name="connsiteX6" fmla="*/ 176941 w 749543"/>
                    <a:gd name="connsiteY6" fmla="*/ 783019 h 1049991"/>
                    <a:gd name="connsiteX7" fmla="*/ 294821 w 749543"/>
                    <a:gd name="connsiteY7" fmla="*/ 978291 h 1049991"/>
                    <a:gd name="connsiteX8" fmla="*/ 358341 w 749543"/>
                    <a:gd name="connsiteY8" fmla="*/ 1049905 h 1049991"/>
                    <a:gd name="connsiteX9" fmla="*/ 240446 w 749543"/>
                    <a:gd name="connsiteY9" fmla="*/ 966978 h 1049991"/>
                    <a:gd name="connsiteX10" fmla="*/ 57237 w 749543"/>
                    <a:gd name="connsiteY10" fmla="*/ 823740 h 1049991"/>
                    <a:gd name="connsiteX11" fmla="*/ 24252 w 749543"/>
                    <a:gd name="connsiteY11" fmla="*/ 832512 h 1049991"/>
                    <a:gd name="connsiteX12" fmla="*/ 3500 w 749543"/>
                    <a:gd name="connsiteY12" fmla="*/ 784316 h 1049991"/>
                    <a:gd name="connsiteX13" fmla="*/ 100790 w 749543"/>
                    <a:gd name="connsiteY13" fmla="*/ 244802 h 1049991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94821 w 749543"/>
                    <a:gd name="connsiteY7" fmla="*/ 978291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84775 w 749543"/>
                    <a:gd name="connsiteY7" fmla="*/ 951729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00031 w 749543"/>
                    <a:gd name="connsiteY7" fmla="*/ 939887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1206 w 749543"/>
                    <a:gd name="connsiteY9" fmla="*/ 1011486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21569 w 749543"/>
                    <a:gd name="connsiteY7" fmla="*/ 916560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72889 w 749543"/>
                    <a:gd name="connsiteY7" fmla="*/ 963946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65553"/>
                    <a:gd name="connsiteX1" fmla="*/ 150063 w 749543"/>
                    <a:gd name="connsiteY1" fmla="*/ 194796 h 1065553"/>
                    <a:gd name="connsiteX2" fmla="*/ 696493 w 749543"/>
                    <a:gd name="connsiteY2" fmla="*/ 11787 h 1065553"/>
                    <a:gd name="connsiteX3" fmla="*/ 744031 w 749543"/>
                    <a:gd name="connsiteY3" fmla="*/ 45948 h 1065553"/>
                    <a:gd name="connsiteX4" fmla="*/ 627716 w 749543"/>
                    <a:gd name="connsiteY4" fmla="*/ 615429 h 1065553"/>
                    <a:gd name="connsiteX5" fmla="*/ 587291 w 749543"/>
                    <a:gd name="connsiteY5" fmla="*/ 654242 h 1065553"/>
                    <a:gd name="connsiteX6" fmla="*/ 176941 w 749543"/>
                    <a:gd name="connsiteY6" fmla="*/ 783019 h 1065553"/>
                    <a:gd name="connsiteX7" fmla="*/ 372889 w 749543"/>
                    <a:gd name="connsiteY7" fmla="*/ 963946 h 1065553"/>
                    <a:gd name="connsiteX8" fmla="*/ 369109 w 749543"/>
                    <a:gd name="connsiteY8" fmla="*/ 1038241 h 1065553"/>
                    <a:gd name="connsiteX9" fmla="*/ 304501 w 749543"/>
                    <a:gd name="connsiteY9" fmla="*/ 1052051 h 1065553"/>
                    <a:gd name="connsiteX10" fmla="*/ 57237 w 749543"/>
                    <a:gd name="connsiteY10" fmla="*/ 823740 h 1065553"/>
                    <a:gd name="connsiteX11" fmla="*/ 24252 w 749543"/>
                    <a:gd name="connsiteY11" fmla="*/ 832512 h 1065553"/>
                    <a:gd name="connsiteX12" fmla="*/ 3500 w 749543"/>
                    <a:gd name="connsiteY12" fmla="*/ 784316 h 1065553"/>
                    <a:gd name="connsiteX13" fmla="*/ 100790 w 749543"/>
                    <a:gd name="connsiteY13" fmla="*/ 244802 h 1065553"/>
                    <a:gd name="connsiteX0" fmla="*/ 100790 w 749543"/>
                    <a:gd name="connsiteY0" fmla="*/ 244802 h 1058580"/>
                    <a:gd name="connsiteX1" fmla="*/ 150063 w 749543"/>
                    <a:gd name="connsiteY1" fmla="*/ 194796 h 1058580"/>
                    <a:gd name="connsiteX2" fmla="*/ 696493 w 749543"/>
                    <a:gd name="connsiteY2" fmla="*/ 11787 h 1058580"/>
                    <a:gd name="connsiteX3" fmla="*/ 744031 w 749543"/>
                    <a:gd name="connsiteY3" fmla="*/ 45948 h 1058580"/>
                    <a:gd name="connsiteX4" fmla="*/ 627716 w 749543"/>
                    <a:gd name="connsiteY4" fmla="*/ 615429 h 1058580"/>
                    <a:gd name="connsiteX5" fmla="*/ 587291 w 749543"/>
                    <a:gd name="connsiteY5" fmla="*/ 654242 h 1058580"/>
                    <a:gd name="connsiteX6" fmla="*/ 176941 w 749543"/>
                    <a:gd name="connsiteY6" fmla="*/ 783019 h 1058580"/>
                    <a:gd name="connsiteX7" fmla="*/ 372889 w 749543"/>
                    <a:gd name="connsiteY7" fmla="*/ 963946 h 1058580"/>
                    <a:gd name="connsiteX8" fmla="*/ 369109 w 749543"/>
                    <a:gd name="connsiteY8" fmla="*/ 1038241 h 1058580"/>
                    <a:gd name="connsiteX9" fmla="*/ 295170 w 749543"/>
                    <a:gd name="connsiteY9" fmla="*/ 1043435 h 1058580"/>
                    <a:gd name="connsiteX10" fmla="*/ 57237 w 749543"/>
                    <a:gd name="connsiteY10" fmla="*/ 823740 h 1058580"/>
                    <a:gd name="connsiteX11" fmla="*/ 24252 w 749543"/>
                    <a:gd name="connsiteY11" fmla="*/ 832512 h 1058580"/>
                    <a:gd name="connsiteX12" fmla="*/ 3500 w 749543"/>
                    <a:gd name="connsiteY12" fmla="*/ 784316 h 1058580"/>
                    <a:gd name="connsiteX13" fmla="*/ 100790 w 749543"/>
                    <a:gd name="connsiteY13" fmla="*/ 244802 h 1058580"/>
                    <a:gd name="connsiteX0" fmla="*/ 100790 w 749543"/>
                    <a:gd name="connsiteY0" fmla="*/ 244802 h 1062020"/>
                    <a:gd name="connsiteX1" fmla="*/ 150063 w 749543"/>
                    <a:gd name="connsiteY1" fmla="*/ 194796 h 1062020"/>
                    <a:gd name="connsiteX2" fmla="*/ 696493 w 749543"/>
                    <a:gd name="connsiteY2" fmla="*/ 11787 h 1062020"/>
                    <a:gd name="connsiteX3" fmla="*/ 744031 w 749543"/>
                    <a:gd name="connsiteY3" fmla="*/ 45948 h 1062020"/>
                    <a:gd name="connsiteX4" fmla="*/ 627716 w 749543"/>
                    <a:gd name="connsiteY4" fmla="*/ 615429 h 1062020"/>
                    <a:gd name="connsiteX5" fmla="*/ 587291 w 749543"/>
                    <a:gd name="connsiteY5" fmla="*/ 654242 h 1062020"/>
                    <a:gd name="connsiteX6" fmla="*/ 176941 w 749543"/>
                    <a:gd name="connsiteY6" fmla="*/ 783019 h 1062020"/>
                    <a:gd name="connsiteX7" fmla="*/ 372889 w 749543"/>
                    <a:gd name="connsiteY7" fmla="*/ 963946 h 1062020"/>
                    <a:gd name="connsiteX8" fmla="*/ 369109 w 749543"/>
                    <a:gd name="connsiteY8" fmla="*/ 1038241 h 1062020"/>
                    <a:gd name="connsiteX9" fmla="*/ 299835 w 749543"/>
                    <a:gd name="connsiteY9" fmla="*/ 1047743 h 1062020"/>
                    <a:gd name="connsiteX10" fmla="*/ 57237 w 749543"/>
                    <a:gd name="connsiteY10" fmla="*/ 823740 h 1062020"/>
                    <a:gd name="connsiteX11" fmla="*/ 24252 w 749543"/>
                    <a:gd name="connsiteY11" fmla="*/ 832512 h 1062020"/>
                    <a:gd name="connsiteX12" fmla="*/ 3500 w 749543"/>
                    <a:gd name="connsiteY12" fmla="*/ 784316 h 1062020"/>
                    <a:gd name="connsiteX13" fmla="*/ 100790 w 749543"/>
                    <a:gd name="connsiteY13" fmla="*/ 244802 h 1062020"/>
                    <a:gd name="connsiteX0" fmla="*/ 100790 w 749543"/>
                    <a:gd name="connsiteY0" fmla="*/ 244802 h 1065074"/>
                    <a:gd name="connsiteX1" fmla="*/ 150063 w 749543"/>
                    <a:gd name="connsiteY1" fmla="*/ 194796 h 1065074"/>
                    <a:gd name="connsiteX2" fmla="*/ 696493 w 749543"/>
                    <a:gd name="connsiteY2" fmla="*/ 11787 h 1065074"/>
                    <a:gd name="connsiteX3" fmla="*/ 744031 w 749543"/>
                    <a:gd name="connsiteY3" fmla="*/ 45948 h 1065074"/>
                    <a:gd name="connsiteX4" fmla="*/ 627716 w 749543"/>
                    <a:gd name="connsiteY4" fmla="*/ 615429 h 1065074"/>
                    <a:gd name="connsiteX5" fmla="*/ 587291 w 749543"/>
                    <a:gd name="connsiteY5" fmla="*/ 654242 h 1065074"/>
                    <a:gd name="connsiteX6" fmla="*/ 176941 w 749543"/>
                    <a:gd name="connsiteY6" fmla="*/ 783019 h 1065074"/>
                    <a:gd name="connsiteX7" fmla="*/ 372889 w 749543"/>
                    <a:gd name="connsiteY7" fmla="*/ 963946 h 1065074"/>
                    <a:gd name="connsiteX8" fmla="*/ 369109 w 749543"/>
                    <a:gd name="connsiteY8" fmla="*/ 1038241 h 1065074"/>
                    <a:gd name="connsiteX9" fmla="*/ 299835 w 749543"/>
                    <a:gd name="connsiteY9" fmla="*/ 1047743 h 1065074"/>
                    <a:gd name="connsiteX10" fmla="*/ 57237 w 749543"/>
                    <a:gd name="connsiteY10" fmla="*/ 823740 h 1065074"/>
                    <a:gd name="connsiteX11" fmla="*/ 24252 w 749543"/>
                    <a:gd name="connsiteY11" fmla="*/ 832512 h 1065074"/>
                    <a:gd name="connsiteX12" fmla="*/ 3500 w 749543"/>
                    <a:gd name="connsiteY12" fmla="*/ 784316 h 1065074"/>
                    <a:gd name="connsiteX13" fmla="*/ 100790 w 749543"/>
                    <a:gd name="connsiteY13" fmla="*/ 244802 h 1065074"/>
                    <a:gd name="connsiteX0" fmla="*/ 100790 w 749543"/>
                    <a:gd name="connsiteY0" fmla="*/ 244802 h 1063036"/>
                    <a:gd name="connsiteX1" fmla="*/ 150063 w 749543"/>
                    <a:gd name="connsiteY1" fmla="*/ 194796 h 1063036"/>
                    <a:gd name="connsiteX2" fmla="*/ 696493 w 749543"/>
                    <a:gd name="connsiteY2" fmla="*/ 11787 h 1063036"/>
                    <a:gd name="connsiteX3" fmla="*/ 744031 w 749543"/>
                    <a:gd name="connsiteY3" fmla="*/ 45948 h 1063036"/>
                    <a:gd name="connsiteX4" fmla="*/ 627716 w 749543"/>
                    <a:gd name="connsiteY4" fmla="*/ 615429 h 1063036"/>
                    <a:gd name="connsiteX5" fmla="*/ 587291 w 749543"/>
                    <a:gd name="connsiteY5" fmla="*/ 654242 h 1063036"/>
                    <a:gd name="connsiteX6" fmla="*/ 176941 w 749543"/>
                    <a:gd name="connsiteY6" fmla="*/ 783019 h 1063036"/>
                    <a:gd name="connsiteX7" fmla="*/ 372889 w 749543"/>
                    <a:gd name="connsiteY7" fmla="*/ 963946 h 1063036"/>
                    <a:gd name="connsiteX8" fmla="*/ 369109 w 749543"/>
                    <a:gd name="connsiteY8" fmla="*/ 1038241 h 1063036"/>
                    <a:gd name="connsiteX9" fmla="*/ 299835 w 749543"/>
                    <a:gd name="connsiteY9" fmla="*/ 1047743 h 1063036"/>
                    <a:gd name="connsiteX10" fmla="*/ 57237 w 749543"/>
                    <a:gd name="connsiteY10" fmla="*/ 823740 h 1063036"/>
                    <a:gd name="connsiteX11" fmla="*/ 24252 w 749543"/>
                    <a:gd name="connsiteY11" fmla="*/ 832512 h 1063036"/>
                    <a:gd name="connsiteX12" fmla="*/ 3500 w 749543"/>
                    <a:gd name="connsiteY12" fmla="*/ 784316 h 1063036"/>
                    <a:gd name="connsiteX13" fmla="*/ 100790 w 749543"/>
                    <a:gd name="connsiteY13" fmla="*/ 244802 h 1063036"/>
                    <a:gd name="connsiteX0" fmla="*/ 100790 w 749543"/>
                    <a:gd name="connsiteY0" fmla="*/ 244802 h 1064054"/>
                    <a:gd name="connsiteX1" fmla="*/ 150063 w 749543"/>
                    <a:gd name="connsiteY1" fmla="*/ 194796 h 1064054"/>
                    <a:gd name="connsiteX2" fmla="*/ 696493 w 749543"/>
                    <a:gd name="connsiteY2" fmla="*/ 11787 h 1064054"/>
                    <a:gd name="connsiteX3" fmla="*/ 744031 w 749543"/>
                    <a:gd name="connsiteY3" fmla="*/ 45948 h 1064054"/>
                    <a:gd name="connsiteX4" fmla="*/ 627716 w 749543"/>
                    <a:gd name="connsiteY4" fmla="*/ 615429 h 1064054"/>
                    <a:gd name="connsiteX5" fmla="*/ 587291 w 749543"/>
                    <a:gd name="connsiteY5" fmla="*/ 654242 h 1064054"/>
                    <a:gd name="connsiteX6" fmla="*/ 176941 w 749543"/>
                    <a:gd name="connsiteY6" fmla="*/ 783019 h 1064054"/>
                    <a:gd name="connsiteX7" fmla="*/ 372889 w 749543"/>
                    <a:gd name="connsiteY7" fmla="*/ 963946 h 1064054"/>
                    <a:gd name="connsiteX8" fmla="*/ 369109 w 749543"/>
                    <a:gd name="connsiteY8" fmla="*/ 1038241 h 1064054"/>
                    <a:gd name="connsiteX9" fmla="*/ 299835 w 749543"/>
                    <a:gd name="connsiteY9" fmla="*/ 1047743 h 1064054"/>
                    <a:gd name="connsiteX10" fmla="*/ 57237 w 749543"/>
                    <a:gd name="connsiteY10" fmla="*/ 823740 h 1064054"/>
                    <a:gd name="connsiteX11" fmla="*/ 24252 w 749543"/>
                    <a:gd name="connsiteY11" fmla="*/ 832512 h 1064054"/>
                    <a:gd name="connsiteX12" fmla="*/ 3500 w 749543"/>
                    <a:gd name="connsiteY12" fmla="*/ 784316 h 1064054"/>
                    <a:gd name="connsiteX13" fmla="*/ 100790 w 749543"/>
                    <a:gd name="connsiteY13" fmla="*/ 244802 h 1064054"/>
                    <a:gd name="connsiteX0" fmla="*/ 100790 w 749543"/>
                    <a:gd name="connsiteY0" fmla="*/ 244802 h 1059373"/>
                    <a:gd name="connsiteX1" fmla="*/ 150063 w 749543"/>
                    <a:gd name="connsiteY1" fmla="*/ 194796 h 1059373"/>
                    <a:gd name="connsiteX2" fmla="*/ 696493 w 749543"/>
                    <a:gd name="connsiteY2" fmla="*/ 11787 h 1059373"/>
                    <a:gd name="connsiteX3" fmla="*/ 744031 w 749543"/>
                    <a:gd name="connsiteY3" fmla="*/ 45948 h 1059373"/>
                    <a:gd name="connsiteX4" fmla="*/ 627716 w 749543"/>
                    <a:gd name="connsiteY4" fmla="*/ 615429 h 1059373"/>
                    <a:gd name="connsiteX5" fmla="*/ 587291 w 749543"/>
                    <a:gd name="connsiteY5" fmla="*/ 654242 h 1059373"/>
                    <a:gd name="connsiteX6" fmla="*/ 176941 w 749543"/>
                    <a:gd name="connsiteY6" fmla="*/ 783019 h 1059373"/>
                    <a:gd name="connsiteX7" fmla="*/ 372889 w 749543"/>
                    <a:gd name="connsiteY7" fmla="*/ 963946 h 1059373"/>
                    <a:gd name="connsiteX8" fmla="*/ 369109 w 749543"/>
                    <a:gd name="connsiteY8" fmla="*/ 1038241 h 1059373"/>
                    <a:gd name="connsiteX9" fmla="*/ 299835 w 749543"/>
                    <a:gd name="connsiteY9" fmla="*/ 1047743 h 1059373"/>
                    <a:gd name="connsiteX10" fmla="*/ 57237 w 749543"/>
                    <a:gd name="connsiteY10" fmla="*/ 823740 h 1059373"/>
                    <a:gd name="connsiteX11" fmla="*/ 24252 w 749543"/>
                    <a:gd name="connsiteY11" fmla="*/ 832512 h 1059373"/>
                    <a:gd name="connsiteX12" fmla="*/ 3500 w 749543"/>
                    <a:gd name="connsiteY12" fmla="*/ 784316 h 1059373"/>
                    <a:gd name="connsiteX13" fmla="*/ 100790 w 749543"/>
                    <a:gd name="connsiteY13" fmla="*/ 244802 h 1059373"/>
                    <a:gd name="connsiteX0" fmla="*/ 100790 w 749543"/>
                    <a:gd name="connsiteY0" fmla="*/ 244802 h 1057332"/>
                    <a:gd name="connsiteX1" fmla="*/ 150063 w 749543"/>
                    <a:gd name="connsiteY1" fmla="*/ 194796 h 1057332"/>
                    <a:gd name="connsiteX2" fmla="*/ 696493 w 749543"/>
                    <a:gd name="connsiteY2" fmla="*/ 11787 h 1057332"/>
                    <a:gd name="connsiteX3" fmla="*/ 744031 w 749543"/>
                    <a:gd name="connsiteY3" fmla="*/ 45948 h 1057332"/>
                    <a:gd name="connsiteX4" fmla="*/ 627716 w 749543"/>
                    <a:gd name="connsiteY4" fmla="*/ 615429 h 1057332"/>
                    <a:gd name="connsiteX5" fmla="*/ 587291 w 749543"/>
                    <a:gd name="connsiteY5" fmla="*/ 654242 h 1057332"/>
                    <a:gd name="connsiteX6" fmla="*/ 176941 w 749543"/>
                    <a:gd name="connsiteY6" fmla="*/ 783019 h 1057332"/>
                    <a:gd name="connsiteX7" fmla="*/ 372889 w 749543"/>
                    <a:gd name="connsiteY7" fmla="*/ 963946 h 1057332"/>
                    <a:gd name="connsiteX8" fmla="*/ 369109 w 749543"/>
                    <a:gd name="connsiteY8" fmla="*/ 1038241 h 1057332"/>
                    <a:gd name="connsiteX9" fmla="*/ 306475 w 749543"/>
                    <a:gd name="connsiteY9" fmla="*/ 1045232 h 1057332"/>
                    <a:gd name="connsiteX10" fmla="*/ 57237 w 749543"/>
                    <a:gd name="connsiteY10" fmla="*/ 823740 h 1057332"/>
                    <a:gd name="connsiteX11" fmla="*/ 24252 w 749543"/>
                    <a:gd name="connsiteY11" fmla="*/ 832512 h 1057332"/>
                    <a:gd name="connsiteX12" fmla="*/ 3500 w 749543"/>
                    <a:gd name="connsiteY12" fmla="*/ 784316 h 1057332"/>
                    <a:gd name="connsiteX13" fmla="*/ 100790 w 749543"/>
                    <a:gd name="connsiteY13" fmla="*/ 244802 h 105733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57237 w 749543"/>
                    <a:gd name="connsiteY10" fmla="*/ 82374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0876 w 749543"/>
                    <a:gd name="connsiteY10" fmla="*/ 82769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66172"/>
                    <a:gd name="connsiteX1" fmla="*/ 150063 w 749543"/>
                    <a:gd name="connsiteY1" fmla="*/ 194796 h 1066172"/>
                    <a:gd name="connsiteX2" fmla="*/ 696493 w 749543"/>
                    <a:gd name="connsiteY2" fmla="*/ 11787 h 1066172"/>
                    <a:gd name="connsiteX3" fmla="*/ 744031 w 749543"/>
                    <a:gd name="connsiteY3" fmla="*/ 45948 h 1066172"/>
                    <a:gd name="connsiteX4" fmla="*/ 627716 w 749543"/>
                    <a:gd name="connsiteY4" fmla="*/ 615429 h 1066172"/>
                    <a:gd name="connsiteX5" fmla="*/ 587291 w 749543"/>
                    <a:gd name="connsiteY5" fmla="*/ 654242 h 1066172"/>
                    <a:gd name="connsiteX6" fmla="*/ 176941 w 749543"/>
                    <a:gd name="connsiteY6" fmla="*/ 783019 h 1066172"/>
                    <a:gd name="connsiteX7" fmla="*/ 372889 w 749543"/>
                    <a:gd name="connsiteY7" fmla="*/ 963946 h 1066172"/>
                    <a:gd name="connsiteX8" fmla="*/ 408407 w 749543"/>
                    <a:gd name="connsiteY8" fmla="*/ 1065884 h 1066172"/>
                    <a:gd name="connsiteX9" fmla="*/ 304142 w 749543"/>
                    <a:gd name="connsiteY9" fmla="*/ 1043078 h 1066172"/>
                    <a:gd name="connsiteX10" fmla="*/ 70876 w 749543"/>
                    <a:gd name="connsiteY10" fmla="*/ 827690 h 1066172"/>
                    <a:gd name="connsiteX11" fmla="*/ 24252 w 749543"/>
                    <a:gd name="connsiteY11" fmla="*/ 832512 h 1066172"/>
                    <a:gd name="connsiteX12" fmla="*/ 3500 w 749543"/>
                    <a:gd name="connsiteY12" fmla="*/ 784316 h 1066172"/>
                    <a:gd name="connsiteX13" fmla="*/ 100790 w 749543"/>
                    <a:gd name="connsiteY13" fmla="*/ 244802 h 1066172"/>
                    <a:gd name="connsiteX0" fmla="*/ 100790 w 749543"/>
                    <a:gd name="connsiteY0" fmla="*/ 244802 h 1081548"/>
                    <a:gd name="connsiteX1" fmla="*/ 150063 w 749543"/>
                    <a:gd name="connsiteY1" fmla="*/ 194796 h 1081548"/>
                    <a:gd name="connsiteX2" fmla="*/ 696493 w 749543"/>
                    <a:gd name="connsiteY2" fmla="*/ 11787 h 1081548"/>
                    <a:gd name="connsiteX3" fmla="*/ 744031 w 749543"/>
                    <a:gd name="connsiteY3" fmla="*/ 45948 h 1081548"/>
                    <a:gd name="connsiteX4" fmla="*/ 627716 w 749543"/>
                    <a:gd name="connsiteY4" fmla="*/ 615429 h 1081548"/>
                    <a:gd name="connsiteX5" fmla="*/ 587291 w 749543"/>
                    <a:gd name="connsiteY5" fmla="*/ 654242 h 1081548"/>
                    <a:gd name="connsiteX6" fmla="*/ 176941 w 749543"/>
                    <a:gd name="connsiteY6" fmla="*/ 783019 h 1081548"/>
                    <a:gd name="connsiteX7" fmla="*/ 372889 w 749543"/>
                    <a:gd name="connsiteY7" fmla="*/ 963946 h 1081548"/>
                    <a:gd name="connsiteX8" fmla="*/ 408407 w 749543"/>
                    <a:gd name="connsiteY8" fmla="*/ 1065884 h 1081548"/>
                    <a:gd name="connsiteX9" fmla="*/ 304142 w 749543"/>
                    <a:gd name="connsiteY9" fmla="*/ 1043078 h 1081548"/>
                    <a:gd name="connsiteX10" fmla="*/ 70876 w 749543"/>
                    <a:gd name="connsiteY10" fmla="*/ 827690 h 1081548"/>
                    <a:gd name="connsiteX11" fmla="*/ 24252 w 749543"/>
                    <a:gd name="connsiteY11" fmla="*/ 832512 h 1081548"/>
                    <a:gd name="connsiteX12" fmla="*/ 3500 w 749543"/>
                    <a:gd name="connsiteY12" fmla="*/ 784316 h 1081548"/>
                    <a:gd name="connsiteX13" fmla="*/ 100790 w 749543"/>
                    <a:gd name="connsiteY13" fmla="*/ 244802 h 1081548"/>
                    <a:gd name="connsiteX0" fmla="*/ 100790 w 749543"/>
                    <a:gd name="connsiteY0" fmla="*/ 244802 h 1061294"/>
                    <a:gd name="connsiteX1" fmla="*/ 150063 w 749543"/>
                    <a:gd name="connsiteY1" fmla="*/ 194796 h 1061294"/>
                    <a:gd name="connsiteX2" fmla="*/ 696493 w 749543"/>
                    <a:gd name="connsiteY2" fmla="*/ 11787 h 1061294"/>
                    <a:gd name="connsiteX3" fmla="*/ 744031 w 749543"/>
                    <a:gd name="connsiteY3" fmla="*/ 45948 h 1061294"/>
                    <a:gd name="connsiteX4" fmla="*/ 627716 w 749543"/>
                    <a:gd name="connsiteY4" fmla="*/ 615429 h 1061294"/>
                    <a:gd name="connsiteX5" fmla="*/ 587291 w 749543"/>
                    <a:gd name="connsiteY5" fmla="*/ 654242 h 1061294"/>
                    <a:gd name="connsiteX6" fmla="*/ 176941 w 749543"/>
                    <a:gd name="connsiteY6" fmla="*/ 783019 h 1061294"/>
                    <a:gd name="connsiteX7" fmla="*/ 372889 w 749543"/>
                    <a:gd name="connsiteY7" fmla="*/ 963946 h 1061294"/>
                    <a:gd name="connsiteX8" fmla="*/ 368751 w 749543"/>
                    <a:gd name="connsiteY8" fmla="*/ 1029268 h 1061294"/>
                    <a:gd name="connsiteX9" fmla="*/ 304142 w 749543"/>
                    <a:gd name="connsiteY9" fmla="*/ 1043078 h 1061294"/>
                    <a:gd name="connsiteX10" fmla="*/ 70876 w 749543"/>
                    <a:gd name="connsiteY10" fmla="*/ 827690 h 1061294"/>
                    <a:gd name="connsiteX11" fmla="*/ 24252 w 749543"/>
                    <a:gd name="connsiteY11" fmla="*/ 832512 h 1061294"/>
                    <a:gd name="connsiteX12" fmla="*/ 3500 w 749543"/>
                    <a:gd name="connsiteY12" fmla="*/ 784316 h 1061294"/>
                    <a:gd name="connsiteX13" fmla="*/ 100790 w 749543"/>
                    <a:gd name="connsiteY13" fmla="*/ 244802 h 1061294"/>
                    <a:gd name="connsiteX0" fmla="*/ 100790 w 749543"/>
                    <a:gd name="connsiteY0" fmla="*/ 244802 h 1057744"/>
                    <a:gd name="connsiteX1" fmla="*/ 150063 w 749543"/>
                    <a:gd name="connsiteY1" fmla="*/ 194796 h 1057744"/>
                    <a:gd name="connsiteX2" fmla="*/ 696493 w 749543"/>
                    <a:gd name="connsiteY2" fmla="*/ 11787 h 1057744"/>
                    <a:gd name="connsiteX3" fmla="*/ 744031 w 749543"/>
                    <a:gd name="connsiteY3" fmla="*/ 45948 h 1057744"/>
                    <a:gd name="connsiteX4" fmla="*/ 627716 w 749543"/>
                    <a:gd name="connsiteY4" fmla="*/ 615429 h 1057744"/>
                    <a:gd name="connsiteX5" fmla="*/ 587291 w 749543"/>
                    <a:gd name="connsiteY5" fmla="*/ 654242 h 1057744"/>
                    <a:gd name="connsiteX6" fmla="*/ 176941 w 749543"/>
                    <a:gd name="connsiteY6" fmla="*/ 783019 h 1057744"/>
                    <a:gd name="connsiteX7" fmla="*/ 372889 w 749543"/>
                    <a:gd name="connsiteY7" fmla="*/ 963946 h 1057744"/>
                    <a:gd name="connsiteX8" fmla="*/ 368751 w 749543"/>
                    <a:gd name="connsiteY8" fmla="*/ 1029268 h 1057744"/>
                    <a:gd name="connsiteX9" fmla="*/ 304142 w 749543"/>
                    <a:gd name="connsiteY9" fmla="*/ 1043078 h 1057744"/>
                    <a:gd name="connsiteX10" fmla="*/ 70876 w 749543"/>
                    <a:gd name="connsiteY10" fmla="*/ 827690 h 1057744"/>
                    <a:gd name="connsiteX11" fmla="*/ 24252 w 749543"/>
                    <a:gd name="connsiteY11" fmla="*/ 832512 h 1057744"/>
                    <a:gd name="connsiteX12" fmla="*/ 3500 w 749543"/>
                    <a:gd name="connsiteY12" fmla="*/ 784316 h 1057744"/>
                    <a:gd name="connsiteX13" fmla="*/ 100790 w 749543"/>
                    <a:gd name="connsiteY13" fmla="*/ 244802 h 1057744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7195"/>
                    <a:gd name="connsiteX1" fmla="*/ 150063 w 749543"/>
                    <a:gd name="connsiteY1" fmla="*/ 194796 h 1057195"/>
                    <a:gd name="connsiteX2" fmla="*/ 696493 w 749543"/>
                    <a:gd name="connsiteY2" fmla="*/ 11787 h 1057195"/>
                    <a:gd name="connsiteX3" fmla="*/ 744031 w 749543"/>
                    <a:gd name="connsiteY3" fmla="*/ 45948 h 1057195"/>
                    <a:gd name="connsiteX4" fmla="*/ 627716 w 749543"/>
                    <a:gd name="connsiteY4" fmla="*/ 615429 h 1057195"/>
                    <a:gd name="connsiteX5" fmla="*/ 587291 w 749543"/>
                    <a:gd name="connsiteY5" fmla="*/ 654242 h 1057195"/>
                    <a:gd name="connsiteX6" fmla="*/ 176941 w 749543"/>
                    <a:gd name="connsiteY6" fmla="*/ 783019 h 1057195"/>
                    <a:gd name="connsiteX7" fmla="*/ 372889 w 749543"/>
                    <a:gd name="connsiteY7" fmla="*/ 963946 h 1057195"/>
                    <a:gd name="connsiteX8" fmla="*/ 368751 w 749543"/>
                    <a:gd name="connsiteY8" fmla="*/ 1029268 h 1057195"/>
                    <a:gd name="connsiteX9" fmla="*/ 304142 w 749543"/>
                    <a:gd name="connsiteY9" fmla="*/ 1043078 h 1057195"/>
                    <a:gd name="connsiteX10" fmla="*/ 70876 w 749543"/>
                    <a:gd name="connsiteY10" fmla="*/ 827690 h 1057195"/>
                    <a:gd name="connsiteX11" fmla="*/ 24252 w 749543"/>
                    <a:gd name="connsiteY11" fmla="*/ 832512 h 1057195"/>
                    <a:gd name="connsiteX12" fmla="*/ 3500 w 749543"/>
                    <a:gd name="connsiteY12" fmla="*/ 784316 h 1057195"/>
                    <a:gd name="connsiteX13" fmla="*/ 100790 w 749543"/>
                    <a:gd name="connsiteY13" fmla="*/ 244802 h 1057195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70876 w 749543"/>
                    <a:gd name="connsiteY10" fmla="*/ 827690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1545 w 749543"/>
                    <a:gd name="connsiteY10" fmla="*/ 819075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98460 w 747213"/>
                    <a:gd name="connsiteY0" fmla="*/ 244802 h 1057610"/>
                    <a:gd name="connsiteX1" fmla="*/ 147733 w 747213"/>
                    <a:gd name="connsiteY1" fmla="*/ 194796 h 1057610"/>
                    <a:gd name="connsiteX2" fmla="*/ 694163 w 747213"/>
                    <a:gd name="connsiteY2" fmla="*/ 11787 h 1057610"/>
                    <a:gd name="connsiteX3" fmla="*/ 741701 w 747213"/>
                    <a:gd name="connsiteY3" fmla="*/ 45948 h 1057610"/>
                    <a:gd name="connsiteX4" fmla="*/ 625386 w 747213"/>
                    <a:gd name="connsiteY4" fmla="*/ 615429 h 1057610"/>
                    <a:gd name="connsiteX5" fmla="*/ 584961 w 747213"/>
                    <a:gd name="connsiteY5" fmla="*/ 654242 h 1057610"/>
                    <a:gd name="connsiteX6" fmla="*/ 174611 w 747213"/>
                    <a:gd name="connsiteY6" fmla="*/ 783019 h 1057610"/>
                    <a:gd name="connsiteX7" fmla="*/ 370559 w 747213"/>
                    <a:gd name="connsiteY7" fmla="*/ 963946 h 1057610"/>
                    <a:gd name="connsiteX8" fmla="*/ 378085 w 747213"/>
                    <a:gd name="connsiteY8" fmla="*/ 1040037 h 1057610"/>
                    <a:gd name="connsiteX9" fmla="*/ 301812 w 747213"/>
                    <a:gd name="connsiteY9" fmla="*/ 1043078 h 1057610"/>
                    <a:gd name="connsiteX10" fmla="*/ 61548 w 747213"/>
                    <a:gd name="connsiteY10" fmla="*/ 821229 h 1057610"/>
                    <a:gd name="connsiteX11" fmla="*/ 35203 w 747213"/>
                    <a:gd name="connsiteY11" fmla="*/ 827489 h 1057610"/>
                    <a:gd name="connsiteX12" fmla="*/ 1170 w 747213"/>
                    <a:gd name="connsiteY12" fmla="*/ 784316 h 1057610"/>
                    <a:gd name="connsiteX13" fmla="*/ 98460 w 747213"/>
                    <a:gd name="connsiteY13" fmla="*/ 244802 h 1057610"/>
                    <a:gd name="connsiteX0" fmla="*/ 99457 w 748210"/>
                    <a:gd name="connsiteY0" fmla="*/ 244802 h 1057610"/>
                    <a:gd name="connsiteX1" fmla="*/ 148730 w 748210"/>
                    <a:gd name="connsiteY1" fmla="*/ 194796 h 1057610"/>
                    <a:gd name="connsiteX2" fmla="*/ 695160 w 748210"/>
                    <a:gd name="connsiteY2" fmla="*/ 11787 h 1057610"/>
                    <a:gd name="connsiteX3" fmla="*/ 742698 w 748210"/>
                    <a:gd name="connsiteY3" fmla="*/ 45948 h 1057610"/>
                    <a:gd name="connsiteX4" fmla="*/ 626383 w 748210"/>
                    <a:gd name="connsiteY4" fmla="*/ 615429 h 1057610"/>
                    <a:gd name="connsiteX5" fmla="*/ 585958 w 748210"/>
                    <a:gd name="connsiteY5" fmla="*/ 654242 h 1057610"/>
                    <a:gd name="connsiteX6" fmla="*/ 175608 w 748210"/>
                    <a:gd name="connsiteY6" fmla="*/ 783019 h 1057610"/>
                    <a:gd name="connsiteX7" fmla="*/ 371556 w 748210"/>
                    <a:gd name="connsiteY7" fmla="*/ 963946 h 1057610"/>
                    <a:gd name="connsiteX8" fmla="*/ 379082 w 748210"/>
                    <a:gd name="connsiteY8" fmla="*/ 1040037 h 1057610"/>
                    <a:gd name="connsiteX9" fmla="*/ 302809 w 748210"/>
                    <a:gd name="connsiteY9" fmla="*/ 1043078 h 1057610"/>
                    <a:gd name="connsiteX10" fmla="*/ 62545 w 748210"/>
                    <a:gd name="connsiteY10" fmla="*/ 821229 h 1057610"/>
                    <a:gd name="connsiteX11" fmla="*/ 36200 w 748210"/>
                    <a:gd name="connsiteY11" fmla="*/ 827489 h 1057610"/>
                    <a:gd name="connsiteX12" fmla="*/ 2167 w 748210"/>
                    <a:gd name="connsiteY12" fmla="*/ 784316 h 1057610"/>
                    <a:gd name="connsiteX13" fmla="*/ 99457 w 748210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4827 w 753580"/>
                    <a:gd name="connsiteY0" fmla="*/ 244802 h 1057610"/>
                    <a:gd name="connsiteX1" fmla="*/ 154100 w 753580"/>
                    <a:gd name="connsiteY1" fmla="*/ 194796 h 1057610"/>
                    <a:gd name="connsiteX2" fmla="*/ 700530 w 753580"/>
                    <a:gd name="connsiteY2" fmla="*/ 11787 h 1057610"/>
                    <a:gd name="connsiteX3" fmla="*/ 748068 w 753580"/>
                    <a:gd name="connsiteY3" fmla="*/ 45948 h 1057610"/>
                    <a:gd name="connsiteX4" fmla="*/ 631753 w 753580"/>
                    <a:gd name="connsiteY4" fmla="*/ 615429 h 1057610"/>
                    <a:gd name="connsiteX5" fmla="*/ 591328 w 753580"/>
                    <a:gd name="connsiteY5" fmla="*/ 654242 h 1057610"/>
                    <a:gd name="connsiteX6" fmla="*/ 180978 w 753580"/>
                    <a:gd name="connsiteY6" fmla="*/ 783019 h 1057610"/>
                    <a:gd name="connsiteX7" fmla="*/ 376926 w 753580"/>
                    <a:gd name="connsiteY7" fmla="*/ 963946 h 1057610"/>
                    <a:gd name="connsiteX8" fmla="*/ 384452 w 753580"/>
                    <a:gd name="connsiteY8" fmla="*/ 1040037 h 1057610"/>
                    <a:gd name="connsiteX9" fmla="*/ 308179 w 753580"/>
                    <a:gd name="connsiteY9" fmla="*/ 1043078 h 1057610"/>
                    <a:gd name="connsiteX10" fmla="*/ 67915 w 753580"/>
                    <a:gd name="connsiteY10" fmla="*/ 821229 h 1057610"/>
                    <a:gd name="connsiteX11" fmla="*/ 17342 w 753580"/>
                    <a:gd name="connsiteY11" fmla="*/ 839689 h 1057610"/>
                    <a:gd name="connsiteX12" fmla="*/ 7537 w 753580"/>
                    <a:gd name="connsiteY12" fmla="*/ 784316 h 1057610"/>
                    <a:gd name="connsiteX13" fmla="*/ 104827 w 753580"/>
                    <a:gd name="connsiteY13" fmla="*/ 244802 h 1057610"/>
                    <a:gd name="connsiteX0" fmla="*/ 99229 w 747982"/>
                    <a:gd name="connsiteY0" fmla="*/ 244802 h 1057610"/>
                    <a:gd name="connsiteX1" fmla="*/ 148502 w 747982"/>
                    <a:gd name="connsiteY1" fmla="*/ 194796 h 1057610"/>
                    <a:gd name="connsiteX2" fmla="*/ 694932 w 747982"/>
                    <a:gd name="connsiteY2" fmla="*/ 11787 h 1057610"/>
                    <a:gd name="connsiteX3" fmla="*/ 742470 w 747982"/>
                    <a:gd name="connsiteY3" fmla="*/ 45948 h 1057610"/>
                    <a:gd name="connsiteX4" fmla="*/ 626155 w 747982"/>
                    <a:gd name="connsiteY4" fmla="*/ 615429 h 1057610"/>
                    <a:gd name="connsiteX5" fmla="*/ 585730 w 747982"/>
                    <a:gd name="connsiteY5" fmla="*/ 654242 h 1057610"/>
                    <a:gd name="connsiteX6" fmla="*/ 175380 w 747982"/>
                    <a:gd name="connsiteY6" fmla="*/ 783019 h 1057610"/>
                    <a:gd name="connsiteX7" fmla="*/ 371328 w 747982"/>
                    <a:gd name="connsiteY7" fmla="*/ 963946 h 1057610"/>
                    <a:gd name="connsiteX8" fmla="*/ 378854 w 747982"/>
                    <a:gd name="connsiteY8" fmla="*/ 1040037 h 1057610"/>
                    <a:gd name="connsiteX9" fmla="*/ 302581 w 747982"/>
                    <a:gd name="connsiteY9" fmla="*/ 1043078 h 1057610"/>
                    <a:gd name="connsiteX10" fmla="*/ 62317 w 747982"/>
                    <a:gd name="connsiteY10" fmla="*/ 821229 h 1057610"/>
                    <a:gd name="connsiteX11" fmla="*/ 27359 w 747982"/>
                    <a:gd name="connsiteY11" fmla="*/ 836820 h 1057610"/>
                    <a:gd name="connsiteX12" fmla="*/ 1939 w 747982"/>
                    <a:gd name="connsiteY12" fmla="*/ 784316 h 1057610"/>
                    <a:gd name="connsiteX13" fmla="*/ 99229 w 747982"/>
                    <a:gd name="connsiteY13" fmla="*/ 244802 h 1057610"/>
                    <a:gd name="connsiteX0" fmla="*/ 101758 w 750511"/>
                    <a:gd name="connsiteY0" fmla="*/ 244802 h 1057610"/>
                    <a:gd name="connsiteX1" fmla="*/ 151031 w 750511"/>
                    <a:gd name="connsiteY1" fmla="*/ 194796 h 1057610"/>
                    <a:gd name="connsiteX2" fmla="*/ 697461 w 750511"/>
                    <a:gd name="connsiteY2" fmla="*/ 11787 h 1057610"/>
                    <a:gd name="connsiteX3" fmla="*/ 744999 w 750511"/>
                    <a:gd name="connsiteY3" fmla="*/ 45948 h 1057610"/>
                    <a:gd name="connsiteX4" fmla="*/ 628684 w 750511"/>
                    <a:gd name="connsiteY4" fmla="*/ 615429 h 1057610"/>
                    <a:gd name="connsiteX5" fmla="*/ 588259 w 750511"/>
                    <a:gd name="connsiteY5" fmla="*/ 654242 h 1057610"/>
                    <a:gd name="connsiteX6" fmla="*/ 177909 w 750511"/>
                    <a:gd name="connsiteY6" fmla="*/ 783019 h 1057610"/>
                    <a:gd name="connsiteX7" fmla="*/ 373857 w 750511"/>
                    <a:gd name="connsiteY7" fmla="*/ 963946 h 1057610"/>
                    <a:gd name="connsiteX8" fmla="*/ 381383 w 750511"/>
                    <a:gd name="connsiteY8" fmla="*/ 1040037 h 1057610"/>
                    <a:gd name="connsiteX9" fmla="*/ 305110 w 750511"/>
                    <a:gd name="connsiteY9" fmla="*/ 1043078 h 1057610"/>
                    <a:gd name="connsiteX10" fmla="*/ 64846 w 750511"/>
                    <a:gd name="connsiteY10" fmla="*/ 821229 h 1057610"/>
                    <a:gd name="connsiteX11" fmla="*/ 20736 w 750511"/>
                    <a:gd name="connsiteY11" fmla="*/ 832691 h 1057610"/>
                    <a:gd name="connsiteX12" fmla="*/ 4468 w 750511"/>
                    <a:gd name="connsiteY12" fmla="*/ 784316 h 1057610"/>
                    <a:gd name="connsiteX13" fmla="*/ 101758 w 750511"/>
                    <a:gd name="connsiteY13" fmla="*/ 244802 h 1057610"/>
                    <a:gd name="connsiteX0" fmla="*/ 101051 w 749804"/>
                    <a:gd name="connsiteY0" fmla="*/ 244802 h 1057610"/>
                    <a:gd name="connsiteX1" fmla="*/ 150324 w 749804"/>
                    <a:gd name="connsiteY1" fmla="*/ 194796 h 1057610"/>
                    <a:gd name="connsiteX2" fmla="*/ 696754 w 749804"/>
                    <a:gd name="connsiteY2" fmla="*/ 11787 h 1057610"/>
                    <a:gd name="connsiteX3" fmla="*/ 744292 w 749804"/>
                    <a:gd name="connsiteY3" fmla="*/ 45948 h 1057610"/>
                    <a:gd name="connsiteX4" fmla="*/ 627977 w 749804"/>
                    <a:gd name="connsiteY4" fmla="*/ 615429 h 1057610"/>
                    <a:gd name="connsiteX5" fmla="*/ 587552 w 749804"/>
                    <a:gd name="connsiteY5" fmla="*/ 654242 h 1057610"/>
                    <a:gd name="connsiteX6" fmla="*/ 177202 w 749804"/>
                    <a:gd name="connsiteY6" fmla="*/ 783019 h 1057610"/>
                    <a:gd name="connsiteX7" fmla="*/ 373150 w 749804"/>
                    <a:gd name="connsiteY7" fmla="*/ 963946 h 1057610"/>
                    <a:gd name="connsiteX8" fmla="*/ 380676 w 749804"/>
                    <a:gd name="connsiteY8" fmla="*/ 1040037 h 1057610"/>
                    <a:gd name="connsiteX9" fmla="*/ 304403 w 749804"/>
                    <a:gd name="connsiteY9" fmla="*/ 1043078 h 1057610"/>
                    <a:gd name="connsiteX10" fmla="*/ 64139 w 749804"/>
                    <a:gd name="connsiteY10" fmla="*/ 821229 h 1057610"/>
                    <a:gd name="connsiteX11" fmla="*/ 20029 w 749804"/>
                    <a:gd name="connsiteY11" fmla="*/ 832691 h 1057610"/>
                    <a:gd name="connsiteX12" fmla="*/ 3761 w 749804"/>
                    <a:gd name="connsiteY12" fmla="*/ 784316 h 1057610"/>
                    <a:gd name="connsiteX13" fmla="*/ 101051 w 749804"/>
                    <a:gd name="connsiteY13" fmla="*/ 244802 h 1057610"/>
                    <a:gd name="connsiteX0" fmla="*/ 99488 w 748241"/>
                    <a:gd name="connsiteY0" fmla="*/ 244802 h 1057610"/>
                    <a:gd name="connsiteX1" fmla="*/ 148761 w 748241"/>
                    <a:gd name="connsiteY1" fmla="*/ 194796 h 1057610"/>
                    <a:gd name="connsiteX2" fmla="*/ 695191 w 748241"/>
                    <a:gd name="connsiteY2" fmla="*/ 11787 h 1057610"/>
                    <a:gd name="connsiteX3" fmla="*/ 742729 w 748241"/>
                    <a:gd name="connsiteY3" fmla="*/ 45948 h 1057610"/>
                    <a:gd name="connsiteX4" fmla="*/ 626414 w 748241"/>
                    <a:gd name="connsiteY4" fmla="*/ 615429 h 1057610"/>
                    <a:gd name="connsiteX5" fmla="*/ 585989 w 748241"/>
                    <a:gd name="connsiteY5" fmla="*/ 654242 h 1057610"/>
                    <a:gd name="connsiteX6" fmla="*/ 175639 w 748241"/>
                    <a:gd name="connsiteY6" fmla="*/ 783019 h 1057610"/>
                    <a:gd name="connsiteX7" fmla="*/ 371587 w 748241"/>
                    <a:gd name="connsiteY7" fmla="*/ 963946 h 1057610"/>
                    <a:gd name="connsiteX8" fmla="*/ 379113 w 748241"/>
                    <a:gd name="connsiteY8" fmla="*/ 1040037 h 1057610"/>
                    <a:gd name="connsiteX9" fmla="*/ 302840 w 748241"/>
                    <a:gd name="connsiteY9" fmla="*/ 1043078 h 1057610"/>
                    <a:gd name="connsiteX10" fmla="*/ 62576 w 748241"/>
                    <a:gd name="connsiteY10" fmla="*/ 821229 h 1057610"/>
                    <a:gd name="connsiteX11" fmla="*/ 18466 w 748241"/>
                    <a:gd name="connsiteY11" fmla="*/ 832691 h 1057610"/>
                    <a:gd name="connsiteX12" fmla="*/ 2198 w 748241"/>
                    <a:gd name="connsiteY12" fmla="*/ 784316 h 1057610"/>
                    <a:gd name="connsiteX13" fmla="*/ 99488 w 748241"/>
                    <a:gd name="connsiteY13" fmla="*/ 244802 h 1057610"/>
                    <a:gd name="connsiteX0" fmla="*/ 99566 w 748319"/>
                    <a:gd name="connsiteY0" fmla="*/ 244802 h 1057610"/>
                    <a:gd name="connsiteX1" fmla="*/ 148839 w 748319"/>
                    <a:gd name="connsiteY1" fmla="*/ 194796 h 1057610"/>
                    <a:gd name="connsiteX2" fmla="*/ 695269 w 748319"/>
                    <a:gd name="connsiteY2" fmla="*/ 11787 h 1057610"/>
                    <a:gd name="connsiteX3" fmla="*/ 742807 w 748319"/>
                    <a:gd name="connsiteY3" fmla="*/ 45948 h 1057610"/>
                    <a:gd name="connsiteX4" fmla="*/ 626492 w 748319"/>
                    <a:gd name="connsiteY4" fmla="*/ 615429 h 1057610"/>
                    <a:gd name="connsiteX5" fmla="*/ 586067 w 748319"/>
                    <a:gd name="connsiteY5" fmla="*/ 654242 h 1057610"/>
                    <a:gd name="connsiteX6" fmla="*/ 175717 w 748319"/>
                    <a:gd name="connsiteY6" fmla="*/ 783019 h 1057610"/>
                    <a:gd name="connsiteX7" fmla="*/ 371665 w 748319"/>
                    <a:gd name="connsiteY7" fmla="*/ 963946 h 1057610"/>
                    <a:gd name="connsiteX8" fmla="*/ 379191 w 748319"/>
                    <a:gd name="connsiteY8" fmla="*/ 1040037 h 1057610"/>
                    <a:gd name="connsiteX9" fmla="*/ 302918 w 748319"/>
                    <a:gd name="connsiteY9" fmla="*/ 1043078 h 1057610"/>
                    <a:gd name="connsiteX10" fmla="*/ 62654 w 748319"/>
                    <a:gd name="connsiteY10" fmla="*/ 821229 h 1057610"/>
                    <a:gd name="connsiteX11" fmla="*/ 18544 w 748319"/>
                    <a:gd name="connsiteY11" fmla="*/ 832691 h 1057610"/>
                    <a:gd name="connsiteX12" fmla="*/ 2276 w 748319"/>
                    <a:gd name="connsiteY12" fmla="*/ 784316 h 1057610"/>
                    <a:gd name="connsiteX13" fmla="*/ 99566 w 748319"/>
                    <a:gd name="connsiteY13" fmla="*/ 244802 h 1057610"/>
                    <a:gd name="connsiteX0" fmla="*/ 101127 w 749880"/>
                    <a:gd name="connsiteY0" fmla="*/ 244802 h 1057610"/>
                    <a:gd name="connsiteX1" fmla="*/ 150400 w 749880"/>
                    <a:gd name="connsiteY1" fmla="*/ 194796 h 1057610"/>
                    <a:gd name="connsiteX2" fmla="*/ 696830 w 749880"/>
                    <a:gd name="connsiteY2" fmla="*/ 11787 h 1057610"/>
                    <a:gd name="connsiteX3" fmla="*/ 744368 w 749880"/>
                    <a:gd name="connsiteY3" fmla="*/ 45948 h 1057610"/>
                    <a:gd name="connsiteX4" fmla="*/ 628053 w 749880"/>
                    <a:gd name="connsiteY4" fmla="*/ 615429 h 1057610"/>
                    <a:gd name="connsiteX5" fmla="*/ 587628 w 749880"/>
                    <a:gd name="connsiteY5" fmla="*/ 654242 h 1057610"/>
                    <a:gd name="connsiteX6" fmla="*/ 177278 w 749880"/>
                    <a:gd name="connsiteY6" fmla="*/ 783019 h 1057610"/>
                    <a:gd name="connsiteX7" fmla="*/ 373226 w 749880"/>
                    <a:gd name="connsiteY7" fmla="*/ 963946 h 1057610"/>
                    <a:gd name="connsiteX8" fmla="*/ 380752 w 749880"/>
                    <a:gd name="connsiteY8" fmla="*/ 1040037 h 1057610"/>
                    <a:gd name="connsiteX9" fmla="*/ 304479 w 749880"/>
                    <a:gd name="connsiteY9" fmla="*/ 1043078 h 1057610"/>
                    <a:gd name="connsiteX10" fmla="*/ 64215 w 749880"/>
                    <a:gd name="connsiteY10" fmla="*/ 821229 h 1057610"/>
                    <a:gd name="connsiteX11" fmla="*/ 20105 w 749880"/>
                    <a:gd name="connsiteY11" fmla="*/ 832691 h 1057610"/>
                    <a:gd name="connsiteX12" fmla="*/ 3837 w 749880"/>
                    <a:gd name="connsiteY12" fmla="*/ 784316 h 1057610"/>
                    <a:gd name="connsiteX13" fmla="*/ 101127 w 749880"/>
                    <a:gd name="connsiteY13" fmla="*/ 244802 h 1057610"/>
                    <a:gd name="connsiteX0" fmla="*/ 102922 w 751675"/>
                    <a:gd name="connsiteY0" fmla="*/ 244802 h 1057610"/>
                    <a:gd name="connsiteX1" fmla="*/ 152195 w 751675"/>
                    <a:gd name="connsiteY1" fmla="*/ 194796 h 1057610"/>
                    <a:gd name="connsiteX2" fmla="*/ 698625 w 751675"/>
                    <a:gd name="connsiteY2" fmla="*/ 11787 h 1057610"/>
                    <a:gd name="connsiteX3" fmla="*/ 746163 w 751675"/>
                    <a:gd name="connsiteY3" fmla="*/ 45948 h 1057610"/>
                    <a:gd name="connsiteX4" fmla="*/ 629848 w 751675"/>
                    <a:gd name="connsiteY4" fmla="*/ 615429 h 1057610"/>
                    <a:gd name="connsiteX5" fmla="*/ 589423 w 751675"/>
                    <a:gd name="connsiteY5" fmla="*/ 654242 h 1057610"/>
                    <a:gd name="connsiteX6" fmla="*/ 179073 w 751675"/>
                    <a:gd name="connsiteY6" fmla="*/ 783019 h 1057610"/>
                    <a:gd name="connsiteX7" fmla="*/ 375021 w 751675"/>
                    <a:gd name="connsiteY7" fmla="*/ 963946 h 1057610"/>
                    <a:gd name="connsiteX8" fmla="*/ 382547 w 751675"/>
                    <a:gd name="connsiteY8" fmla="*/ 1040037 h 1057610"/>
                    <a:gd name="connsiteX9" fmla="*/ 306274 w 751675"/>
                    <a:gd name="connsiteY9" fmla="*/ 1043078 h 1057610"/>
                    <a:gd name="connsiteX10" fmla="*/ 66010 w 751675"/>
                    <a:gd name="connsiteY10" fmla="*/ 821229 h 1057610"/>
                    <a:gd name="connsiteX11" fmla="*/ 21900 w 751675"/>
                    <a:gd name="connsiteY11" fmla="*/ 832691 h 1057610"/>
                    <a:gd name="connsiteX12" fmla="*/ 5632 w 751675"/>
                    <a:gd name="connsiteY12" fmla="*/ 784316 h 1057610"/>
                    <a:gd name="connsiteX13" fmla="*/ 102922 w 751675"/>
                    <a:gd name="connsiteY13" fmla="*/ 244802 h 1057610"/>
                    <a:gd name="connsiteX0" fmla="*/ 103000 w 751753"/>
                    <a:gd name="connsiteY0" fmla="*/ 244802 h 1057610"/>
                    <a:gd name="connsiteX1" fmla="*/ 152273 w 751753"/>
                    <a:gd name="connsiteY1" fmla="*/ 194796 h 1057610"/>
                    <a:gd name="connsiteX2" fmla="*/ 698703 w 751753"/>
                    <a:gd name="connsiteY2" fmla="*/ 11787 h 1057610"/>
                    <a:gd name="connsiteX3" fmla="*/ 746241 w 751753"/>
                    <a:gd name="connsiteY3" fmla="*/ 45948 h 1057610"/>
                    <a:gd name="connsiteX4" fmla="*/ 629926 w 751753"/>
                    <a:gd name="connsiteY4" fmla="*/ 615429 h 1057610"/>
                    <a:gd name="connsiteX5" fmla="*/ 589501 w 751753"/>
                    <a:gd name="connsiteY5" fmla="*/ 654242 h 1057610"/>
                    <a:gd name="connsiteX6" fmla="*/ 179151 w 751753"/>
                    <a:gd name="connsiteY6" fmla="*/ 783019 h 1057610"/>
                    <a:gd name="connsiteX7" fmla="*/ 375099 w 751753"/>
                    <a:gd name="connsiteY7" fmla="*/ 963946 h 1057610"/>
                    <a:gd name="connsiteX8" fmla="*/ 382625 w 751753"/>
                    <a:gd name="connsiteY8" fmla="*/ 1040037 h 1057610"/>
                    <a:gd name="connsiteX9" fmla="*/ 306352 w 751753"/>
                    <a:gd name="connsiteY9" fmla="*/ 1043078 h 1057610"/>
                    <a:gd name="connsiteX10" fmla="*/ 66088 w 751753"/>
                    <a:gd name="connsiteY10" fmla="*/ 821229 h 1057610"/>
                    <a:gd name="connsiteX11" fmla="*/ 21978 w 751753"/>
                    <a:gd name="connsiteY11" fmla="*/ 832691 h 1057610"/>
                    <a:gd name="connsiteX12" fmla="*/ 5710 w 751753"/>
                    <a:gd name="connsiteY12" fmla="*/ 784316 h 1057610"/>
                    <a:gd name="connsiteX13" fmla="*/ 103000 w 751753"/>
                    <a:gd name="connsiteY13" fmla="*/ 244802 h 1057610"/>
                    <a:gd name="connsiteX0" fmla="*/ 102062 w 750815"/>
                    <a:gd name="connsiteY0" fmla="*/ 244802 h 1057610"/>
                    <a:gd name="connsiteX1" fmla="*/ 151335 w 750815"/>
                    <a:gd name="connsiteY1" fmla="*/ 194796 h 1057610"/>
                    <a:gd name="connsiteX2" fmla="*/ 697765 w 750815"/>
                    <a:gd name="connsiteY2" fmla="*/ 11787 h 1057610"/>
                    <a:gd name="connsiteX3" fmla="*/ 745303 w 750815"/>
                    <a:gd name="connsiteY3" fmla="*/ 45948 h 1057610"/>
                    <a:gd name="connsiteX4" fmla="*/ 628988 w 750815"/>
                    <a:gd name="connsiteY4" fmla="*/ 615429 h 1057610"/>
                    <a:gd name="connsiteX5" fmla="*/ 588563 w 750815"/>
                    <a:gd name="connsiteY5" fmla="*/ 654242 h 1057610"/>
                    <a:gd name="connsiteX6" fmla="*/ 178213 w 750815"/>
                    <a:gd name="connsiteY6" fmla="*/ 783019 h 1057610"/>
                    <a:gd name="connsiteX7" fmla="*/ 374161 w 750815"/>
                    <a:gd name="connsiteY7" fmla="*/ 963946 h 1057610"/>
                    <a:gd name="connsiteX8" fmla="*/ 381687 w 750815"/>
                    <a:gd name="connsiteY8" fmla="*/ 1040037 h 1057610"/>
                    <a:gd name="connsiteX9" fmla="*/ 305414 w 750815"/>
                    <a:gd name="connsiteY9" fmla="*/ 1043078 h 1057610"/>
                    <a:gd name="connsiteX10" fmla="*/ 65150 w 750815"/>
                    <a:gd name="connsiteY10" fmla="*/ 821229 h 1057610"/>
                    <a:gd name="connsiteX11" fmla="*/ 21040 w 750815"/>
                    <a:gd name="connsiteY11" fmla="*/ 832691 h 1057610"/>
                    <a:gd name="connsiteX12" fmla="*/ 4772 w 750815"/>
                    <a:gd name="connsiteY12" fmla="*/ 784316 h 1057610"/>
                    <a:gd name="connsiteX13" fmla="*/ 102062 w 750815"/>
                    <a:gd name="connsiteY13" fmla="*/ 244802 h 1057610"/>
                    <a:gd name="connsiteX0" fmla="*/ 99910 w 748663"/>
                    <a:gd name="connsiteY0" fmla="*/ 244802 h 1057610"/>
                    <a:gd name="connsiteX1" fmla="*/ 149183 w 748663"/>
                    <a:gd name="connsiteY1" fmla="*/ 194796 h 1057610"/>
                    <a:gd name="connsiteX2" fmla="*/ 695613 w 748663"/>
                    <a:gd name="connsiteY2" fmla="*/ 11787 h 1057610"/>
                    <a:gd name="connsiteX3" fmla="*/ 743151 w 748663"/>
                    <a:gd name="connsiteY3" fmla="*/ 45948 h 1057610"/>
                    <a:gd name="connsiteX4" fmla="*/ 626836 w 748663"/>
                    <a:gd name="connsiteY4" fmla="*/ 615429 h 1057610"/>
                    <a:gd name="connsiteX5" fmla="*/ 586411 w 748663"/>
                    <a:gd name="connsiteY5" fmla="*/ 654242 h 1057610"/>
                    <a:gd name="connsiteX6" fmla="*/ 176061 w 748663"/>
                    <a:gd name="connsiteY6" fmla="*/ 783019 h 1057610"/>
                    <a:gd name="connsiteX7" fmla="*/ 372009 w 748663"/>
                    <a:gd name="connsiteY7" fmla="*/ 963946 h 1057610"/>
                    <a:gd name="connsiteX8" fmla="*/ 379535 w 748663"/>
                    <a:gd name="connsiteY8" fmla="*/ 1040037 h 1057610"/>
                    <a:gd name="connsiteX9" fmla="*/ 303262 w 748663"/>
                    <a:gd name="connsiteY9" fmla="*/ 1043078 h 1057610"/>
                    <a:gd name="connsiteX10" fmla="*/ 62998 w 748663"/>
                    <a:gd name="connsiteY10" fmla="*/ 821229 h 1057610"/>
                    <a:gd name="connsiteX11" fmla="*/ 27861 w 748663"/>
                    <a:gd name="connsiteY11" fmla="*/ 832334 h 1057610"/>
                    <a:gd name="connsiteX12" fmla="*/ 2620 w 748663"/>
                    <a:gd name="connsiteY12" fmla="*/ 784316 h 1057610"/>
                    <a:gd name="connsiteX13" fmla="*/ 99910 w 748663"/>
                    <a:gd name="connsiteY13" fmla="*/ 244802 h 1057610"/>
                    <a:gd name="connsiteX0" fmla="*/ 102728 w 751481"/>
                    <a:gd name="connsiteY0" fmla="*/ 244802 h 1057610"/>
                    <a:gd name="connsiteX1" fmla="*/ 152001 w 751481"/>
                    <a:gd name="connsiteY1" fmla="*/ 194796 h 1057610"/>
                    <a:gd name="connsiteX2" fmla="*/ 698431 w 751481"/>
                    <a:gd name="connsiteY2" fmla="*/ 11787 h 1057610"/>
                    <a:gd name="connsiteX3" fmla="*/ 745969 w 751481"/>
                    <a:gd name="connsiteY3" fmla="*/ 45948 h 1057610"/>
                    <a:gd name="connsiteX4" fmla="*/ 629654 w 751481"/>
                    <a:gd name="connsiteY4" fmla="*/ 615429 h 1057610"/>
                    <a:gd name="connsiteX5" fmla="*/ 589229 w 751481"/>
                    <a:gd name="connsiteY5" fmla="*/ 654242 h 1057610"/>
                    <a:gd name="connsiteX6" fmla="*/ 178879 w 751481"/>
                    <a:gd name="connsiteY6" fmla="*/ 783019 h 1057610"/>
                    <a:gd name="connsiteX7" fmla="*/ 374827 w 751481"/>
                    <a:gd name="connsiteY7" fmla="*/ 963946 h 1057610"/>
                    <a:gd name="connsiteX8" fmla="*/ 382353 w 751481"/>
                    <a:gd name="connsiteY8" fmla="*/ 1040037 h 1057610"/>
                    <a:gd name="connsiteX9" fmla="*/ 306080 w 751481"/>
                    <a:gd name="connsiteY9" fmla="*/ 1043078 h 1057610"/>
                    <a:gd name="connsiteX10" fmla="*/ 65816 w 751481"/>
                    <a:gd name="connsiteY10" fmla="*/ 821229 h 1057610"/>
                    <a:gd name="connsiteX11" fmla="*/ 30679 w 751481"/>
                    <a:gd name="connsiteY11" fmla="*/ 832334 h 1057610"/>
                    <a:gd name="connsiteX12" fmla="*/ 5438 w 751481"/>
                    <a:gd name="connsiteY12" fmla="*/ 784316 h 1057610"/>
                    <a:gd name="connsiteX13" fmla="*/ 102728 w 751481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48990" h="1057610">
                      <a:moveTo>
                        <a:pt x="100237" y="244802"/>
                      </a:moveTo>
                      <a:cubicBezTo>
                        <a:pt x="109925" y="208909"/>
                        <a:pt x="107868" y="210053"/>
                        <a:pt x="149510" y="194796"/>
                      </a:cubicBezTo>
                      <a:lnTo>
                        <a:pt x="695940" y="11787"/>
                      </a:lnTo>
                      <a:cubicBezTo>
                        <a:pt x="750037" y="-6165"/>
                        <a:pt x="755981" y="-9764"/>
                        <a:pt x="743478" y="45948"/>
                      </a:cubicBezTo>
                      <a:cubicBezTo>
                        <a:pt x="692134" y="296190"/>
                        <a:pt x="683357" y="317807"/>
                        <a:pt x="627163" y="615429"/>
                      </a:cubicBezTo>
                      <a:cubicBezTo>
                        <a:pt x="620343" y="646765"/>
                        <a:pt x="619087" y="644370"/>
                        <a:pt x="586738" y="654242"/>
                      </a:cubicBezTo>
                      <a:cubicBezTo>
                        <a:pt x="518638" y="680021"/>
                        <a:pt x="256954" y="756952"/>
                        <a:pt x="176388" y="783019"/>
                      </a:cubicBezTo>
                      <a:cubicBezTo>
                        <a:pt x="263670" y="867555"/>
                        <a:pt x="314826" y="911565"/>
                        <a:pt x="372336" y="963946"/>
                      </a:cubicBezTo>
                      <a:cubicBezTo>
                        <a:pt x="399521" y="988327"/>
                        <a:pt x="397005" y="1019133"/>
                        <a:pt x="379862" y="1040037"/>
                      </a:cubicBezTo>
                      <a:cubicBezTo>
                        <a:pt x="362542" y="1056456"/>
                        <a:pt x="330804" y="1068206"/>
                        <a:pt x="303589" y="1043078"/>
                      </a:cubicBezTo>
                      <a:cubicBezTo>
                        <a:pt x="199394" y="946873"/>
                        <a:pt x="183870" y="934638"/>
                        <a:pt x="63325" y="821229"/>
                      </a:cubicBezTo>
                      <a:cubicBezTo>
                        <a:pt x="48197" y="825322"/>
                        <a:pt x="44563" y="827746"/>
                        <a:pt x="28188" y="832334"/>
                      </a:cubicBezTo>
                      <a:cubicBezTo>
                        <a:pt x="-174" y="842564"/>
                        <a:pt x="-3875" y="835825"/>
                        <a:pt x="2947" y="784316"/>
                      </a:cubicBezTo>
                      <a:cubicBezTo>
                        <a:pt x="58484" y="488967"/>
                        <a:pt x="58166" y="483445"/>
                        <a:pt x="100237" y="2448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45" name="Rounded Rectangle 45"/>
                <p:cNvSpPr/>
                <p:nvPr/>
              </p:nvSpPr>
              <p:spPr>
                <a:xfrm>
                  <a:off x="244765" y="11510187"/>
                  <a:ext cx="1175642" cy="695466"/>
                </a:xfrm>
                <a:custGeom>
                  <a:avLst/>
                  <a:gdLst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6612"/>
                    <a:gd name="connsiteY0" fmla="*/ 241180 h 689116"/>
                    <a:gd name="connsiteX1" fmla="*/ 250705 w 1176612"/>
                    <a:gd name="connsiteY1" fmla="*/ 0 h 689116"/>
                    <a:gd name="connsiteX2" fmla="*/ 934055 w 1176612"/>
                    <a:gd name="connsiteY2" fmla="*/ 0 h 689116"/>
                    <a:gd name="connsiteX3" fmla="*/ 1153010 w 1176612"/>
                    <a:gd name="connsiteY3" fmla="*/ 241180 h 689116"/>
                    <a:gd name="connsiteX4" fmla="*/ 1175235 w 1176612"/>
                    <a:gd name="connsiteY4" fmla="*/ 441586 h 689116"/>
                    <a:gd name="connsiteX5" fmla="*/ 934055 w 1176612"/>
                    <a:gd name="connsiteY5" fmla="*/ 682766 h 689116"/>
                    <a:gd name="connsiteX6" fmla="*/ 250705 w 1176612"/>
                    <a:gd name="connsiteY6" fmla="*/ 689116 h 689116"/>
                    <a:gd name="connsiteX7" fmla="*/ 0 w 1176612"/>
                    <a:gd name="connsiteY7" fmla="*/ 441586 h 689116"/>
                    <a:gd name="connsiteX8" fmla="*/ 25400 w 1176612"/>
                    <a:gd name="connsiteY8" fmla="*/ 241180 h 689116"/>
                    <a:gd name="connsiteX0" fmla="*/ 25400 w 1176906"/>
                    <a:gd name="connsiteY0" fmla="*/ 241180 h 689116"/>
                    <a:gd name="connsiteX1" fmla="*/ 250705 w 1176906"/>
                    <a:gd name="connsiteY1" fmla="*/ 0 h 689116"/>
                    <a:gd name="connsiteX2" fmla="*/ 934055 w 1176906"/>
                    <a:gd name="connsiteY2" fmla="*/ 0 h 689116"/>
                    <a:gd name="connsiteX3" fmla="*/ 1153010 w 1176906"/>
                    <a:gd name="connsiteY3" fmla="*/ 241180 h 689116"/>
                    <a:gd name="connsiteX4" fmla="*/ 1175235 w 1176906"/>
                    <a:gd name="connsiteY4" fmla="*/ 441586 h 689116"/>
                    <a:gd name="connsiteX5" fmla="*/ 934055 w 1176906"/>
                    <a:gd name="connsiteY5" fmla="*/ 682766 h 689116"/>
                    <a:gd name="connsiteX6" fmla="*/ 250705 w 1176906"/>
                    <a:gd name="connsiteY6" fmla="*/ 689116 h 689116"/>
                    <a:gd name="connsiteX7" fmla="*/ 0 w 1176906"/>
                    <a:gd name="connsiteY7" fmla="*/ 441586 h 689116"/>
                    <a:gd name="connsiteX8" fmla="*/ 25400 w 1176906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65353 w 1178410"/>
                    <a:gd name="connsiteY2" fmla="*/ 83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8212 h 716148"/>
                    <a:gd name="connsiteX1" fmla="*/ 301505 w 1178410"/>
                    <a:gd name="connsiteY1" fmla="*/ 17507 h 716148"/>
                    <a:gd name="connsiteX2" fmla="*/ 368503 w 1178410"/>
                    <a:gd name="connsiteY2" fmla="*/ 59620 h 716148"/>
                    <a:gd name="connsiteX3" fmla="*/ 587578 w 1178410"/>
                    <a:gd name="connsiteY3" fmla="*/ 138995 h 716148"/>
                    <a:gd name="connsiteX4" fmla="*/ 876905 w 1178410"/>
                    <a:gd name="connsiteY4" fmla="*/ 17507 h 716148"/>
                    <a:gd name="connsiteX5" fmla="*/ 1153010 w 1178410"/>
                    <a:gd name="connsiteY5" fmla="*/ 268212 h 716148"/>
                    <a:gd name="connsiteX6" fmla="*/ 1178410 w 1178410"/>
                    <a:gd name="connsiteY6" fmla="*/ 478143 h 716148"/>
                    <a:gd name="connsiteX7" fmla="*/ 930880 w 1178410"/>
                    <a:gd name="connsiteY7" fmla="*/ 716148 h 716148"/>
                    <a:gd name="connsiteX8" fmla="*/ 250705 w 1178410"/>
                    <a:gd name="connsiteY8" fmla="*/ 716148 h 716148"/>
                    <a:gd name="connsiteX9" fmla="*/ 0 w 1178410"/>
                    <a:gd name="connsiteY9" fmla="*/ 468618 h 716148"/>
                    <a:gd name="connsiteX10" fmla="*/ 25400 w 1178410"/>
                    <a:gd name="connsiteY10" fmla="*/ 268212 h 716148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368503 w 1178410"/>
                    <a:gd name="connsiteY2" fmla="*/ 421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60632 h 708568"/>
                    <a:gd name="connsiteX1" fmla="*/ 301505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60632 h 708568"/>
                    <a:gd name="connsiteX1" fmla="*/ 285630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5982 h 723918"/>
                    <a:gd name="connsiteX1" fmla="*/ 285630 w 1178410"/>
                    <a:gd name="connsiteY1" fmla="*/ 25277 h 723918"/>
                    <a:gd name="connsiteX2" fmla="*/ 311353 w 1178410"/>
                    <a:gd name="connsiteY2" fmla="*/ 26115 h 723918"/>
                    <a:gd name="connsiteX3" fmla="*/ 587578 w 1178410"/>
                    <a:gd name="connsiteY3" fmla="*/ 146765 h 723918"/>
                    <a:gd name="connsiteX4" fmla="*/ 876905 w 1178410"/>
                    <a:gd name="connsiteY4" fmla="*/ 25277 h 723918"/>
                    <a:gd name="connsiteX5" fmla="*/ 1153010 w 1178410"/>
                    <a:gd name="connsiteY5" fmla="*/ 275982 h 723918"/>
                    <a:gd name="connsiteX6" fmla="*/ 1178410 w 1178410"/>
                    <a:gd name="connsiteY6" fmla="*/ 485913 h 723918"/>
                    <a:gd name="connsiteX7" fmla="*/ 930880 w 1178410"/>
                    <a:gd name="connsiteY7" fmla="*/ 723918 h 723918"/>
                    <a:gd name="connsiteX8" fmla="*/ 250705 w 1178410"/>
                    <a:gd name="connsiteY8" fmla="*/ 723918 h 723918"/>
                    <a:gd name="connsiteX9" fmla="*/ 0 w 1178410"/>
                    <a:gd name="connsiteY9" fmla="*/ 476388 h 723918"/>
                    <a:gd name="connsiteX10" fmla="*/ 25400 w 1178410"/>
                    <a:gd name="connsiteY10" fmla="*/ 275982 h 723918"/>
                    <a:gd name="connsiteX0" fmla="*/ 25400 w 1178410"/>
                    <a:gd name="connsiteY0" fmla="*/ 252012 h 699948"/>
                    <a:gd name="connsiteX1" fmla="*/ 285630 w 1178410"/>
                    <a:gd name="connsiteY1" fmla="*/ 1307 h 699948"/>
                    <a:gd name="connsiteX2" fmla="*/ 311353 w 1178410"/>
                    <a:gd name="connsiteY2" fmla="*/ 2145 h 699948"/>
                    <a:gd name="connsiteX3" fmla="*/ 587578 w 1178410"/>
                    <a:gd name="connsiteY3" fmla="*/ 122795 h 699948"/>
                    <a:gd name="connsiteX4" fmla="*/ 876905 w 1178410"/>
                    <a:gd name="connsiteY4" fmla="*/ 1307 h 699948"/>
                    <a:gd name="connsiteX5" fmla="*/ 1153010 w 1178410"/>
                    <a:gd name="connsiteY5" fmla="*/ 252012 h 699948"/>
                    <a:gd name="connsiteX6" fmla="*/ 1178410 w 1178410"/>
                    <a:gd name="connsiteY6" fmla="*/ 461943 h 699948"/>
                    <a:gd name="connsiteX7" fmla="*/ 930880 w 1178410"/>
                    <a:gd name="connsiteY7" fmla="*/ 699948 h 699948"/>
                    <a:gd name="connsiteX8" fmla="*/ 250705 w 1178410"/>
                    <a:gd name="connsiteY8" fmla="*/ 699948 h 699948"/>
                    <a:gd name="connsiteX9" fmla="*/ 0 w 1178410"/>
                    <a:gd name="connsiteY9" fmla="*/ 452418 h 699948"/>
                    <a:gd name="connsiteX10" fmla="*/ 25400 w 1178410"/>
                    <a:gd name="connsiteY10" fmla="*/ 252012 h 699948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1470 h 699406"/>
                    <a:gd name="connsiteX1" fmla="*/ 285630 w 1178410"/>
                    <a:gd name="connsiteY1" fmla="*/ 765 h 699406"/>
                    <a:gd name="connsiteX2" fmla="*/ 327228 w 1178410"/>
                    <a:gd name="connsiteY2" fmla="*/ 4778 h 699406"/>
                    <a:gd name="connsiteX3" fmla="*/ 587578 w 1178410"/>
                    <a:gd name="connsiteY3" fmla="*/ 122253 h 699406"/>
                    <a:gd name="connsiteX4" fmla="*/ 876905 w 1178410"/>
                    <a:gd name="connsiteY4" fmla="*/ 765 h 699406"/>
                    <a:gd name="connsiteX5" fmla="*/ 1153010 w 1178410"/>
                    <a:gd name="connsiteY5" fmla="*/ 251470 h 699406"/>
                    <a:gd name="connsiteX6" fmla="*/ 1178410 w 1178410"/>
                    <a:gd name="connsiteY6" fmla="*/ 461401 h 699406"/>
                    <a:gd name="connsiteX7" fmla="*/ 930880 w 1178410"/>
                    <a:gd name="connsiteY7" fmla="*/ 699406 h 699406"/>
                    <a:gd name="connsiteX8" fmla="*/ 250705 w 1178410"/>
                    <a:gd name="connsiteY8" fmla="*/ 699406 h 699406"/>
                    <a:gd name="connsiteX9" fmla="*/ 0 w 1178410"/>
                    <a:gd name="connsiteY9" fmla="*/ 451876 h 699406"/>
                    <a:gd name="connsiteX10" fmla="*/ 25400 w 1178410"/>
                    <a:gd name="connsiteY10" fmla="*/ 251470 h 699406"/>
                    <a:gd name="connsiteX0" fmla="*/ 25400 w 1178410"/>
                    <a:gd name="connsiteY0" fmla="*/ 255855 h 703791"/>
                    <a:gd name="connsiteX1" fmla="*/ 285630 w 1178410"/>
                    <a:gd name="connsiteY1" fmla="*/ 5150 h 703791"/>
                    <a:gd name="connsiteX2" fmla="*/ 327228 w 1178410"/>
                    <a:gd name="connsiteY2" fmla="*/ 2813 h 703791"/>
                    <a:gd name="connsiteX3" fmla="*/ 587578 w 1178410"/>
                    <a:gd name="connsiteY3" fmla="*/ 126638 h 703791"/>
                    <a:gd name="connsiteX4" fmla="*/ 876905 w 1178410"/>
                    <a:gd name="connsiteY4" fmla="*/ 5150 h 703791"/>
                    <a:gd name="connsiteX5" fmla="*/ 1153010 w 1178410"/>
                    <a:gd name="connsiteY5" fmla="*/ 255855 h 703791"/>
                    <a:gd name="connsiteX6" fmla="*/ 1178410 w 1178410"/>
                    <a:gd name="connsiteY6" fmla="*/ 465786 h 703791"/>
                    <a:gd name="connsiteX7" fmla="*/ 930880 w 1178410"/>
                    <a:gd name="connsiteY7" fmla="*/ 703791 h 703791"/>
                    <a:gd name="connsiteX8" fmla="*/ 250705 w 1178410"/>
                    <a:gd name="connsiteY8" fmla="*/ 703791 h 703791"/>
                    <a:gd name="connsiteX9" fmla="*/ 0 w 1178410"/>
                    <a:gd name="connsiteY9" fmla="*/ 456261 h 703791"/>
                    <a:gd name="connsiteX10" fmla="*/ 25400 w 1178410"/>
                    <a:gd name="connsiteY10" fmla="*/ 255855 h 703791"/>
                    <a:gd name="connsiteX0" fmla="*/ 25400 w 1178410"/>
                    <a:gd name="connsiteY0" fmla="*/ 251471 h 699407"/>
                    <a:gd name="connsiteX1" fmla="*/ 285630 w 1178410"/>
                    <a:gd name="connsiteY1" fmla="*/ 766 h 699407"/>
                    <a:gd name="connsiteX2" fmla="*/ 330403 w 1178410"/>
                    <a:gd name="connsiteY2" fmla="*/ 4779 h 699407"/>
                    <a:gd name="connsiteX3" fmla="*/ 587578 w 1178410"/>
                    <a:gd name="connsiteY3" fmla="*/ 122254 h 699407"/>
                    <a:gd name="connsiteX4" fmla="*/ 876905 w 1178410"/>
                    <a:gd name="connsiteY4" fmla="*/ 766 h 699407"/>
                    <a:gd name="connsiteX5" fmla="*/ 1153010 w 1178410"/>
                    <a:gd name="connsiteY5" fmla="*/ 251471 h 699407"/>
                    <a:gd name="connsiteX6" fmla="*/ 1178410 w 1178410"/>
                    <a:gd name="connsiteY6" fmla="*/ 461402 h 699407"/>
                    <a:gd name="connsiteX7" fmla="*/ 930880 w 1178410"/>
                    <a:gd name="connsiteY7" fmla="*/ 699407 h 699407"/>
                    <a:gd name="connsiteX8" fmla="*/ 250705 w 1178410"/>
                    <a:gd name="connsiteY8" fmla="*/ 699407 h 699407"/>
                    <a:gd name="connsiteX9" fmla="*/ 0 w 1178410"/>
                    <a:gd name="connsiteY9" fmla="*/ 451877 h 699407"/>
                    <a:gd name="connsiteX10" fmla="*/ 25400 w 1178410"/>
                    <a:gd name="connsiteY10" fmla="*/ 251471 h 699407"/>
                    <a:gd name="connsiteX0" fmla="*/ 25400 w 1178410"/>
                    <a:gd name="connsiteY0" fmla="*/ 253414 h 701350"/>
                    <a:gd name="connsiteX1" fmla="*/ 285630 w 1178410"/>
                    <a:gd name="connsiteY1" fmla="*/ 2709 h 701350"/>
                    <a:gd name="connsiteX2" fmla="*/ 330403 w 1178410"/>
                    <a:gd name="connsiteY2" fmla="*/ 3547 h 701350"/>
                    <a:gd name="connsiteX3" fmla="*/ 587578 w 1178410"/>
                    <a:gd name="connsiteY3" fmla="*/ 124197 h 701350"/>
                    <a:gd name="connsiteX4" fmla="*/ 876905 w 1178410"/>
                    <a:gd name="connsiteY4" fmla="*/ 2709 h 701350"/>
                    <a:gd name="connsiteX5" fmla="*/ 1153010 w 1178410"/>
                    <a:gd name="connsiteY5" fmla="*/ 253414 h 701350"/>
                    <a:gd name="connsiteX6" fmla="*/ 1178410 w 1178410"/>
                    <a:gd name="connsiteY6" fmla="*/ 463345 h 701350"/>
                    <a:gd name="connsiteX7" fmla="*/ 930880 w 1178410"/>
                    <a:gd name="connsiteY7" fmla="*/ 701350 h 701350"/>
                    <a:gd name="connsiteX8" fmla="*/ 250705 w 1178410"/>
                    <a:gd name="connsiteY8" fmla="*/ 701350 h 701350"/>
                    <a:gd name="connsiteX9" fmla="*/ 0 w 1178410"/>
                    <a:gd name="connsiteY9" fmla="*/ 453820 h 701350"/>
                    <a:gd name="connsiteX10" fmla="*/ 25400 w 1178410"/>
                    <a:gd name="connsiteY10" fmla="*/ 253414 h 701350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29865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1007 h 708943"/>
                    <a:gd name="connsiteX1" fmla="*/ 241180 w 1178410"/>
                    <a:gd name="connsiteY1" fmla="*/ 13477 h 708943"/>
                    <a:gd name="connsiteX2" fmla="*/ 301828 w 1178410"/>
                    <a:gd name="connsiteY2" fmla="*/ 14315 h 708943"/>
                    <a:gd name="connsiteX3" fmla="*/ 587578 w 1178410"/>
                    <a:gd name="connsiteY3" fmla="*/ 131790 h 708943"/>
                    <a:gd name="connsiteX4" fmla="*/ 876905 w 1178410"/>
                    <a:gd name="connsiteY4" fmla="*/ 10302 h 708943"/>
                    <a:gd name="connsiteX5" fmla="*/ 921519 w 1178410"/>
                    <a:gd name="connsiteY5" fmla="*/ 8058 h 708943"/>
                    <a:gd name="connsiteX6" fmla="*/ 1153010 w 1178410"/>
                    <a:gd name="connsiteY6" fmla="*/ 261007 h 708943"/>
                    <a:gd name="connsiteX7" fmla="*/ 1178410 w 1178410"/>
                    <a:gd name="connsiteY7" fmla="*/ 470938 h 708943"/>
                    <a:gd name="connsiteX8" fmla="*/ 930880 w 1178410"/>
                    <a:gd name="connsiteY8" fmla="*/ 708943 h 708943"/>
                    <a:gd name="connsiteX9" fmla="*/ 250705 w 1178410"/>
                    <a:gd name="connsiteY9" fmla="*/ 708943 h 708943"/>
                    <a:gd name="connsiteX10" fmla="*/ 0 w 1178410"/>
                    <a:gd name="connsiteY10" fmla="*/ 461413 h 708943"/>
                    <a:gd name="connsiteX11" fmla="*/ 25400 w 1178410"/>
                    <a:gd name="connsiteY11" fmla="*/ 261007 h 70894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0002 h 707938"/>
                    <a:gd name="connsiteX1" fmla="*/ 241180 w 1178410"/>
                    <a:gd name="connsiteY1" fmla="*/ 12472 h 707938"/>
                    <a:gd name="connsiteX2" fmla="*/ 301828 w 1178410"/>
                    <a:gd name="connsiteY2" fmla="*/ 13310 h 707938"/>
                    <a:gd name="connsiteX3" fmla="*/ 587578 w 1178410"/>
                    <a:gd name="connsiteY3" fmla="*/ 130785 h 707938"/>
                    <a:gd name="connsiteX4" fmla="*/ 876905 w 1178410"/>
                    <a:gd name="connsiteY4" fmla="*/ 9297 h 707938"/>
                    <a:gd name="connsiteX5" fmla="*/ 921519 w 1178410"/>
                    <a:gd name="connsiteY5" fmla="*/ 10228 h 707938"/>
                    <a:gd name="connsiteX6" fmla="*/ 1153010 w 1178410"/>
                    <a:gd name="connsiteY6" fmla="*/ 260002 h 707938"/>
                    <a:gd name="connsiteX7" fmla="*/ 1178410 w 1178410"/>
                    <a:gd name="connsiteY7" fmla="*/ 469933 h 707938"/>
                    <a:gd name="connsiteX8" fmla="*/ 930880 w 1178410"/>
                    <a:gd name="connsiteY8" fmla="*/ 707938 h 707938"/>
                    <a:gd name="connsiteX9" fmla="*/ 250705 w 1178410"/>
                    <a:gd name="connsiteY9" fmla="*/ 707938 h 707938"/>
                    <a:gd name="connsiteX10" fmla="*/ 0 w 1178410"/>
                    <a:gd name="connsiteY10" fmla="*/ 460408 h 707938"/>
                    <a:gd name="connsiteX11" fmla="*/ 25400 w 1178410"/>
                    <a:gd name="connsiteY11" fmla="*/ 260002 h 707938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402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0705 h 698641"/>
                    <a:gd name="connsiteX1" fmla="*/ 263405 w 1178410"/>
                    <a:gd name="connsiteY1" fmla="*/ 3175 h 698641"/>
                    <a:gd name="connsiteX2" fmla="*/ 298653 w 1178410"/>
                    <a:gd name="connsiteY2" fmla="*/ 4013 h 698641"/>
                    <a:gd name="connsiteX3" fmla="*/ 584403 w 1178410"/>
                    <a:gd name="connsiteY3" fmla="*/ 121488 h 698641"/>
                    <a:gd name="connsiteX4" fmla="*/ 886430 w 1178410"/>
                    <a:gd name="connsiteY4" fmla="*/ 0 h 698641"/>
                    <a:gd name="connsiteX5" fmla="*/ 921519 w 1178410"/>
                    <a:gd name="connsiteY5" fmla="*/ 931 h 698641"/>
                    <a:gd name="connsiteX6" fmla="*/ 1153010 w 1178410"/>
                    <a:gd name="connsiteY6" fmla="*/ 250705 h 698641"/>
                    <a:gd name="connsiteX7" fmla="*/ 1178410 w 1178410"/>
                    <a:gd name="connsiteY7" fmla="*/ 460636 h 698641"/>
                    <a:gd name="connsiteX8" fmla="*/ 930880 w 1178410"/>
                    <a:gd name="connsiteY8" fmla="*/ 698641 h 698641"/>
                    <a:gd name="connsiteX9" fmla="*/ 250705 w 1178410"/>
                    <a:gd name="connsiteY9" fmla="*/ 698641 h 698641"/>
                    <a:gd name="connsiteX10" fmla="*/ 0 w 1178410"/>
                    <a:gd name="connsiteY10" fmla="*/ 451111 h 698641"/>
                    <a:gd name="connsiteX11" fmla="*/ 25400 w 1178410"/>
                    <a:gd name="connsiteY11" fmla="*/ 250705 h 698641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0080 w 1178410"/>
                    <a:gd name="connsiteY4" fmla="*/ 2318 h 700959"/>
                    <a:gd name="connsiteX5" fmla="*/ 9215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60248 h 708184"/>
                    <a:gd name="connsiteX1" fmla="*/ 263405 w 1178410"/>
                    <a:gd name="connsiteY1" fmla="*/ 12718 h 708184"/>
                    <a:gd name="connsiteX2" fmla="*/ 298653 w 1178410"/>
                    <a:gd name="connsiteY2" fmla="*/ 13556 h 708184"/>
                    <a:gd name="connsiteX3" fmla="*/ 584403 w 1178410"/>
                    <a:gd name="connsiteY3" fmla="*/ 131031 h 708184"/>
                    <a:gd name="connsiteX4" fmla="*/ 880080 w 1178410"/>
                    <a:gd name="connsiteY4" fmla="*/ 18 h 708184"/>
                    <a:gd name="connsiteX5" fmla="*/ 921519 w 1178410"/>
                    <a:gd name="connsiteY5" fmla="*/ 7299 h 708184"/>
                    <a:gd name="connsiteX6" fmla="*/ 1153010 w 1178410"/>
                    <a:gd name="connsiteY6" fmla="*/ 260248 h 708184"/>
                    <a:gd name="connsiteX7" fmla="*/ 1178410 w 1178410"/>
                    <a:gd name="connsiteY7" fmla="*/ 470179 h 708184"/>
                    <a:gd name="connsiteX8" fmla="*/ 930880 w 1178410"/>
                    <a:gd name="connsiteY8" fmla="*/ 708184 h 708184"/>
                    <a:gd name="connsiteX9" fmla="*/ 250705 w 1178410"/>
                    <a:gd name="connsiteY9" fmla="*/ 708184 h 708184"/>
                    <a:gd name="connsiteX10" fmla="*/ 0 w 1178410"/>
                    <a:gd name="connsiteY10" fmla="*/ 460654 h 708184"/>
                    <a:gd name="connsiteX11" fmla="*/ 25400 w 1178410"/>
                    <a:gd name="connsiteY11" fmla="*/ 260248 h 708184"/>
                    <a:gd name="connsiteX0" fmla="*/ 25400 w 1178410"/>
                    <a:gd name="connsiteY0" fmla="*/ 253926 h 701862"/>
                    <a:gd name="connsiteX1" fmla="*/ 263405 w 1178410"/>
                    <a:gd name="connsiteY1" fmla="*/ 6396 h 701862"/>
                    <a:gd name="connsiteX2" fmla="*/ 298653 w 1178410"/>
                    <a:gd name="connsiteY2" fmla="*/ 7234 h 701862"/>
                    <a:gd name="connsiteX3" fmla="*/ 584403 w 1178410"/>
                    <a:gd name="connsiteY3" fmla="*/ 124709 h 701862"/>
                    <a:gd name="connsiteX4" fmla="*/ 880080 w 1178410"/>
                    <a:gd name="connsiteY4" fmla="*/ 46 h 701862"/>
                    <a:gd name="connsiteX5" fmla="*/ 921519 w 1178410"/>
                    <a:gd name="connsiteY5" fmla="*/ 977 h 701862"/>
                    <a:gd name="connsiteX6" fmla="*/ 1153010 w 1178410"/>
                    <a:gd name="connsiteY6" fmla="*/ 253926 h 701862"/>
                    <a:gd name="connsiteX7" fmla="*/ 1178410 w 1178410"/>
                    <a:gd name="connsiteY7" fmla="*/ 463857 h 701862"/>
                    <a:gd name="connsiteX8" fmla="*/ 930880 w 1178410"/>
                    <a:gd name="connsiteY8" fmla="*/ 701862 h 701862"/>
                    <a:gd name="connsiteX9" fmla="*/ 250705 w 1178410"/>
                    <a:gd name="connsiteY9" fmla="*/ 701862 h 701862"/>
                    <a:gd name="connsiteX10" fmla="*/ 0 w 1178410"/>
                    <a:gd name="connsiteY10" fmla="*/ 454332 h 701862"/>
                    <a:gd name="connsiteX11" fmla="*/ 25400 w 1178410"/>
                    <a:gd name="connsiteY11" fmla="*/ 253926 h 701862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0751 h 698687"/>
                    <a:gd name="connsiteX1" fmla="*/ 263405 w 1178410"/>
                    <a:gd name="connsiteY1" fmla="*/ 3221 h 698687"/>
                    <a:gd name="connsiteX2" fmla="*/ 298653 w 1178410"/>
                    <a:gd name="connsiteY2" fmla="*/ 4059 h 698687"/>
                    <a:gd name="connsiteX3" fmla="*/ 584403 w 1178410"/>
                    <a:gd name="connsiteY3" fmla="*/ 121534 h 698687"/>
                    <a:gd name="connsiteX4" fmla="*/ 880080 w 1178410"/>
                    <a:gd name="connsiteY4" fmla="*/ 46 h 698687"/>
                    <a:gd name="connsiteX5" fmla="*/ 921519 w 1178410"/>
                    <a:gd name="connsiteY5" fmla="*/ 977 h 698687"/>
                    <a:gd name="connsiteX6" fmla="*/ 1153010 w 1178410"/>
                    <a:gd name="connsiteY6" fmla="*/ 250751 h 698687"/>
                    <a:gd name="connsiteX7" fmla="*/ 1178410 w 1178410"/>
                    <a:gd name="connsiteY7" fmla="*/ 460682 h 698687"/>
                    <a:gd name="connsiteX8" fmla="*/ 930880 w 1178410"/>
                    <a:gd name="connsiteY8" fmla="*/ 698687 h 698687"/>
                    <a:gd name="connsiteX9" fmla="*/ 250705 w 1178410"/>
                    <a:gd name="connsiteY9" fmla="*/ 698687 h 698687"/>
                    <a:gd name="connsiteX10" fmla="*/ 0 w 1178410"/>
                    <a:gd name="connsiteY10" fmla="*/ 451157 h 698687"/>
                    <a:gd name="connsiteX11" fmla="*/ 25400 w 1178410"/>
                    <a:gd name="connsiteY11" fmla="*/ 250751 h 698687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08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6430 w 1178410"/>
                    <a:gd name="connsiteY4" fmla="*/ 2244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50750 h 698686"/>
                    <a:gd name="connsiteX1" fmla="*/ 263405 w 1178410"/>
                    <a:gd name="connsiteY1" fmla="*/ 3220 h 698686"/>
                    <a:gd name="connsiteX2" fmla="*/ 298653 w 1178410"/>
                    <a:gd name="connsiteY2" fmla="*/ 4058 h 698686"/>
                    <a:gd name="connsiteX3" fmla="*/ 584403 w 1178410"/>
                    <a:gd name="connsiteY3" fmla="*/ 121533 h 698686"/>
                    <a:gd name="connsiteX4" fmla="*/ 889605 w 1178410"/>
                    <a:gd name="connsiteY4" fmla="*/ 45 h 698686"/>
                    <a:gd name="connsiteX5" fmla="*/ 921519 w 1178410"/>
                    <a:gd name="connsiteY5" fmla="*/ 976 h 698686"/>
                    <a:gd name="connsiteX6" fmla="*/ 1153010 w 1178410"/>
                    <a:gd name="connsiteY6" fmla="*/ 250750 h 698686"/>
                    <a:gd name="connsiteX7" fmla="*/ 1178410 w 1178410"/>
                    <a:gd name="connsiteY7" fmla="*/ 460681 h 698686"/>
                    <a:gd name="connsiteX8" fmla="*/ 930880 w 1178410"/>
                    <a:gd name="connsiteY8" fmla="*/ 698686 h 698686"/>
                    <a:gd name="connsiteX9" fmla="*/ 250705 w 1178410"/>
                    <a:gd name="connsiteY9" fmla="*/ 698686 h 698686"/>
                    <a:gd name="connsiteX10" fmla="*/ 0 w 1178410"/>
                    <a:gd name="connsiteY10" fmla="*/ 451156 h 698686"/>
                    <a:gd name="connsiteX11" fmla="*/ 25400 w 1178410"/>
                    <a:gd name="connsiteY11" fmla="*/ 250750 h 698686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38805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86430 w 1178410"/>
                    <a:gd name="connsiteY4" fmla="*/ 5452 h 697743"/>
                    <a:gd name="connsiteX5" fmla="*/ 9215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1044 w 1178410"/>
                    <a:gd name="connsiteY5" fmla="*/ 728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3175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74 h 695510"/>
                    <a:gd name="connsiteX1" fmla="*/ 263405 w 1178410"/>
                    <a:gd name="connsiteY1" fmla="*/ 44 h 695510"/>
                    <a:gd name="connsiteX2" fmla="*/ 298653 w 1178410"/>
                    <a:gd name="connsiteY2" fmla="*/ 882 h 695510"/>
                    <a:gd name="connsiteX3" fmla="*/ 584403 w 1178410"/>
                    <a:gd name="connsiteY3" fmla="*/ 118357 h 695510"/>
                    <a:gd name="connsiteX4" fmla="*/ 940405 w 1178410"/>
                    <a:gd name="connsiteY4" fmla="*/ 44 h 695510"/>
                    <a:gd name="connsiteX5" fmla="*/ 934219 w 1178410"/>
                    <a:gd name="connsiteY5" fmla="*/ 4150 h 695510"/>
                    <a:gd name="connsiteX6" fmla="*/ 1153010 w 1178410"/>
                    <a:gd name="connsiteY6" fmla="*/ 247574 h 695510"/>
                    <a:gd name="connsiteX7" fmla="*/ 1178410 w 1178410"/>
                    <a:gd name="connsiteY7" fmla="*/ 457505 h 695510"/>
                    <a:gd name="connsiteX8" fmla="*/ 930880 w 1178410"/>
                    <a:gd name="connsiteY8" fmla="*/ 695510 h 695510"/>
                    <a:gd name="connsiteX9" fmla="*/ 250705 w 1178410"/>
                    <a:gd name="connsiteY9" fmla="*/ 695510 h 695510"/>
                    <a:gd name="connsiteX10" fmla="*/ 0 w 1178410"/>
                    <a:gd name="connsiteY10" fmla="*/ 447980 h 695510"/>
                    <a:gd name="connsiteX11" fmla="*/ 25400 w 1178410"/>
                    <a:gd name="connsiteY11" fmla="*/ 247574 h 695510"/>
                    <a:gd name="connsiteX0" fmla="*/ 25400 w 1178410"/>
                    <a:gd name="connsiteY0" fmla="*/ 247679 h 695615"/>
                    <a:gd name="connsiteX1" fmla="*/ 263405 w 1178410"/>
                    <a:gd name="connsiteY1" fmla="*/ 149 h 695615"/>
                    <a:gd name="connsiteX2" fmla="*/ 298653 w 1178410"/>
                    <a:gd name="connsiteY2" fmla="*/ 987 h 695615"/>
                    <a:gd name="connsiteX3" fmla="*/ 584403 w 1178410"/>
                    <a:gd name="connsiteY3" fmla="*/ 118462 h 695615"/>
                    <a:gd name="connsiteX4" fmla="*/ 940405 w 1178410"/>
                    <a:gd name="connsiteY4" fmla="*/ 149 h 695615"/>
                    <a:gd name="connsiteX5" fmla="*/ 943744 w 1178410"/>
                    <a:gd name="connsiteY5" fmla="*/ 1080 h 695615"/>
                    <a:gd name="connsiteX6" fmla="*/ 1153010 w 1178410"/>
                    <a:gd name="connsiteY6" fmla="*/ 247679 h 695615"/>
                    <a:gd name="connsiteX7" fmla="*/ 1178410 w 1178410"/>
                    <a:gd name="connsiteY7" fmla="*/ 457610 h 695615"/>
                    <a:gd name="connsiteX8" fmla="*/ 930880 w 1178410"/>
                    <a:gd name="connsiteY8" fmla="*/ 695615 h 695615"/>
                    <a:gd name="connsiteX9" fmla="*/ 250705 w 1178410"/>
                    <a:gd name="connsiteY9" fmla="*/ 695615 h 695615"/>
                    <a:gd name="connsiteX10" fmla="*/ 0 w 1178410"/>
                    <a:gd name="connsiteY10" fmla="*/ 448085 h 695615"/>
                    <a:gd name="connsiteX11" fmla="*/ 25400 w 1178410"/>
                    <a:gd name="connsiteY11" fmla="*/ 247679 h 695615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880244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978669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7680 h 695616"/>
                    <a:gd name="connsiteX1" fmla="*/ 263405 w 1178410"/>
                    <a:gd name="connsiteY1" fmla="*/ 150 h 695616"/>
                    <a:gd name="connsiteX2" fmla="*/ 298653 w 1178410"/>
                    <a:gd name="connsiteY2" fmla="*/ 988 h 695616"/>
                    <a:gd name="connsiteX3" fmla="*/ 584403 w 1178410"/>
                    <a:gd name="connsiteY3" fmla="*/ 118463 h 695616"/>
                    <a:gd name="connsiteX4" fmla="*/ 940405 w 1178410"/>
                    <a:gd name="connsiteY4" fmla="*/ 150 h 695616"/>
                    <a:gd name="connsiteX5" fmla="*/ 969144 w 1178410"/>
                    <a:gd name="connsiteY5" fmla="*/ 1081 h 695616"/>
                    <a:gd name="connsiteX6" fmla="*/ 1153010 w 1178410"/>
                    <a:gd name="connsiteY6" fmla="*/ 247680 h 695616"/>
                    <a:gd name="connsiteX7" fmla="*/ 1178410 w 1178410"/>
                    <a:gd name="connsiteY7" fmla="*/ 457611 h 695616"/>
                    <a:gd name="connsiteX8" fmla="*/ 930880 w 1178410"/>
                    <a:gd name="connsiteY8" fmla="*/ 695616 h 695616"/>
                    <a:gd name="connsiteX9" fmla="*/ 250705 w 1178410"/>
                    <a:gd name="connsiteY9" fmla="*/ 695616 h 695616"/>
                    <a:gd name="connsiteX10" fmla="*/ 0 w 1178410"/>
                    <a:gd name="connsiteY10" fmla="*/ 448086 h 695616"/>
                    <a:gd name="connsiteX11" fmla="*/ 25400 w 1178410"/>
                    <a:gd name="connsiteY11" fmla="*/ 247680 h 69561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32455 w 1178410"/>
                    <a:gd name="connsiteY4" fmla="*/ 3175 h 695466"/>
                    <a:gd name="connsiteX5" fmla="*/ 969144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32455 w 1178410"/>
                    <a:gd name="connsiteY4" fmla="*/ 5452 h 697743"/>
                    <a:gd name="connsiteX5" fmla="*/ 9342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7690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849 h 697785"/>
                    <a:gd name="connsiteX1" fmla="*/ 263405 w 1178410"/>
                    <a:gd name="connsiteY1" fmla="*/ 2319 h 697785"/>
                    <a:gd name="connsiteX2" fmla="*/ 298653 w 1178410"/>
                    <a:gd name="connsiteY2" fmla="*/ 3157 h 697785"/>
                    <a:gd name="connsiteX3" fmla="*/ 584403 w 1178410"/>
                    <a:gd name="connsiteY3" fmla="*/ 120632 h 697785"/>
                    <a:gd name="connsiteX4" fmla="*/ 883255 w 1178410"/>
                    <a:gd name="connsiteY4" fmla="*/ 2319 h 697785"/>
                    <a:gd name="connsiteX5" fmla="*/ 934219 w 1178410"/>
                    <a:gd name="connsiteY5" fmla="*/ 75 h 697785"/>
                    <a:gd name="connsiteX6" fmla="*/ 1153010 w 1178410"/>
                    <a:gd name="connsiteY6" fmla="*/ 249849 h 697785"/>
                    <a:gd name="connsiteX7" fmla="*/ 1178410 w 1178410"/>
                    <a:gd name="connsiteY7" fmla="*/ 459780 h 697785"/>
                    <a:gd name="connsiteX8" fmla="*/ 930880 w 1178410"/>
                    <a:gd name="connsiteY8" fmla="*/ 697785 h 697785"/>
                    <a:gd name="connsiteX9" fmla="*/ 250705 w 1178410"/>
                    <a:gd name="connsiteY9" fmla="*/ 697785 h 697785"/>
                    <a:gd name="connsiteX10" fmla="*/ 0 w 1178410"/>
                    <a:gd name="connsiteY10" fmla="*/ 450255 h 697785"/>
                    <a:gd name="connsiteX11" fmla="*/ 25400 w 1178410"/>
                    <a:gd name="connsiteY11" fmla="*/ 249849 h 697785"/>
                    <a:gd name="connsiteX0" fmla="*/ 25400 w 1178410"/>
                    <a:gd name="connsiteY0" fmla="*/ 257080 h 705016"/>
                    <a:gd name="connsiteX1" fmla="*/ 263405 w 1178410"/>
                    <a:gd name="connsiteY1" fmla="*/ 9550 h 705016"/>
                    <a:gd name="connsiteX2" fmla="*/ 298653 w 1178410"/>
                    <a:gd name="connsiteY2" fmla="*/ 10388 h 705016"/>
                    <a:gd name="connsiteX3" fmla="*/ 584403 w 1178410"/>
                    <a:gd name="connsiteY3" fmla="*/ 127863 h 705016"/>
                    <a:gd name="connsiteX4" fmla="*/ 883255 w 1178410"/>
                    <a:gd name="connsiteY4" fmla="*/ 25 h 705016"/>
                    <a:gd name="connsiteX5" fmla="*/ 934219 w 1178410"/>
                    <a:gd name="connsiteY5" fmla="*/ 7306 h 705016"/>
                    <a:gd name="connsiteX6" fmla="*/ 1153010 w 1178410"/>
                    <a:gd name="connsiteY6" fmla="*/ 257080 h 705016"/>
                    <a:gd name="connsiteX7" fmla="*/ 1178410 w 1178410"/>
                    <a:gd name="connsiteY7" fmla="*/ 467011 h 705016"/>
                    <a:gd name="connsiteX8" fmla="*/ 930880 w 1178410"/>
                    <a:gd name="connsiteY8" fmla="*/ 705016 h 705016"/>
                    <a:gd name="connsiteX9" fmla="*/ 250705 w 1178410"/>
                    <a:gd name="connsiteY9" fmla="*/ 705016 h 705016"/>
                    <a:gd name="connsiteX10" fmla="*/ 0 w 1178410"/>
                    <a:gd name="connsiteY10" fmla="*/ 457486 h 705016"/>
                    <a:gd name="connsiteX11" fmla="*/ 25400 w 1178410"/>
                    <a:gd name="connsiteY11" fmla="*/ 257080 h 705016"/>
                    <a:gd name="connsiteX0" fmla="*/ 25400 w 1178410"/>
                    <a:gd name="connsiteY0" fmla="*/ 249791 h 697727"/>
                    <a:gd name="connsiteX1" fmla="*/ 263405 w 1178410"/>
                    <a:gd name="connsiteY1" fmla="*/ 2261 h 697727"/>
                    <a:gd name="connsiteX2" fmla="*/ 298653 w 1178410"/>
                    <a:gd name="connsiteY2" fmla="*/ 3099 h 697727"/>
                    <a:gd name="connsiteX3" fmla="*/ 584403 w 1178410"/>
                    <a:gd name="connsiteY3" fmla="*/ 120574 h 697727"/>
                    <a:gd name="connsiteX4" fmla="*/ 883255 w 1178410"/>
                    <a:gd name="connsiteY4" fmla="*/ 11786 h 697727"/>
                    <a:gd name="connsiteX5" fmla="*/ 934219 w 1178410"/>
                    <a:gd name="connsiteY5" fmla="*/ 17 h 697727"/>
                    <a:gd name="connsiteX6" fmla="*/ 1153010 w 1178410"/>
                    <a:gd name="connsiteY6" fmla="*/ 249791 h 697727"/>
                    <a:gd name="connsiteX7" fmla="*/ 1178410 w 1178410"/>
                    <a:gd name="connsiteY7" fmla="*/ 459722 h 697727"/>
                    <a:gd name="connsiteX8" fmla="*/ 930880 w 1178410"/>
                    <a:gd name="connsiteY8" fmla="*/ 697727 h 697727"/>
                    <a:gd name="connsiteX9" fmla="*/ 250705 w 1178410"/>
                    <a:gd name="connsiteY9" fmla="*/ 697727 h 697727"/>
                    <a:gd name="connsiteX10" fmla="*/ 0 w 1178410"/>
                    <a:gd name="connsiteY10" fmla="*/ 450197 h 697727"/>
                    <a:gd name="connsiteX11" fmla="*/ 25400 w 1178410"/>
                    <a:gd name="connsiteY11" fmla="*/ 249791 h 697727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6430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6430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960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325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5326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342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88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24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405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5140 h 703076"/>
                    <a:gd name="connsiteX1" fmla="*/ 263405 w 1178410"/>
                    <a:gd name="connsiteY1" fmla="*/ 7610 h 703076"/>
                    <a:gd name="connsiteX2" fmla="*/ 298653 w 1178410"/>
                    <a:gd name="connsiteY2" fmla="*/ 8448 h 703076"/>
                    <a:gd name="connsiteX3" fmla="*/ 584403 w 1178410"/>
                    <a:gd name="connsiteY3" fmla="*/ 125923 h 703076"/>
                    <a:gd name="connsiteX4" fmla="*/ 940569 w 1178410"/>
                    <a:gd name="connsiteY4" fmla="*/ 2191 h 703076"/>
                    <a:gd name="connsiteX5" fmla="*/ 1153010 w 1178410"/>
                    <a:gd name="connsiteY5" fmla="*/ 255140 h 703076"/>
                    <a:gd name="connsiteX6" fmla="*/ 1178410 w 1178410"/>
                    <a:gd name="connsiteY6" fmla="*/ 465071 h 703076"/>
                    <a:gd name="connsiteX7" fmla="*/ 930880 w 1178410"/>
                    <a:gd name="connsiteY7" fmla="*/ 703076 h 703076"/>
                    <a:gd name="connsiteX8" fmla="*/ 250705 w 1178410"/>
                    <a:gd name="connsiteY8" fmla="*/ 703076 h 703076"/>
                    <a:gd name="connsiteX9" fmla="*/ 0 w 1178410"/>
                    <a:gd name="connsiteY9" fmla="*/ 455546 h 703076"/>
                    <a:gd name="connsiteX10" fmla="*/ 25400 w 1178410"/>
                    <a:gd name="connsiteY10" fmla="*/ 255140 h 703076"/>
                    <a:gd name="connsiteX0" fmla="*/ 25400 w 1178410"/>
                    <a:gd name="connsiteY0" fmla="*/ 277920 h 725856"/>
                    <a:gd name="connsiteX1" fmla="*/ 263405 w 1178410"/>
                    <a:gd name="connsiteY1" fmla="*/ 30390 h 725856"/>
                    <a:gd name="connsiteX2" fmla="*/ 298653 w 1178410"/>
                    <a:gd name="connsiteY2" fmla="*/ 31228 h 725856"/>
                    <a:gd name="connsiteX3" fmla="*/ 584403 w 1178410"/>
                    <a:gd name="connsiteY3" fmla="*/ 148703 h 725856"/>
                    <a:gd name="connsiteX4" fmla="*/ 911994 w 1178410"/>
                    <a:gd name="connsiteY4" fmla="*/ 23291 h 725856"/>
                    <a:gd name="connsiteX5" fmla="*/ 940569 w 1178410"/>
                    <a:gd name="connsiteY5" fmla="*/ 24971 h 725856"/>
                    <a:gd name="connsiteX6" fmla="*/ 1153010 w 1178410"/>
                    <a:gd name="connsiteY6" fmla="*/ 277920 h 725856"/>
                    <a:gd name="connsiteX7" fmla="*/ 1178410 w 1178410"/>
                    <a:gd name="connsiteY7" fmla="*/ 487851 h 725856"/>
                    <a:gd name="connsiteX8" fmla="*/ 930880 w 1178410"/>
                    <a:gd name="connsiteY8" fmla="*/ 725856 h 725856"/>
                    <a:gd name="connsiteX9" fmla="*/ 250705 w 1178410"/>
                    <a:gd name="connsiteY9" fmla="*/ 725856 h 725856"/>
                    <a:gd name="connsiteX10" fmla="*/ 0 w 1178410"/>
                    <a:gd name="connsiteY10" fmla="*/ 478326 h 725856"/>
                    <a:gd name="connsiteX11" fmla="*/ 25400 w 1178410"/>
                    <a:gd name="connsiteY11" fmla="*/ 277920 h 725856"/>
                    <a:gd name="connsiteX0" fmla="*/ 25400 w 1178410"/>
                    <a:gd name="connsiteY0" fmla="*/ 276708 h 724644"/>
                    <a:gd name="connsiteX1" fmla="*/ 263405 w 1178410"/>
                    <a:gd name="connsiteY1" fmla="*/ 29178 h 724644"/>
                    <a:gd name="connsiteX2" fmla="*/ 298653 w 1178410"/>
                    <a:gd name="connsiteY2" fmla="*/ 30016 h 724644"/>
                    <a:gd name="connsiteX3" fmla="*/ 584403 w 1178410"/>
                    <a:gd name="connsiteY3" fmla="*/ 147491 h 724644"/>
                    <a:gd name="connsiteX4" fmla="*/ 905644 w 1178410"/>
                    <a:gd name="connsiteY4" fmla="*/ 25254 h 724644"/>
                    <a:gd name="connsiteX5" fmla="*/ 940569 w 1178410"/>
                    <a:gd name="connsiteY5" fmla="*/ 23759 h 724644"/>
                    <a:gd name="connsiteX6" fmla="*/ 1153010 w 1178410"/>
                    <a:gd name="connsiteY6" fmla="*/ 276708 h 724644"/>
                    <a:gd name="connsiteX7" fmla="*/ 1178410 w 1178410"/>
                    <a:gd name="connsiteY7" fmla="*/ 486639 h 724644"/>
                    <a:gd name="connsiteX8" fmla="*/ 930880 w 1178410"/>
                    <a:gd name="connsiteY8" fmla="*/ 724644 h 724644"/>
                    <a:gd name="connsiteX9" fmla="*/ 250705 w 1178410"/>
                    <a:gd name="connsiteY9" fmla="*/ 724644 h 724644"/>
                    <a:gd name="connsiteX10" fmla="*/ 0 w 1178410"/>
                    <a:gd name="connsiteY10" fmla="*/ 477114 h 724644"/>
                    <a:gd name="connsiteX11" fmla="*/ 25400 w 1178410"/>
                    <a:gd name="connsiteY11" fmla="*/ 276708 h 72464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905644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889769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1091 h 719027"/>
                    <a:gd name="connsiteX1" fmla="*/ 263405 w 1178410"/>
                    <a:gd name="connsiteY1" fmla="*/ 23561 h 719027"/>
                    <a:gd name="connsiteX2" fmla="*/ 298653 w 1178410"/>
                    <a:gd name="connsiteY2" fmla="*/ 24399 h 719027"/>
                    <a:gd name="connsiteX3" fmla="*/ 584403 w 1178410"/>
                    <a:gd name="connsiteY3" fmla="*/ 141874 h 719027"/>
                    <a:gd name="connsiteX4" fmla="*/ 889769 w 1178410"/>
                    <a:gd name="connsiteY4" fmla="*/ 19637 h 719027"/>
                    <a:gd name="connsiteX5" fmla="*/ 940569 w 1178410"/>
                    <a:gd name="connsiteY5" fmla="*/ 18142 h 719027"/>
                    <a:gd name="connsiteX6" fmla="*/ 1153010 w 1178410"/>
                    <a:gd name="connsiteY6" fmla="*/ 271091 h 719027"/>
                    <a:gd name="connsiteX7" fmla="*/ 1178410 w 1178410"/>
                    <a:gd name="connsiteY7" fmla="*/ 481022 h 719027"/>
                    <a:gd name="connsiteX8" fmla="*/ 930880 w 1178410"/>
                    <a:gd name="connsiteY8" fmla="*/ 719027 h 719027"/>
                    <a:gd name="connsiteX9" fmla="*/ 250705 w 1178410"/>
                    <a:gd name="connsiteY9" fmla="*/ 719027 h 719027"/>
                    <a:gd name="connsiteX10" fmla="*/ 0 w 1178410"/>
                    <a:gd name="connsiteY10" fmla="*/ 471497 h 719027"/>
                    <a:gd name="connsiteX11" fmla="*/ 25400 w 1178410"/>
                    <a:gd name="connsiteY11" fmla="*/ 271091 h 719027"/>
                    <a:gd name="connsiteX0" fmla="*/ 25400 w 1178410"/>
                    <a:gd name="connsiteY0" fmla="*/ 253153 h 701089"/>
                    <a:gd name="connsiteX1" fmla="*/ 263405 w 1178410"/>
                    <a:gd name="connsiteY1" fmla="*/ 5623 h 701089"/>
                    <a:gd name="connsiteX2" fmla="*/ 298653 w 1178410"/>
                    <a:gd name="connsiteY2" fmla="*/ 6461 h 701089"/>
                    <a:gd name="connsiteX3" fmla="*/ 584403 w 1178410"/>
                    <a:gd name="connsiteY3" fmla="*/ 123936 h 701089"/>
                    <a:gd name="connsiteX4" fmla="*/ 889769 w 1178410"/>
                    <a:gd name="connsiteY4" fmla="*/ 1699 h 701089"/>
                    <a:gd name="connsiteX5" fmla="*/ 940569 w 1178410"/>
                    <a:gd name="connsiteY5" fmla="*/ 204 h 701089"/>
                    <a:gd name="connsiteX6" fmla="*/ 1153010 w 1178410"/>
                    <a:gd name="connsiteY6" fmla="*/ 253153 h 701089"/>
                    <a:gd name="connsiteX7" fmla="*/ 1178410 w 1178410"/>
                    <a:gd name="connsiteY7" fmla="*/ 463084 h 701089"/>
                    <a:gd name="connsiteX8" fmla="*/ 930880 w 1178410"/>
                    <a:gd name="connsiteY8" fmla="*/ 701089 h 701089"/>
                    <a:gd name="connsiteX9" fmla="*/ 250705 w 1178410"/>
                    <a:gd name="connsiteY9" fmla="*/ 701089 h 701089"/>
                    <a:gd name="connsiteX10" fmla="*/ 0 w 1178410"/>
                    <a:gd name="connsiteY10" fmla="*/ 453559 h 701089"/>
                    <a:gd name="connsiteX11" fmla="*/ 25400 w 1178410"/>
                    <a:gd name="connsiteY11" fmla="*/ 253153 h 70108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1454 h 699390"/>
                    <a:gd name="connsiteX1" fmla="*/ 263405 w 1178410"/>
                    <a:gd name="connsiteY1" fmla="*/ 3924 h 699390"/>
                    <a:gd name="connsiteX2" fmla="*/ 298653 w 1178410"/>
                    <a:gd name="connsiteY2" fmla="*/ 4762 h 699390"/>
                    <a:gd name="connsiteX3" fmla="*/ 584403 w 1178410"/>
                    <a:gd name="connsiteY3" fmla="*/ 122237 h 699390"/>
                    <a:gd name="connsiteX4" fmla="*/ 889769 w 1178410"/>
                    <a:gd name="connsiteY4" fmla="*/ 0 h 699390"/>
                    <a:gd name="connsiteX5" fmla="*/ 940569 w 1178410"/>
                    <a:gd name="connsiteY5" fmla="*/ 1680 h 699390"/>
                    <a:gd name="connsiteX6" fmla="*/ 1153010 w 1178410"/>
                    <a:gd name="connsiteY6" fmla="*/ 251454 h 699390"/>
                    <a:gd name="connsiteX7" fmla="*/ 1178410 w 1178410"/>
                    <a:gd name="connsiteY7" fmla="*/ 461385 h 699390"/>
                    <a:gd name="connsiteX8" fmla="*/ 930880 w 1178410"/>
                    <a:gd name="connsiteY8" fmla="*/ 699390 h 699390"/>
                    <a:gd name="connsiteX9" fmla="*/ 250705 w 1178410"/>
                    <a:gd name="connsiteY9" fmla="*/ 699390 h 699390"/>
                    <a:gd name="connsiteX10" fmla="*/ 0 w 1178410"/>
                    <a:gd name="connsiteY10" fmla="*/ 451860 h 699390"/>
                    <a:gd name="connsiteX11" fmla="*/ 25400 w 1178410"/>
                    <a:gd name="connsiteY11" fmla="*/ 251454 h 69939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9769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9605"/>
                    <a:gd name="connsiteY0" fmla="*/ 249774 h 697710"/>
                    <a:gd name="connsiteX1" fmla="*/ 263405 w 1179605"/>
                    <a:gd name="connsiteY1" fmla="*/ 2244 h 697710"/>
                    <a:gd name="connsiteX2" fmla="*/ 311353 w 1179605"/>
                    <a:gd name="connsiteY2" fmla="*/ 3082 h 697710"/>
                    <a:gd name="connsiteX3" fmla="*/ 593928 w 1179605"/>
                    <a:gd name="connsiteY3" fmla="*/ 120557 h 697710"/>
                    <a:gd name="connsiteX4" fmla="*/ 880244 w 1179605"/>
                    <a:gd name="connsiteY4" fmla="*/ 1495 h 697710"/>
                    <a:gd name="connsiteX5" fmla="*/ 927869 w 1179605"/>
                    <a:gd name="connsiteY5" fmla="*/ 0 h 697710"/>
                    <a:gd name="connsiteX6" fmla="*/ 1153010 w 1179605"/>
                    <a:gd name="connsiteY6" fmla="*/ 249774 h 697710"/>
                    <a:gd name="connsiteX7" fmla="*/ 1178410 w 1179605"/>
                    <a:gd name="connsiteY7" fmla="*/ 459705 h 697710"/>
                    <a:gd name="connsiteX8" fmla="*/ 930880 w 1179605"/>
                    <a:gd name="connsiteY8" fmla="*/ 697710 h 697710"/>
                    <a:gd name="connsiteX9" fmla="*/ 250705 w 1179605"/>
                    <a:gd name="connsiteY9" fmla="*/ 697710 h 697710"/>
                    <a:gd name="connsiteX10" fmla="*/ 0 w 1179605"/>
                    <a:gd name="connsiteY10" fmla="*/ 450180 h 697710"/>
                    <a:gd name="connsiteX11" fmla="*/ 28575 w 117960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1828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51151 h 699087"/>
                    <a:gd name="connsiteX1" fmla="*/ 263405 w 1178817"/>
                    <a:gd name="connsiteY1" fmla="*/ 3621 h 699087"/>
                    <a:gd name="connsiteX2" fmla="*/ 305003 w 1178817"/>
                    <a:gd name="connsiteY2" fmla="*/ 4459 h 699087"/>
                    <a:gd name="connsiteX3" fmla="*/ 593928 w 1178817"/>
                    <a:gd name="connsiteY3" fmla="*/ 121934 h 699087"/>
                    <a:gd name="connsiteX4" fmla="*/ 880244 w 1178817"/>
                    <a:gd name="connsiteY4" fmla="*/ 2872 h 699087"/>
                    <a:gd name="connsiteX5" fmla="*/ 927869 w 1178817"/>
                    <a:gd name="connsiteY5" fmla="*/ 1377 h 699087"/>
                    <a:gd name="connsiteX6" fmla="*/ 1153010 w 1178817"/>
                    <a:gd name="connsiteY6" fmla="*/ 251151 h 699087"/>
                    <a:gd name="connsiteX7" fmla="*/ 1178410 w 1178817"/>
                    <a:gd name="connsiteY7" fmla="*/ 461082 h 699087"/>
                    <a:gd name="connsiteX8" fmla="*/ 930880 w 1178817"/>
                    <a:gd name="connsiteY8" fmla="*/ 699087 h 699087"/>
                    <a:gd name="connsiteX9" fmla="*/ 250705 w 1178817"/>
                    <a:gd name="connsiteY9" fmla="*/ 699087 h 699087"/>
                    <a:gd name="connsiteX10" fmla="*/ 0 w 1178817"/>
                    <a:gd name="connsiteY10" fmla="*/ 451557 h 699087"/>
                    <a:gd name="connsiteX11" fmla="*/ 28575 w 1178817"/>
                    <a:gd name="connsiteY11" fmla="*/ 251151 h 699087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5705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817 h 697753"/>
                    <a:gd name="connsiteX1" fmla="*/ 260230 w 1178817"/>
                    <a:gd name="connsiteY1" fmla="*/ 2287 h 697753"/>
                    <a:gd name="connsiteX2" fmla="*/ 305003 w 1178817"/>
                    <a:gd name="connsiteY2" fmla="*/ 3125 h 697753"/>
                    <a:gd name="connsiteX3" fmla="*/ 593928 w 1178817"/>
                    <a:gd name="connsiteY3" fmla="*/ 120600 h 697753"/>
                    <a:gd name="connsiteX4" fmla="*/ 880244 w 1178817"/>
                    <a:gd name="connsiteY4" fmla="*/ 1538 h 697753"/>
                    <a:gd name="connsiteX5" fmla="*/ 927869 w 1178817"/>
                    <a:gd name="connsiteY5" fmla="*/ 43 h 697753"/>
                    <a:gd name="connsiteX6" fmla="*/ 1153010 w 1178817"/>
                    <a:gd name="connsiteY6" fmla="*/ 249817 h 697753"/>
                    <a:gd name="connsiteX7" fmla="*/ 1178410 w 1178817"/>
                    <a:gd name="connsiteY7" fmla="*/ 459748 h 697753"/>
                    <a:gd name="connsiteX8" fmla="*/ 930880 w 1178817"/>
                    <a:gd name="connsiteY8" fmla="*/ 697753 h 697753"/>
                    <a:gd name="connsiteX9" fmla="*/ 250705 w 1178817"/>
                    <a:gd name="connsiteY9" fmla="*/ 697753 h 697753"/>
                    <a:gd name="connsiteX10" fmla="*/ 0 w 1178817"/>
                    <a:gd name="connsiteY10" fmla="*/ 450223 h 697753"/>
                    <a:gd name="connsiteX11" fmla="*/ 28575 w 1178817"/>
                    <a:gd name="connsiteY11" fmla="*/ 249817 h 697753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8577 h 696513"/>
                    <a:gd name="connsiteX1" fmla="*/ 260230 w 1178817"/>
                    <a:gd name="connsiteY1" fmla="*/ 1047 h 696513"/>
                    <a:gd name="connsiteX2" fmla="*/ 305003 w 1178817"/>
                    <a:gd name="connsiteY2" fmla="*/ 1885 h 696513"/>
                    <a:gd name="connsiteX3" fmla="*/ 593928 w 1178817"/>
                    <a:gd name="connsiteY3" fmla="*/ 119360 h 696513"/>
                    <a:gd name="connsiteX4" fmla="*/ 880244 w 1178817"/>
                    <a:gd name="connsiteY4" fmla="*/ 298 h 696513"/>
                    <a:gd name="connsiteX5" fmla="*/ 927869 w 1178817"/>
                    <a:gd name="connsiteY5" fmla="*/ 1978 h 696513"/>
                    <a:gd name="connsiteX6" fmla="*/ 1153010 w 1178817"/>
                    <a:gd name="connsiteY6" fmla="*/ 248577 h 696513"/>
                    <a:gd name="connsiteX7" fmla="*/ 1178410 w 1178817"/>
                    <a:gd name="connsiteY7" fmla="*/ 458508 h 696513"/>
                    <a:gd name="connsiteX8" fmla="*/ 930880 w 1178817"/>
                    <a:gd name="connsiteY8" fmla="*/ 696513 h 696513"/>
                    <a:gd name="connsiteX9" fmla="*/ 250705 w 1178817"/>
                    <a:gd name="connsiteY9" fmla="*/ 696513 h 696513"/>
                    <a:gd name="connsiteX10" fmla="*/ 0 w 1178817"/>
                    <a:gd name="connsiteY10" fmla="*/ 448983 h 696513"/>
                    <a:gd name="connsiteX11" fmla="*/ 28575 w 1178817"/>
                    <a:gd name="connsiteY11" fmla="*/ 248577 h 696513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8576 h 696512"/>
                    <a:gd name="connsiteX1" fmla="*/ 260230 w 1178817"/>
                    <a:gd name="connsiteY1" fmla="*/ 1046 h 696512"/>
                    <a:gd name="connsiteX2" fmla="*/ 305003 w 1178817"/>
                    <a:gd name="connsiteY2" fmla="*/ 1884 h 696512"/>
                    <a:gd name="connsiteX3" fmla="*/ 593928 w 1178817"/>
                    <a:gd name="connsiteY3" fmla="*/ 119359 h 696512"/>
                    <a:gd name="connsiteX4" fmla="*/ 877069 w 1178817"/>
                    <a:gd name="connsiteY4" fmla="*/ 297 h 696512"/>
                    <a:gd name="connsiteX5" fmla="*/ 927869 w 1178817"/>
                    <a:gd name="connsiteY5" fmla="*/ 1977 h 696512"/>
                    <a:gd name="connsiteX6" fmla="*/ 1153010 w 1178817"/>
                    <a:gd name="connsiteY6" fmla="*/ 248576 h 696512"/>
                    <a:gd name="connsiteX7" fmla="*/ 1178410 w 1178817"/>
                    <a:gd name="connsiteY7" fmla="*/ 458507 h 696512"/>
                    <a:gd name="connsiteX8" fmla="*/ 930880 w 1178817"/>
                    <a:gd name="connsiteY8" fmla="*/ 696512 h 696512"/>
                    <a:gd name="connsiteX9" fmla="*/ 250705 w 1178817"/>
                    <a:gd name="connsiteY9" fmla="*/ 696512 h 696512"/>
                    <a:gd name="connsiteX10" fmla="*/ 0 w 1178817"/>
                    <a:gd name="connsiteY10" fmla="*/ 448982 h 696512"/>
                    <a:gd name="connsiteX11" fmla="*/ 28575 w 1178817"/>
                    <a:gd name="connsiteY11" fmla="*/ 248576 h 696512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341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38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222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2225 w 1178817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1661 w 1178253"/>
                    <a:gd name="connsiteY0" fmla="*/ 247530 h 695466"/>
                    <a:gd name="connsiteX1" fmla="*/ 259666 w 1178253"/>
                    <a:gd name="connsiteY1" fmla="*/ 0 h 695466"/>
                    <a:gd name="connsiteX2" fmla="*/ 304439 w 1178253"/>
                    <a:gd name="connsiteY2" fmla="*/ 838 h 695466"/>
                    <a:gd name="connsiteX3" fmla="*/ 593364 w 1178253"/>
                    <a:gd name="connsiteY3" fmla="*/ 118313 h 695466"/>
                    <a:gd name="connsiteX4" fmla="*/ 876505 w 1178253"/>
                    <a:gd name="connsiteY4" fmla="*/ 2426 h 695466"/>
                    <a:gd name="connsiteX5" fmla="*/ 927305 w 1178253"/>
                    <a:gd name="connsiteY5" fmla="*/ 931 h 695466"/>
                    <a:gd name="connsiteX6" fmla="*/ 1152446 w 1178253"/>
                    <a:gd name="connsiteY6" fmla="*/ 247530 h 695466"/>
                    <a:gd name="connsiteX7" fmla="*/ 1177846 w 1178253"/>
                    <a:gd name="connsiteY7" fmla="*/ 457461 h 695466"/>
                    <a:gd name="connsiteX8" fmla="*/ 930316 w 1178253"/>
                    <a:gd name="connsiteY8" fmla="*/ 695466 h 695466"/>
                    <a:gd name="connsiteX9" fmla="*/ 250141 w 1178253"/>
                    <a:gd name="connsiteY9" fmla="*/ 695466 h 695466"/>
                    <a:gd name="connsiteX10" fmla="*/ 2611 w 1178253"/>
                    <a:gd name="connsiteY10" fmla="*/ 470161 h 695466"/>
                    <a:gd name="connsiteX11" fmla="*/ 21661 w 1178253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4476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442 w 1179034"/>
                    <a:gd name="connsiteY0" fmla="*/ 247530 h 695466"/>
                    <a:gd name="connsiteX1" fmla="*/ 260447 w 1179034"/>
                    <a:gd name="connsiteY1" fmla="*/ 0 h 695466"/>
                    <a:gd name="connsiteX2" fmla="*/ 305220 w 1179034"/>
                    <a:gd name="connsiteY2" fmla="*/ 838 h 695466"/>
                    <a:gd name="connsiteX3" fmla="*/ 594145 w 1179034"/>
                    <a:gd name="connsiteY3" fmla="*/ 118313 h 695466"/>
                    <a:gd name="connsiteX4" fmla="*/ 877286 w 1179034"/>
                    <a:gd name="connsiteY4" fmla="*/ 2426 h 695466"/>
                    <a:gd name="connsiteX5" fmla="*/ 928086 w 1179034"/>
                    <a:gd name="connsiteY5" fmla="*/ 931 h 695466"/>
                    <a:gd name="connsiteX6" fmla="*/ 1153227 w 1179034"/>
                    <a:gd name="connsiteY6" fmla="*/ 247530 h 695466"/>
                    <a:gd name="connsiteX7" fmla="*/ 1178627 w 1179034"/>
                    <a:gd name="connsiteY7" fmla="*/ 457461 h 695466"/>
                    <a:gd name="connsiteX8" fmla="*/ 931097 w 1179034"/>
                    <a:gd name="connsiteY8" fmla="*/ 695466 h 695466"/>
                    <a:gd name="connsiteX9" fmla="*/ 250922 w 1179034"/>
                    <a:gd name="connsiteY9" fmla="*/ 695466 h 695466"/>
                    <a:gd name="connsiteX10" fmla="*/ 217 w 1179034"/>
                    <a:gd name="connsiteY10" fmla="*/ 454286 h 695466"/>
                    <a:gd name="connsiteX11" fmla="*/ 22442 w 1179034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8701 w 1178943"/>
                    <a:gd name="connsiteY0" fmla="*/ 247530 h 695466"/>
                    <a:gd name="connsiteX1" fmla="*/ 260356 w 1178943"/>
                    <a:gd name="connsiteY1" fmla="*/ 0 h 695466"/>
                    <a:gd name="connsiteX2" fmla="*/ 305129 w 1178943"/>
                    <a:gd name="connsiteY2" fmla="*/ 838 h 695466"/>
                    <a:gd name="connsiteX3" fmla="*/ 594054 w 1178943"/>
                    <a:gd name="connsiteY3" fmla="*/ 118313 h 695466"/>
                    <a:gd name="connsiteX4" fmla="*/ 877195 w 1178943"/>
                    <a:gd name="connsiteY4" fmla="*/ 2426 h 695466"/>
                    <a:gd name="connsiteX5" fmla="*/ 927995 w 1178943"/>
                    <a:gd name="connsiteY5" fmla="*/ 931 h 695466"/>
                    <a:gd name="connsiteX6" fmla="*/ 1153136 w 1178943"/>
                    <a:gd name="connsiteY6" fmla="*/ 247530 h 695466"/>
                    <a:gd name="connsiteX7" fmla="*/ 1178536 w 1178943"/>
                    <a:gd name="connsiteY7" fmla="*/ 457461 h 695466"/>
                    <a:gd name="connsiteX8" fmla="*/ 931006 w 1178943"/>
                    <a:gd name="connsiteY8" fmla="*/ 695466 h 695466"/>
                    <a:gd name="connsiteX9" fmla="*/ 250831 w 1178943"/>
                    <a:gd name="connsiteY9" fmla="*/ 695466 h 695466"/>
                    <a:gd name="connsiteX10" fmla="*/ 126 w 1178943"/>
                    <a:gd name="connsiteY10" fmla="*/ 454286 h 695466"/>
                    <a:gd name="connsiteX11" fmla="*/ 28701 w 1178943"/>
                    <a:gd name="connsiteY11" fmla="*/ 247530 h 695466"/>
                    <a:gd name="connsiteX0" fmla="*/ 25611 w 1175853"/>
                    <a:gd name="connsiteY0" fmla="*/ 247530 h 695466"/>
                    <a:gd name="connsiteX1" fmla="*/ 257266 w 1175853"/>
                    <a:gd name="connsiteY1" fmla="*/ 0 h 695466"/>
                    <a:gd name="connsiteX2" fmla="*/ 302039 w 1175853"/>
                    <a:gd name="connsiteY2" fmla="*/ 838 h 695466"/>
                    <a:gd name="connsiteX3" fmla="*/ 590964 w 1175853"/>
                    <a:gd name="connsiteY3" fmla="*/ 118313 h 695466"/>
                    <a:gd name="connsiteX4" fmla="*/ 874105 w 1175853"/>
                    <a:gd name="connsiteY4" fmla="*/ 2426 h 695466"/>
                    <a:gd name="connsiteX5" fmla="*/ 924905 w 1175853"/>
                    <a:gd name="connsiteY5" fmla="*/ 931 h 695466"/>
                    <a:gd name="connsiteX6" fmla="*/ 1150046 w 1175853"/>
                    <a:gd name="connsiteY6" fmla="*/ 247530 h 695466"/>
                    <a:gd name="connsiteX7" fmla="*/ 1175446 w 1175853"/>
                    <a:gd name="connsiteY7" fmla="*/ 457461 h 695466"/>
                    <a:gd name="connsiteX8" fmla="*/ 927916 w 1175853"/>
                    <a:gd name="connsiteY8" fmla="*/ 695466 h 695466"/>
                    <a:gd name="connsiteX9" fmla="*/ 247741 w 1175853"/>
                    <a:gd name="connsiteY9" fmla="*/ 695466 h 695466"/>
                    <a:gd name="connsiteX10" fmla="*/ 211 w 1175853"/>
                    <a:gd name="connsiteY10" fmla="*/ 454286 h 695466"/>
                    <a:gd name="connsiteX11" fmla="*/ 25611 w 1175853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720521 w 1175642"/>
                    <a:gd name="connsiteY4" fmla="*/ 68168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75642" h="695466">
                      <a:moveTo>
                        <a:pt x="22225" y="247530"/>
                      </a:moveTo>
                      <a:cubicBezTo>
                        <a:pt x="53975" y="98455"/>
                        <a:pt x="158780" y="6350"/>
                        <a:pt x="257055" y="0"/>
                      </a:cubicBezTo>
                      <a:lnTo>
                        <a:pt x="301828" y="838"/>
                      </a:lnTo>
                      <a:cubicBezTo>
                        <a:pt x="336807" y="27436"/>
                        <a:pt x="448869" y="106282"/>
                        <a:pt x="536778" y="115138"/>
                      </a:cubicBezTo>
                      <a:cubicBezTo>
                        <a:pt x="593860" y="116835"/>
                        <a:pt x="574377" y="115528"/>
                        <a:pt x="634796" y="115793"/>
                      </a:cubicBezTo>
                      <a:cubicBezTo>
                        <a:pt x="739665" y="100183"/>
                        <a:pt x="814465" y="42207"/>
                        <a:pt x="873894" y="2426"/>
                      </a:cubicBezTo>
                      <a:cubicBezTo>
                        <a:pt x="907855" y="854"/>
                        <a:pt x="881350" y="2943"/>
                        <a:pt x="924694" y="931"/>
                      </a:cubicBezTo>
                      <a:cubicBezTo>
                        <a:pt x="1018336" y="10965"/>
                        <a:pt x="1113370" y="101592"/>
                        <a:pt x="1149835" y="247530"/>
                      </a:cubicBezTo>
                      <a:cubicBezTo>
                        <a:pt x="1177352" y="374657"/>
                        <a:pt x="1176293" y="374784"/>
                        <a:pt x="1175235" y="457461"/>
                      </a:cubicBezTo>
                      <a:cubicBezTo>
                        <a:pt x="1172060" y="619236"/>
                        <a:pt x="1121230" y="679591"/>
                        <a:pt x="927705" y="695466"/>
                      </a:cubicBezTo>
                      <a:lnTo>
                        <a:pt x="247530" y="695466"/>
                      </a:lnTo>
                      <a:cubicBezTo>
                        <a:pt x="57180" y="679591"/>
                        <a:pt x="3175" y="616061"/>
                        <a:pt x="0" y="454286"/>
                      </a:cubicBezTo>
                      <a:cubicBezTo>
                        <a:pt x="2117" y="381134"/>
                        <a:pt x="1058" y="377832"/>
                        <a:pt x="22225" y="2475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7719406" y="10823655"/>
                <a:ext cx="1192179" cy="1487534"/>
                <a:chOff x="228228" y="10718119"/>
                <a:chExt cx="1192179" cy="1487534"/>
              </a:xfrm>
              <a:solidFill>
                <a:srgbClr val="34495D"/>
              </a:solidFill>
            </p:grpSpPr>
            <p:sp>
              <p:nvSpPr>
                <p:cNvPr id="247" name="Oval 220"/>
                <p:cNvSpPr>
                  <a:spLocks noChangeAspect="1"/>
                </p:cNvSpPr>
                <p:nvPr/>
              </p:nvSpPr>
              <p:spPr>
                <a:xfrm>
                  <a:off x="492781" y="11226492"/>
                  <a:ext cx="683034" cy="336985"/>
                </a:xfrm>
                <a:custGeom>
                  <a:avLst/>
                  <a:gdLst>
                    <a:gd name="connsiteX0" fmla="*/ 0 w 680312"/>
                    <a:gd name="connsiteY0" fmla="*/ 340156 h 680312"/>
                    <a:gd name="connsiteX1" fmla="*/ 340156 w 680312"/>
                    <a:gd name="connsiteY1" fmla="*/ 0 h 680312"/>
                    <a:gd name="connsiteX2" fmla="*/ 680312 w 680312"/>
                    <a:gd name="connsiteY2" fmla="*/ 340156 h 680312"/>
                    <a:gd name="connsiteX3" fmla="*/ 340156 w 680312"/>
                    <a:gd name="connsiteY3" fmla="*/ 680312 h 680312"/>
                    <a:gd name="connsiteX4" fmla="*/ 0 w 680312"/>
                    <a:gd name="connsiteY4" fmla="*/ 340156 h 680312"/>
                    <a:gd name="connsiteX0" fmla="*/ 0 w 681848"/>
                    <a:gd name="connsiteY0" fmla="*/ 371589 h 711745"/>
                    <a:gd name="connsiteX1" fmla="*/ 340156 w 681848"/>
                    <a:gd name="connsiteY1" fmla="*/ 31433 h 711745"/>
                    <a:gd name="connsiteX2" fmla="*/ 460828 w 681848"/>
                    <a:gd name="connsiteY2" fmla="*/ 53607 h 711745"/>
                    <a:gd name="connsiteX3" fmla="*/ 680312 w 681848"/>
                    <a:gd name="connsiteY3" fmla="*/ 371589 h 711745"/>
                    <a:gd name="connsiteX4" fmla="*/ 340156 w 681848"/>
                    <a:gd name="connsiteY4" fmla="*/ 711745 h 711745"/>
                    <a:gd name="connsiteX5" fmla="*/ 0 w 681848"/>
                    <a:gd name="connsiteY5" fmla="*/ 371589 h 711745"/>
                    <a:gd name="connsiteX0" fmla="*/ 0 w 681848"/>
                    <a:gd name="connsiteY0" fmla="*/ 373528 h 713684"/>
                    <a:gd name="connsiteX1" fmla="*/ 340156 w 681848"/>
                    <a:gd name="connsiteY1" fmla="*/ 33372 h 713684"/>
                    <a:gd name="connsiteX2" fmla="*/ 460828 w 681848"/>
                    <a:gd name="connsiteY2" fmla="*/ 55546 h 713684"/>
                    <a:gd name="connsiteX3" fmla="*/ 680312 w 681848"/>
                    <a:gd name="connsiteY3" fmla="*/ 373528 h 713684"/>
                    <a:gd name="connsiteX4" fmla="*/ 340156 w 681848"/>
                    <a:gd name="connsiteY4" fmla="*/ 713684 h 713684"/>
                    <a:gd name="connsiteX5" fmla="*/ 0 w 681848"/>
                    <a:gd name="connsiteY5" fmla="*/ 373528 h 713684"/>
                    <a:gd name="connsiteX0" fmla="*/ 0 w 681317"/>
                    <a:gd name="connsiteY0" fmla="*/ 386988 h 727144"/>
                    <a:gd name="connsiteX1" fmla="*/ 340156 w 681317"/>
                    <a:gd name="connsiteY1" fmla="*/ 46832 h 727144"/>
                    <a:gd name="connsiteX2" fmla="*/ 356053 w 681317"/>
                    <a:gd name="connsiteY2" fmla="*/ 43606 h 727144"/>
                    <a:gd name="connsiteX3" fmla="*/ 680312 w 681317"/>
                    <a:gd name="connsiteY3" fmla="*/ 386988 h 727144"/>
                    <a:gd name="connsiteX4" fmla="*/ 340156 w 681317"/>
                    <a:gd name="connsiteY4" fmla="*/ 727144 h 727144"/>
                    <a:gd name="connsiteX5" fmla="*/ 0 w 681317"/>
                    <a:gd name="connsiteY5" fmla="*/ 386988 h 727144"/>
                    <a:gd name="connsiteX0" fmla="*/ 0 w 681317"/>
                    <a:gd name="connsiteY0" fmla="*/ 343382 h 683538"/>
                    <a:gd name="connsiteX1" fmla="*/ 356053 w 681317"/>
                    <a:gd name="connsiteY1" fmla="*/ 0 h 683538"/>
                    <a:gd name="connsiteX2" fmla="*/ 680312 w 681317"/>
                    <a:gd name="connsiteY2" fmla="*/ 343382 h 683538"/>
                    <a:gd name="connsiteX3" fmla="*/ 340156 w 681317"/>
                    <a:gd name="connsiteY3" fmla="*/ 683538 h 683538"/>
                    <a:gd name="connsiteX4" fmla="*/ 0 w 681317"/>
                    <a:gd name="connsiteY4" fmla="*/ 343382 h 683538"/>
                    <a:gd name="connsiteX0" fmla="*/ 3 w 681251"/>
                    <a:gd name="connsiteY0" fmla="*/ 25258 h 365414"/>
                    <a:gd name="connsiteX1" fmla="*/ 333831 w 681251"/>
                    <a:gd name="connsiteY1" fmla="*/ 145426 h 365414"/>
                    <a:gd name="connsiteX2" fmla="*/ 680315 w 681251"/>
                    <a:gd name="connsiteY2" fmla="*/ 25258 h 365414"/>
                    <a:gd name="connsiteX3" fmla="*/ 340159 w 681251"/>
                    <a:gd name="connsiteY3" fmla="*/ 365414 h 365414"/>
                    <a:gd name="connsiteX4" fmla="*/ 3 w 681251"/>
                    <a:gd name="connsiteY4" fmla="*/ 25258 h 365414"/>
                    <a:gd name="connsiteX0" fmla="*/ 3 w 681374"/>
                    <a:gd name="connsiteY0" fmla="*/ 30886 h 371042"/>
                    <a:gd name="connsiteX1" fmla="*/ 333831 w 681374"/>
                    <a:gd name="connsiteY1" fmla="*/ 151054 h 371042"/>
                    <a:gd name="connsiteX2" fmla="*/ 680315 w 681374"/>
                    <a:gd name="connsiteY2" fmla="*/ 30886 h 371042"/>
                    <a:gd name="connsiteX3" fmla="*/ 340159 w 681374"/>
                    <a:gd name="connsiteY3" fmla="*/ 371042 h 371042"/>
                    <a:gd name="connsiteX4" fmla="*/ 3 w 681374"/>
                    <a:gd name="connsiteY4" fmla="*/ 30886 h 371042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987"/>
                    <a:gd name="connsiteY0" fmla="*/ 32183 h 372339"/>
                    <a:gd name="connsiteX1" fmla="*/ 337004 w 681987"/>
                    <a:gd name="connsiteY1" fmla="*/ 222201 h 372339"/>
                    <a:gd name="connsiteX2" fmla="*/ 680313 w 681987"/>
                    <a:gd name="connsiteY2" fmla="*/ 32183 h 372339"/>
                    <a:gd name="connsiteX3" fmla="*/ 340157 w 681987"/>
                    <a:gd name="connsiteY3" fmla="*/ 372339 h 372339"/>
                    <a:gd name="connsiteX4" fmla="*/ 1 w 681987"/>
                    <a:gd name="connsiteY4" fmla="*/ 32183 h 372339"/>
                    <a:gd name="connsiteX0" fmla="*/ 12 w 682121"/>
                    <a:gd name="connsiteY0" fmla="*/ 32183 h 372339"/>
                    <a:gd name="connsiteX1" fmla="*/ 349715 w 682121"/>
                    <a:gd name="connsiteY1" fmla="*/ 222201 h 372339"/>
                    <a:gd name="connsiteX2" fmla="*/ 680324 w 682121"/>
                    <a:gd name="connsiteY2" fmla="*/ 32183 h 372339"/>
                    <a:gd name="connsiteX3" fmla="*/ 340168 w 682121"/>
                    <a:gd name="connsiteY3" fmla="*/ 372339 h 372339"/>
                    <a:gd name="connsiteX4" fmla="*/ 12 w 682121"/>
                    <a:gd name="connsiteY4" fmla="*/ 32183 h 372339"/>
                    <a:gd name="connsiteX0" fmla="*/ 1 w 682016"/>
                    <a:gd name="connsiteY0" fmla="*/ 32183 h 372339"/>
                    <a:gd name="connsiteX1" fmla="*/ 340179 w 682016"/>
                    <a:gd name="connsiteY1" fmla="*/ 222201 h 372339"/>
                    <a:gd name="connsiteX2" fmla="*/ 680313 w 682016"/>
                    <a:gd name="connsiteY2" fmla="*/ 32183 h 372339"/>
                    <a:gd name="connsiteX3" fmla="*/ 340157 w 682016"/>
                    <a:gd name="connsiteY3" fmla="*/ 372339 h 372339"/>
                    <a:gd name="connsiteX4" fmla="*/ 1 w 682016"/>
                    <a:gd name="connsiteY4" fmla="*/ 32183 h 372339"/>
                    <a:gd name="connsiteX0" fmla="*/ 35609 w 717624"/>
                    <a:gd name="connsiteY0" fmla="*/ 32183 h 372475"/>
                    <a:gd name="connsiteX1" fmla="*/ 375787 w 717624"/>
                    <a:gd name="connsiteY1" fmla="*/ 222201 h 372475"/>
                    <a:gd name="connsiteX2" fmla="*/ 715921 w 717624"/>
                    <a:gd name="connsiteY2" fmla="*/ 32183 h 372475"/>
                    <a:gd name="connsiteX3" fmla="*/ 375765 w 717624"/>
                    <a:gd name="connsiteY3" fmla="*/ 372339 h 372475"/>
                    <a:gd name="connsiteX4" fmla="*/ 48762 w 717624"/>
                    <a:gd name="connsiteY4" fmla="*/ 72977 h 372475"/>
                    <a:gd name="connsiteX5" fmla="*/ 35609 w 717624"/>
                    <a:gd name="connsiteY5" fmla="*/ 32183 h 372475"/>
                    <a:gd name="connsiteX0" fmla="*/ 1 w 668863"/>
                    <a:gd name="connsiteY0" fmla="*/ 72977 h 372460"/>
                    <a:gd name="connsiteX1" fmla="*/ 327026 w 668863"/>
                    <a:gd name="connsiteY1" fmla="*/ 222201 h 372460"/>
                    <a:gd name="connsiteX2" fmla="*/ 667160 w 668863"/>
                    <a:gd name="connsiteY2" fmla="*/ 32183 h 372460"/>
                    <a:gd name="connsiteX3" fmla="*/ 327004 w 668863"/>
                    <a:gd name="connsiteY3" fmla="*/ 372339 h 372460"/>
                    <a:gd name="connsiteX4" fmla="*/ 1 w 668863"/>
                    <a:gd name="connsiteY4" fmla="*/ 72977 h 372460"/>
                    <a:gd name="connsiteX0" fmla="*/ 1 w 668863"/>
                    <a:gd name="connsiteY0" fmla="*/ 38052 h 372341"/>
                    <a:gd name="connsiteX1" fmla="*/ 327026 w 668863"/>
                    <a:gd name="connsiteY1" fmla="*/ 222201 h 372341"/>
                    <a:gd name="connsiteX2" fmla="*/ 667160 w 668863"/>
                    <a:gd name="connsiteY2" fmla="*/ 32183 h 372341"/>
                    <a:gd name="connsiteX3" fmla="*/ 327004 w 668863"/>
                    <a:gd name="connsiteY3" fmla="*/ 372339 h 372341"/>
                    <a:gd name="connsiteX4" fmla="*/ 1 w 668863"/>
                    <a:gd name="connsiteY4" fmla="*/ 38052 h 372341"/>
                    <a:gd name="connsiteX0" fmla="*/ 0 w 668862"/>
                    <a:gd name="connsiteY0" fmla="*/ 38052 h 372342"/>
                    <a:gd name="connsiteX1" fmla="*/ 327025 w 668862"/>
                    <a:gd name="connsiteY1" fmla="*/ 222201 h 372342"/>
                    <a:gd name="connsiteX2" fmla="*/ 667159 w 668862"/>
                    <a:gd name="connsiteY2" fmla="*/ 32183 h 372342"/>
                    <a:gd name="connsiteX3" fmla="*/ 327003 w 668862"/>
                    <a:gd name="connsiteY3" fmla="*/ 372339 h 372342"/>
                    <a:gd name="connsiteX4" fmla="*/ 0 w 668862"/>
                    <a:gd name="connsiteY4" fmla="*/ 38052 h 372342"/>
                    <a:gd name="connsiteX0" fmla="*/ 133 w 668995"/>
                    <a:gd name="connsiteY0" fmla="*/ 38052 h 372345"/>
                    <a:gd name="connsiteX1" fmla="*/ 327158 w 668995"/>
                    <a:gd name="connsiteY1" fmla="*/ 222201 h 372345"/>
                    <a:gd name="connsiteX2" fmla="*/ 667292 w 668995"/>
                    <a:gd name="connsiteY2" fmla="*/ 32183 h 372345"/>
                    <a:gd name="connsiteX3" fmla="*/ 327136 w 668995"/>
                    <a:gd name="connsiteY3" fmla="*/ 372339 h 372345"/>
                    <a:gd name="connsiteX4" fmla="*/ 133 w 668995"/>
                    <a:gd name="connsiteY4" fmla="*/ 38052 h 372345"/>
                    <a:gd name="connsiteX0" fmla="*/ 17880 w 686742"/>
                    <a:gd name="connsiteY0" fmla="*/ 38052 h 372340"/>
                    <a:gd name="connsiteX1" fmla="*/ 344905 w 686742"/>
                    <a:gd name="connsiteY1" fmla="*/ 222201 h 372340"/>
                    <a:gd name="connsiteX2" fmla="*/ 685039 w 686742"/>
                    <a:gd name="connsiteY2" fmla="*/ 32183 h 372340"/>
                    <a:gd name="connsiteX3" fmla="*/ 344883 w 686742"/>
                    <a:gd name="connsiteY3" fmla="*/ 372339 h 372340"/>
                    <a:gd name="connsiteX4" fmla="*/ 17880 w 686742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7525 w 706387"/>
                    <a:gd name="connsiteY0" fmla="*/ 38052 h 372340"/>
                    <a:gd name="connsiteX1" fmla="*/ 364550 w 706387"/>
                    <a:gd name="connsiteY1" fmla="*/ 222201 h 372340"/>
                    <a:gd name="connsiteX2" fmla="*/ 704684 w 706387"/>
                    <a:gd name="connsiteY2" fmla="*/ 32183 h 372340"/>
                    <a:gd name="connsiteX3" fmla="*/ 364528 w 706387"/>
                    <a:gd name="connsiteY3" fmla="*/ 372339 h 372340"/>
                    <a:gd name="connsiteX4" fmla="*/ 37525 w 706387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0981 w 699843"/>
                    <a:gd name="connsiteY0" fmla="*/ 38052 h 372340"/>
                    <a:gd name="connsiteX1" fmla="*/ 358006 w 699843"/>
                    <a:gd name="connsiteY1" fmla="*/ 222201 h 372340"/>
                    <a:gd name="connsiteX2" fmla="*/ 698140 w 699843"/>
                    <a:gd name="connsiteY2" fmla="*/ 32183 h 372340"/>
                    <a:gd name="connsiteX3" fmla="*/ 357984 w 699843"/>
                    <a:gd name="connsiteY3" fmla="*/ 372339 h 372340"/>
                    <a:gd name="connsiteX4" fmla="*/ 30981 w 699843"/>
                    <a:gd name="connsiteY4" fmla="*/ 38052 h 372340"/>
                    <a:gd name="connsiteX0" fmla="*/ 33134 w 701996"/>
                    <a:gd name="connsiteY0" fmla="*/ 38052 h 372340"/>
                    <a:gd name="connsiteX1" fmla="*/ 360159 w 701996"/>
                    <a:gd name="connsiteY1" fmla="*/ 222201 h 372340"/>
                    <a:gd name="connsiteX2" fmla="*/ 700293 w 701996"/>
                    <a:gd name="connsiteY2" fmla="*/ 32183 h 372340"/>
                    <a:gd name="connsiteX3" fmla="*/ 360137 w 701996"/>
                    <a:gd name="connsiteY3" fmla="*/ 372339 h 372340"/>
                    <a:gd name="connsiteX4" fmla="*/ 33134 w 701996"/>
                    <a:gd name="connsiteY4" fmla="*/ 38052 h 372340"/>
                    <a:gd name="connsiteX0" fmla="*/ 0 w 668862"/>
                    <a:gd name="connsiteY0" fmla="*/ 38052 h 372360"/>
                    <a:gd name="connsiteX1" fmla="*/ 327025 w 668862"/>
                    <a:gd name="connsiteY1" fmla="*/ 222201 h 372360"/>
                    <a:gd name="connsiteX2" fmla="*/ 667159 w 668862"/>
                    <a:gd name="connsiteY2" fmla="*/ 32183 h 372360"/>
                    <a:gd name="connsiteX3" fmla="*/ 327003 w 668862"/>
                    <a:gd name="connsiteY3" fmla="*/ 372339 h 372360"/>
                    <a:gd name="connsiteX4" fmla="*/ 0 w 668862"/>
                    <a:gd name="connsiteY4" fmla="*/ 38052 h 372360"/>
                    <a:gd name="connsiteX0" fmla="*/ 776 w 669638"/>
                    <a:gd name="connsiteY0" fmla="*/ 38052 h 372344"/>
                    <a:gd name="connsiteX1" fmla="*/ 327801 w 669638"/>
                    <a:gd name="connsiteY1" fmla="*/ 222201 h 372344"/>
                    <a:gd name="connsiteX2" fmla="*/ 667935 w 669638"/>
                    <a:gd name="connsiteY2" fmla="*/ 32183 h 372344"/>
                    <a:gd name="connsiteX3" fmla="*/ 327779 w 669638"/>
                    <a:gd name="connsiteY3" fmla="*/ 372339 h 372344"/>
                    <a:gd name="connsiteX4" fmla="*/ 776 w 669638"/>
                    <a:gd name="connsiteY4" fmla="*/ 38052 h 372344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52 w 677436"/>
                    <a:gd name="connsiteY0" fmla="*/ 0 h 343814"/>
                    <a:gd name="connsiteX1" fmla="*/ 337302 w 677436"/>
                    <a:gd name="connsiteY1" fmla="*/ 193674 h 343814"/>
                    <a:gd name="connsiteX2" fmla="*/ 677436 w 677436"/>
                    <a:gd name="connsiteY2" fmla="*/ 3656 h 343814"/>
                    <a:gd name="connsiteX3" fmla="*/ 337280 w 677436"/>
                    <a:gd name="connsiteY3" fmla="*/ 343812 h 343814"/>
                    <a:gd name="connsiteX4" fmla="*/ 752 w 677436"/>
                    <a:gd name="connsiteY4" fmla="*/ 0 h 343814"/>
                    <a:gd name="connsiteX0" fmla="*/ 752 w 677436"/>
                    <a:gd name="connsiteY0" fmla="*/ 12219 h 356053"/>
                    <a:gd name="connsiteX1" fmla="*/ 337302 w 677436"/>
                    <a:gd name="connsiteY1" fmla="*/ 205893 h 356053"/>
                    <a:gd name="connsiteX2" fmla="*/ 677436 w 677436"/>
                    <a:gd name="connsiteY2" fmla="*/ 0 h 356053"/>
                    <a:gd name="connsiteX3" fmla="*/ 337280 w 677436"/>
                    <a:gd name="connsiteY3" fmla="*/ 356031 h 356053"/>
                    <a:gd name="connsiteX4" fmla="*/ 752 w 677436"/>
                    <a:gd name="connsiteY4" fmla="*/ 12219 h 356053"/>
                    <a:gd name="connsiteX0" fmla="*/ 744 w 680603"/>
                    <a:gd name="connsiteY0" fmla="*/ 5869 h 356036"/>
                    <a:gd name="connsiteX1" fmla="*/ 340469 w 680603"/>
                    <a:gd name="connsiteY1" fmla="*/ 205893 h 356036"/>
                    <a:gd name="connsiteX2" fmla="*/ 680603 w 680603"/>
                    <a:gd name="connsiteY2" fmla="*/ 0 h 356036"/>
                    <a:gd name="connsiteX3" fmla="*/ 340447 w 680603"/>
                    <a:gd name="connsiteY3" fmla="*/ 356031 h 356036"/>
                    <a:gd name="connsiteX4" fmla="*/ 744 w 680603"/>
                    <a:gd name="connsiteY4" fmla="*/ 5869 h 356036"/>
                    <a:gd name="connsiteX0" fmla="*/ 1035 w 680894"/>
                    <a:gd name="connsiteY0" fmla="*/ 5869 h 356648"/>
                    <a:gd name="connsiteX1" fmla="*/ 340760 w 680894"/>
                    <a:gd name="connsiteY1" fmla="*/ 205893 h 356648"/>
                    <a:gd name="connsiteX2" fmla="*/ 680894 w 680894"/>
                    <a:gd name="connsiteY2" fmla="*/ 0 h 356648"/>
                    <a:gd name="connsiteX3" fmla="*/ 340738 w 680894"/>
                    <a:gd name="connsiteY3" fmla="*/ 356031 h 356648"/>
                    <a:gd name="connsiteX4" fmla="*/ 1035 w 680894"/>
                    <a:gd name="connsiteY4" fmla="*/ 5869 h 356648"/>
                    <a:gd name="connsiteX0" fmla="*/ 1090 w 680949"/>
                    <a:gd name="connsiteY0" fmla="*/ 5869 h 356055"/>
                    <a:gd name="connsiteX1" fmla="*/ 340815 w 680949"/>
                    <a:gd name="connsiteY1" fmla="*/ 205893 h 356055"/>
                    <a:gd name="connsiteX2" fmla="*/ 680949 w 680949"/>
                    <a:gd name="connsiteY2" fmla="*/ 0 h 356055"/>
                    <a:gd name="connsiteX3" fmla="*/ 340793 w 680949"/>
                    <a:gd name="connsiteY3" fmla="*/ 356031 h 356055"/>
                    <a:gd name="connsiteX4" fmla="*/ 1090 w 680949"/>
                    <a:gd name="connsiteY4" fmla="*/ 5869 h 356055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35636 w 715495"/>
                    <a:gd name="connsiteY0" fmla="*/ 13214 h 372902"/>
                    <a:gd name="connsiteX1" fmla="*/ 375361 w 715495"/>
                    <a:gd name="connsiteY1" fmla="*/ 222763 h 372902"/>
                    <a:gd name="connsiteX2" fmla="*/ 715495 w 715495"/>
                    <a:gd name="connsiteY2" fmla="*/ 16870 h 372902"/>
                    <a:gd name="connsiteX3" fmla="*/ 375339 w 715495"/>
                    <a:gd name="connsiteY3" fmla="*/ 372901 h 372902"/>
                    <a:gd name="connsiteX4" fmla="*/ 35636 w 715495"/>
                    <a:gd name="connsiteY4" fmla="*/ 13214 h 372902"/>
                    <a:gd name="connsiteX0" fmla="*/ 37828 w 717687"/>
                    <a:gd name="connsiteY0" fmla="*/ 15501 h 375189"/>
                    <a:gd name="connsiteX1" fmla="*/ 377553 w 717687"/>
                    <a:gd name="connsiteY1" fmla="*/ 225050 h 375189"/>
                    <a:gd name="connsiteX2" fmla="*/ 717687 w 717687"/>
                    <a:gd name="connsiteY2" fmla="*/ 19157 h 375189"/>
                    <a:gd name="connsiteX3" fmla="*/ 377531 w 717687"/>
                    <a:gd name="connsiteY3" fmla="*/ 375188 h 375189"/>
                    <a:gd name="connsiteX4" fmla="*/ 37828 w 717687"/>
                    <a:gd name="connsiteY4" fmla="*/ 15501 h 375189"/>
                    <a:gd name="connsiteX0" fmla="*/ 1398 w 681257"/>
                    <a:gd name="connsiteY0" fmla="*/ 0 h 359688"/>
                    <a:gd name="connsiteX1" fmla="*/ 341123 w 681257"/>
                    <a:gd name="connsiteY1" fmla="*/ 209549 h 359688"/>
                    <a:gd name="connsiteX2" fmla="*/ 681257 w 681257"/>
                    <a:gd name="connsiteY2" fmla="*/ 3656 h 359688"/>
                    <a:gd name="connsiteX3" fmla="*/ 341101 w 681257"/>
                    <a:gd name="connsiteY3" fmla="*/ 359687 h 359688"/>
                    <a:gd name="connsiteX4" fmla="*/ 1398 w 681257"/>
                    <a:gd name="connsiteY4" fmla="*/ 0 h 359688"/>
                    <a:gd name="connsiteX0" fmla="*/ 1794 w 681653"/>
                    <a:gd name="connsiteY0" fmla="*/ 0 h 359688"/>
                    <a:gd name="connsiteX1" fmla="*/ 341519 w 681653"/>
                    <a:gd name="connsiteY1" fmla="*/ 209549 h 359688"/>
                    <a:gd name="connsiteX2" fmla="*/ 681653 w 681653"/>
                    <a:gd name="connsiteY2" fmla="*/ 3656 h 359688"/>
                    <a:gd name="connsiteX3" fmla="*/ 341497 w 681653"/>
                    <a:gd name="connsiteY3" fmla="*/ 359687 h 359688"/>
                    <a:gd name="connsiteX4" fmla="*/ 1794 w 681653"/>
                    <a:gd name="connsiteY4" fmla="*/ 0 h 359688"/>
                    <a:gd name="connsiteX0" fmla="*/ 1412 w 678096"/>
                    <a:gd name="connsiteY0" fmla="*/ 24919 h 356128"/>
                    <a:gd name="connsiteX1" fmla="*/ 337962 w 678096"/>
                    <a:gd name="connsiteY1" fmla="*/ 205893 h 356128"/>
                    <a:gd name="connsiteX2" fmla="*/ 678096 w 678096"/>
                    <a:gd name="connsiteY2" fmla="*/ 0 h 356128"/>
                    <a:gd name="connsiteX3" fmla="*/ 337940 w 678096"/>
                    <a:gd name="connsiteY3" fmla="*/ 356031 h 356128"/>
                    <a:gd name="connsiteX4" fmla="*/ 1412 w 678096"/>
                    <a:gd name="connsiteY4" fmla="*/ 24919 h 356128"/>
                    <a:gd name="connsiteX0" fmla="*/ 1412 w 678096"/>
                    <a:gd name="connsiteY0" fmla="*/ 2694 h 333807"/>
                    <a:gd name="connsiteX1" fmla="*/ 337962 w 678096"/>
                    <a:gd name="connsiteY1" fmla="*/ 183668 h 333807"/>
                    <a:gd name="connsiteX2" fmla="*/ 678096 w 678096"/>
                    <a:gd name="connsiteY2" fmla="*/ 0 h 333807"/>
                    <a:gd name="connsiteX3" fmla="*/ 337940 w 678096"/>
                    <a:gd name="connsiteY3" fmla="*/ 333806 h 333807"/>
                    <a:gd name="connsiteX4" fmla="*/ 1412 w 678096"/>
                    <a:gd name="connsiteY4" fmla="*/ 2694 h 333807"/>
                    <a:gd name="connsiteX0" fmla="*/ 1412 w 678096"/>
                    <a:gd name="connsiteY0" fmla="*/ 5869 h 336986"/>
                    <a:gd name="connsiteX1" fmla="*/ 337962 w 678096"/>
                    <a:gd name="connsiteY1" fmla="*/ 186843 h 336986"/>
                    <a:gd name="connsiteX2" fmla="*/ 678096 w 678096"/>
                    <a:gd name="connsiteY2" fmla="*/ 0 h 336986"/>
                    <a:gd name="connsiteX3" fmla="*/ 337940 w 678096"/>
                    <a:gd name="connsiteY3" fmla="*/ 336981 h 336986"/>
                    <a:gd name="connsiteX4" fmla="*/ 1412 w 678096"/>
                    <a:gd name="connsiteY4" fmla="*/ 5869 h 336986"/>
                    <a:gd name="connsiteX0" fmla="*/ 1383 w 684417"/>
                    <a:gd name="connsiteY0" fmla="*/ 0 h 337462"/>
                    <a:gd name="connsiteX1" fmla="*/ 344283 w 684417"/>
                    <a:gd name="connsiteY1" fmla="*/ 187324 h 337462"/>
                    <a:gd name="connsiteX2" fmla="*/ 684417 w 684417"/>
                    <a:gd name="connsiteY2" fmla="*/ 481 h 337462"/>
                    <a:gd name="connsiteX3" fmla="*/ 344261 w 684417"/>
                    <a:gd name="connsiteY3" fmla="*/ 337462 h 337462"/>
                    <a:gd name="connsiteX4" fmla="*/ 1383 w 684417"/>
                    <a:gd name="connsiteY4" fmla="*/ 0 h 337462"/>
                    <a:gd name="connsiteX0" fmla="*/ 1383 w 684417"/>
                    <a:gd name="connsiteY0" fmla="*/ 5869 h 336986"/>
                    <a:gd name="connsiteX1" fmla="*/ 344283 w 684417"/>
                    <a:gd name="connsiteY1" fmla="*/ 186843 h 336986"/>
                    <a:gd name="connsiteX2" fmla="*/ 684417 w 684417"/>
                    <a:gd name="connsiteY2" fmla="*/ 0 h 336986"/>
                    <a:gd name="connsiteX3" fmla="*/ 344261 w 684417"/>
                    <a:gd name="connsiteY3" fmla="*/ 336981 h 336986"/>
                    <a:gd name="connsiteX4" fmla="*/ 1383 w 684417"/>
                    <a:gd name="connsiteY4" fmla="*/ 5869 h 336986"/>
                    <a:gd name="connsiteX0" fmla="*/ 44336 w 727370"/>
                    <a:gd name="connsiteY0" fmla="*/ 16325 h 347438"/>
                    <a:gd name="connsiteX1" fmla="*/ 387236 w 727370"/>
                    <a:gd name="connsiteY1" fmla="*/ 197299 h 347438"/>
                    <a:gd name="connsiteX2" fmla="*/ 727370 w 727370"/>
                    <a:gd name="connsiteY2" fmla="*/ 10456 h 347438"/>
                    <a:gd name="connsiteX3" fmla="*/ 387214 w 727370"/>
                    <a:gd name="connsiteY3" fmla="*/ 347437 h 347438"/>
                    <a:gd name="connsiteX4" fmla="*/ 44336 w 727370"/>
                    <a:gd name="connsiteY4" fmla="*/ 16325 h 347438"/>
                    <a:gd name="connsiteX0" fmla="*/ 38734 w 721768"/>
                    <a:gd name="connsiteY0" fmla="*/ 13173 h 344286"/>
                    <a:gd name="connsiteX1" fmla="*/ 381634 w 721768"/>
                    <a:gd name="connsiteY1" fmla="*/ 194147 h 344286"/>
                    <a:gd name="connsiteX2" fmla="*/ 721768 w 721768"/>
                    <a:gd name="connsiteY2" fmla="*/ 7304 h 344286"/>
                    <a:gd name="connsiteX3" fmla="*/ 381612 w 721768"/>
                    <a:gd name="connsiteY3" fmla="*/ 344285 h 344286"/>
                    <a:gd name="connsiteX4" fmla="*/ 38734 w 721768"/>
                    <a:gd name="connsiteY4" fmla="*/ 13173 h 344286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72"/>
                    <a:gd name="connsiteY0" fmla="*/ 9123 h 340238"/>
                    <a:gd name="connsiteX1" fmla="*/ 342900 w 683072"/>
                    <a:gd name="connsiteY1" fmla="*/ 190097 h 340238"/>
                    <a:gd name="connsiteX2" fmla="*/ 365129 w 683072"/>
                    <a:gd name="connsiteY2" fmla="*/ 170561 h 340238"/>
                    <a:gd name="connsiteX3" fmla="*/ 683034 w 683072"/>
                    <a:gd name="connsiteY3" fmla="*/ 3254 h 340238"/>
                    <a:gd name="connsiteX4" fmla="*/ 342878 w 683072"/>
                    <a:gd name="connsiteY4" fmla="*/ 340235 h 340238"/>
                    <a:gd name="connsiteX5" fmla="*/ 0 w 683072"/>
                    <a:gd name="connsiteY5" fmla="*/ 9123 h 340238"/>
                    <a:gd name="connsiteX0" fmla="*/ 0 w 683071"/>
                    <a:gd name="connsiteY0" fmla="*/ 8821 h 339936"/>
                    <a:gd name="connsiteX1" fmla="*/ 342900 w 683071"/>
                    <a:gd name="connsiteY1" fmla="*/ 189795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1"/>
                    <a:gd name="connsiteY0" fmla="*/ 8821 h 339936"/>
                    <a:gd name="connsiteX1" fmla="*/ 330200 w 683071"/>
                    <a:gd name="connsiteY1" fmla="*/ 186620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3"/>
                    <a:gd name="connsiteY0" fmla="*/ 8821 h 339936"/>
                    <a:gd name="connsiteX1" fmla="*/ 330200 w 683073"/>
                    <a:gd name="connsiteY1" fmla="*/ 186620 h 339936"/>
                    <a:gd name="connsiteX2" fmla="*/ 371479 w 683073"/>
                    <a:gd name="connsiteY2" fmla="*/ 189309 h 339936"/>
                    <a:gd name="connsiteX3" fmla="*/ 683034 w 683073"/>
                    <a:gd name="connsiteY3" fmla="*/ 2952 h 339936"/>
                    <a:gd name="connsiteX4" fmla="*/ 342878 w 683073"/>
                    <a:gd name="connsiteY4" fmla="*/ 339933 h 339936"/>
                    <a:gd name="connsiteX5" fmla="*/ 0 w 683073"/>
                    <a:gd name="connsiteY5" fmla="*/ 8821 h 339936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175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964 h 340079"/>
                    <a:gd name="connsiteX1" fmla="*/ 327025 w 683073"/>
                    <a:gd name="connsiteY1" fmla="*/ 183588 h 340079"/>
                    <a:gd name="connsiteX2" fmla="*/ 368304 w 683073"/>
                    <a:gd name="connsiteY2" fmla="*/ 179927 h 340079"/>
                    <a:gd name="connsiteX3" fmla="*/ 683034 w 683073"/>
                    <a:gd name="connsiteY3" fmla="*/ 3095 h 340079"/>
                    <a:gd name="connsiteX4" fmla="*/ 342878 w 683073"/>
                    <a:gd name="connsiteY4" fmla="*/ 340076 h 340079"/>
                    <a:gd name="connsiteX5" fmla="*/ 0 w 683073"/>
                    <a:gd name="connsiteY5" fmla="*/ 8964 h 340079"/>
                    <a:gd name="connsiteX0" fmla="*/ 0 w 683073"/>
                    <a:gd name="connsiteY0" fmla="*/ 8867 h 339982"/>
                    <a:gd name="connsiteX1" fmla="*/ 327025 w 683073"/>
                    <a:gd name="connsiteY1" fmla="*/ 183491 h 339982"/>
                    <a:gd name="connsiteX2" fmla="*/ 368304 w 683073"/>
                    <a:gd name="connsiteY2" fmla="*/ 186180 h 339982"/>
                    <a:gd name="connsiteX3" fmla="*/ 683034 w 683073"/>
                    <a:gd name="connsiteY3" fmla="*/ 2998 h 339982"/>
                    <a:gd name="connsiteX4" fmla="*/ 342878 w 683073"/>
                    <a:gd name="connsiteY4" fmla="*/ 339979 h 339982"/>
                    <a:gd name="connsiteX5" fmla="*/ 0 w 683073"/>
                    <a:gd name="connsiteY5" fmla="*/ 8867 h 339982"/>
                    <a:gd name="connsiteX0" fmla="*/ 0 w 683073"/>
                    <a:gd name="connsiteY0" fmla="*/ 8867 h 339982"/>
                    <a:gd name="connsiteX1" fmla="*/ 368304 w 683073"/>
                    <a:gd name="connsiteY1" fmla="*/ 186180 h 339982"/>
                    <a:gd name="connsiteX2" fmla="*/ 683034 w 683073"/>
                    <a:gd name="connsiteY2" fmla="*/ 2998 h 339982"/>
                    <a:gd name="connsiteX3" fmla="*/ 342878 w 683073"/>
                    <a:gd name="connsiteY3" fmla="*/ 339979 h 339982"/>
                    <a:gd name="connsiteX4" fmla="*/ 0 w 683073"/>
                    <a:gd name="connsiteY4" fmla="*/ 8867 h 339982"/>
                    <a:gd name="connsiteX0" fmla="*/ 50 w 683123"/>
                    <a:gd name="connsiteY0" fmla="*/ 8867 h 339982"/>
                    <a:gd name="connsiteX1" fmla="*/ 317555 w 683123"/>
                    <a:gd name="connsiteY1" fmla="*/ 176655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45 w 683118"/>
                    <a:gd name="connsiteY0" fmla="*/ 8867 h 339982"/>
                    <a:gd name="connsiteX1" fmla="*/ 320725 w 683118"/>
                    <a:gd name="connsiteY1" fmla="*/ 186180 h 339982"/>
                    <a:gd name="connsiteX2" fmla="*/ 368349 w 683118"/>
                    <a:gd name="connsiteY2" fmla="*/ 186180 h 339982"/>
                    <a:gd name="connsiteX3" fmla="*/ 683079 w 683118"/>
                    <a:gd name="connsiteY3" fmla="*/ 2998 h 339982"/>
                    <a:gd name="connsiteX4" fmla="*/ 342923 w 683118"/>
                    <a:gd name="connsiteY4" fmla="*/ 339979 h 339982"/>
                    <a:gd name="connsiteX5" fmla="*/ 45 w 683118"/>
                    <a:gd name="connsiteY5" fmla="*/ 8867 h 339982"/>
                    <a:gd name="connsiteX0" fmla="*/ 45 w 683114"/>
                    <a:gd name="connsiteY0" fmla="*/ 8575 h 339690"/>
                    <a:gd name="connsiteX1" fmla="*/ 320725 w 683114"/>
                    <a:gd name="connsiteY1" fmla="*/ 185888 h 339690"/>
                    <a:gd name="connsiteX2" fmla="*/ 368349 w 683114"/>
                    <a:gd name="connsiteY2" fmla="*/ 185888 h 339690"/>
                    <a:gd name="connsiteX3" fmla="*/ 683079 w 683114"/>
                    <a:gd name="connsiteY3" fmla="*/ 2706 h 339690"/>
                    <a:gd name="connsiteX4" fmla="*/ 342923 w 683114"/>
                    <a:gd name="connsiteY4" fmla="*/ 339687 h 339690"/>
                    <a:gd name="connsiteX5" fmla="*/ 45 w 683114"/>
                    <a:gd name="connsiteY5" fmla="*/ 8575 h 339690"/>
                    <a:gd name="connsiteX0" fmla="*/ 50 w 683119"/>
                    <a:gd name="connsiteY0" fmla="*/ 8575 h 339690"/>
                    <a:gd name="connsiteX1" fmla="*/ 320730 w 683119"/>
                    <a:gd name="connsiteY1" fmla="*/ 185888 h 339690"/>
                    <a:gd name="connsiteX2" fmla="*/ 368354 w 683119"/>
                    <a:gd name="connsiteY2" fmla="*/ 185888 h 339690"/>
                    <a:gd name="connsiteX3" fmla="*/ 683084 w 683119"/>
                    <a:gd name="connsiteY3" fmla="*/ 2706 h 339690"/>
                    <a:gd name="connsiteX4" fmla="*/ 342928 w 683119"/>
                    <a:gd name="connsiteY4" fmla="*/ 339687 h 339690"/>
                    <a:gd name="connsiteX5" fmla="*/ 50 w 683119"/>
                    <a:gd name="connsiteY5" fmla="*/ 8575 h 339690"/>
                    <a:gd name="connsiteX0" fmla="*/ 49 w 683118"/>
                    <a:gd name="connsiteY0" fmla="*/ 8575 h 339690"/>
                    <a:gd name="connsiteX1" fmla="*/ 320729 w 683118"/>
                    <a:gd name="connsiteY1" fmla="*/ 185888 h 339690"/>
                    <a:gd name="connsiteX2" fmla="*/ 368353 w 683118"/>
                    <a:gd name="connsiteY2" fmla="*/ 185888 h 339690"/>
                    <a:gd name="connsiteX3" fmla="*/ 683083 w 683118"/>
                    <a:gd name="connsiteY3" fmla="*/ 2706 h 339690"/>
                    <a:gd name="connsiteX4" fmla="*/ 342927 w 683118"/>
                    <a:gd name="connsiteY4" fmla="*/ 339687 h 339690"/>
                    <a:gd name="connsiteX5" fmla="*/ 49 w 683118"/>
                    <a:gd name="connsiteY5" fmla="*/ 8575 h 339690"/>
                    <a:gd name="connsiteX0" fmla="*/ 49 w 683122"/>
                    <a:gd name="connsiteY0" fmla="*/ 8466 h 339581"/>
                    <a:gd name="connsiteX1" fmla="*/ 320729 w 683122"/>
                    <a:gd name="connsiteY1" fmla="*/ 185779 h 339581"/>
                    <a:gd name="connsiteX2" fmla="*/ 368353 w 683122"/>
                    <a:gd name="connsiteY2" fmla="*/ 185779 h 339581"/>
                    <a:gd name="connsiteX3" fmla="*/ 683083 w 683122"/>
                    <a:gd name="connsiteY3" fmla="*/ 2597 h 339581"/>
                    <a:gd name="connsiteX4" fmla="*/ 342927 w 683122"/>
                    <a:gd name="connsiteY4" fmla="*/ 339578 h 339581"/>
                    <a:gd name="connsiteX5" fmla="*/ 49 w 683122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5"/>
                    <a:gd name="connsiteX1" fmla="*/ 320730 w 683084"/>
                    <a:gd name="connsiteY1" fmla="*/ 183182 h 336985"/>
                    <a:gd name="connsiteX2" fmla="*/ 368354 w 683084"/>
                    <a:gd name="connsiteY2" fmla="*/ 183182 h 336985"/>
                    <a:gd name="connsiteX3" fmla="*/ 683084 w 683084"/>
                    <a:gd name="connsiteY3" fmla="*/ 0 h 336985"/>
                    <a:gd name="connsiteX4" fmla="*/ 342928 w 683084"/>
                    <a:gd name="connsiteY4" fmla="*/ 336981 h 336985"/>
                    <a:gd name="connsiteX5" fmla="*/ 50 w 683084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40640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2039 w 683035"/>
                    <a:gd name="connsiteY2" fmla="*/ 177022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673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60380 w 683035"/>
                    <a:gd name="connsiteY4" fmla="*/ 1419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60380 w 683035"/>
                    <a:gd name="connsiteY3" fmla="*/ 1419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2755 w 683035"/>
                    <a:gd name="connsiteY3" fmla="*/ 1609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384180 w 683035"/>
                    <a:gd name="connsiteY3" fmla="*/ 1768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958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69881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96880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0 w 683034"/>
                    <a:gd name="connsiteY0" fmla="*/ 5869 h 336985"/>
                    <a:gd name="connsiteX1" fmla="*/ 304805 w 683034"/>
                    <a:gd name="connsiteY1" fmla="*/ 180007 h 336985"/>
                    <a:gd name="connsiteX2" fmla="*/ 387354 w 683034"/>
                    <a:gd name="connsiteY2" fmla="*/ 180007 h 336985"/>
                    <a:gd name="connsiteX3" fmla="*/ 683034 w 683034"/>
                    <a:gd name="connsiteY3" fmla="*/ 0 h 336985"/>
                    <a:gd name="connsiteX4" fmla="*/ 342878 w 683034"/>
                    <a:gd name="connsiteY4" fmla="*/ 336981 h 336985"/>
                    <a:gd name="connsiteX5" fmla="*/ 0 w 683034"/>
                    <a:gd name="connsiteY5" fmla="*/ 5869 h 336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034" h="336985">
                      <a:moveTo>
                        <a:pt x="0" y="5869"/>
                      </a:moveTo>
                      <a:cubicBezTo>
                        <a:pt x="195796" y="121523"/>
                        <a:pt x="205321" y="125055"/>
                        <a:pt x="304805" y="180007"/>
                      </a:cubicBezTo>
                      <a:cubicBezTo>
                        <a:pt x="340260" y="195801"/>
                        <a:pt x="341249" y="201012"/>
                        <a:pt x="387354" y="180007"/>
                      </a:cubicBezTo>
                      <a:cubicBezTo>
                        <a:pt x="513893" y="104416"/>
                        <a:pt x="499417" y="114596"/>
                        <a:pt x="683034" y="0"/>
                      </a:cubicBezTo>
                      <a:cubicBezTo>
                        <a:pt x="675622" y="184999"/>
                        <a:pt x="538249" y="336003"/>
                        <a:pt x="342878" y="336981"/>
                      </a:cubicBezTo>
                      <a:cubicBezTo>
                        <a:pt x="147507" y="337959"/>
                        <a:pt x="4187" y="173642"/>
                        <a:pt x="0" y="58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48" name="Rounded Rectangle 227"/>
                <p:cNvSpPr/>
                <p:nvPr/>
              </p:nvSpPr>
              <p:spPr>
                <a:xfrm rot="2836954">
                  <a:off x="382538" y="10563809"/>
                  <a:ext cx="748990" cy="1057610"/>
                </a:xfrm>
                <a:custGeom>
                  <a:avLst/>
                  <a:gdLst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27561 w 727561"/>
                    <a:gd name="connsiteY4" fmla="*/ 484186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10688 w 727561"/>
                    <a:gd name="connsiteY4" fmla="*/ 511820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47"/>
                    <a:gd name="connsiteX1" fmla="*/ 96839 w 727561"/>
                    <a:gd name="connsiteY1" fmla="*/ 0 h 581047"/>
                    <a:gd name="connsiteX2" fmla="*/ 630722 w 727561"/>
                    <a:gd name="connsiteY2" fmla="*/ 0 h 581047"/>
                    <a:gd name="connsiteX3" fmla="*/ 727561 w 727561"/>
                    <a:gd name="connsiteY3" fmla="*/ 96839 h 581047"/>
                    <a:gd name="connsiteX4" fmla="*/ 710688 w 727561"/>
                    <a:gd name="connsiteY4" fmla="*/ 511820 h 581047"/>
                    <a:gd name="connsiteX5" fmla="*/ 673133 w 727561"/>
                    <a:gd name="connsiteY5" fmla="*/ 566245 h 581047"/>
                    <a:gd name="connsiteX6" fmla="*/ 630722 w 727561"/>
                    <a:gd name="connsiteY6" fmla="*/ 581025 h 581047"/>
                    <a:gd name="connsiteX7" fmla="*/ 96839 w 727561"/>
                    <a:gd name="connsiteY7" fmla="*/ 581025 h 581047"/>
                    <a:gd name="connsiteX8" fmla="*/ 0 w 727561"/>
                    <a:gd name="connsiteY8" fmla="*/ 484186 h 581047"/>
                    <a:gd name="connsiteX9" fmla="*/ 0 w 727561"/>
                    <a:gd name="connsiteY9" fmla="*/ 96839 h 581047"/>
                    <a:gd name="connsiteX0" fmla="*/ 0 w 808880"/>
                    <a:gd name="connsiteY0" fmla="*/ 172464 h 656672"/>
                    <a:gd name="connsiteX1" fmla="*/ 96839 w 808880"/>
                    <a:gd name="connsiteY1" fmla="*/ 75625 h 656672"/>
                    <a:gd name="connsiteX2" fmla="*/ 630722 w 808880"/>
                    <a:gd name="connsiteY2" fmla="*/ 75625 h 656672"/>
                    <a:gd name="connsiteX3" fmla="*/ 808880 w 808880"/>
                    <a:gd name="connsiteY3" fmla="*/ 14191 h 656672"/>
                    <a:gd name="connsiteX4" fmla="*/ 710688 w 808880"/>
                    <a:gd name="connsiteY4" fmla="*/ 587445 h 656672"/>
                    <a:gd name="connsiteX5" fmla="*/ 673133 w 808880"/>
                    <a:gd name="connsiteY5" fmla="*/ 641870 h 656672"/>
                    <a:gd name="connsiteX6" fmla="*/ 630722 w 808880"/>
                    <a:gd name="connsiteY6" fmla="*/ 656650 h 656672"/>
                    <a:gd name="connsiteX7" fmla="*/ 96839 w 808880"/>
                    <a:gd name="connsiteY7" fmla="*/ 656650 h 656672"/>
                    <a:gd name="connsiteX8" fmla="*/ 0 w 808880"/>
                    <a:gd name="connsiteY8" fmla="*/ 559811 h 656672"/>
                    <a:gd name="connsiteX9" fmla="*/ 0 w 808880"/>
                    <a:gd name="connsiteY9" fmla="*/ 172464 h 656672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30722 w 808880"/>
                    <a:gd name="connsiteY2" fmla="*/ 10921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177846 w 808880"/>
                    <a:gd name="connsiteY0" fmla="*/ 214697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177846 w 808880"/>
                    <a:gd name="connsiteY10" fmla="*/ 214697 h 690266"/>
                    <a:gd name="connsiteX0" fmla="*/ 119293 w 750327"/>
                    <a:gd name="connsiteY0" fmla="*/ 214697 h 795868"/>
                    <a:gd name="connsiteX1" fmla="*/ 175565 w 750327"/>
                    <a:gd name="connsiteY1" fmla="*/ 171153 h 795868"/>
                    <a:gd name="connsiteX2" fmla="*/ 605916 w 750327"/>
                    <a:gd name="connsiteY2" fmla="*/ 53949 h 795868"/>
                    <a:gd name="connsiteX3" fmla="*/ 716784 w 750327"/>
                    <a:gd name="connsiteY3" fmla="*/ 26546 h 795868"/>
                    <a:gd name="connsiteX4" fmla="*/ 750327 w 750327"/>
                    <a:gd name="connsiteY4" fmla="*/ 47785 h 795868"/>
                    <a:gd name="connsiteX5" fmla="*/ 652135 w 750327"/>
                    <a:gd name="connsiteY5" fmla="*/ 621039 h 795868"/>
                    <a:gd name="connsiteX6" fmla="*/ 614580 w 750327"/>
                    <a:gd name="connsiteY6" fmla="*/ 675464 h 795868"/>
                    <a:gd name="connsiteX7" fmla="*/ 572169 w 750327"/>
                    <a:gd name="connsiteY7" fmla="*/ 690244 h 795868"/>
                    <a:gd name="connsiteX8" fmla="*/ 38286 w 750327"/>
                    <a:gd name="connsiteY8" fmla="*/ 690244 h 795868"/>
                    <a:gd name="connsiteX9" fmla="*/ 2976 w 750327"/>
                    <a:gd name="connsiteY9" fmla="*/ 784181 h 795868"/>
                    <a:gd name="connsiteX10" fmla="*/ 119293 w 750327"/>
                    <a:gd name="connsiteY10" fmla="*/ 214697 h 795868"/>
                    <a:gd name="connsiteX0" fmla="*/ 121574 w 752608"/>
                    <a:gd name="connsiteY0" fmla="*/ 214697 h 832189"/>
                    <a:gd name="connsiteX1" fmla="*/ 177846 w 752608"/>
                    <a:gd name="connsiteY1" fmla="*/ 171153 h 832189"/>
                    <a:gd name="connsiteX2" fmla="*/ 608197 w 752608"/>
                    <a:gd name="connsiteY2" fmla="*/ 53949 h 832189"/>
                    <a:gd name="connsiteX3" fmla="*/ 719065 w 752608"/>
                    <a:gd name="connsiteY3" fmla="*/ 26546 h 832189"/>
                    <a:gd name="connsiteX4" fmla="*/ 752608 w 752608"/>
                    <a:gd name="connsiteY4" fmla="*/ 47785 h 832189"/>
                    <a:gd name="connsiteX5" fmla="*/ 654416 w 752608"/>
                    <a:gd name="connsiteY5" fmla="*/ 621039 h 832189"/>
                    <a:gd name="connsiteX6" fmla="*/ 616861 w 752608"/>
                    <a:gd name="connsiteY6" fmla="*/ 675464 h 832189"/>
                    <a:gd name="connsiteX7" fmla="*/ 574450 w 752608"/>
                    <a:gd name="connsiteY7" fmla="*/ 690244 h 832189"/>
                    <a:gd name="connsiteX8" fmla="*/ 34984 w 752608"/>
                    <a:gd name="connsiteY8" fmla="*/ 832018 h 832189"/>
                    <a:gd name="connsiteX9" fmla="*/ 5257 w 752608"/>
                    <a:gd name="connsiteY9" fmla="*/ 784181 h 832189"/>
                    <a:gd name="connsiteX10" fmla="*/ 121574 w 752608"/>
                    <a:gd name="connsiteY10" fmla="*/ 214697 h 832189"/>
                    <a:gd name="connsiteX0" fmla="*/ 119027 w 750061"/>
                    <a:gd name="connsiteY0" fmla="*/ 214697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19027 w 750061"/>
                    <a:gd name="connsiteY10" fmla="*/ 214697 h 835268"/>
                    <a:gd name="connsiteX0" fmla="*/ 104129 w 750061"/>
                    <a:gd name="connsiteY0" fmla="*/ 235512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4129 w 750061"/>
                    <a:gd name="connsiteY10" fmla="*/ 235512 h 835268"/>
                    <a:gd name="connsiteX0" fmla="*/ 100000 w 750061"/>
                    <a:gd name="connsiteY0" fmla="*/ 244664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0000 w 750061"/>
                    <a:gd name="connsiteY10" fmla="*/ 244664 h 835268"/>
                    <a:gd name="connsiteX0" fmla="*/ 100000 w 750061"/>
                    <a:gd name="connsiteY0" fmla="*/ 245369 h 835973"/>
                    <a:gd name="connsiteX1" fmla="*/ 175299 w 750061"/>
                    <a:gd name="connsiteY1" fmla="*/ 171858 h 835973"/>
                    <a:gd name="connsiteX2" fmla="*/ 605650 w 750061"/>
                    <a:gd name="connsiteY2" fmla="*/ 54654 h 835973"/>
                    <a:gd name="connsiteX3" fmla="*/ 705212 w 750061"/>
                    <a:gd name="connsiteY3" fmla="*/ 25455 h 835973"/>
                    <a:gd name="connsiteX4" fmla="*/ 750061 w 750061"/>
                    <a:gd name="connsiteY4" fmla="*/ 48490 h 835973"/>
                    <a:gd name="connsiteX5" fmla="*/ 651869 w 750061"/>
                    <a:gd name="connsiteY5" fmla="*/ 621744 h 835973"/>
                    <a:gd name="connsiteX6" fmla="*/ 614314 w 750061"/>
                    <a:gd name="connsiteY6" fmla="*/ 676169 h 835973"/>
                    <a:gd name="connsiteX7" fmla="*/ 571903 w 750061"/>
                    <a:gd name="connsiteY7" fmla="*/ 690949 h 835973"/>
                    <a:gd name="connsiteX8" fmla="*/ 32437 w 750061"/>
                    <a:gd name="connsiteY8" fmla="*/ 832723 h 835973"/>
                    <a:gd name="connsiteX9" fmla="*/ 7733 w 750061"/>
                    <a:gd name="connsiteY9" fmla="*/ 798167 h 835973"/>
                    <a:gd name="connsiteX10" fmla="*/ 100000 w 750061"/>
                    <a:gd name="connsiteY10" fmla="*/ 245369 h 835973"/>
                    <a:gd name="connsiteX0" fmla="*/ 97333 w 747394"/>
                    <a:gd name="connsiteY0" fmla="*/ 245369 h 832723"/>
                    <a:gd name="connsiteX1" fmla="*/ 172632 w 747394"/>
                    <a:gd name="connsiteY1" fmla="*/ 171858 h 832723"/>
                    <a:gd name="connsiteX2" fmla="*/ 602983 w 747394"/>
                    <a:gd name="connsiteY2" fmla="*/ 54654 h 832723"/>
                    <a:gd name="connsiteX3" fmla="*/ 702545 w 747394"/>
                    <a:gd name="connsiteY3" fmla="*/ 25455 h 832723"/>
                    <a:gd name="connsiteX4" fmla="*/ 747394 w 747394"/>
                    <a:gd name="connsiteY4" fmla="*/ 48490 h 832723"/>
                    <a:gd name="connsiteX5" fmla="*/ 649202 w 747394"/>
                    <a:gd name="connsiteY5" fmla="*/ 621744 h 832723"/>
                    <a:gd name="connsiteX6" fmla="*/ 611647 w 747394"/>
                    <a:gd name="connsiteY6" fmla="*/ 676169 h 832723"/>
                    <a:gd name="connsiteX7" fmla="*/ 569236 w 747394"/>
                    <a:gd name="connsiteY7" fmla="*/ 690949 h 832723"/>
                    <a:gd name="connsiteX8" fmla="*/ 29770 w 747394"/>
                    <a:gd name="connsiteY8" fmla="*/ 832723 h 832723"/>
                    <a:gd name="connsiteX9" fmla="*/ 5066 w 747394"/>
                    <a:gd name="connsiteY9" fmla="*/ 798167 h 832723"/>
                    <a:gd name="connsiteX10" fmla="*/ 97333 w 747394"/>
                    <a:gd name="connsiteY10" fmla="*/ 245369 h 832723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4660"/>
                    <a:gd name="connsiteY0" fmla="*/ 244087 h 831895"/>
                    <a:gd name="connsiteX1" fmla="*/ 167566 w 744660"/>
                    <a:gd name="connsiteY1" fmla="*/ 170576 h 831895"/>
                    <a:gd name="connsiteX2" fmla="*/ 597917 w 744660"/>
                    <a:gd name="connsiteY2" fmla="*/ 53372 h 831895"/>
                    <a:gd name="connsiteX3" fmla="*/ 697479 w 744660"/>
                    <a:gd name="connsiteY3" fmla="*/ 24173 h 831895"/>
                    <a:gd name="connsiteX4" fmla="*/ 744660 w 744660"/>
                    <a:gd name="connsiteY4" fmla="*/ 49361 h 831895"/>
                    <a:gd name="connsiteX5" fmla="*/ 644136 w 744660"/>
                    <a:gd name="connsiteY5" fmla="*/ 620462 h 831895"/>
                    <a:gd name="connsiteX6" fmla="*/ 606581 w 744660"/>
                    <a:gd name="connsiteY6" fmla="*/ 674887 h 831895"/>
                    <a:gd name="connsiteX7" fmla="*/ 564170 w 744660"/>
                    <a:gd name="connsiteY7" fmla="*/ 689667 h 831895"/>
                    <a:gd name="connsiteX8" fmla="*/ 24704 w 744660"/>
                    <a:gd name="connsiteY8" fmla="*/ 831441 h 831895"/>
                    <a:gd name="connsiteX9" fmla="*/ 0 w 744660"/>
                    <a:gd name="connsiteY9" fmla="*/ 796885 h 831895"/>
                    <a:gd name="connsiteX10" fmla="*/ 92267 w 744660"/>
                    <a:gd name="connsiteY10" fmla="*/ 244087 h 831895"/>
                    <a:gd name="connsiteX0" fmla="*/ 92267 w 744660"/>
                    <a:gd name="connsiteY0" fmla="*/ 223930 h 811738"/>
                    <a:gd name="connsiteX1" fmla="*/ 167566 w 744660"/>
                    <a:gd name="connsiteY1" fmla="*/ 150419 h 811738"/>
                    <a:gd name="connsiteX2" fmla="*/ 597917 w 744660"/>
                    <a:gd name="connsiteY2" fmla="*/ 33215 h 811738"/>
                    <a:gd name="connsiteX3" fmla="*/ 697479 w 744660"/>
                    <a:gd name="connsiteY3" fmla="*/ 4016 h 811738"/>
                    <a:gd name="connsiteX4" fmla="*/ 744660 w 744660"/>
                    <a:gd name="connsiteY4" fmla="*/ 29204 h 811738"/>
                    <a:gd name="connsiteX5" fmla="*/ 644136 w 744660"/>
                    <a:gd name="connsiteY5" fmla="*/ 600305 h 811738"/>
                    <a:gd name="connsiteX6" fmla="*/ 606581 w 744660"/>
                    <a:gd name="connsiteY6" fmla="*/ 654730 h 811738"/>
                    <a:gd name="connsiteX7" fmla="*/ 564170 w 744660"/>
                    <a:gd name="connsiteY7" fmla="*/ 669510 h 811738"/>
                    <a:gd name="connsiteX8" fmla="*/ 24704 w 744660"/>
                    <a:gd name="connsiteY8" fmla="*/ 811284 h 811738"/>
                    <a:gd name="connsiteX9" fmla="*/ 0 w 744660"/>
                    <a:gd name="connsiteY9" fmla="*/ 776728 h 811738"/>
                    <a:gd name="connsiteX10" fmla="*/ 92267 w 744660"/>
                    <a:gd name="connsiteY10" fmla="*/ 223930 h 811738"/>
                    <a:gd name="connsiteX0" fmla="*/ 92267 w 740889"/>
                    <a:gd name="connsiteY0" fmla="*/ 222091 h 809899"/>
                    <a:gd name="connsiteX1" fmla="*/ 167566 w 740889"/>
                    <a:gd name="connsiteY1" fmla="*/ 148580 h 809899"/>
                    <a:gd name="connsiteX2" fmla="*/ 597917 w 740889"/>
                    <a:gd name="connsiteY2" fmla="*/ 31376 h 809899"/>
                    <a:gd name="connsiteX3" fmla="*/ 697479 w 740889"/>
                    <a:gd name="connsiteY3" fmla="*/ 2177 h 809899"/>
                    <a:gd name="connsiteX4" fmla="*/ 740889 w 740889"/>
                    <a:gd name="connsiteY4" fmla="*/ 45490 h 809899"/>
                    <a:gd name="connsiteX5" fmla="*/ 644136 w 740889"/>
                    <a:gd name="connsiteY5" fmla="*/ 598466 h 809899"/>
                    <a:gd name="connsiteX6" fmla="*/ 606581 w 740889"/>
                    <a:gd name="connsiteY6" fmla="*/ 652891 h 809899"/>
                    <a:gd name="connsiteX7" fmla="*/ 564170 w 740889"/>
                    <a:gd name="connsiteY7" fmla="*/ 667671 h 809899"/>
                    <a:gd name="connsiteX8" fmla="*/ 24704 w 740889"/>
                    <a:gd name="connsiteY8" fmla="*/ 809445 h 809899"/>
                    <a:gd name="connsiteX9" fmla="*/ 0 w 740889"/>
                    <a:gd name="connsiteY9" fmla="*/ 774889 h 809899"/>
                    <a:gd name="connsiteX10" fmla="*/ 92267 w 740889"/>
                    <a:gd name="connsiteY10" fmla="*/ 222091 h 809899"/>
                    <a:gd name="connsiteX0" fmla="*/ 92267 w 740889"/>
                    <a:gd name="connsiteY0" fmla="*/ 222933 h 810741"/>
                    <a:gd name="connsiteX1" fmla="*/ 167566 w 740889"/>
                    <a:gd name="connsiteY1" fmla="*/ 149422 h 810741"/>
                    <a:gd name="connsiteX2" fmla="*/ 597917 w 740889"/>
                    <a:gd name="connsiteY2" fmla="*/ 32218 h 810741"/>
                    <a:gd name="connsiteX3" fmla="*/ 719912 w 740889"/>
                    <a:gd name="connsiteY3" fmla="*/ 2126 h 810741"/>
                    <a:gd name="connsiteX4" fmla="*/ 740889 w 740889"/>
                    <a:gd name="connsiteY4" fmla="*/ 46332 h 810741"/>
                    <a:gd name="connsiteX5" fmla="*/ 644136 w 740889"/>
                    <a:gd name="connsiteY5" fmla="*/ 599308 h 810741"/>
                    <a:gd name="connsiteX6" fmla="*/ 606581 w 740889"/>
                    <a:gd name="connsiteY6" fmla="*/ 653733 h 810741"/>
                    <a:gd name="connsiteX7" fmla="*/ 564170 w 740889"/>
                    <a:gd name="connsiteY7" fmla="*/ 668513 h 810741"/>
                    <a:gd name="connsiteX8" fmla="*/ 24704 w 740889"/>
                    <a:gd name="connsiteY8" fmla="*/ 810287 h 810741"/>
                    <a:gd name="connsiteX9" fmla="*/ 0 w 740889"/>
                    <a:gd name="connsiteY9" fmla="*/ 775731 h 810741"/>
                    <a:gd name="connsiteX10" fmla="*/ 92267 w 740889"/>
                    <a:gd name="connsiteY10" fmla="*/ 222933 h 810741"/>
                    <a:gd name="connsiteX0" fmla="*/ 92267 w 742623"/>
                    <a:gd name="connsiteY0" fmla="*/ 220899 h 808707"/>
                    <a:gd name="connsiteX1" fmla="*/ 167566 w 742623"/>
                    <a:gd name="connsiteY1" fmla="*/ 147388 h 808707"/>
                    <a:gd name="connsiteX2" fmla="*/ 597917 w 742623"/>
                    <a:gd name="connsiteY2" fmla="*/ 30184 h 808707"/>
                    <a:gd name="connsiteX3" fmla="*/ 719912 w 742623"/>
                    <a:gd name="connsiteY3" fmla="*/ 92 h 808707"/>
                    <a:gd name="connsiteX4" fmla="*/ 740889 w 742623"/>
                    <a:gd name="connsiteY4" fmla="*/ 44298 h 808707"/>
                    <a:gd name="connsiteX5" fmla="*/ 644136 w 742623"/>
                    <a:gd name="connsiteY5" fmla="*/ 597274 h 808707"/>
                    <a:gd name="connsiteX6" fmla="*/ 606581 w 742623"/>
                    <a:gd name="connsiteY6" fmla="*/ 651699 h 808707"/>
                    <a:gd name="connsiteX7" fmla="*/ 564170 w 742623"/>
                    <a:gd name="connsiteY7" fmla="*/ 666479 h 808707"/>
                    <a:gd name="connsiteX8" fmla="*/ 24704 w 742623"/>
                    <a:gd name="connsiteY8" fmla="*/ 808253 h 808707"/>
                    <a:gd name="connsiteX9" fmla="*/ 0 w 742623"/>
                    <a:gd name="connsiteY9" fmla="*/ 773697 h 808707"/>
                    <a:gd name="connsiteX10" fmla="*/ 92267 w 742623"/>
                    <a:gd name="connsiteY10" fmla="*/ 220899 h 808707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597917 w 752318"/>
                    <a:gd name="connsiteY2" fmla="*/ 30401 h 808924"/>
                    <a:gd name="connsiteX3" fmla="*/ 719912 w 752318"/>
                    <a:gd name="connsiteY3" fmla="*/ 309 h 808924"/>
                    <a:gd name="connsiteX4" fmla="*/ 740889 w 752318"/>
                    <a:gd name="connsiteY4" fmla="*/ 44515 h 808924"/>
                    <a:gd name="connsiteX5" fmla="*/ 644136 w 752318"/>
                    <a:gd name="connsiteY5" fmla="*/ 597491 h 808924"/>
                    <a:gd name="connsiteX6" fmla="*/ 606581 w 752318"/>
                    <a:gd name="connsiteY6" fmla="*/ 651916 h 808924"/>
                    <a:gd name="connsiteX7" fmla="*/ 564170 w 752318"/>
                    <a:gd name="connsiteY7" fmla="*/ 666696 h 808924"/>
                    <a:gd name="connsiteX8" fmla="*/ 24704 w 752318"/>
                    <a:gd name="connsiteY8" fmla="*/ 808470 h 808924"/>
                    <a:gd name="connsiteX9" fmla="*/ 0 w 752318"/>
                    <a:gd name="connsiteY9" fmla="*/ 773914 h 808924"/>
                    <a:gd name="connsiteX10" fmla="*/ 92267 w 752318"/>
                    <a:gd name="connsiteY10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564170 w 752318"/>
                    <a:gd name="connsiteY6" fmla="*/ 666696 h 808924"/>
                    <a:gd name="connsiteX7" fmla="*/ 24704 w 752318"/>
                    <a:gd name="connsiteY7" fmla="*/ 808470 h 808924"/>
                    <a:gd name="connsiteX8" fmla="*/ 0 w 752318"/>
                    <a:gd name="connsiteY8" fmla="*/ 773914 h 808924"/>
                    <a:gd name="connsiteX9" fmla="*/ 92267 w 752318"/>
                    <a:gd name="connsiteY9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3346 w 753397"/>
                    <a:gd name="connsiteY0" fmla="*/ 221116 h 809850"/>
                    <a:gd name="connsiteX1" fmla="*/ 168645 w 753397"/>
                    <a:gd name="connsiteY1" fmla="*/ 147605 h 809850"/>
                    <a:gd name="connsiteX2" fmla="*/ 720991 w 753397"/>
                    <a:gd name="connsiteY2" fmla="*/ 309 h 809850"/>
                    <a:gd name="connsiteX3" fmla="*/ 741968 w 753397"/>
                    <a:gd name="connsiteY3" fmla="*/ 44515 h 809850"/>
                    <a:gd name="connsiteX4" fmla="*/ 645215 w 753397"/>
                    <a:gd name="connsiteY4" fmla="*/ 597491 h 809850"/>
                    <a:gd name="connsiteX5" fmla="*/ 585406 w 753397"/>
                    <a:gd name="connsiteY5" fmla="*/ 657297 h 809850"/>
                    <a:gd name="connsiteX6" fmla="*/ 25783 w 753397"/>
                    <a:gd name="connsiteY6" fmla="*/ 808470 h 809850"/>
                    <a:gd name="connsiteX7" fmla="*/ 1079 w 753397"/>
                    <a:gd name="connsiteY7" fmla="*/ 773914 h 809850"/>
                    <a:gd name="connsiteX8" fmla="*/ 93346 w 753397"/>
                    <a:gd name="connsiteY8" fmla="*/ 221116 h 809850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5331"/>
                    <a:gd name="connsiteY0" fmla="*/ 222700 h 815329"/>
                    <a:gd name="connsiteX1" fmla="*/ 169263 w 755331"/>
                    <a:gd name="connsiteY1" fmla="*/ 149189 h 815329"/>
                    <a:gd name="connsiteX2" fmla="*/ 721609 w 755331"/>
                    <a:gd name="connsiteY2" fmla="*/ 1893 h 815329"/>
                    <a:gd name="connsiteX3" fmla="*/ 742586 w 755331"/>
                    <a:gd name="connsiteY3" fmla="*/ 46099 h 815329"/>
                    <a:gd name="connsiteX4" fmla="*/ 645833 w 755331"/>
                    <a:gd name="connsiteY4" fmla="*/ 599075 h 815329"/>
                    <a:gd name="connsiteX5" fmla="*/ 586024 w 755331"/>
                    <a:gd name="connsiteY5" fmla="*/ 658881 h 815329"/>
                    <a:gd name="connsiteX6" fmla="*/ 26401 w 755331"/>
                    <a:gd name="connsiteY6" fmla="*/ 810054 h 815329"/>
                    <a:gd name="connsiteX7" fmla="*/ 1697 w 755331"/>
                    <a:gd name="connsiteY7" fmla="*/ 775498 h 815329"/>
                    <a:gd name="connsiteX8" fmla="*/ 93964 w 755331"/>
                    <a:gd name="connsiteY8" fmla="*/ 222700 h 815329"/>
                    <a:gd name="connsiteX0" fmla="*/ 93964 w 751587"/>
                    <a:gd name="connsiteY0" fmla="*/ 222500 h 815129"/>
                    <a:gd name="connsiteX1" fmla="*/ 169263 w 751587"/>
                    <a:gd name="connsiteY1" fmla="*/ 148989 h 815129"/>
                    <a:gd name="connsiteX2" fmla="*/ 721609 w 751587"/>
                    <a:gd name="connsiteY2" fmla="*/ 1693 h 815129"/>
                    <a:gd name="connsiteX3" fmla="*/ 742586 w 751587"/>
                    <a:gd name="connsiteY3" fmla="*/ 45899 h 815129"/>
                    <a:gd name="connsiteX4" fmla="*/ 645833 w 751587"/>
                    <a:gd name="connsiteY4" fmla="*/ 598875 h 815129"/>
                    <a:gd name="connsiteX5" fmla="*/ 586024 w 751587"/>
                    <a:gd name="connsiteY5" fmla="*/ 658681 h 815129"/>
                    <a:gd name="connsiteX6" fmla="*/ 26401 w 751587"/>
                    <a:gd name="connsiteY6" fmla="*/ 809854 h 815129"/>
                    <a:gd name="connsiteX7" fmla="*/ 1697 w 751587"/>
                    <a:gd name="connsiteY7" fmla="*/ 775298 h 815129"/>
                    <a:gd name="connsiteX8" fmla="*/ 93964 w 751587"/>
                    <a:gd name="connsiteY8" fmla="*/ 222500 h 815129"/>
                    <a:gd name="connsiteX0" fmla="*/ 93964 w 748490"/>
                    <a:gd name="connsiteY0" fmla="*/ 219933 h 812562"/>
                    <a:gd name="connsiteX1" fmla="*/ 169263 w 748490"/>
                    <a:gd name="connsiteY1" fmla="*/ 146422 h 812562"/>
                    <a:gd name="connsiteX2" fmla="*/ 705996 w 748490"/>
                    <a:gd name="connsiteY2" fmla="*/ 1995 h 812562"/>
                    <a:gd name="connsiteX3" fmla="*/ 742586 w 748490"/>
                    <a:gd name="connsiteY3" fmla="*/ 43332 h 812562"/>
                    <a:gd name="connsiteX4" fmla="*/ 645833 w 748490"/>
                    <a:gd name="connsiteY4" fmla="*/ 596308 h 812562"/>
                    <a:gd name="connsiteX5" fmla="*/ 586024 w 748490"/>
                    <a:gd name="connsiteY5" fmla="*/ 656114 h 812562"/>
                    <a:gd name="connsiteX6" fmla="*/ 26401 w 748490"/>
                    <a:gd name="connsiteY6" fmla="*/ 807287 h 812562"/>
                    <a:gd name="connsiteX7" fmla="*/ 1697 w 748490"/>
                    <a:gd name="connsiteY7" fmla="*/ 772731 h 812562"/>
                    <a:gd name="connsiteX8" fmla="*/ 93964 w 748490"/>
                    <a:gd name="connsiteY8" fmla="*/ 219933 h 812562"/>
                    <a:gd name="connsiteX0" fmla="*/ 93964 w 746721"/>
                    <a:gd name="connsiteY0" fmla="*/ 215515 h 808144"/>
                    <a:gd name="connsiteX1" fmla="*/ 169263 w 746721"/>
                    <a:gd name="connsiteY1" fmla="*/ 142004 h 808144"/>
                    <a:gd name="connsiteX2" fmla="*/ 688228 w 746721"/>
                    <a:gd name="connsiteY2" fmla="*/ 2779 h 808144"/>
                    <a:gd name="connsiteX3" fmla="*/ 742586 w 746721"/>
                    <a:gd name="connsiteY3" fmla="*/ 38914 h 808144"/>
                    <a:gd name="connsiteX4" fmla="*/ 645833 w 746721"/>
                    <a:gd name="connsiteY4" fmla="*/ 591890 h 808144"/>
                    <a:gd name="connsiteX5" fmla="*/ 586024 w 746721"/>
                    <a:gd name="connsiteY5" fmla="*/ 651696 h 808144"/>
                    <a:gd name="connsiteX6" fmla="*/ 26401 w 746721"/>
                    <a:gd name="connsiteY6" fmla="*/ 802869 h 808144"/>
                    <a:gd name="connsiteX7" fmla="*/ 1697 w 746721"/>
                    <a:gd name="connsiteY7" fmla="*/ 768313 h 808144"/>
                    <a:gd name="connsiteX8" fmla="*/ 93964 w 746721"/>
                    <a:gd name="connsiteY8" fmla="*/ 215515 h 808144"/>
                    <a:gd name="connsiteX0" fmla="*/ 93964 w 749813"/>
                    <a:gd name="connsiteY0" fmla="*/ 216999 h 809628"/>
                    <a:gd name="connsiteX1" fmla="*/ 169263 w 749813"/>
                    <a:gd name="connsiteY1" fmla="*/ 143488 h 809628"/>
                    <a:gd name="connsiteX2" fmla="*/ 688228 w 749813"/>
                    <a:gd name="connsiteY2" fmla="*/ 4263 h 809628"/>
                    <a:gd name="connsiteX3" fmla="*/ 742586 w 749813"/>
                    <a:gd name="connsiteY3" fmla="*/ 40398 h 809628"/>
                    <a:gd name="connsiteX4" fmla="*/ 645833 w 749813"/>
                    <a:gd name="connsiteY4" fmla="*/ 593374 h 809628"/>
                    <a:gd name="connsiteX5" fmla="*/ 586024 w 749813"/>
                    <a:gd name="connsiteY5" fmla="*/ 653180 h 809628"/>
                    <a:gd name="connsiteX6" fmla="*/ 26401 w 749813"/>
                    <a:gd name="connsiteY6" fmla="*/ 804353 h 809628"/>
                    <a:gd name="connsiteX7" fmla="*/ 1697 w 749813"/>
                    <a:gd name="connsiteY7" fmla="*/ 769797 h 809628"/>
                    <a:gd name="connsiteX8" fmla="*/ 93964 w 749813"/>
                    <a:gd name="connsiteY8" fmla="*/ 216999 h 809628"/>
                    <a:gd name="connsiteX0" fmla="*/ 93964 w 744956"/>
                    <a:gd name="connsiteY0" fmla="*/ 218264 h 810893"/>
                    <a:gd name="connsiteX1" fmla="*/ 169263 w 744956"/>
                    <a:gd name="connsiteY1" fmla="*/ 144753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2581 w 743573"/>
                    <a:gd name="connsiteY0" fmla="*/ 218264 h 805090"/>
                    <a:gd name="connsiteX1" fmla="*/ 152267 w 743573"/>
                    <a:gd name="connsiteY1" fmla="*/ 147622 h 805090"/>
                    <a:gd name="connsiteX2" fmla="*/ 686845 w 743573"/>
                    <a:gd name="connsiteY2" fmla="*/ 5528 h 805090"/>
                    <a:gd name="connsiteX3" fmla="*/ 741203 w 743573"/>
                    <a:gd name="connsiteY3" fmla="*/ 41663 h 805090"/>
                    <a:gd name="connsiteX4" fmla="*/ 644450 w 743573"/>
                    <a:gd name="connsiteY4" fmla="*/ 594639 h 805090"/>
                    <a:gd name="connsiteX5" fmla="*/ 584641 w 743573"/>
                    <a:gd name="connsiteY5" fmla="*/ 654445 h 805090"/>
                    <a:gd name="connsiteX6" fmla="*/ 44939 w 743573"/>
                    <a:gd name="connsiteY6" fmla="*/ 798083 h 805090"/>
                    <a:gd name="connsiteX7" fmla="*/ 314 w 743573"/>
                    <a:gd name="connsiteY7" fmla="*/ 771062 h 805090"/>
                    <a:gd name="connsiteX8" fmla="*/ 92581 w 743573"/>
                    <a:gd name="connsiteY8" fmla="*/ 218264 h 805090"/>
                    <a:gd name="connsiteX0" fmla="*/ 92885 w 743877"/>
                    <a:gd name="connsiteY0" fmla="*/ 218264 h 806284"/>
                    <a:gd name="connsiteX1" fmla="*/ 152571 w 743877"/>
                    <a:gd name="connsiteY1" fmla="*/ 147622 h 806284"/>
                    <a:gd name="connsiteX2" fmla="*/ 687149 w 743877"/>
                    <a:gd name="connsiteY2" fmla="*/ 5528 h 806284"/>
                    <a:gd name="connsiteX3" fmla="*/ 741507 w 743877"/>
                    <a:gd name="connsiteY3" fmla="*/ 41663 h 806284"/>
                    <a:gd name="connsiteX4" fmla="*/ 644754 w 743877"/>
                    <a:gd name="connsiteY4" fmla="*/ 594639 h 806284"/>
                    <a:gd name="connsiteX5" fmla="*/ 584945 w 743877"/>
                    <a:gd name="connsiteY5" fmla="*/ 654445 h 806284"/>
                    <a:gd name="connsiteX6" fmla="*/ 45243 w 743877"/>
                    <a:gd name="connsiteY6" fmla="*/ 798083 h 806284"/>
                    <a:gd name="connsiteX7" fmla="*/ 618 w 743877"/>
                    <a:gd name="connsiteY7" fmla="*/ 771062 h 806284"/>
                    <a:gd name="connsiteX8" fmla="*/ 92885 w 743877"/>
                    <a:gd name="connsiteY8" fmla="*/ 218264 h 806284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106445 w 785988"/>
                    <a:gd name="connsiteY0" fmla="*/ 230626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06445 w 785988"/>
                    <a:gd name="connsiteY0" fmla="*/ 230626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8222 w 786280"/>
                    <a:gd name="connsiteY0" fmla="*/ 236909 h 833007"/>
                    <a:gd name="connsiteX1" fmla="*/ 173599 w 786280"/>
                    <a:gd name="connsiteY1" fmla="*/ 170931 h 833007"/>
                    <a:gd name="connsiteX2" fmla="*/ 687005 w 786280"/>
                    <a:gd name="connsiteY2" fmla="*/ 4966 h 833007"/>
                    <a:gd name="connsiteX3" fmla="*/ 786229 w 786280"/>
                    <a:gd name="connsiteY3" fmla="*/ 39313 h 833007"/>
                    <a:gd name="connsiteX4" fmla="*/ 644610 w 786280"/>
                    <a:gd name="connsiteY4" fmla="*/ 594077 h 833007"/>
                    <a:gd name="connsiteX5" fmla="*/ 584801 w 786280"/>
                    <a:gd name="connsiteY5" fmla="*/ 653883 h 833007"/>
                    <a:gd name="connsiteX6" fmla="*/ 53170 w 786280"/>
                    <a:gd name="connsiteY6" fmla="*/ 830902 h 833007"/>
                    <a:gd name="connsiteX7" fmla="*/ 474 w 786280"/>
                    <a:gd name="connsiteY7" fmla="*/ 770500 h 833007"/>
                    <a:gd name="connsiteX8" fmla="*/ 118222 w 786280"/>
                    <a:gd name="connsiteY8" fmla="*/ 236909 h 833007"/>
                    <a:gd name="connsiteX0" fmla="*/ 121371 w 789429"/>
                    <a:gd name="connsiteY0" fmla="*/ 236909 h 836713"/>
                    <a:gd name="connsiteX1" fmla="*/ 176748 w 789429"/>
                    <a:gd name="connsiteY1" fmla="*/ 170931 h 836713"/>
                    <a:gd name="connsiteX2" fmla="*/ 690154 w 789429"/>
                    <a:gd name="connsiteY2" fmla="*/ 4966 h 836713"/>
                    <a:gd name="connsiteX3" fmla="*/ 789378 w 789429"/>
                    <a:gd name="connsiteY3" fmla="*/ 39313 h 836713"/>
                    <a:gd name="connsiteX4" fmla="*/ 647759 w 789429"/>
                    <a:gd name="connsiteY4" fmla="*/ 594077 h 836713"/>
                    <a:gd name="connsiteX5" fmla="*/ 587950 w 789429"/>
                    <a:gd name="connsiteY5" fmla="*/ 653883 h 836713"/>
                    <a:gd name="connsiteX6" fmla="*/ 56319 w 789429"/>
                    <a:gd name="connsiteY6" fmla="*/ 830902 h 836713"/>
                    <a:gd name="connsiteX7" fmla="*/ 388 w 789429"/>
                    <a:gd name="connsiteY7" fmla="*/ 802085 h 836713"/>
                    <a:gd name="connsiteX8" fmla="*/ 121371 w 789429"/>
                    <a:gd name="connsiteY8" fmla="*/ 236909 h 836713"/>
                    <a:gd name="connsiteX0" fmla="*/ 119794 w 787852"/>
                    <a:gd name="connsiteY0" fmla="*/ 236909 h 834102"/>
                    <a:gd name="connsiteX1" fmla="*/ 175171 w 787852"/>
                    <a:gd name="connsiteY1" fmla="*/ 170931 h 834102"/>
                    <a:gd name="connsiteX2" fmla="*/ 688577 w 787852"/>
                    <a:gd name="connsiteY2" fmla="*/ 4966 h 834102"/>
                    <a:gd name="connsiteX3" fmla="*/ 787801 w 787852"/>
                    <a:gd name="connsiteY3" fmla="*/ 39313 h 834102"/>
                    <a:gd name="connsiteX4" fmla="*/ 646182 w 787852"/>
                    <a:gd name="connsiteY4" fmla="*/ 594077 h 834102"/>
                    <a:gd name="connsiteX5" fmla="*/ 586373 w 787852"/>
                    <a:gd name="connsiteY5" fmla="*/ 653883 h 834102"/>
                    <a:gd name="connsiteX6" fmla="*/ 54742 w 787852"/>
                    <a:gd name="connsiteY6" fmla="*/ 830902 h 834102"/>
                    <a:gd name="connsiteX7" fmla="*/ 428 w 787852"/>
                    <a:gd name="connsiteY7" fmla="*/ 786292 h 834102"/>
                    <a:gd name="connsiteX8" fmla="*/ 119794 w 787852"/>
                    <a:gd name="connsiteY8" fmla="*/ 236909 h 834102"/>
                    <a:gd name="connsiteX0" fmla="*/ 119673 w 787731"/>
                    <a:gd name="connsiteY0" fmla="*/ 236909 h 835828"/>
                    <a:gd name="connsiteX1" fmla="*/ 175050 w 787731"/>
                    <a:gd name="connsiteY1" fmla="*/ 170931 h 835828"/>
                    <a:gd name="connsiteX2" fmla="*/ 688456 w 787731"/>
                    <a:gd name="connsiteY2" fmla="*/ 4966 h 835828"/>
                    <a:gd name="connsiteX3" fmla="*/ 787680 w 787731"/>
                    <a:gd name="connsiteY3" fmla="*/ 39313 h 835828"/>
                    <a:gd name="connsiteX4" fmla="*/ 646061 w 787731"/>
                    <a:gd name="connsiteY4" fmla="*/ 594077 h 835828"/>
                    <a:gd name="connsiteX5" fmla="*/ 586252 w 787731"/>
                    <a:gd name="connsiteY5" fmla="*/ 653883 h 835828"/>
                    <a:gd name="connsiteX6" fmla="*/ 54621 w 787731"/>
                    <a:gd name="connsiteY6" fmla="*/ 830902 h 835828"/>
                    <a:gd name="connsiteX7" fmla="*/ 307 w 787731"/>
                    <a:gd name="connsiteY7" fmla="*/ 786292 h 835828"/>
                    <a:gd name="connsiteX8" fmla="*/ 119673 w 787731"/>
                    <a:gd name="connsiteY8" fmla="*/ 236909 h 835828"/>
                    <a:gd name="connsiteX0" fmla="*/ 120131 w 788189"/>
                    <a:gd name="connsiteY0" fmla="*/ 236909 h 838966"/>
                    <a:gd name="connsiteX1" fmla="*/ 175508 w 788189"/>
                    <a:gd name="connsiteY1" fmla="*/ 170931 h 838966"/>
                    <a:gd name="connsiteX2" fmla="*/ 688914 w 788189"/>
                    <a:gd name="connsiteY2" fmla="*/ 4966 h 838966"/>
                    <a:gd name="connsiteX3" fmla="*/ 788138 w 788189"/>
                    <a:gd name="connsiteY3" fmla="*/ 39313 h 838966"/>
                    <a:gd name="connsiteX4" fmla="*/ 646519 w 788189"/>
                    <a:gd name="connsiteY4" fmla="*/ 594077 h 838966"/>
                    <a:gd name="connsiteX5" fmla="*/ 586710 w 788189"/>
                    <a:gd name="connsiteY5" fmla="*/ 653883 h 838966"/>
                    <a:gd name="connsiteX6" fmla="*/ 55079 w 788189"/>
                    <a:gd name="connsiteY6" fmla="*/ 830902 h 838966"/>
                    <a:gd name="connsiteX7" fmla="*/ 765 w 788189"/>
                    <a:gd name="connsiteY7" fmla="*/ 786292 h 838966"/>
                    <a:gd name="connsiteX8" fmla="*/ 120131 w 788189"/>
                    <a:gd name="connsiteY8" fmla="*/ 236909 h 838966"/>
                    <a:gd name="connsiteX0" fmla="*/ 119669 w 787727"/>
                    <a:gd name="connsiteY0" fmla="*/ 236909 h 837786"/>
                    <a:gd name="connsiteX1" fmla="*/ 175046 w 787727"/>
                    <a:gd name="connsiteY1" fmla="*/ 170931 h 837786"/>
                    <a:gd name="connsiteX2" fmla="*/ 688452 w 787727"/>
                    <a:gd name="connsiteY2" fmla="*/ 4966 h 837786"/>
                    <a:gd name="connsiteX3" fmla="*/ 787676 w 787727"/>
                    <a:gd name="connsiteY3" fmla="*/ 39313 h 837786"/>
                    <a:gd name="connsiteX4" fmla="*/ 646057 w 787727"/>
                    <a:gd name="connsiteY4" fmla="*/ 594077 h 837786"/>
                    <a:gd name="connsiteX5" fmla="*/ 586248 w 787727"/>
                    <a:gd name="connsiteY5" fmla="*/ 653883 h 837786"/>
                    <a:gd name="connsiteX6" fmla="*/ 54617 w 787727"/>
                    <a:gd name="connsiteY6" fmla="*/ 830902 h 837786"/>
                    <a:gd name="connsiteX7" fmla="*/ 303 w 787727"/>
                    <a:gd name="connsiteY7" fmla="*/ 786292 h 837786"/>
                    <a:gd name="connsiteX8" fmla="*/ 119669 w 787727"/>
                    <a:gd name="connsiteY8" fmla="*/ 236909 h 837786"/>
                    <a:gd name="connsiteX0" fmla="*/ 119790 w 787848"/>
                    <a:gd name="connsiteY0" fmla="*/ 236909 h 835905"/>
                    <a:gd name="connsiteX1" fmla="*/ 175167 w 787848"/>
                    <a:gd name="connsiteY1" fmla="*/ 170931 h 835905"/>
                    <a:gd name="connsiteX2" fmla="*/ 688573 w 787848"/>
                    <a:gd name="connsiteY2" fmla="*/ 4966 h 835905"/>
                    <a:gd name="connsiteX3" fmla="*/ 787797 w 787848"/>
                    <a:gd name="connsiteY3" fmla="*/ 39313 h 835905"/>
                    <a:gd name="connsiteX4" fmla="*/ 646178 w 787848"/>
                    <a:gd name="connsiteY4" fmla="*/ 594077 h 835905"/>
                    <a:gd name="connsiteX5" fmla="*/ 586369 w 787848"/>
                    <a:gd name="connsiteY5" fmla="*/ 653883 h 835905"/>
                    <a:gd name="connsiteX6" fmla="*/ 54738 w 787848"/>
                    <a:gd name="connsiteY6" fmla="*/ 830902 h 835905"/>
                    <a:gd name="connsiteX7" fmla="*/ 424 w 787848"/>
                    <a:gd name="connsiteY7" fmla="*/ 786292 h 835905"/>
                    <a:gd name="connsiteX8" fmla="*/ 119790 w 787848"/>
                    <a:gd name="connsiteY8" fmla="*/ 236909 h 835905"/>
                    <a:gd name="connsiteX0" fmla="*/ 119790 w 789371"/>
                    <a:gd name="connsiteY0" fmla="*/ 244063 h 843059"/>
                    <a:gd name="connsiteX1" fmla="*/ 175167 w 789371"/>
                    <a:gd name="connsiteY1" fmla="*/ 178085 h 843059"/>
                    <a:gd name="connsiteX2" fmla="*/ 739900 w 789371"/>
                    <a:gd name="connsiteY2" fmla="*/ 3334 h 843059"/>
                    <a:gd name="connsiteX3" fmla="*/ 787797 w 789371"/>
                    <a:gd name="connsiteY3" fmla="*/ 46467 h 843059"/>
                    <a:gd name="connsiteX4" fmla="*/ 646178 w 789371"/>
                    <a:gd name="connsiteY4" fmla="*/ 601231 h 843059"/>
                    <a:gd name="connsiteX5" fmla="*/ 586369 w 789371"/>
                    <a:gd name="connsiteY5" fmla="*/ 661037 h 843059"/>
                    <a:gd name="connsiteX6" fmla="*/ 54738 w 789371"/>
                    <a:gd name="connsiteY6" fmla="*/ 838056 h 843059"/>
                    <a:gd name="connsiteX7" fmla="*/ 424 w 789371"/>
                    <a:gd name="connsiteY7" fmla="*/ 793446 h 843059"/>
                    <a:gd name="connsiteX8" fmla="*/ 119790 w 789371"/>
                    <a:gd name="connsiteY8" fmla="*/ 244063 h 843059"/>
                    <a:gd name="connsiteX0" fmla="*/ 119790 w 788192"/>
                    <a:gd name="connsiteY0" fmla="*/ 244809 h 843805"/>
                    <a:gd name="connsiteX1" fmla="*/ 175167 w 788192"/>
                    <a:gd name="connsiteY1" fmla="*/ 178831 h 843805"/>
                    <a:gd name="connsiteX2" fmla="*/ 739900 w 788192"/>
                    <a:gd name="connsiteY2" fmla="*/ 4080 h 843805"/>
                    <a:gd name="connsiteX3" fmla="*/ 787797 w 788192"/>
                    <a:gd name="connsiteY3" fmla="*/ 47213 h 843805"/>
                    <a:gd name="connsiteX4" fmla="*/ 646178 w 788192"/>
                    <a:gd name="connsiteY4" fmla="*/ 601977 h 843805"/>
                    <a:gd name="connsiteX5" fmla="*/ 586369 w 788192"/>
                    <a:gd name="connsiteY5" fmla="*/ 661783 h 843805"/>
                    <a:gd name="connsiteX6" fmla="*/ 54738 w 788192"/>
                    <a:gd name="connsiteY6" fmla="*/ 838802 h 843805"/>
                    <a:gd name="connsiteX7" fmla="*/ 424 w 788192"/>
                    <a:gd name="connsiteY7" fmla="*/ 794192 h 843805"/>
                    <a:gd name="connsiteX8" fmla="*/ 119790 w 788192"/>
                    <a:gd name="connsiteY8" fmla="*/ 244809 h 843805"/>
                    <a:gd name="connsiteX0" fmla="*/ 119790 w 789709"/>
                    <a:gd name="connsiteY0" fmla="*/ 245500 h 844496"/>
                    <a:gd name="connsiteX1" fmla="*/ 175167 w 789709"/>
                    <a:gd name="connsiteY1" fmla="*/ 179522 h 844496"/>
                    <a:gd name="connsiteX2" fmla="*/ 739900 w 789709"/>
                    <a:gd name="connsiteY2" fmla="*/ 4771 h 844496"/>
                    <a:gd name="connsiteX3" fmla="*/ 787797 w 789709"/>
                    <a:gd name="connsiteY3" fmla="*/ 47904 h 844496"/>
                    <a:gd name="connsiteX4" fmla="*/ 646178 w 789709"/>
                    <a:gd name="connsiteY4" fmla="*/ 602668 h 844496"/>
                    <a:gd name="connsiteX5" fmla="*/ 586369 w 789709"/>
                    <a:gd name="connsiteY5" fmla="*/ 662474 h 844496"/>
                    <a:gd name="connsiteX6" fmla="*/ 54738 w 789709"/>
                    <a:gd name="connsiteY6" fmla="*/ 839493 h 844496"/>
                    <a:gd name="connsiteX7" fmla="*/ 424 w 789709"/>
                    <a:gd name="connsiteY7" fmla="*/ 794883 h 844496"/>
                    <a:gd name="connsiteX8" fmla="*/ 119790 w 789709"/>
                    <a:gd name="connsiteY8" fmla="*/ 245500 h 844496"/>
                    <a:gd name="connsiteX0" fmla="*/ 121245 w 791164"/>
                    <a:gd name="connsiteY0" fmla="*/ 245500 h 844526"/>
                    <a:gd name="connsiteX1" fmla="*/ 176622 w 791164"/>
                    <a:gd name="connsiteY1" fmla="*/ 179522 h 844526"/>
                    <a:gd name="connsiteX2" fmla="*/ 741355 w 791164"/>
                    <a:gd name="connsiteY2" fmla="*/ 4771 h 844526"/>
                    <a:gd name="connsiteX3" fmla="*/ 789252 w 791164"/>
                    <a:gd name="connsiteY3" fmla="*/ 47904 h 844526"/>
                    <a:gd name="connsiteX4" fmla="*/ 647633 w 791164"/>
                    <a:gd name="connsiteY4" fmla="*/ 602668 h 844526"/>
                    <a:gd name="connsiteX5" fmla="*/ 587824 w 791164"/>
                    <a:gd name="connsiteY5" fmla="*/ 662474 h 844526"/>
                    <a:gd name="connsiteX6" fmla="*/ 56193 w 791164"/>
                    <a:gd name="connsiteY6" fmla="*/ 839493 h 844526"/>
                    <a:gd name="connsiteX7" fmla="*/ 1879 w 791164"/>
                    <a:gd name="connsiteY7" fmla="*/ 794883 h 844526"/>
                    <a:gd name="connsiteX8" fmla="*/ 121245 w 791164"/>
                    <a:gd name="connsiteY8" fmla="*/ 245500 h 844526"/>
                    <a:gd name="connsiteX0" fmla="*/ 121627 w 791546"/>
                    <a:gd name="connsiteY0" fmla="*/ 245500 h 846565"/>
                    <a:gd name="connsiteX1" fmla="*/ 177004 w 791546"/>
                    <a:gd name="connsiteY1" fmla="*/ 179522 h 846565"/>
                    <a:gd name="connsiteX2" fmla="*/ 741737 w 791546"/>
                    <a:gd name="connsiteY2" fmla="*/ 4771 h 846565"/>
                    <a:gd name="connsiteX3" fmla="*/ 789634 w 791546"/>
                    <a:gd name="connsiteY3" fmla="*/ 47904 h 846565"/>
                    <a:gd name="connsiteX4" fmla="*/ 648015 w 791546"/>
                    <a:gd name="connsiteY4" fmla="*/ 602668 h 846565"/>
                    <a:gd name="connsiteX5" fmla="*/ 588206 w 791546"/>
                    <a:gd name="connsiteY5" fmla="*/ 662474 h 846565"/>
                    <a:gd name="connsiteX6" fmla="*/ 56575 w 791546"/>
                    <a:gd name="connsiteY6" fmla="*/ 839493 h 846565"/>
                    <a:gd name="connsiteX7" fmla="*/ 2261 w 791546"/>
                    <a:gd name="connsiteY7" fmla="*/ 794883 h 846565"/>
                    <a:gd name="connsiteX8" fmla="*/ 121627 w 791546"/>
                    <a:gd name="connsiteY8" fmla="*/ 245500 h 846565"/>
                    <a:gd name="connsiteX0" fmla="*/ 123076 w 792995"/>
                    <a:gd name="connsiteY0" fmla="*/ 245500 h 851019"/>
                    <a:gd name="connsiteX1" fmla="*/ 178453 w 792995"/>
                    <a:gd name="connsiteY1" fmla="*/ 179522 h 851019"/>
                    <a:gd name="connsiteX2" fmla="*/ 743186 w 792995"/>
                    <a:gd name="connsiteY2" fmla="*/ 4771 h 851019"/>
                    <a:gd name="connsiteX3" fmla="*/ 791083 w 792995"/>
                    <a:gd name="connsiteY3" fmla="*/ 47904 h 851019"/>
                    <a:gd name="connsiteX4" fmla="*/ 649464 w 792995"/>
                    <a:gd name="connsiteY4" fmla="*/ 602668 h 851019"/>
                    <a:gd name="connsiteX5" fmla="*/ 589655 w 792995"/>
                    <a:gd name="connsiteY5" fmla="*/ 662474 h 851019"/>
                    <a:gd name="connsiteX6" fmla="*/ 58024 w 792995"/>
                    <a:gd name="connsiteY6" fmla="*/ 839493 h 851019"/>
                    <a:gd name="connsiteX7" fmla="*/ 2094 w 792995"/>
                    <a:gd name="connsiteY7" fmla="*/ 810675 h 851019"/>
                    <a:gd name="connsiteX8" fmla="*/ 123076 w 792995"/>
                    <a:gd name="connsiteY8" fmla="*/ 245500 h 851019"/>
                    <a:gd name="connsiteX0" fmla="*/ 122415 w 792334"/>
                    <a:gd name="connsiteY0" fmla="*/ 245500 h 847983"/>
                    <a:gd name="connsiteX1" fmla="*/ 177792 w 792334"/>
                    <a:gd name="connsiteY1" fmla="*/ 179522 h 847983"/>
                    <a:gd name="connsiteX2" fmla="*/ 742525 w 792334"/>
                    <a:gd name="connsiteY2" fmla="*/ 4771 h 847983"/>
                    <a:gd name="connsiteX3" fmla="*/ 790422 w 792334"/>
                    <a:gd name="connsiteY3" fmla="*/ 47904 h 847983"/>
                    <a:gd name="connsiteX4" fmla="*/ 648803 w 792334"/>
                    <a:gd name="connsiteY4" fmla="*/ 602668 h 847983"/>
                    <a:gd name="connsiteX5" fmla="*/ 588994 w 792334"/>
                    <a:gd name="connsiteY5" fmla="*/ 662474 h 847983"/>
                    <a:gd name="connsiteX6" fmla="*/ 57363 w 792334"/>
                    <a:gd name="connsiteY6" fmla="*/ 839493 h 847983"/>
                    <a:gd name="connsiteX7" fmla="*/ 1433 w 792334"/>
                    <a:gd name="connsiteY7" fmla="*/ 810675 h 847983"/>
                    <a:gd name="connsiteX8" fmla="*/ 122415 w 792334"/>
                    <a:gd name="connsiteY8" fmla="*/ 245500 h 847983"/>
                    <a:gd name="connsiteX0" fmla="*/ 126410 w 796329"/>
                    <a:gd name="connsiteY0" fmla="*/ 245500 h 850247"/>
                    <a:gd name="connsiteX1" fmla="*/ 181787 w 796329"/>
                    <a:gd name="connsiteY1" fmla="*/ 179522 h 850247"/>
                    <a:gd name="connsiteX2" fmla="*/ 746520 w 796329"/>
                    <a:gd name="connsiteY2" fmla="*/ 4771 h 850247"/>
                    <a:gd name="connsiteX3" fmla="*/ 794417 w 796329"/>
                    <a:gd name="connsiteY3" fmla="*/ 47904 h 850247"/>
                    <a:gd name="connsiteX4" fmla="*/ 652798 w 796329"/>
                    <a:gd name="connsiteY4" fmla="*/ 602668 h 850247"/>
                    <a:gd name="connsiteX5" fmla="*/ 592989 w 796329"/>
                    <a:gd name="connsiteY5" fmla="*/ 662474 h 850247"/>
                    <a:gd name="connsiteX6" fmla="*/ 41257 w 796329"/>
                    <a:gd name="connsiteY6" fmla="*/ 842541 h 850247"/>
                    <a:gd name="connsiteX7" fmla="*/ 5428 w 796329"/>
                    <a:gd name="connsiteY7" fmla="*/ 810675 h 850247"/>
                    <a:gd name="connsiteX8" fmla="*/ 126410 w 796329"/>
                    <a:gd name="connsiteY8" fmla="*/ 245500 h 850247"/>
                    <a:gd name="connsiteX0" fmla="*/ 123374 w 793293"/>
                    <a:gd name="connsiteY0" fmla="*/ 245500 h 850009"/>
                    <a:gd name="connsiteX1" fmla="*/ 178751 w 793293"/>
                    <a:gd name="connsiteY1" fmla="*/ 179522 h 850009"/>
                    <a:gd name="connsiteX2" fmla="*/ 743484 w 793293"/>
                    <a:gd name="connsiteY2" fmla="*/ 4771 h 850009"/>
                    <a:gd name="connsiteX3" fmla="*/ 791381 w 793293"/>
                    <a:gd name="connsiteY3" fmla="*/ 47904 h 850009"/>
                    <a:gd name="connsiteX4" fmla="*/ 649762 w 793293"/>
                    <a:gd name="connsiteY4" fmla="*/ 602668 h 850009"/>
                    <a:gd name="connsiteX5" fmla="*/ 589953 w 793293"/>
                    <a:gd name="connsiteY5" fmla="*/ 662474 h 850009"/>
                    <a:gd name="connsiteX6" fmla="*/ 38221 w 793293"/>
                    <a:gd name="connsiteY6" fmla="*/ 842541 h 850009"/>
                    <a:gd name="connsiteX7" fmla="*/ 2392 w 793293"/>
                    <a:gd name="connsiteY7" fmla="*/ 810675 h 850009"/>
                    <a:gd name="connsiteX8" fmla="*/ 123374 w 793293"/>
                    <a:gd name="connsiteY8" fmla="*/ 245500 h 850009"/>
                    <a:gd name="connsiteX0" fmla="*/ 122546 w 792465"/>
                    <a:gd name="connsiteY0" fmla="*/ 245500 h 848895"/>
                    <a:gd name="connsiteX1" fmla="*/ 177923 w 792465"/>
                    <a:gd name="connsiteY1" fmla="*/ 179522 h 848895"/>
                    <a:gd name="connsiteX2" fmla="*/ 742656 w 792465"/>
                    <a:gd name="connsiteY2" fmla="*/ 4771 h 848895"/>
                    <a:gd name="connsiteX3" fmla="*/ 790553 w 792465"/>
                    <a:gd name="connsiteY3" fmla="*/ 47904 h 848895"/>
                    <a:gd name="connsiteX4" fmla="*/ 648934 w 792465"/>
                    <a:gd name="connsiteY4" fmla="*/ 602668 h 848895"/>
                    <a:gd name="connsiteX5" fmla="*/ 589125 w 792465"/>
                    <a:gd name="connsiteY5" fmla="*/ 662474 h 848895"/>
                    <a:gd name="connsiteX6" fmla="*/ 37393 w 792465"/>
                    <a:gd name="connsiteY6" fmla="*/ 842541 h 848895"/>
                    <a:gd name="connsiteX7" fmla="*/ 1564 w 792465"/>
                    <a:gd name="connsiteY7" fmla="*/ 810675 h 848895"/>
                    <a:gd name="connsiteX8" fmla="*/ 122546 w 792465"/>
                    <a:gd name="connsiteY8" fmla="*/ 245500 h 848895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9176 w 792707"/>
                    <a:gd name="connsiteY4" fmla="*/ 602668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5979"/>
                    <a:gd name="connsiteY0" fmla="*/ 252861 h 855300"/>
                    <a:gd name="connsiteX1" fmla="*/ 178165 w 795979"/>
                    <a:gd name="connsiteY1" fmla="*/ 186883 h 855300"/>
                    <a:gd name="connsiteX2" fmla="*/ 742898 w 795979"/>
                    <a:gd name="connsiteY2" fmla="*/ 12132 h 855300"/>
                    <a:gd name="connsiteX3" fmla="*/ 794387 w 795979"/>
                    <a:gd name="connsiteY3" fmla="*/ 32653 h 855300"/>
                    <a:gd name="connsiteX4" fmla="*/ 643252 w 795979"/>
                    <a:gd name="connsiteY4" fmla="*/ 630487 h 855300"/>
                    <a:gd name="connsiteX5" fmla="*/ 604981 w 795979"/>
                    <a:gd name="connsiteY5" fmla="*/ 666966 h 855300"/>
                    <a:gd name="connsiteX6" fmla="*/ 37635 w 795979"/>
                    <a:gd name="connsiteY6" fmla="*/ 849902 h 855300"/>
                    <a:gd name="connsiteX7" fmla="*/ 1806 w 795979"/>
                    <a:gd name="connsiteY7" fmla="*/ 818036 h 855300"/>
                    <a:gd name="connsiteX8" fmla="*/ 122788 w 795979"/>
                    <a:gd name="connsiteY8" fmla="*/ 252861 h 855300"/>
                    <a:gd name="connsiteX0" fmla="*/ 122788 w 801268"/>
                    <a:gd name="connsiteY0" fmla="*/ 257281 h 859720"/>
                    <a:gd name="connsiteX1" fmla="*/ 178165 w 801268"/>
                    <a:gd name="connsiteY1" fmla="*/ 191303 h 859720"/>
                    <a:gd name="connsiteX2" fmla="*/ 767306 w 801268"/>
                    <a:gd name="connsiteY2" fmla="*/ 8839 h 859720"/>
                    <a:gd name="connsiteX3" fmla="*/ 794387 w 801268"/>
                    <a:gd name="connsiteY3" fmla="*/ 37073 h 859720"/>
                    <a:gd name="connsiteX4" fmla="*/ 643252 w 801268"/>
                    <a:gd name="connsiteY4" fmla="*/ 634907 h 859720"/>
                    <a:gd name="connsiteX5" fmla="*/ 604981 w 801268"/>
                    <a:gd name="connsiteY5" fmla="*/ 671386 h 859720"/>
                    <a:gd name="connsiteX6" fmla="*/ 37635 w 801268"/>
                    <a:gd name="connsiteY6" fmla="*/ 854322 h 859720"/>
                    <a:gd name="connsiteX7" fmla="*/ 1806 w 801268"/>
                    <a:gd name="connsiteY7" fmla="*/ 822456 h 859720"/>
                    <a:gd name="connsiteX8" fmla="*/ 122788 w 801268"/>
                    <a:gd name="connsiteY8" fmla="*/ 257281 h 859720"/>
                    <a:gd name="connsiteX0" fmla="*/ 122788 w 796937"/>
                    <a:gd name="connsiteY0" fmla="*/ 253230 h 855669"/>
                    <a:gd name="connsiteX1" fmla="*/ 178165 w 796937"/>
                    <a:gd name="connsiteY1" fmla="*/ 187252 h 855669"/>
                    <a:gd name="connsiteX2" fmla="*/ 767306 w 796937"/>
                    <a:gd name="connsiteY2" fmla="*/ 4788 h 855669"/>
                    <a:gd name="connsiteX3" fmla="*/ 794387 w 796937"/>
                    <a:gd name="connsiteY3" fmla="*/ 33022 h 855669"/>
                    <a:gd name="connsiteX4" fmla="*/ 643252 w 796937"/>
                    <a:gd name="connsiteY4" fmla="*/ 630856 h 855669"/>
                    <a:gd name="connsiteX5" fmla="*/ 604981 w 796937"/>
                    <a:gd name="connsiteY5" fmla="*/ 667335 h 855669"/>
                    <a:gd name="connsiteX6" fmla="*/ 37635 w 796937"/>
                    <a:gd name="connsiteY6" fmla="*/ 850271 h 855669"/>
                    <a:gd name="connsiteX7" fmla="*/ 1806 w 796937"/>
                    <a:gd name="connsiteY7" fmla="*/ 818405 h 855669"/>
                    <a:gd name="connsiteX8" fmla="*/ 122788 w 796937"/>
                    <a:gd name="connsiteY8" fmla="*/ 253230 h 855669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387"/>
                    <a:gd name="connsiteY0" fmla="*/ 249502 h 851941"/>
                    <a:gd name="connsiteX1" fmla="*/ 178165 w 794387"/>
                    <a:gd name="connsiteY1" fmla="*/ 183524 h 851941"/>
                    <a:gd name="connsiteX2" fmla="*/ 767306 w 794387"/>
                    <a:gd name="connsiteY2" fmla="*/ 1060 h 851941"/>
                    <a:gd name="connsiteX3" fmla="*/ 794387 w 794387"/>
                    <a:gd name="connsiteY3" fmla="*/ 29294 h 851941"/>
                    <a:gd name="connsiteX4" fmla="*/ 643252 w 794387"/>
                    <a:gd name="connsiteY4" fmla="*/ 627128 h 851941"/>
                    <a:gd name="connsiteX5" fmla="*/ 604981 w 794387"/>
                    <a:gd name="connsiteY5" fmla="*/ 663607 h 851941"/>
                    <a:gd name="connsiteX6" fmla="*/ 37635 w 794387"/>
                    <a:gd name="connsiteY6" fmla="*/ 846543 h 851941"/>
                    <a:gd name="connsiteX7" fmla="*/ 1806 w 794387"/>
                    <a:gd name="connsiteY7" fmla="*/ 814677 h 851941"/>
                    <a:gd name="connsiteX8" fmla="*/ 122788 w 794387"/>
                    <a:gd name="connsiteY8" fmla="*/ 249502 h 851941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446"/>
                    <a:gd name="connsiteY0" fmla="*/ 249171 h 851610"/>
                    <a:gd name="connsiteX1" fmla="*/ 178165 w 794446"/>
                    <a:gd name="connsiteY1" fmla="*/ 183193 h 851610"/>
                    <a:gd name="connsiteX2" fmla="*/ 767306 w 794446"/>
                    <a:gd name="connsiteY2" fmla="*/ 729 h 851610"/>
                    <a:gd name="connsiteX3" fmla="*/ 794387 w 794446"/>
                    <a:gd name="connsiteY3" fmla="*/ 28963 h 851610"/>
                    <a:gd name="connsiteX4" fmla="*/ 643252 w 794446"/>
                    <a:gd name="connsiteY4" fmla="*/ 626797 h 851610"/>
                    <a:gd name="connsiteX5" fmla="*/ 604981 w 794446"/>
                    <a:gd name="connsiteY5" fmla="*/ 663276 h 851610"/>
                    <a:gd name="connsiteX6" fmla="*/ 37635 w 794446"/>
                    <a:gd name="connsiteY6" fmla="*/ 846212 h 851610"/>
                    <a:gd name="connsiteX7" fmla="*/ 1806 w 794446"/>
                    <a:gd name="connsiteY7" fmla="*/ 814346 h 851610"/>
                    <a:gd name="connsiteX8" fmla="*/ 122788 w 794446"/>
                    <a:gd name="connsiteY8" fmla="*/ 249171 h 851610"/>
                    <a:gd name="connsiteX0" fmla="*/ 122788 w 794387"/>
                    <a:gd name="connsiteY0" fmla="*/ 249019 h 851458"/>
                    <a:gd name="connsiteX1" fmla="*/ 178165 w 794387"/>
                    <a:gd name="connsiteY1" fmla="*/ 183041 h 851458"/>
                    <a:gd name="connsiteX2" fmla="*/ 762820 w 794387"/>
                    <a:gd name="connsiteY2" fmla="*/ 756 h 851458"/>
                    <a:gd name="connsiteX3" fmla="*/ 794387 w 794387"/>
                    <a:gd name="connsiteY3" fmla="*/ 28811 h 851458"/>
                    <a:gd name="connsiteX4" fmla="*/ 643252 w 794387"/>
                    <a:gd name="connsiteY4" fmla="*/ 626645 h 851458"/>
                    <a:gd name="connsiteX5" fmla="*/ 604981 w 794387"/>
                    <a:gd name="connsiteY5" fmla="*/ 663124 h 851458"/>
                    <a:gd name="connsiteX6" fmla="*/ 37635 w 794387"/>
                    <a:gd name="connsiteY6" fmla="*/ 846060 h 851458"/>
                    <a:gd name="connsiteX7" fmla="*/ 1806 w 794387"/>
                    <a:gd name="connsiteY7" fmla="*/ 814194 h 851458"/>
                    <a:gd name="connsiteX8" fmla="*/ 122788 w 794387"/>
                    <a:gd name="connsiteY8" fmla="*/ 249019 h 851458"/>
                    <a:gd name="connsiteX0" fmla="*/ 122788 w 795759"/>
                    <a:gd name="connsiteY0" fmla="*/ 248603 h 851042"/>
                    <a:gd name="connsiteX1" fmla="*/ 178165 w 795759"/>
                    <a:gd name="connsiteY1" fmla="*/ 182625 h 851042"/>
                    <a:gd name="connsiteX2" fmla="*/ 762820 w 795759"/>
                    <a:gd name="connsiteY2" fmla="*/ 340 h 851042"/>
                    <a:gd name="connsiteX3" fmla="*/ 794387 w 795759"/>
                    <a:gd name="connsiteY3" fmla="*/ 28395 h 851042"/>
                    <a:gd name="connsiteX4" fmla="*/ 643252 w 795759"/>
                    <a:gd name="connsiteY4" fmla="*/ 626229 h 851042"/>
                    <a:gd name="connsiteX5" fmla="*/ 604981 w 795759"/>
                    <a:gd name="connsiteY5" fmla="*/ 662708 h 851042"/>
                    <a:gd name="connsiteX6" fmla="*/ 37635 w 795759"/>
                    <a:gd name="connsiteY6" fmla="*/ 845644 h 851042"/>
                    <a:gd name="connsiteX7" fmla="*/ 1806 w 795759"/>
                    <a:gd name="connsiteY7" fmla="*/ 813778 h 851042"/>
                    <a:gd name="connsiteX8" fmla="*/ 122788 w 795759"/>
                    <a:gd name="connsiteY8" fmla="*/ 248603 h 851042"/>
                    <a:gd name="connsiteX0" fmla="*/ 122788 w 794931"/>
                    <a:gd name="connsiteY0" fmla="*/ 248768 h 851207"/>
                    <a:gd name="connsiteX1" fmla="*/ 178165 w 794931"/>
                    <a:gd name="connsiteY1" fmla="*/ 182790 h 851207"/>
                    <a:gd name="connsiteX2" fmla="*/ 762820 w 794931"/>
                    <a:gd name="connsiteY2" fmla="*/ 505 h 851207"/>
                    <a:gd name="connsiteX3" fmla="*/ 794387 w 794931"/>
                    <a:gd name="connsiteY3" fmla="*/ 28560 h 851207"/>
                    <a:gd name="connsiteX4" fmla="*/ 643252 w 794931"/>
                    <a:gd name="connsiteY4" fmla="*/ 626394 h 851207"/>
                    <a:gd name="connsiteX5" fmla="*/ 604981 w 794931"/>
                    <a:gd name="connsiteY5" fmla="*/ 662873 h 851207"/>
                    <a:gd name="connsiteX6" fmla="*/ 37635 w 794931"/>
                    <a:gd name="connsiteY6" fmla="*/ 845809 h 851207"/>
                    <a:gd name="connsiteX7" fmla="*/ 1806 w 794931"/>
                    <a:gd name="connsiteY7" fmla="*/ 813943 h 851207"/>
                    <a:gd name="connsiteX8" fmla="*/ 122788 w 794931"/>
                    <a:gd name="connsiteY8" fmla="*/ 248768 h 851207"/>
                    <a:gd name="connsiteX0" fmla="*/ 122788 w 794921"/>
                    <a:gd name="connsiteY0" fmla="*/ 250609 h 853048"/>
                    <a:gd name="connsiteX1" fmla="*/ 178165 w 794921"/>
                    <a:gd name="connsiteY1" fmla="*/ 184631 h 853048"/>
                    <a:gd name="connsiteX2" fmla="*/ 762820 w 794921"/>
                    <a:gd name="connsiteY2" fmla="*/ 2346 h 853048"/>
                    <a:gd name="connsiteX3" fmla="*/ 794387 w 794921"/>
                    <a:gd name="connsiteY3" fmla="*/ 30401 h 853048"/>
                    <a:gd name="connsiteX4" fmla="*/ 643252 w 794921"/>
                    <a:gd name="connsiteY4" fmla="*/ 628235 h 853048"/>
                    <a:gd name="connsiteX5" fmla="*/ 604981 w 794921"/>
                    <a:gd name="connsiteY5" fmla="*/ 664714 h 853048"/>
                    <a:gd name="connsiteX6" fmla="*/ 37635 w 794921"/>
                    <a:gd name="connsiteY6" fmla="*/ 847650 h 853048"/>
                    <a:gd name="connsiteX7" fmla="*/ 1806 w 794921"/>
                    <a:gd name="connsiteY7" fmla="*/ 815784 h 853048"/>
                    <a:gd name="connsiteX8" fmla="*/ 122788 w 794921"/>
                    <a:gd name="connsiteY8" fmla="*/ 250609 h 853048"/>
                    <a:gd name="connsiteX0" fmla="*/ 121688 w 793821"/>
                    <a:gd name="connsiteY0" fmla="*/ 250609 h 867730"/>
                    <a:gd name="connsiteX1" fmla="*/ 177065 w 793821"/>
                    <a:gd name="connsiteY1" fmla="*/ 184631 h 867730"/>
                    <a:gd name="connsiteX2" fmla="*/ 761720 w 793821"/>
                    <a:gd name="connsiteY2" fmla="*/ 2346 h 867730"/>
                    <a:gd name="connsiteX3" fmla="*/ 793287 w 793821"/>
                    <a:gd name="connsiteY3" fmla="*/ 30401 h 867730"/>
                    <a:gd name="connsiteX4" fmla="*/ 642152 w 793821"/>
                    <a:gd name="connsiteY4" fmla="*/ 628235 h 867730"/>
                    <a:gd name="connsiteX5" fmla="*/ 603881 w 793821"/>
                    <a:gd name="connsiteY5" fmla="*/ 664714 h 867730"/>
                    <a:gd name="connsiteX6" fmla="*/ 55196 w 793821"/>
                    <a:gd name="connsiteY6" fmla="*/ 864881 h 867730"/>
                    <a:gd name="connsiteX7" fmla="*/ 706 w 793821"/>
                    <a:gd name="connsiteY7" fmla="*/ 815784 h 867730"/>
                    <a:gd name="connsiteX8" fmla="*/ 121688 w 793821"/>
                    <a:gd name="connsiteY8" fmla="*/ 250609 h 867730"/>
                    <a:gd name="connsiteX0" fmla="*/ 123092 w 795225"/>
                    <a:gd name="connsiteY0" fmla="*/ 250609 h 871061"/>
                    <a:gd name="connsiteX1" fmla="*/ 178469 w 795225"/>
                    <a:gd name="connsiteY1" fmla="*/ 184631 h 871061"/>
                    <a:gd name="connsiteX2" fmla="*/ 763124 w 795225"/>
                    <a:gd name="connsiteY2" fmla="*/ 2346 h 871061"/>
                    <a:gd name="connsiteX3" fmla="*/ 794691 w 795225"/>
                    <a:gd name="connsiteY3" fmla="*/ 30401 h 871061"/>
                    <a:gd name="connsiteX4" fmla="*/ 643556 w 795225"/>
                    <a:gd name="connsiteY4" fmla="*/ 628235 h 871061"/>
                    <a:gd name="connsiteX5" fmla="*/ 605285 w 795225"/>
                    <a:gd name="connsiteY5" fmla="*/ 664714 h 871061"/>
                    <a:gd name="connsiteX6" fmla="*/ 56600 w 795225"/>
                    <a:gd name="connsiteY6" fmla="*/ 864881 h 871061"/>
                    <a:gd name="connsiteX7" fmla="*/ 671 w 795225"/>
                    <a:gd name="connsiteY7" fmla="*/ 836062 h 871061"/>
                    <a:gd name="connsiteX8" fmla="*/ 123092 w 795225"/>
                    <a:gd name="connsiteY8" fmla="*/ 250609 h 871061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517"/>
                    <a:gd name="connsiteY0" fmla="*/ 245220 h 872424"/>
                    <a:gd name="connsiteX1" fmla="*/ 173321 w 796517"/>
                    <a:gd name="connsiteY1" fmla="*/ 195213 h 872424"/>
                    <a:gd name="connsiteX2" fmla="*/ 764259 w 796517"/>
                    <a:gd name="connsiteY2" fmla="*/ 1443 h 872424"/>
                    <a:gd name="connsiteX3" fmla="*/ 795826 w 796517"/>
                    <a:gd name="connsiteY3" fmla="*/ 29498 h 872424"/>
                    <a:gd name="connsiteX4" fmla="*/ 644691 w 796517"/>
                    <a:gd name="connsiteY4" fmla="*/ 627332 h 872424"/>
                    <a:gd name="connsiteX5" fmla="*/ 606420 w 796517"/>
                    <a:gd name="connsiteY5" fmla="*/ 663811 h 872424"/>
                    <a:gd name="connsiteX6" fmla="*/ 37635 w 796517"/>
                    <a:gd name="connsiteY6" fmla="*/ 867026 h 872424"/>
                    <a:gd name="connsiteX7" fmla="*/ 1806 w 796517"/>
                    <a:gd name="connsiteY7" fmla="*/ 835159 h 872424"/>
                    <a:gd name="connsiteX8" fmla="*/ 124048 w 796517"/>
                    <a:gd name="connsiteY8" fmla="*/ 245220 h 87242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3923"/>
                    <a:gd name="connsiteY0" fmla="*/ 248400 h 875604"/>
                    <a:gd name="connsiteX1" fmla="*/ 173321 w 793923"/>
                    <a:gd name="connsiteY1" fmla="*/ 198393 h 875604"/>
                    <a:gd name="connsiteX2" fmla="*/ 764259 w 793923"/>
                    <a:gd name="connsiteY2" fmla="*/ 4623 h 875604"/>
                    <a:gd name="connsiteX3" fmla="*/ 793494 w 793923"/>
                    <a:gd name="connsiteY3" fmla="*/ 30525 h 875604"/>
                    <a:gd name="connsiteX4" fmla="*/ 644691 w 793923"/>
                    <a:gd name="connsiteY4" fmla="*/ 630512 h 875604"/>
                    <a:gd name="connsiteX5" fmla="*/ 606420 w 793923"/>
                    <a:gd name="connsiteY5" fmla="*/ 666991 h 875604"/>
                    <a:gd name="connsiteX6" fmla="*/ 37635 w 793923"/>
                    <a:gd name="connsiteY6" fmla="*/ 870206 h 875604"/>
                    <a:gd name="connsiteX7" fmla="*/ 1806 w 793923"/>
                    <a:gd name="connsiteY7" fmla="*/ 838339 h 875604"/>
                    <a:gd name="connsiteX8" fmla="*/ 124048 w 793923"/>
                    <a:gd name="connsiteY8" fmla="*/ 248400 h 875604"/>
                    <a:gd name="connsiteX0" fmla="*/ 124048 w 794184"/>
                    <a:gd name="connsiteY0" fmla="*/ 248479 h 875683"/>
                    <a:gd name="connsiteX1" fmla="*/ 173321 w 794184"/>
                    <a:gd name="connsiteY1" fmla="*/ 198472 h 875683"/>
                    <a:gd name="connsiteX2" fmla="*/ 764259 w 794184"/>
                    <a:gd name="connsiteY2" fmla="*/ 4702 h 875683"/>
                    <a:gd name="connsiteX3" fmla="*/ 793494 w 794184"/>
                    <a:gd name="connsiteY3" fmla="*/ 30604 h 875683"/>
                    <a:gd name="connsiteX4" fmla="*/ 644691 w 794184"/>
                    <a:gd name="connsiteY4" fmla="*/ 630591 h 875683"/>
                    <a:gd name="connsiteX5" fmla="*/ 606420 w 794184"/>
                    <a:gd name="connsiteY5" fmla="*/ 667070 h 875683"/>
                    <a:gd name="connsiteX6" fmla="*/ 37635 w 794184"/>
                    <a:gd name="connsiteY6" fmla="*/ 870285 h 875683"/>
                    <a:gd name="connsiteX7" fmla="*/ 1806 w 794184"/>
                    <a:gd name="connsiteY7" fmla="*/ 838418 h 875683"/>
                    <a:gd name="connsiteX8" fmla="*/ 124048 w 794184"/>
                    <a:gd name="connsiteY8" fmla="*/ 248479 h 875683"/>
                    <a:gd name="connsiteX0" fmla="*/ 124048 w 797698"/>
                    <a:gd name="connsiteY0" fmla="*/ 250607 h 877811"/>
                    <a:gd name="connsiteX1" fmla="*/ 173321 w 797698"/>
                    <a:gd name="connsiteY1" fmla="*/ 200600 h 877811"/>
                    <a:gd name="connsiteX2" fmla="*/ 764259 w 797698"/>
                    <a:gd name="connsiteY2" fmla="*/ 6830 h 877811"/>
                    <a:gd name="connsiteX3" fmla="*/ 793494 w 797698"/>
                    <a:gd name="connsiteY3" fmla="*/ 32732 h 877811"/>
                    <a:gd name="connsiteX4" fmla="*/ 644691 w 797698"/>
                    <a:gd name="connsiteY4" fmla="*/ 632719 h 877811"/>
                    <a:gd name="connsiteX5" fmla="*/ 606420 w 797698"/>
                    <a:gd name="connsiteY5" fmla="*/ 669198 h 877811"/>
                    <a:gd name="connsiteX6" fmla="*/ 37635 w 797698"/>
                    <a:gd name="connsiteY6" fmla="*/ 872413 h 877811"/>
                    <a:gd name="connsiteX7" fmla="*/ 1806 w 797698"/>
                    <a:gd name="connsiteY7" fmla="*/ 840546 h 877811"/>
                    <a:gd name="connsiteX8" fmla="*/ 124048 w 797698"/>
                    <a:gd name="connsiteY8" fmla="*/ 250607 h 877811"/>
                    <a:gd name="connsiteX0" fmla="*/ 124048 w 794940"/>
                    <a:gd name="connsiteY0" fmla="*/ 249962 h 877166"/>
                    <a:gd name="connsiteX1" fmla="*/ 173321 w 794940"/>
                    <a:gd name="connsiteY1" fmla="*/ 199955 h 877166"/>
                    <a:gd name="connsiteX2" fmla="*/ 764259 w 794940"/>
                    <a:gd name="connsiteY2" fmla="*/ 6185 h 877166"/>
                    <a:gd name="connsiteX3" fmla="*/ 793494 w 794940"/>
                    <a:gd name="connsiteY3" fmla="*/ 32087 h 877166"/>
                    <a:gd name="connsiteX4" fmla="*/ 644691 w 794940"/>
                    <a:gd name="connsiteY4" fmla="*/ 632074 h 877166"/>
                    <a:gd name="connsiteX5" fmla="*/ 606420 w 794940"/>
                    <a:gd name="connsiteY5" fmla="*/ 668553 h 877166"/>
                    <a:gd name="connsiteX6" fmla="*/ 37635 w 794940"/>
                    <a:gd name="connsiteY6" fmla="*/ 871768 h 877166"/>
                    <a:gd name="connsiteX7" fmla="*/ 1806 w 794940"/>
                    <a:gd name="connsiteY7" fmla="*/ 839901 h 877166"/>
                    <a:gd name="connsiteX8" fmla="*/ 124048 w 794940"/>
                    <a:gd name="connsiteY8" fmla="*/ 249962 h 877166"/>
                    <a:gd name="connsiteX0" fmla="*/ 124048 w 796860"/>
                    <a:gd name="connsiteY0" fmla="*/ 248978 h 876182"/>
                    <a:gd name="connsiteX1" fmla="*/ 173321 w 796860"/>
                    <a:gd name="connsiteY1" fmla="*/ 198971 h 876182"/>
                    <a:gd name="connsiteX2" fmla="*/ 764259 w 796860"/>
                    <a:gd name="connsiteY2" fmla="*/ 5201 h 876182"/>
                    <a:gd name="connsiteX3" fmla="*/ 793494 w 796860"/>
                    <a:gd name="connsiteY3" fmla="*/ 31103 h 876182"/>
                    <a:gd name="connsiteX4" fmla="*/ 644691 w 796860"/>
                    <a:gd name="connsiteY4" fmla="*/ 631090 h 876182"/>
                    <a:gd name="connsiteX5" fmla="*/ 606420 w 796860"/>
                    <a:gd name="connsiteY5" fmla="*/ 667569 h 876182"/>
                    <a:gd name="connsiteX6" fmla="*/ 37635 w 796860"/>
                    <a:gd name="connsiteY6" fmla="*/ 870784 h 876182"/>
                    <a:gd name="connsiteX7" fmla="*/ 1806 w 796860"/>
                    <a:gd name="connsiteY7" fmla="*/ 838917 h 876182"/>
                    <a:gd name="connsiteX8" fmla="*/ 124048 w 796860"/>
                    <a:gd name="connsiteY8" fmla="*/ 248978 h 876182"/>
                    <a:gd name="connsiteX0" fmla="*/ 124048 w 795082"/>
                    <a:gd name="connsiteY0" fmla="*/ 248097 h 875301"/>
                    <a:gd name="connsiteX1" fmla="*/ 173321 w 795082"/>
                    <a:gd name="connsiteY1" fmla="*/ 198090 h 875301"/>
                    <a:gd name="connsiteX2" fmla="*/ 764259 w 795082"/>
                    <a:gd name="connsiteY2" fmla="*/ 4320 h 875301"/>
                    <a:gd name="connsiteX3" fmla="*/ 793494 w 795082"/>
                    <a:gd name="connsiteY3" fmla="*/ 30222 h 875301"/>
                    <a:gd name="connsiteX4" fmla="*/ 644691 w 795082"/>
                    <a:gd name="connsiteY4" fmla="*/ 630209 h 875301"/>
                    <a:gd name="connsiteX5" fmla="*/ 606420 w 795082"/>
                    <a:gd name="connsiteY5" fmla="*/ 666688 h 875301"/>
                    <a:gd name="connsiteX6" fmla="*/ 37635 w 795082"/>
                    <a:gd name="connsiteY6" fmla="*/ 869903 h 875301"/>
                    <a:gd name="connsiteX7" fmla="*/ 1806 w 795082"/>
                    <a:gd name="connsiteY7" fmla="*/ 838036 h 875301"/>
                    <a:gd name="connsiteX8" fmla="*/ 124048 w 795082"/>
                    <a:gd name="connsiteY8" fmla="*/ 248097 h 875301"/>
                    <a:gd name="connsiteX0" fmla="*/ 124048 w 793494"/>
                    <a:gd name="connsiteY0" fmla="*/ 247108 h 874312"/>
                    <a:gd name="connsiteX1" fmla="*/ 173321 w 793494"/>
                    <a:gd name="connsiteY1" fmla="*/ 197101 h 874312"/>
                    <a:gd name="connsiteX2" fmla="*/ 764259 w 793494"/>
                    <a:gd name="connsiteY2" fmla="*/ 3331 h 874312"/>
                    <a:gd name="connsiteX3" fmla="*/ 793494 w 793494"/>
                    <a:gd name="connsiteY3" fmla="*/ 29233 h 874312"/>
                    <a:gd name="connsiteX4" fmla="*/ 644691 w 793494"/>
                    <a:gd name="connsiteY4" fmla="*/ 629220 h 874312"/>
                    <a:gd name="connsiteX5" fmla="*/ 606420 w 793494"/>
                    <a:gd name="connsiteY5" fmla="*/ 665699 h 874312"/>
                    <a:gd name="connsiteX6" fmla="*/ 37635 w 793494"/>
                    <a:gd name="connsiteY6" fmla="*/ 868914 h 874312"/>
                    <a:gd name="connsiteX7" fmla="*/ 1806 w 793494"/>
                    <a:gd name="connsiteY7" fmla="*/ 837047 h 874312"/>
                    <a:gd name="connsiteX8" fmla="*/ 124048 w 793494"/>
                    <a:gd name="connsiteY8" fmla="*/ 247108 h 874312"/>
                    <a:gd name="connsiteX0" fmla="*/ 124048 w 793494"/>
                    <a:gd name="connsiteY0" fmla="*/ 248036 h 875240"/>
                    <a:gd name="connsiteX1" fmla="*/ 173321 w 793494"/>
                    <a:gd name="connsiteY1" fmla="*/ 198029 h 875240"/>
                    <a:gd name="connsiteX2" fmla="*/ 764259 w 793494"/>
                    <a:gd name="connsiteY2" fmla="*/ 4259 h 875240"/>
                    <a:gd name="connsiteX3" fmla="*/ 793494 w 793494"/>
                    <a:gd name="connsiteY3" fmla="*/ 30161 h 875240"/>
                    <a:gd name="connsiteX4" fmla="*/ 644691 w 793494"/>
                    <a:gd name="connsiteY4" fmla="*/ 630148 h 875240"/>
                    <a:gd name="connsiteX5" fmla="*/ 606420 w 793494"/>
                    <a:gd name="connsiteY5" fmla="*/ 666627 h 875240"/>
                    <a:gd name="connsiteX6" fmla="*/ 37635 w 793494"/>
                    <a:gd name="connsiteY6" fmla="*/ 869842 h 875240"/>
                    <a:gd name="connsiteX7" fmla="*/ 1806 w 793494"/>
                    <a:gd name="connsiteY7" fmla="*/ 837975 h 875240"/>
                    <a:gd name="connsiteX8" fmla="*/ 124048 w 793494"/>
                    <a:gd name="connsiteY8" fmla="*/ 248036 h 875240"/>
                    <a:gd name="connsiteX0" fmla="*/ 124048 w 789365"/>
                    <a:gd name="connsiteY0" fmla="*/ 246759 h 873963"/>
                    <a:gd name="connsiteX1" fmla="*/ 173321 w 789365"/>
                    <a:gd name="connsiteY1" fmla="*/ 196752 h 873963"/>
                    <a:gd name="connsiteX2" fmla="*/ 764259 w 789365"/>
                    <a:gd name="connsiteY2" fmla="*/ 2982 h 873963"/>
                    <a:gd name="connsiteX3" fmla="*/ 789365 w 789365"/>
                    <a:gd name="connsiteY3" fmla="*/ 38036 h 873963"/>
                    <a:gd name="connsiteX4" fmla="*/ 644691 w 789365"/>
                    <a:gd name="connsiteY4" fmla="*/ 628871 h 873963"/>
                    <a:gd name="connsiteX5" fmla="*/ 606420 w 789365"/>
                    <a:gd name="connsiteY5" fmla="*/ 665350 h 873963"/>
                    <a:gd name="connsiteX6" fmla="*/ 37635 w 789365"/>
                    <a:gd name="connsiteY6" fmla="*/ 868565 h 873963"/>
                    <a:gd name="connsiteX7" fmla="*/ 1806 w 789365"/>
                    <a:gd name="connsiteY7" fmla="*/ 836698 h 873963"/>
                    <a:gd name="connsiteX8" fmla="*/ 124048 w 789365"/>
                    <a:gd name="connsiteY8" fmla="*/ 246759 h 873963"/>
                    <a:gd name="connsiteX0" fmla="*/ 124048 w 791438"/>
                    <a:gd name="connsiteY0" fmla="*/ 247887 h 875091"/>
                    <a:gd name="connsiteX1" fmla="*/ 173321 w 791438"/>
                    <a:gd name="connsiteY1" fmla="*/ 197880 h 875091"/>
                    <a:gd name="connsiteX2" fmla="*/ 764259 w 791438"/>
                    <a:gd name="connsiteY2" fmla="*/ 4110 h 875091"/>
                    <a:gd name="connsiteX3" fmla="*/ 789365 w 791438"/>
                    <a:gd name="connsiteY3" fmla="*/ 39164 h 875091"/>
                    <a:gd name="connsiteX4" fmla="*/ 644691 w 791438"/>
                    <a:gd name="connsiteY4" fmla="*/ 629999 h 875091"/>
                    <a:gd name="connsiteX5" fmla="*/ 606420 w 791438"/>
                    <a:gd name="connsiteY5" fmla="*/ 666478 h 875091"/>
                    <a:gd name="connsiteX6" fmla="*/ 37635 w 791438"/>
                    <a:gd name="connsiteY6" fmla="*/ 869693 h 875091"/>
                    <a:gd name="connsiteX7" fmla="*/ 1806 w 791438"/>
                    <a:gd name="connsiteY7" fmla="*/ 837826 h 875091"/>
                    <a:gd name="connsiteX8" fmla="*/ 124048 w 791438"/>
                    <a:gd name="connsiteY8" fmla="*/ 247887 h 875091"/>
                    <a:gd name="connsiteX0" fmla="*/ 124048 w 790253"/>
                    <a:gd name="connsiteY0" fmla="*/ 245693 h 872897"/>
                    <a:gd name="connsiteX1" fmla="*/ 173321 w 790253"/>
                    <a:gd name="connsiteY1" fmla="*/ 195686 h 872897"/>
                    <a:gd name="connsiteX2" fmla="*/ 753132 w 790253"/>
                    <a:gd name="connsiteY2" fmla="*/ 4606 h 872897"/>
                    <a:gd name="connsiteX3" fmla="*/ 789365 w 790253"/>
                    <a:gd name="connsiteY3" fmla="*/ 36970 h 872897"/>
                    <a:gd name="connsiteX4" fmla="*/ 644691 w 790253"/>
                    <a:gd name="connsiteY4" fmla="*/ 627805 h 872897"/>
                    <a:gd name="connsiteX5" fmla="*/ 606420 w 790253"/>
                    <a:gd name="connsiteY5" fmla="*/ 664284 h 872897"/>
                    <a:gd name="connsiteX6" fmla="*/ 37635 w 790253"/>
                    <a:gd name="connsiteY6" fmla="*/ 867499 h 872897"/>
                    <a:gd name="connsiteX7" fmla="*/ 1806 w 790253"/>
                    <a:gd name="connsiteY7" fmla="*/ 835632 h 872897"/>
                    <a:gd name="connsiteX8" fmla="*/ 124048 w 790253"/>
                    <a:gd name="connsiteY8" fmla="*/ 245693 h 872897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2883 w 790424"/>
                    <a:gd name="connsiteY0" fmla="*/ 245927 h 859457"/>
                    <a:gd name="connsiteX1" fmla="*/ 172156 w 790424"/>
                    <a:gd name="connsiteY1" fmla="*/ 195920 h 859457"/>
                    <a:gd name="connsiteX2" fmla="*/ 751967 w 790424"/>
                    <a:gd name="connsiteY2" fmla="*/ 4840 h 859457"/>
                    <a:gd name="connsiteX3" fmla="*/ 788200 w 790424"/>
                    <a:gd name="connsiteY3" fmla="*/ 37204 h 859457"/>
                    <a:gd name="connsiteX4" fmla="*/ 643526 w 790424"/>
                    <a:gd name="connsiteY4" fmla="*/ 628039 h 859457"/>
                    <a:gd name="connsiteX5" fmla="*/ 605255 w 790424"/>
                    <a:gd name="connsiteY5" fmla="*/ 664518 h 859457"/>
                    <a:gd name="connsiteX6" fmla="*/ 58009 w 790424"/>
                    <a:gd name="connsiteY6" fmla="*/ 844406 h 859457"/>
                    <a:gd name="connsiteX7" fmla="*/ 641 w 790424"/>
                    <a:gd name="connsiteY7" fmla="*/ 835866 h 859457"/>
                    <a:gd name="connsiteX8" fmla="*/ 122883 w 790424"/>
                    <a:gd name="connsiteY8" fmla="*/ 245927 h 859457"/>
                    <a:gd name="connsiteX0" fmla="*/ 122633 w 790174"/>
                    <a:gd name="connsiteY0" fmla="*/ 245927 h 852924"/>
                    <a:gd name="connsiteX1" fmla="*/ 171906 w 790174"/>
                    <a:gd name="connsiteY1" fmla="*/ 195920 h 852924"/>
                    <a:gd name="connsiteX2" fmla="*/ 751717 w 790174"/>
                    <a:gd name="connsiteY2" fmla="*/ 4840 h 852924"/>
                    <a:gd name="connsiteX3" fmla="*/ 787950 w 790174"/>
                    <a:gd name="connsiteY3" fmla="*/ 37204 h 852924"/>
                    <a:gd name="connsiteX4" fmla="*/ 643276 w 790174"/>
                    <a:gd name="connsiteY4" fmla="*/ 628039 h 852924"/>
                    <a:gd name="connsiteX5" fmla="*/ 605005 w 790174"/>
                    <a:gd name="connsiteY5" fmla="*/ 664518 h 852924"/>
                    <a:gd name="connsiteX6" fmla="*/ 77144 w 790174"/>
                    <a:gd name="connsiteY6" fmla="*/ 823412 h 852924"/>
                    <a:gd name="connsiteX7" fmla="*/ 391 w 790174"/>
                    <a:gd name="connsiteY7" fmla="*/ 835866 h 852924"/>
                    <a:gd name="connsiteX8" fmla="*/ 122633 w 790174"/>
                    <a:gd name="connsiteY8" fmla="*/ 245927 h 852924"/>
                    <a:gd name="connsiteX0" fmla="*/ 122633 w 772384"/>
                    <a:gd name="connsiteY0" fmla="*/ 242770 h 849767"/>
                    <a:gd name="connsiteX1" fmla="*/ 171906 w 772384"/>
                    <a:gd name="connsiteY1" fmla="*/ 192763 h 849767"/>
                    <a:gd name="connsiteX2" fmla="*/ 751717 w 772384"/>
                    <a:gd name="connsiteY2" fmla="*/ 1683 h 849767"/>
                    <a:gd name="connsiteX3" fmla="*/ 753488 w 772384"/>
                    <a:gd name="connsiteY3" fmla="*/ 71371 h 849767"/>
                    <a:gd name="connsiteX4" fmla="*/ 643276 w 772384"/>
                    <a:gd name="connsiteY4" fmla="*/ 624882 h 849767"/>
                    <a:gd name="connsiteX5" fmla="*/ 605005 w 772384"/>
                    <a:gd name="connsiteY5" fmla="*/ 661361 h 849767"/>
                    <a:gd name="connsiteX6" fmla="*/ 77144 w 772384"/>
                    <a:gd name="connsiteY6" fmla="*/ 820255 h 849767"/>
                    <a:gd name="connsiteX7" fmla="*/ 391 w 772384"/>
                    <a:gd name="connsiteY7" fmla="*/ 832709 h 849767"/>
                    <a:gd name="connsiteX8" fmla="*/ 122633 w 772384"/>
                    <a:gd name="connsiteY8" fmla="*/ 242770 h 849767"/>
                    <a:gd name="connsiteX0" fmla="*/ 122741 w 772492"/>
                    <a:gd name="connsiteY0" fmla="*/ 242770 h 852917"/>
                    <a:gd name="connsiteX1" fmla="*/ 172014 w 772492"/>
                    <a:gd name="connsiteY1" fmla="*/ 192763 h 852917"/>
                    <a:gd name="connsiteX2" fmla="*/ 751825 w 772492"/>
                    <a:gd name="connsiteY2" fmla="*/ 1683 h 852917"/>
                    <a:gd name="connsiteX3" fmla="*/ 753596 w 772492"/>
                    <a:gd name="connsiteY3" fmla="*/ 71371 h 852917"/>
                    <a:gd name="connsiteX4" fmla="*/ 643384 w 772492"/>
                    <a:gd name="connsiteY4" fmla="*/ 624882 h 852917"/>
                    <a:gd name="connsiteX5" fmla="*/ 605113 w 772492"/>
                    <a:gd name="connsiteY5" fmla="*/ 661361 h 852917"/>
                    <a:gd name="connsiteX6" fmla="*/ 66482 w 772492"/>
                    <a:gd name="connsiteY6" fmla="*/ 831918 h 852917"/>
                    <a:gd name="connsiteX7" fmla="*/ 499 w 772492"/>
                    <a:gd name="connsiteY7" fmla="*/ 832709 h 852917"/>
                    <a:gd name="connsiteX8" fmla="*/ 122741 w 772492"/>
                    <a:gd name="connsiteY8" fmla="*/ 242770 h 852917"/>
                    <a:gd name="connsiteX0" fmla="*/ 104002 w 753753"/>
                    <a:gd name="connsiteY0" fmla="*/ 242770 h 839381"/>
                    <a:gd name="connsiteX1" fmla="*/ 153275 w 753753"/>
                    <a:gd name="connsiteY1" fmla="*/ 192763 h 839381"/>
                    <a:gd name="connsiteX2" fmla="*/ 733086 w 753753"/>
                    <a:gd name="connsiteY2" fmla="*/ 1683 h 839381"/>
                    <a:gd name="connsiteX3" fmla="*/ 734857 w 753753"/>
                    <a:gd name="connsiteY3" fmla="*/ 71371 h 839381"/>
                    <a:gd name="connsiteX4" fmla="*/ 624645 w 753753"/>
                    <a:gd name="connsiteY4" fmla="*/ 624882 h 839381"/>
                    <a:gd name="connsiteX5" fmla="*/ 586374 w 753753"/>
                    <a:gd name="connsiteY5" fmla="*/ 661361 h 839381"/>
                    <a:gd name="connsiteX6" fmla="*/ 47743 w 753753"/>
                    <a:gd name="connsiteY6" fmla="*/ 831918 h 839381"/>
                    <a:gd name="connsiteX7" fmla="*/ 965 w 753753"/>
                    <a:gd name="connsiteY7" fmla="*/ 807228 h 839381"/>
                    <a:gd name="connsiteX8" fmla="*/ 104002 w 753753"/>
                    <a:gd name="connsiteY8" fmla="*/ 242770 h 839381"/>
                    <a:gd name="connsiteX0" fmla="*/ 104002 w 739271"/>
                    <a:gd name="connsiteY0" fmla="*/ 224656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104002 w 739271"/>
                    <a:gd name="connsiteY8" fmla="*/ 224656 h 821267"/>
                    <a:gd name="connsiteX0" fmla="*/ 86950 w 739271"/>
                    <a:gd name="connsiteY0" fmla="*/ 247803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0531 w 739271"/>
                    <a:gd name="connsiteY1" fmla="*/ 193132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8332 w 737730"/>
                    <a:gd name="connsiteY0" fmla="*/ 233807 h 817611"/>
                    <a:gd name="connsiteX1" fmla="*/ 147605 w 737730"/>
                    <a:gd name="connsiteY1" fmla="*/ 183801 h 817611"/>
                    <a:gd name="connsiteX2" fmla="*/ 705341 w 737730"/>
                    <a:gd name="connsiteY2" fmla="*/ 2588 h 817611"/>
                    <a:gd name="connsiteX3" fmla="*/ 733316 w 737730"/>
                    <a:gd name="connsiteY3" fmla="*/ 53257 h 817611"/>
                    <a:gd name="connsiteX4" fmla="*/ 626876 w 737730"/>
                    <a:gd name="connsiteY4" fmla="*/ 588643 h 817611"/>
                    <a:gd name="connsiteX5" fmla="*/ 573706 w 737730"/>
                    <a:gd name="connsiteY5" fmla="*/ 645937 h 817611"/>
                    <a:gd name="connsiteX6" fmla="*/ 46202 w 737730"/>
                    <a:gd name="connsiteY6" fmla="*/ 813804 h 817611"/>
                    <a:gd name="connsiteX7" fmla="*/ 1042 w 737730"/>
                    <a:gd name="connsiteY7" fmla="*/ 773321 h 817611"/>
                    <a:gd name="connsiteX8" fmla="*/ 98332 w 737730"/>
                    <a:gd name="connsiteY8" fmla="*/ 233807 h 817611"/>
                    <a:gd name="connsiteX0" fmla="*/ 98171 w 737569"/>
                    <a:gd name="connsiteY0" fmla="*/ 233807 h 819939"/>
                    <a:gd name="connsiteX1" fmla="*/ 147444 w 737569"/>
                    <a:gd name="connsiteY1" fmla="*/ 183801 h 819939"/>
                    <a:gd name="connsiteX2" fmla="*/ 705180 w 737569"/>
                    <a:gd name="connsiteY2" fmla="*/ 2588 h 819939"/>
                    <a:gd name="connsiteX3" fmla="*/ 733155 w 737569"/>
                    <a:gd name="connsiteY3" fmla="*/ 53257 h 819939"/>
                    <a:gd name="connsiteX4" fmla="*/ 626715 w 737569"/>
                    <a:gd name="connsiteY4" fmla="*/ 588643 h 819939"/>
                    <a:gd name="connsiteX5" fmla="*/ 573545 w 737569"/>
                    <a:gd name="connsiteY5" fmla="*/ 645937 h 819939"/>
                    <a:gd name="connsiteX6" fmla="*/ 46041 w 737569"/>
                    <a:gd name="connsiteY6" fmla="*/ 813804 h 819939"/>
                    <a:gd name="connsiteX7" fmla="*/ 881 w 737569"/>
                    <a:gd name="connsiteY7" fmla="*/ 773321 h 819939"/>
                    <a:gd name="connsiteX8" fmla="*/ 98171 w 737569"/>
                    <a:gd name="connsiteY8" fmla="*/ 233807 h 819939"/>
                    <a:gd name="connsiteX0" fmla="*/ 98562 w 737960"/>
                    <a:gd name="connsiteY0" fmla="*/ 233807 h 821055"/>
                    <a:gd name="connsiteX1" fmla="*/ 147835 w 737960"/>
                    <a:gd name="connsiteY1" fmla="*/ 183801 h 821055"/>
                    <a:gd name="connsiteX2" fmla="*/ 705571 w 737960"/>
                    <a:gd name="connsiteY2" fmla="*/ 2588 h 821055"/>
                    <a:gd name="connsiteX3" fmla="*/ 733546 w 737960"/>
                    <a:gd name="connsiteY3" fmla="*/ 53257 h 821055"/>
                    <a:gd name="connsiteX4" fmla="*/ 627106 w 737960"/>
                    <a:gd name="connsiteY4" fmla="*/ 588643 h 821055"/>
                    <a:gd name="connsiteX5" fmla="*/ 573936 w 737960"/>
                    <a:gd name="connsiteY5" fmla="*/ 645937 h 821055"/>
                    <a:gd name="connsiteX6" fmla="*/ 46432 w 737960"/>
                    <a:gd name="connsiteY6" fmla="*/ 813804 h 821055"/>
                    <a:gd name="connsiteX7" fmla="*/ 1272 w 737960"/>
                    <a:gd name="connsiteY7" fmla="*/ 773321 h 821055"/>
                    <a:gd name="connsiteX8" fmla="*/ 98562 w 737960"/>
                    <a:gd name="connsiteY8" fmla="*/ 233807 h 821055"/>
                    <a:gd name="connsiteX0" fmla="*/ 98562 w 739165"/>
                    <a:gd name="connsiteY0" fmla="*/ 234909 h 822157"/>
                    <a:gd name="connsiteX1" fmla="*/ 147835 w 739165"/>
                    <a:gd name="connsiteY1" fmla="*/ 184903 h 822157"/>
                    <a:gd name="connsiteX2" fmla="*/ 705571 w 739165"/>
                    <a:gd name="connsiteY2" fmla="*/ 3690 h 822157"/>
                    <a:gd name="connsiteX3" fmla="*/ 735342 w 739165"/>
                    <a:gd name="connsiteY3" fmla="*/ 43053 h 822157"/>
                    <a:gd name="connsiteX4" fmla="*/ 627106 w 739165"/>
                    <a:gd name="connsiteY4" fmla="*/ 589745 h 822157"/>
                    <a:gd name="connsiteX5" fmla="*/ 573936 w 739165"/>
                    <a:gd name="connsiteY5" fmla="*/ 647039 h 822157"/>
                    <a:gd name="connsiteX6" fmla="*/ 46432 w 739165"/>
                    <a:gd name="connsiteY6" fmla="*/ 814906 h 822157"/>
                    <a:gd name="connsiteX7" fmla="*/ 1272 w 739165"/>
                    <a:gd name="connsiteY7" fmla="*/ 774423 h 822157"/>
                    <a:gd name="connsiteX8" fmla="*/ 98562 w 739165"/>
                    <a:gd name="connsiteY8" fmla="*/ 234909 h 822157"/>
                    <a:gd name="connsiteX0" fmla="*/ 98562 w 736847"/>
                    <a:gd name="connsiteY0" fmla="*/ 236480 h 823728"/>
                    <a:gd name="connsiteX1" fmla="*/ 147835 w 736847"/>
                    <a:gd name="connsiteY1" fmla="*/ 186474 h 823728"/>
                    <a:gd name="connsiteX2" fmla="*/ 694265 w 736847"/>
                    <a:gd name="connsiteY2" fmla="*/ 3465 h 823728"/>
                    <a:gd name="connsiteX3" fmla="*/ 735342 w 736847"/>
                    <a:gd name="connsiteY3" fmla="*/ 44624 h 823728"/>
                    <a:gd name="connsiteX4" fmla="*/ 627106 w 736847"/>
                    <a:gd name="connsiteY4" fmla="*/ 591316 h 823728"/>
                    <a:gd name="connsiteX5" fmla="*/ 573936 w 736847"/>
                    <a:gd name="connsiteY5" fmla="*/ 648610 h 823728"/>
                    <a:gd name="connsiteX6" fmla="*/ 46432 w 736847"/>
                    <a:gd name="connsiteY6" fmla="*/ 816477 h 823728"/>
                    <a:gd name="connsiteX7" fmla="*/ 1272 w 736847"/>
                    <a:gd name="connsiteY7" fmla="*/ 775994 h 823728"/>
                    <a:gd name="connsiteX8" fmla="*/ 98562 w 736847"/>
                    <a:gd name="connsiteY8" fmla="*/ 236480 h 823728"/>
                    <a:gd name="connsiteX0" fmla="*/ 98562 w 737417"/>
                    <a:gd name="connsiteY0" fmla="*/ 236551 h 823799"/>
                    <a:gd name="connsiteX1" fmla="*/ 147835 w 737417"/>
                    <a:gd name="connsiteY1" fmla="*/ 186545 h 823799"/>
                    <a:gd name="connsiteX2" fmla="*/ 694265 w 737417"/>
                    <a:gd name="connsiteY2" fmla="*/ 3536 h 823799"/>
                    <a:gd name="connsiteX3" fmla="*/ 735342 w 737417"/>
                    <a:gd name="connsiteY3" fmla="*/ 44695 h 823799"/>
                    <a:gd name="connsiteX4" fmla="*/ 627106 w 737417"/>
                    <a:gd name="connsiteY4" fmla="*/ 591387 h 823799"/>
                    <a:gd name="connsiteX5" fmla="*/ 573936 w 737417"/>
                    <a:gd name="connsiteY5" fmla="*/ 648681 h 823799"/>
                    <a:gd name="connsiteX6" fmla="*/ 46432 w 737417"/>
                    <a:gd name="connsiteY6" fmla="*/ 816548 h 823799"/>
                    <a:gd name="connsiteX7" fmla="*/ 1272 w 737417"/>
                    <a:gd name="connsiteY7" fmla="*/ 776065 h 823799"/>
                    <a:gd name="connsiteX8" fmla="*/ 98562 w 737417"/>
                    <a:gd name="connsiteY8" fmla="*/ 236551 h 823799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7106 w 738110"/>
                    <a:gd name="connsiteY4" fmla="*/ 593880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9248 w 738796"/>
                    <a:gd name="connsiteY0" fmla="*/ 239044 h 827408"/>
                    <a:gd name="connsiteX1" fmla="*/ 148521 w 738796"/>
                    <a:gd name="connsiteY1" fmla="*/ 189038 h 827408"/>
                    <a:gd name="connsiteX2" fmla="*/ 694951 w 738796"/>
                    <a:gd name="connsiteY2" fmla="*/ 6029 h 827408"/>
                    <a:gd name="connsiteX3" fmla="*/ 736028 w 738796"/>
                    <a:gd name="connsiteY3" fmla="*/ 47188 h 827408"/>
                    <a:gd name="connsiteX4" fmla="*/ 626174 w 738796"/>
                    <a:gd name="connsiteY4" fmla="*/ 609671 h 827408"/>
                    <a:gd name="connsiteX5" fmla="*/ 585749 w 738796"/>
                    <a:gd name="connsiteY5" fmla="*/ 648484 h 827408"/>
                    <a:gd name="connsiteX6" fmla="*/ 47118 w 738796"/>
                    <a:gd name="connsiteY6" fmla="*/ 819041 h 827408"/>
                    <a:gd name="connsiteX7" fmla="*/ 1958 w 738796"/>
                    <a:gd name="connsiteY7" fmla="*/ 778558 h 827408"/>
                    <a:gd name="connsiteX8" fmla="*/ 99248 w 738796"/>
                    <a:gd name="connsiteY8" fmla="*/ 239044 h 827408"/>
                    <a:gd name="connsiteX0" fmla="*/ 99248 w 740665"/>
                    <a:gd name="connsiteY0" fmla="*/ 240101 h 828465"/>
                    <a:gd name="connsiteX1" fmla="*/ 148521 w 740665"/>
                    <a:gd name="connsiteY1" fmla="*/ 190095 h 828465"/>
                    <a:gd name="connsiteX2" fmla="*/ 694951 w 740665"/>
                    <a:gd name="connsiteY2" fmla="*/ 7086 h 828465"/>
                    <a:gd name="connsiteX3" fmla="*/ 736028 w 740665"/>
                    <a:gd name="connsiteY3" fmla="*/ 48245 h 828465"/>
                    <a:gd name="connsiteX4" fmla="*/ 626174 w 740665"/>
                    <a:gd name="connsiteY4" fmla="*/ 610728 h 828465"/>
                    <a:gd name="connsiteX5" fmla="*/ 585749 w 740665"/>
                    <a:gd name="connsiteY5" fmla="*/ 649541 h 828465"/>
                    <a:gd name="connsiteX6" fmla="*/ 47118 w 740665"/>
                    <a:gd name="connsiteY6" fmla="*/ 820098 h 828465"/>
                    <a:gd name="connsiteX7" fmla="*/ 1958 w 740665"/>
                    <a:gd name="connsiteY7" fmla="*/ 779615 h 828465"/>
                    <a:gd name="connsiteX8" fmla="*/ 99248 w 740665"/>
                    <a:gd name="connsiteY8" fmla="*/ 240101 h 828465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44368"/>
                    <a:gd name="connsiteY0" fmla="*/ 241057 h 829421"/>
                    <a:gd name="connsiteX1" fmla="*/ 148521 w 744368"/>
                    <a:gd name="connsiteY1" fmla="*/ 191051 h 829421"/>
                    <a:gd name="connsiteX2" fmla="*/ 694951 w 744368"/>
                    <a:gd name="connsiteY2" fmla="*/ 8042 h 829421"/>
                    <a:gd name="connsiteX3" fmla="*/ 742489 w 744368"/>
                    <a:gd name="connsiteY3" fmla="*/ 42203 h 829421"/>
                    <a:gd name="connsiteX4" fmla="*/ 626174 w 744368"/>
                    <a:gd name="connsiteY4" fmla="*/ 611684 h 829421"/>
                    <a:gd name="connsiteX5" fmla="*/ 585749 w 744368"/>
                    <a:gd name="connsiteY5" fmla="*/ 650497 h 829421"/>
                    <a:gd name="connsiteX6" fmla="*/ 47118 w 744368"/>
                    <a:gd name="connsiteY6" fmla="*/ 821054 h 829421"/>
                    <a:gd name="connsiteX7" fmla="*/ 1958 w 744368"/>
                    <a:gd name="connsiteY7" fmla="*/ 780571 h 829421"/>
                    <a:gd name="connsiteX8" fmla="*/ 99248 w 744368"/>
                    <a:gd name="connsiteY8" fmla="*/ 241057 h 829421"/>
                    <a:gd name="connsiteX0" fmla="*/ 99248 w 742901"/>
                    <a:gd name="connsiteY0" fmla="*/ 238824 h 827188"/>
                    <a:gd name="connsiteX1" fmla="*/ 148521 w 742901"/>
                    <a:gd name="connsiteY1" fmla="*/ 188818 h 827188"/>
                    <a:gd name="connsiteX2" fmla="*/ 694951 w 742901"/>
                    <a:gd name="connsiteY2" fmla="*/ 5809 h 827188"/>
                    <a:gd name="connsiteX3" fmla="*/ 742489 w 742901"/>
                    <a:gd name="connsiteY3" fmla="*/ 39970 h 827188"/>
                    <a:gd name="connsiteX4" fmla="*/ 626174 w 742901"/>
                    <a:gd name="connsiteY4" fmla="*/ 609451 h 827188"/>
                    <a:gd name="connsiteX5" fmla="*/ 585749 w 742901"/>
                    <a:gd name="connsiteY5" fmla="*/ 648264 h 827188"/>
                    <a:gd name="connsiteX6" fmla="*/ 47118 w 742901"/>
                    <a:gd name="connsiteY6" fmla="*/ 818821 h 827188"/>
                    <a:gd name="connsiteX7" fmla="*/ 1958 w 742901"/>
                    <a:gd name="connsiteY7" fmla="*/ 778338 h 827188"/>
                    <a:gd name="connsiteX8" fmla="*/ 99248 w 742901"/>
                    <a:gd name="connsiteY8" fmla="*/ 238824 h 827188"/>
                    <a:gd name="connsiteX0" fmla="*/ 99248 w 744506"/>
                    <a:gd name="connsiteY0" fmla="*/ 238861 h 827225"/>
                    <a:gd name="connsiteX1" fmla="*/ 148521 w 744506"/>
                    <a:gd name="connsiteY1" fmla="*/ 188855 h 827225"/>
                    <a:gd name="connsiteX2" fmla="*/ 694951 w 744506"/>
                    <a:gd name="connsiteY2" fmla="*/ 5846 h 827225"/>
                    <a:gd name="connsiteX3" fmla="*/ 742489 w 744506"/>
                    <a:gd name="connsiteY3" fmla="*/ 40007 h 827225"/>
                    <a:gd name="connsiteX4" fmla="*/ 626174 w 744506"/>
                    <a:gd name="connsiteY4" fmla="*/ 609488 h 827225"/>
                    <a:gd name="connsiteX5" fmla="*/ 585749 w 744506"/>
                    <a:gd name="connsiteY5" fmla="*/ 648301 h 827225"/>
                    <a:gd name="connsiteX6" fmla="*/ 47118 w 744506"/>
                    <a:gd name="connsiteY6" fmla="*/ 818858 h 827225"/>
                    <a:gd name="connsiteX7" fmla="*/ 1958 w 744506"/>
                    <a:gd name="connsiteY7" fmla="*/ 778375 h 827225"/>
                    <a:gd name="connsiteX8" fmla="*/ 99248 w 744506"/>
                    <a:gd name="connsiteY8" fmla="*/ 238861 h 827225"/>
                    <a:gd name="connsiteX0" fmla="*/ 99248 w 744507"/>
                    <a:gd name="connsiteY0" fmla="*/ 238861 h 827225"/>
                    <a:gd name="connsiteX1" fmla="*/ 148521 w 744507"/>
                    <a:gd name="connsiteY1" fmla="*/ 188855 h 827225"/>
                    <a:gd name="connsiteX2" fmla="*/ 694951 w 744507"/>
                    <a:gd name="connsiteY2" fmla="*/ 5846 h 827225"/>
                    <a:gd name="connsiteX3" fmla="*/ 742489 w 744507"/>
                    <a:gd name="connsiteY3" fmla="*/ 40007 h 827225"/>
                    <a:gd name="connsiteX4" fmla="*/ 626174 w 744507"/>
                    <a:gd name="connsiteY4" fmla="*/ 609488 h 827225"/>
                    <a:gd name="connsiteX5" fmla="*/ 585749 w 744507"/>
                    <a:gd name="connsiteY5" fmla="*/ 648301 h 827225"/>
                    <a:gd name="connsiteX6" fmla="*/ 47118 w 744507"/>
                    <a:gd name="connsiteY6" fmla="*/ 818858 h 827225"/>
                    <a:gd name="connsiteX7" fmla="*/ 1958 w 744507"/>
                    <a:gd name="connsiteY7" fmla="*/ 778375 h 827225"/>
                    <a:gd name="connsiteX8" fmla="*/ 99248 w 744507"/>
                    <a:gd name="connsiteY8" fmla="*/ 238861 h 827225"/>
                    <a:gd name="connsiteX0" fmla="*/ 99248 w 745020"/>
                    <a:gd name="connsiteY0" fmla="*/ 238941 h 827305"/>
                    <a:gd name="connsiteX1" fmla="*/ 148521 w 745020"/>
                    <a:gd name="connsiteY1" fmla="*/ 188935 h 827305"/>
                    <a:gd name="connsiteX2" fmla="*/ 694951 w 745020"/>
                    <a:gd name="connsiteY2" fmla="*/ 5926 h 827305"/>
                    <a:gd name="connsiteX3" fmla="*/ 742489 w 745020"/>
                    <a:gd name="connsiteY3" fmla="*/ 40087 h 827305"/>
                    <a:gd name="connsiteX4" fmla="*/ 626174 w 745020"/>
                    <a:gd name="connsiteY4" fmla="*/ 609568 h 827305"/>
                    <a:gd name="connsiteX5" fmla="*/ 585749 w 745020"/>
                    <a:gd name="connsiteY5" fmla="*/ 648381 h 827305"/>
                    <a:gd name="connsiteX6" fmla="*/ 47118 w 745020"/>
                    <a:gd name="connsiteY6" fmla="*/ 818938 h 827305"/>
                    <a:gd name="connsiteX7" fmla="*/ 1958 w 745020"/>
                    <a:gd name="connsiteY7" fmla="*/ 778455 h 827305"/>
                    <a:gd name="connsiteX8" fmla="*/ 99248 w 745020"/>
                    <a:gd name="connsiteY8" fmla="*/ 238941 h 827305"/>
                    <a:gd name="connsiteX0" fmla="*/ 99248 w 744472"/>
                    <a:gd name="connsiteY0" fmla="*/ 242847 h 831211"/>
                    <a:gd name="connsiteX1" fmla="*/ 148521 w 744472"/>
                    <a:gd name="connsiteY1" fmla="*/ 192841 h 831211"/>
                    <a:gd name="connsiteX2" fmla="*/ 694951 w 744472"/>
                    <a:gd name="connsiteY2" fmla="*/ 9832 h 831211"/>
                    <a:gd name="connsiteX3" fmla="*/ 742489 w 744472"/>
                    <a:gd name="connsiteY3" fmla="*/ 43993 h 831211"/>
                    <a:gd name="connsiteX4" fmla="*/ 626174 w 744472"/>
                    <a:gd name="connsiteY4" fmla="*/ 613474 h 831211"/>
                    <a:gd name="connsiteX5" fmla="*/ 585749 w 744472"/>
                    <a:gd name="connsiteY5" fmla="*/ 652287 h 831211"/>
                    <a:gd name="connsiteX6" fmla="*/ 47118 w 744472"/>
                    <a:gd name="connsiteY6" fmla="*/ 822844 h 831211"/>
                    <a:gd name="connsiteX7" fmla="*/ 1958 w 744472"/>
                    <a:gd name="connsiteY7" fmla="*/ 782361 h 831211"/>
                    <a:gd name="connsiteX8" fmla="*/ 99248 w 744472"/>
                    <a:gd name="connsiteY8" fmla="*/ 242847 h 831211"/>
                    <a:gd name="connsiteX0" fmla="*/ 99248 w 745295"/>
                    <a:gd name="connsiteY0" fmla="*/ 241971 h 830335"/>
                    <a:gd name="connsiteX1" fmla="*/ 148521 w 745295"/>
                    <a:gd name="connsiteY1" fmla="*/ 191965 h 830335"/>
                    <a:gd name="connsiteX2" fmla="*/ 694951 w 745295"/>
                    <a:gd name="connsiteY2" fmla="*/ 8956 h 830335"/>
                    <a:gd name="connsiteX3" fmla="*/ 742489 w 745295"/>
                    <a:gd name="connsiteY3" fmla="*/ 43117 h 830335"/>
                    <a:gd name="connsiteX4" fmla="*/ 626174 w 745295"/>
                    <a:gd name="connsiteY4" fmla="*/ 612598 h 830335"/>
                    <a:gd name="connsiteX5" fmla="*/ 585749 w 745295"/>
                    <a:gd name="connsiteY5" fmla="*/ 651411 h 830335"/>
                    <a:gd name="connsiteX6" fmla="*/ 47118 w 745295"/>
                    <a:gd name="connsiteY6" fmla="*/ 821968 h 830335"/>
                    <a:gd name="connsiteX7" fmla="*/ 1958 w 745295"/>
                    <a:gd name="connsiteY7" fmla="*/ 781485 h 830335"/>
                    <a:gd name="connsiteX8" fmla="*/ 99248 w 745295"/>
                    <a:gd name="connsiteY8" fmla="*/ 241971 h 830335"/>
                    <a:gd name="connsiteX0" fmla="*/ 99248 w 746062"/>
                    <a:gd name="connsiteY0" fmla="*/ 244753 h 833117"/>
                    <a:gd name="connsiteX1" fmla="*/ 148521 w 746062"/>
                    <a:gd name="connsiteY1" fmla="*/ 194747 h 833117"/>
                    <a:gd name="connsiteX2" fmla="*/ 694951 w 746062"/>
                    <a:gd name="connsiteY2" fmla="*/ 11738 h 833117"/>
                    <a:gd name="connsiteX3" fmla="*/ 742489 w 746062"/>
                    <a:gd name="connsiteY3" fmla="*/ 45899 h 833117"/>
                    <a:gd name="connsiteX4" fmla="*/ 626174 w 746062"/>
                    <a:gd name="connsiteY4" fmla="*/ 615380 h 833117"/>
                    <a:gd name="connsiteX5" fmla="*/ 585749 w 746062"/>
                    <a:gd name="connsiteY5" fmla="*/ 654193 h 833117"/>
                    <a:gd name="connsiteX6" fmla="*/ 47118 w 746062"/>
                    <a:gd name="connsiteY6" fmla="*/ 824750 h 833117"/>
                    <a:gd name="connsiteX7" fmla="*/ 1958 w 746062"/>
                    <a:gd name="connsiteY7" fmla="*/ 784267 h 833117"/>
                    <a:gd name="connsiteX8" fmla="*/ 99248 w 746062"/>
                    <a:gd name="connsiteY8" fmla="*/ 244753 h 833117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102354 w 748001"/>
                    <a:gd name="connsiteY6" fmla="*/ 810647 h 833166"/>
                    <a:gd name="connsiteX7" fmla="*/ 47118 w 748001"/>
                    <a:gd name="connsiteY7" fmla="*/ 824799 h 833166"/>
                    <a:gd name="connsiteX8" fmla="*/ 1958 w 748001"/>
                    <a:gd name="connsiteY8" fmla="*/ 784316 h 833166"/>
                    <a:gd name="connsiteX9" fmla="*/ 99248 w 748001"/>
                    <a:gd name="connsiteY9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102354 w 748001"/>
                    <a:gd name="connsiteY7" fmla="*/ 810647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107613 w 756366"/>
                    <a:gd name="connsiteY0" fmla="*/ 244802 h 839178"/>
                    <a:gd name="connsiteX1" fmla="*/ 156886 w 756366"/>
                    <a:gd name="connsiteY1" fmla="*/ 194796 h 839178"/>
                    <a:gd name="connsiteX2" fmla="*/ 703316 w 756366"/>
                    <a:gd name="connsiteY2" fmla="*/ 11787 h 839178"/>
                    <a:gd name="connsiteX3" fmla="*/ 750854 w 756366"/>
                    <a:gd name="connsiteY3" fmla="*/ 45948 h 839178"/>
                    <a:gd name="connsiteX4" fmla="*/ 634539 w 756366"/>
                    <a:gd name="connsiteY4" fmla="*/ 615429 h 839178"/>
                    <a:gd name="connsiteX5" fmla="*/ 594114 w 756366"/>
                    <a:gd name="connsiteY5" fmla="*/ 654242 h 839178"/>
                    <a:gd name="connsiteX6" fmla="*/ 225939 w 756366"/>
                    <a:gd name="connsiteY6" fmla="*/ 770105 h 839178"/>
                    <a:gd name="connsiteX7" fmla="*/ 86312 w 756366"/>
                    <a:gd name="connsiteY7" fmla="*/ 818360 h 839178"/>
                    <a:gd name="connsiteX8" fmla="*/ 31075 w 756366"/>
                    <a:gd name="connsiteY8" fmla="*/ 832512 h 839178"/>
                    <a:gd name="connsiteX9" fmla="*/ 10323 w 756366"/>
                    <a:gd name="connsiteY9" fmla="*/ 784316 h 839178"/>
                    <a:gd name="connsiteX10" fmla="*/ 107613 w 756366"/>
                    <a:gd name="connsiteY10" fmla="*/ 244802 h 839178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61544 w 749543"/>
                    <a:gd name="connsiteY7" fmla="*/ 819075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178731 w 749543"/>
                    <a:gd name="connsiteY7" fmla="*/ 827886 h 835935"/>
                    <a:gd name="connsiteX8" fmla="*/ 57237 w 749543"/>
                    <a:gd name="connsiteY8" fmla="*/ 823740 h 835935"/>
                    <a:gd name="connsiteX9" fmla="*/ 24252 w 749543"/>
                    <a:gd name="connsiteY9" fmla="*/ 832512 h 835935"/>
                    <a:gd name="connsiteX10" fmla="*/ 3500 w 749543"/>
                    <a:gd name="connsiteY10" fmla="*/ 784316 h 835935"/>
                    <a:gd name="connsiteX11" fmla="*/ 100790 w 749543"/>
                    <a:gd name="connsiteY11" fmla="*/ 244802 h 835935"/>
                    <a:gd name="connsiteX0" fmla="*/ 100790 w 749543"/>
                    <a:gd name="connsiteY0" fmla="*/ 244802 h 1050050"/>
                    <a:gd name="connsiteX1" fmla="*/ 150063 w 749543"/>
                    <a:gd name="connsiteY1" fmla="*/ 194796 h 1050050"/>
                    <a:gd name="connsiteX2" fmla="*/ 696493 w 749543"/>
                    <a:gd name="connsiteY2" fmla="*/ 11787 h 1050050"/>
                    <a:gd name="connsiteX3" fmla="*/ 744031 w 749543"/>
                    <a:gd name="connsiteY3" fmla="*/ 45948 h 1050050"/>
                    <a:gd name="connsiteX4" fmla="*/ 627716 w 749543"/>
                    <a:gd name="connsiteY4" fmla="*/ 615429 h 1050050"/>
                    <a:gd name="connsiteX5" fmla="*/ 587291 w 749543"/>
                    <a:gd name="connsiteY5" fmla="*/ 654242 h 1050050"/>
                    <a:gd name="connsiteX6" fmla="*/ 176941 w 749543"/>
                    <a:gd name="connsiteY6" fmla="*/ 783019 h 1050050"/>
                    <a:gd name="connsiteX7" fmla="*/ 358341 w 749543"/>
                    <a:gd name="connsiteY7" fmla="*/ 1049905 h 1050050"/>
                    <a:gd name="connsiteX8" fmla="*/ 57237 w 749543"/>
                    <a:gd name="connsiteY8" fmla="*/ 823740 h 1050050"/>
                    <a:gd name="connsiteX9" fmla="*/ 24252 w 749543"/>
                    <a:gd name="connsiteY9" fmla="*/ 832512 h 1050050"/>
                    <a:gd name="connsiteX10" fmla="*/ 3500 w 749543"/>
                    <a:gd name="connsiteY10" fmla="*/ 784316 h 1050050"/>
                    <a:gd name="connsiteX11" fmla="*/ 100790 w 749543"/>
                    <a:gd name="connsiteY11" fmla="*/ 244802 h 1050050"/>
                    <a:gd name="connsiteX0" fmla="*/ 100790 w 749543"/>
                    <a:gd name="connsiteY0" fmla="*/ 244802 h 1056678"/>
                    <a:gd name="connsiteX1" fmla="*/ 150063 w 749543"/>
                    <a:gd name="connsiteY1" fmla="*/ 194796 h 1056678"/>
                    <a:gd name="connsiteX2" fmla="*/ 696493 w 749543"/>
                    <a:gd name="connsiteY2" fmla="*/ 11787 h 1056678"/>
                    <a:gd name="connsiteX3" fmla="*/ 744031 w 749543"/>
                    <a:gd name="connsiteY3" fmla="*/ 45948 h 1056678"/>
                    <a:gd name="connsiteX4" fmla="*/ 627716 w 749543"/>
                    <a:gd name="connsiteY4" fmla="*/ 615429 h 1056678"/>
                    <a:gd name="connsiteX5" fmla="*/ 587291 w 749543"/>
                    <a:gd name="connsiteY5" fmla="*/ 654242 h 1056678"/>
                    <a:gd name="connsiteX6" fmla="*/ 176941 w 749543"/>
                    <a:gd name="connsiteY6" fmla="*/ 783019 h 1056678"/>
                    <a:gd name="connsiteX7" fmla="*/ 294821 w 749543"/>
                    <a:gd name="connsiteY7" fmla="*/ 978291 h 1056678"/>
                    <a:gd name="connsiteX8" fmla="*/ 358341 w 749543"/>
                    <a:gd name="connsiteY8" fmla="*/ 1049905 h 1056678"/>
                    <a:gd name="connsiteX9" fmla="*/ 57237 w 749543"/>
                    <a:gd name="connsiteY9" fmla="*/ 823740 h 1056678"/>
                    <a:gd name="connsiteX10" fmla="*/ 24252 w 749543"/>
                    <a:gd name="connsiteY10" fmla="*/ 832512 h 1056678"/>
                    <a:gd name="connsiteX11" fmla="*/ 3500 w 749543"/>
                    <a:gd name="connsiteY11" fmla="*/ 784316 h 1056678"/>
                    <a:gd name="connsiteX12" fmla="*/ 100790 w 749543"/>
                    <a:gd name="connsiteY12" fmla="*/ 244802 h 1056678"/>
                    <a:gd name="connsiteX0" fmla="*/ 100790 w 749543"/>
                    <a:gd name="connsiteY0" fmla="*/ 244802 h 1049991"/>
                    <a:gd name="connsiteX1" fmla="*/ 150063 w 749543"/>
                    <a:gd name="connsiteY1" fmla="*/ 194796 h 1049991"/>
                    <a:gd name="connsiteX2" fmla="*/ 696493 w 749543"/>
                    <a:gd name="connsiteY2" fmla="*/ 11787 h 1049991"/>
                    <a:gd name="connsiteX3" fmla="*/ 744031 w 749543"/>
                    <a:gd name="connsiteY3" fmla="*/ 45948 h 1049991"/>
                    <a:gd name="connsiteX4" fmla="*/ 627716 w 749543"/>
                    <a:gd name="connsiteY4" fmla="*/ 615429 h 1049991"/>
                    <a:gd name="connsiteX5" fmla="*/ 587291 w 749543"/>
                    <a:gd name="connsiteY5" fmla="*/ 654242 h 1049991"/>
                    <a:gd name="connsiteX6" fmla="*/ 176941 w 749543"/>
                    <a:gd name="connsiteY6" fmla="*/ 783019 h 1049991"/>
                    <a:gd name="connsiteX7" fmla="*/ 294821 w 749543"/>
                    <a:gd name="connsiteY7" fmla="*/ 978291 h 1049991"/>
                    <a:gd name="connsiteX8" fmla="*/ 358341 w 749543"/>
                    <a:gd name="connsiteY8" fmla="*/ 1049905 h 1049991"/>
                    <a:gd name="connsiteX9" fmla="*/ 240446 w 749543"/>
                    <a:gd name="connsiteY9" fmla="*/ 966978 h 1049991"/>
                    <a:gd name="connsiteX10" fmla="*/ 57237 w 749543"/>
                    <a:gd name="connsiteY10" fmla="*/ 823740 h 1049991"/>
                    <a:gd name="connsiteX11" fmla="*/ 24252 w 749543"/>
                    <a:gd name="connsiteY11" fmla="*/ 832512 h 1049991"/>
                    <a:gd name="connsiteX12" fmla="*/ 3500 w 749543"/>
                    <a:gd name="connsiteY12" fmla="*/ 784316 h 1049991"/>
                    <a:gd name="connsiteX13" fmla="*/ 100790 w 749543"/>
                    <a:gd name="connsiteY13" fmla="*/ 244802 h 1049991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94821 w 749543"/>
                    <a:gd name="connsiteY7" fmla="*/ 978291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84775 w 749543"/>
                    <a:gd name="connsiteY7" fmla="*/ 951729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00031 w 749543"/>
                    <a:gd name="connsiteY7" fmla="*/ 939887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1206 w 749543"/>
                    <a:gd name="connsiteY9" fmla="*/ 1011486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21569 w 749543"/>
                    <a:gd name="connsiteY7" fmla="*/ 916560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72889 w 749543"/>
                    <a:gd name="connsiteY7" fmla="*/ 963946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65553"/>
                    <a:gd name="connsiteX1" fmla="*/ 150063 w 749543"/>
                    <a:gd name="connsiteY1" fmla="*/ 194796 h 1065553"/>
                    <a:gd name="connsiteX2" fmla="*/ 696493 w 749543"/>
                    <a:gd name="connsiteY2" fmla="*/ 11787 h 1065553"/>
                    <a:gd name="connsiteX3" fmla="*/ 744031 w 749543"/>
                    <a:gd name="connsiteY3" fmla="*/ 45948 h 1065553"/>
                    <a:gd name="connsiteX4" fmla="*/ 627716 w 749543"/>
                    <a:gd name="connsiteY4" fmla="*/ 615429 h 1065553"/>
                    <a:gd name="connsiteX5" fmla="*/ 587291 w 749543"/>
                    <a:gd name="connsiteY5" fmla="*/ 654242 h 1065553"/>
                    <a:gd name="connsiteX6" fmla="*/ 176941 w 749543"/>
                    <a:gd name="connsiteY6" fmla="*/ 783019 h 1065553"/>
                    <a:gd name="connsiteX7" fmla="*/ 372889 w 749543"/>
                    <a:gd name="connsiteY7" fmla="*/ 963946 h 1065553"/>
                    <a:gd name="connsiteX8" fmla="*/ 369109 w 749543"/>
                    <a:gd name="connsiteY8" fmla="*/ 1038241 h 1065553"/>
                    <a:gd name="connsiteX9" fmla="*/ 304501 w 749543"/>
                    <a:gd name="connsiteY9" fmla="*/ 1052051 h 1065553"/>
                    <a:gd name="connsiteX10" fmla="*/ 57237 w 749543"/>
                    <a:gd name="connsiteY10" fmla="*/ 823740 h 1065553"/>
                    <a:gd name="connsiteX11" fmla="*/ 24252 w 749543"/>
                    <a:gd name="connsiteY11" fmla="*/ 832512 h 1065553"/>
                    <a:gd name="connsiteX12" fmla="*/ 3500 w 749543"/>
                    <a:gd name="connsiteY12" fmla="*/ 784316 h 1065553"/>
                    <a:gd name="connsiteX13" fmla="*/ 100790 w 749543"/>
                    <a:gd name="connsiteY13" fmla="*/ 244802 h 1065553"/>
                    <a:gd name="connsiteX0" fmla="*/ 100790 w 749543"/>
                    <a:gd name="connsiteY0" fmla="*/ 244802 h 1058580"/>
                    <a:gd name="connsiteX1" fmla="*/ 150063 w 749543"/>
                    <a:gd name="connsiteY1" fmla="*/ 194796 h 1058580"/>
                    <a:gd name="connsiteX2" fmla="*/ 696493 w 749543"/>
                    <a:gd name="connsiteY2" fmla="*/ 11787 h 1058580"/>
                    <a:gd name="connsiteX3" fmla="*/ 744031 w 749543"/>
                    <a:gd name="connsiteY3" fmla="*/ 45948 h 1058580"/>
                    <a:gd name="connsiteX4" fmla="*/ 627716 w 749543"/>
                    <a:gd name="connsiteY4" fmla="*/ 615429 h 1058580"/>
                    <a:gd name="connsiteX5" fmla="*/ 587291 w 749543"/>
                    <a:gd name="connsiteY5" fmla="*/ 654242 h 1058580"/>
                    <a:gd name="connsiteX6" fmla="*/ 176941 w 749543"/>
                    <a:gd name="connsiteY6" fmla="*/ 783019 h 1058580"/>
                    <a:gd name="connsiteX7" fmla="*/ 372889 w 749543"/>
                    <a:gd name="connsiteY7" fmla="*/ 963946 h 1058580"/>
                    <a:gd name="connsiteX8" fmla="*/ 369109 w 749543"/>
                    <a:gd name="connsiteY8" fmla="*/ 1038241 h 1058580"/>
                    <a:gd name="connsiteX9" fmla="*/ 295170 w 749543"/>
                    <a:gd name="connsiteY9" fmla="*/ 1043435 h 1058580"/>
                    <a:gd name="connsiteX10" fmla="*/ 57237 w 749543"/>
                    <a:gd name="connsiteY10" fmla="*/ 823740 h 1058580"/>
                    <a:gd name="connsiteX11" fmla="*/ 24252 w 749543"/>
                    <a:gd name="connsiteY11" fmla="*/ 832512 h 1058580"/>
                    <a:gd name="connsiteX12" fmla="*/ 3500 w 749543"/>
                    <a:gd name="connsiteY12" fmla="*/ 784316 h 1058580"/>
                    <a:gd name="connsiteX13" fmla="*/ 100790 w 749543"/>
                    <a:gd name="connsiteY13" fmla="*/ 244802 h 1058580"/>
                    <a:gd name="connsiteX0" fmla="*/ 100790 w 749543"/>
                    <a:gd name="connsiteY0" fmla="*/ 244802 h 1062020"/>
                    <a:gd name="connsiteX1" fmla="*/ 150063 w 749543"/>
                    <a:gd name="connsiteY1" fmla="*/ 194796 h 1062020"/>
                    <a:gd name="connsiteX2" fmla="*/ 696493 w 749543"/>
                    <a:gd name="connsiteY2" fmla="*/ 11787 h 1062020"/>
                    <a:gd name="connsiteX3" fmla="*/ 744031 w 749543"/>
                    <a:gd name="connsiteY3" fmla="*/ 45948 h 1062020"/>
                    <a:gd name="connsiteX4" fmla="*/ 627716 w 749543"/>
                    <a:gd name="connsiteY4" fmla="*/ 615429 h 1062020"/>
                    <a:gd name="connsiteX5" fmla="*/ 587291 w 749543"/>
                    <a:gd name="connsiteY5" fmla="*/ 654242 h 1062020"/>
                    <a:gd name="connsiteX6" fmla="*/ 176941 w 749543"/>
                    <a:gd name="connsiteY6" fmla="*/ 783019 h 1062020"/>
                    <a:gd name="connsiteX7" fmla="*/ 372889 w 749543"/>
                    <a:gd name="connsiteY7" fmla="*/ 963946 h 1062020"/>
                    <a:gd name="connsiteX8" fmla="*/ 369109 w 749543"/>
                    <a:gd name="connsiteY8" fmla="*/ 1038241 h 1062020"/>
                    <a:gd name="connsiteX9" fmla="*/ 299835 w 749543"/>
                    <a:gd name="connsiteY9" fmla="*/ 1047743 h 1062020"/>
                    <a:gd name="connsiteX10" fmla="*/ 57237 w 749543"/>
                    <a:gd name="connsiteY10" fmla="*/ 823740 h 1062020"/>
                    <a:gd name="connsiteX11" fmla="*/ 24252 w 749543"/>
                    <a:gd name="connsiteY11" fmla="*/ 832512 h 1062020"/>
                    <a:gd name="connsiteX12" fmla="*/ 3500 w 749543"/>
                    <a:gd name="connsiteY12" fmla="*/ 784316 h 1062020"/>
                    <a:gd name="connsiteX13" fmla="*/ 100790 w 749543"/>
                    <a:gd name="connsiteY13" fmla="*/ 244802 h 1062020"/>
                    <a:gd name="connsiteX0" fmla="*/ 100790 w 749543"/>
                    <a:gd name="connsiteY0" fmla="*/ 244802 h 1065074"/>
                    <a:gd name="connsiteX1" fmla="*/ 150063 w 749543"/>
                    <a:gd name="connsiteY1" fmla="*/ 194796 h 1065074"/>
                    <a:gd name="connsiteX2" fmla="*/ 696493 w 749543"/>
                    <a:gd name="connsiteY2" fmla="*/ 11787 h 1065074"/>
                    <a:gd name="connsiteX3" fmla="*/ 744031 w 749543"/>
                    <a:gd name="connsiteY3" fmla="*/ 45948 h 1065074"/>
                    <a:gd name="connsiteX4" fmla="*/ 627716 w 749543"/>
                    <a:gd name="connsiteY4" fmla="*/ 615429 h 1065074"/>
                    <a:gd name="connsiteX5" fmla="*/ 587291 w 749543"/>
                    <a:gd name="connsiteY5" fmla="*/ 654242 h 1065074"/>
                    <a:gd name="connsiteX6" fmla="*/ 176941 w 749543"/>
                    <a:gd name="connsiteY6" fmla="*/ 783019 h 1065074"/>
                    <a:gd name="connsiteX7" fmla="*/ 372889 w 749543"/>
                    <a:gd name="connsiteY7" fmla="*/ 963946 h 1065074"/>
                    <a:gd name="connsiteX8" fmla="*/ 369109 w 749543"/>
                    <a:gd name="connsiteY8" fmla="*/ 1038241 h 1065074"/>
                    <a:gd name="connsiteX9" fmla="*/ 299835 w 749543"/>
                    <a:gd name="connsiteY9" fmla="*/ 1047743 h 1065074"/>
                    <a:gd name="connsiteX10" fmla="*/ 57237 w 749543"/>
                    <a:gd name="connsiteY10" fmla="*/ 823740 h 1065074"/>
                    <a:gd name="connsiteX11" fmla="*/ 24252 w 749543"/>
                    <a:gd name="connsiteY11" fmla="*/ 832512 h 1065074"/>
                    <a:gd name="connsiteX12" fmla="*/ 3500 w 749543"/>
                    <a:gd name="connsiteY12" fmla="*/ 784316 h 1065074"/>
                    <a:gd name="connsiteX13" fmla="*/ 100790 w 749543"/>
                    <a:gd name="connsiteY13" fmla="*/ 244802 h 1065074"/>
                    <a:gd name="connsiteX0" fmla="*/ 100790 w 749543"/>
                    <a:gd name="connsiteY0" fmla="*/ 244802 h 1063036"/>
                    <a:gd name="connsiteX1" fmla="*/ 150063 w 749543"/>
                    <a:gd name="connsiteY1" fmla="*/ 194796 h 1063036"/>
                    <a:gd name="connsiteX2" fmla="*/ 696493 w 749543"/>
                    <a:gd name="connsiteY2" fmla="*/ 11787 h 1063036"/>
                    <a:gd name="connsiteX3" fmla="*/ 744031 w 749543"/>
                    <a:gd name="connsiteY3" fmla="*/ 45948 h 1063036"/>
                    <a:gd name="connsiteX4" fmla="*/ 627716 w 749543"/>
                    <a:gd name="connsiteY4" fmla="*/ 615429 h 1063036"/>
                    <a:gd name="connsiteX5" fmla="*/ 587291 w 749543"/>
                    <a:gd name="connsiteY5" fmla="*/ 654242 h 1063036"/>
                    <a:gd name="connsiteX6" fmla="*/ 176941 w 749543"/>
                    <a:gd name="connsiteY6" fmla="*/ 783019 h 1063036"/>
                    <a:gd name="connsiteX7" fmla="*/ 372889 w 749543"/>
                    <a:gd name="connsiteY7" fmla="*/ 963946 h 1063036"/>
                    <a:gd name="connsiteX8" fmla="*/ 369109 w 749543"/>
                    <a:gd name="connsiteY8" fmla="*/ 1038241 h 1063036"/>
                    <a:gd name="connsiteX9" fmla="*/ 299835 w 749543"/>
                    <a:gd name="connsiteY9" fmla="*/ 1047743 h 1063036"/>
                    <a:gd name="connsiteX10" fmla="*/ 57237 w 749543"/>
                    <a:gd name="connsiteY10" fmla="*/ 823740 h 1063036"/>
                    <a:gd name="connsiteX11" fmla="*/ 24252 w 749543"/>
                    <a:gd name="connsiteY11" fmla="*/ 832512 h 1063036"/>
                    <a:gd name="connsiteX12" fmla="*/ 3500 w 749543"/>
                    <a:gd name="connsiteY12" fmla="*/ 784316 h 1063036"/>
                    <a:gd name="connsiteX13" fmla="*/ 100790 w 749543"/>
                    <a:gd name="connsiteY13" fmla="*/ 244802 h 1063036"/>
                    <a:gd name="connsiteX0" fmla="*/ 100790 w 749543"/>
                    <a:gd name="connsiteY0" fmla="*/ 244802 h 1064054"/>
                    <a:gd name="connsiteX1" fmla="*/ 150063 w 749543"/>
                    <a:gd name="connsiteY1" fmla="*/ 194796 h 1064054"/>
                    <a:gd name="connsiteX2" fmla="*/ 696493 w 749543"/>
                    <a:gd name="connsiteY2" fmla="*/ 11787 h 1064054"/>
                    <a:gd name="connsiteX3" fmla="*/ 744031 w 749543"/>
                    <a:gd name="connsiteY3" fmla="*/ 45948 h 1064054"/>
                    <a:gd name="connsiteX4" fmla="*/ 627716 w 749543"/>
                    <a:gd name="connsiteY4" fmla="*/ 615429 h 1064054"/>
                    <a:gd name="connsiteX5" fmla="*/ 587291 w 749543"/>
                    <a:gd name="connsiteY5" fmla="*/ 654242 h 1064054"/>
                    <a:gd name="connsiteX6" fmla="*/ 176941 w 749543"/>
                    <a:gd name="connsiteY6" fmla="*/ 783019 h 1064054"/>
                    <a:gd name="connsiteX7" fmla="*/ 372889 w 749543"/>
                    <a:gd name="connsiteY7" fmla="*/ 963946 h 1064054"/>
                    <a:gd name="connsiteX8" fmla="*/ 369109 w 749543"/>
                    <a:gd name="connsiteY8" fmla="*/ 1038241 h 1064054"/>
                    <a:gd name="connsiteX9" fmla="*/ 299835 w 749543"/>
                    <a:gd name="connsiteY9" fmla="*/ 1047743 h 1064054"/>
                    <a:gd name="connsiteX10" fmla="*/ 57237 w 749543"/>
                    <a:gd name="connsiteY10" fmla="*/ 823740 h 1064054"/>
                    <a:gd name="connsiteX11" fmla="*/ 24252 w 749543"/>
                    <a:gd name="connsiteY11" fmla="*/ 832512 h 1064054"/>
                    <a:gd name="connsiteX12" fmla="*/ 3500 w 749543"/>
                    <a:gd name="connsiteY12" fmla="*/ 784316 h 1064054"/>
                    <a:gd name="connsiteX13" fmla="*/ 100790 w 749543"/>
                    <a:gd name="connsiteY13" fmla="*/ 244802 h 1064054"/>
                    <a:gd name="connsiteX0" fmla="*/ 100790 w 749543"/>
                    <a:gd name="connsiteY0" fmla="*/ 244802 h 1059373"/>
                    <a:gd name="connsiteX1" fmla="*/ 150063 w 749543"/>
                    <a:gd name="connsiteY1" fmla="*/ 194796 h 1059373"/>
                    <a:gd name="connsiteX2" fmla="*/ 696493 w 749543"/>
                    <a:gd name="connsiteY2" fmla="*/ 11787 h 1059373"/>
                    <a:gd name="connsiteX3" fmla="*/ 744031 w 749543"/>
                    <a:gd name="connsiteY3" fmla="*/ 45948 h 1059373"/>
                    <a:gd name="connsiteX4" fmla="*/ 627716 w 749543"/>
                    <a:gd name="connsiteY4" fmla="*/ 615429 h 1059373"/>
                    <a:gd name="connsiteX5" fmla="*/ 587291 w 749543"/>
                    <a:gd name="connsiteY5" fmla="*/ 654242 h 1059373"/>
                    <a:gd name="connsiteX6" fmla="*/ 176941 w 749543"/>
                    <a:gd name="connsiteY6" fmla="*/ 783019 h 1059373"/>
                    <a:gd name="connsiteX7" fmla="*/ 372889 w 749543"/>
                    <a:gd name="connsiteY7" fmla="*/ 963946 h 1059373"/>
                    <a:gd name="connsiteX8" fmla="*/ 369109 w 749543"/>
                    <a:gd name="connsiteY8" fmla="*/ 1038241 h 1059373"/>
                    <a:gd name="connsiteX9" fmla="*/ 299835 w 749543"/>
                    <a:gd name="connsiteY9" fmla="*/ 1047743 h 1059373"/>
                    <a:gd name="connsiteX10" fmla="*/ 57237 w 749543"/>
                    <a:gd name="connsiteY10" fmla="*/ 823740 h 1059373"/>
                    <a:gd name="connsiteX11" fmla="*/ 24252 w 749543"/>
                    <a:gd name="connsiteY11" fmla="*/ 832512 h 1059373"/>
                    <a:gd name="connsiteX12" fmla="*/ 3500 w 749543"/>
                    <a:gd name="connsiteY12" fmla="*/ 784316 h 1059373"/>
                    <a:gd name="connsiteX13" fmla="*/ 100790 w 749543"/>
                    <a:gd name="connsiteY13" fmla="*/ 244802 h 1059373"/>
                    <a:gd name="connsiteX0" fmla="*/ 100790 w 749543"/>
                    <a:gd name="connsiteY0" fmla="*/ 244802 h 1057332"/>
                    <a:gd name="connsiteX1" fmla="*/ 150063 w 749543"/>
                    <a:gd name="connsiteY1" fmla="*/ 194796 h 1057332"/>
                    <a:gd name="connsiteX2" fmla="*/ 696493 w 749543"/>
                    <a:gd name="connsiteY2" fmla="*/ 11787 h 1057332"/>
                    <a:gd name="connsiteX3" fmla="*/ 744031 w 749543"/>
                    <a:gd name="connsiteY3" fmla="*/ 45948 h 1057332"/>
                    <a:gd name="connsiteX4" fmla="*/ 627716 w 749543"/>
                    <a:gd name="connsiteY4" fmla="*/ 615429 h 1057332"/>
                    <a:gd name="connsiteX5" fmla="*/ 587291 w 749543"/>
                    <a:gd name="connsiteY5" fmla="*/ 654242 h 1057332"/>
                    <a:gd name="connsiteX6" fmla="*/ 176941 w 749543"/>
                    <a:gd name="connsiteY6" fmla="*/ 783019 h 1057332"/>
                    <a:gd name="connsiteX7" fmla="*/ 372889 w 749543"/>
                    <a:gd name="connsiteY7" fmla="*/ 963946 h 1057332"/>
                    <a:gd name="connsiteX8" fmla="*/ 369109 w 749543"/>
                    <a:gd name="connsiteY8" fmla="*/ 1038241 h 1057332"/>
                    <a:gd name="connsiteX9" fmla="*/ 306475 w 749543"/>
                    <a:gd name="connsiteY9" fmla="*/ 1045232 h 1057332"/>
                    <a:gd name="connsiteX10" fmla="*/ 57237 w 749543"/>
                    <a:gd name="connsiteY10" fmla="*/ 823740 h 1057332"/>
                    <a:gd name="connsiteX11" fmla="*/ 24252 w 749543"/>
                    <a:gd name="connsiteY11" fmla="*/ 832512 h 1057332"/>
                    <a:gd name="connsiteX12" fmla="*/ 3500 w 749543"/>
                    <a:gd name="connsiteY12" fmla="*/ 784316 h 1057332"/>
                    <a:gd name="connsiteX13" fmla="*/ 100790 w 749543"/>
                    <a:gd name="connsiteY13" fmla="*/ 244802 h 105733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57237 w 749543"/>
                    <a:gd name="connsiteY10" fmla="*/ 82374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0876 w 749543"/>
                    <a:gd name="connsiteY10" fmla="*/ 82769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66172"/>
                    <a:gd name="connsiteX1" fmla="*/ 150063 w 749543"/>
                    <a:gd name="connsiteY1" fmla="*/ 194796 h 1066172"/>
                    <a:gd name="connsiteX2" fmla="*/ 696493 w 749543"/>
                    <a:gd name="connsiteY2" fmla="*/ 11787 h 1066172"/>
                    <a:gd name="connsiteX3" fmla="*/ 744031 w 749543"/>
                    <a:gd name="connsiteY3" fmla="*/ 45948 h 1066172"/>
                    <a:gd name="connsiteX4" fmla="*/ 627716 w 749543"/>
                    <a:gd name="connsiteY4" fmla="*/ 615429 h 1066172"/>
                    <a:gd name="connsiteX5" fmla="*/ 587291 w 749543"/>
                    <a:gd name="connsiteY5" fmla="*/ 654242 h 1066172"/>
                    <a:gd name="connsiteX6" fmla="*/ 176941 w 749543"/>
                    <a:gd name="connsiteY6" fmla="*/ 783019 h 1066172"/>
                    <a:gd name="connsiteX7" fmla="*/ 372889 w 749543"/>
                    <a:gd name="connsiteY7" fmla="*/ 963946 h 1066172"/>
                    <a:gd name="connsiteX8" fmla="*/ 408407 w 749543"/>
                    <a:gd name="connsiteY8" fmla="*/ 1065884 h 1066172"/>
                    <a:gd name="connsiteX9" fmla="*/ 304142 w 749543"/>
                    <a:gd name="connsiteY9" fmla="*/ 1043078 h 1066172"/>
                    <a:gd name="connsiteX10" fmla="*/ 70876 w 749543"/>
                    <a:gd name="connsiteY10" fmla="*/ 827690 h 1066172"/>
                    <a:gd name="connsiteX11" fmla="*/ 24252 w 749543"/>
                    <a:gd name="connsiteY11" fmla="*/ 832512 h 1066172"/>
                    <a:gd name="connsiteX12" fmla="*/ 3500 w 749543"/>
                    <a:gd name="connsiteY12" fmla="*/ 784316 h 1066172"/>
                    <a:gd name="connsiteX13" fmla="*/ 100790 w 749543"/>
                    <a:gd name="connsiteY13" fmla="*/ 244802 h 1066172"/>
                    <a:gd name="connsiteX0" fmla="*/ 100790 w 749543"/>
                    <a:gd name="connsiteY0" fmla="*/ 244802 h 1081548"/>
                    <a:gd name="connsiteX1" fmla="*/ 150063 w 749543"/>
                    <a:gd name="connsiteY1" fmla="*/ 194796 h 1081548"/>
                    <a:gd name="connsiteX2" fmla="*/ 696493 w 749543"/>
                    <a:gd name="connsiteY2" fmla="*/ 11787 h 1081548"/>
                    <a:gd name="connsiteX3" fmla="*/ 744031 w 749543"/>
                    <a:gd name="connsiteY3" fmla="*/ 45948 h 1081548"/>
                    <a:gd name="connsiteX4" fmla="*/ 627716 w 749543"/>
                    <a:gd name="connsiteY4" fmla="*/ 615429 h 1081548"/>
                    <a:gd name="connsiteX5" fmla="*/ 587291 w 749543"/>
                    <a:gd name="connsiteY5" fmla="*/ 654242 h 1081548"/>
                    <a:gd name="connsiteX6" fmla="*/ 176941 w 749543"/>
                    <a:gd name="connsiteY6" fmla="*/ 783019 h 1081548"/>
                    <a:gd name="connsiteX7" fmla="*/ 372889 w 749543"/>
                    <a:gd name="connsiteY7" fmla="*/ 963946 h 1081548"/>
                    <a:gd name="connsiteX8" fmla="*/ 408407 w 749543"/>
                    <a:gd name="connsiteY8" fmla="*/ 1065884 h 1081548"/>
                    <a:gd name="connsiteX9" fmla="*/ 304142 w 749543"/>
                    <a:gd name="connsiteY9" fmla="*/ 1043078 h 1081548"/>
                    <a:gd name="connsiteX10" fmla="*/ 70876 w 749543"/>
                    <a:gd name="connsiteY10" fmla="*/ 827690 h 1081548"/>
                    <a:gd name="connsiteX11" fmla="*/ 24252 w 749543"/>
                    <a:gd name="connsiteY11" fmla="*/ 832512 h 1081548"/>
                    <a:gd name="connsiteX12" fmla="*/ 3500 w 749543"/>
                    <a:gd name="connsiteY12" fmla="*/ 784316 h 1081548"/>
                    <a:gd name="connsiteX13" fmla="*/ 100790 w 749543"/>
                    <a:gd name="connsiteY13" fmla="*/ 244802 h 1081548"/>
                    <a:gd name="connsiteX0" fmla="*/ 100790 w 749543"/>
                    <a:gd name="connsiteY0" fmla="*/ 244802 h 1061294"/>
                    <a:gd name="connsiteX1" fmla="*/ 150063 w 749543"/>
                    <a:gd name="connsiteY1" fmla="*/ 194796 h 1061294"/>
                    <a:gd name="connsiteX2" fmla="*/ 696493 w 749543"/>
                    <a:gd name="connsiteY2" fmla="*/ 11787 h 1061294"/>
                    <a:gd name="connsiteX3" fmla="*/ 744031 w 749543"/>
                    <a:gd name="connsiteY3" fmla="*/ 45948 h 1061294"/>
                    <a:gd name="connsiteX4" fmla="*/ 627716 w 749543"/>
                    <a:gd name="connsiteY4" fmla="*/ 615429 h 1061294"/>
                    <a:gd name="connsiteX5" fmla="*/ 587291 w 749543"/>
                    <a:gd name="connsiteY5" fmla="*/ 654242 h 1061294"/>
                    <a:gd name="connsiteX6" fmla="*/ 176941 w 749543"/>
                    <a:gd name="connsiteY6" fmla="*/ 783019 h 1061294"/>
                    <a:gd name="connsiteX7" fmla="*/ 372889 w 749543"/>
                    <a:gd name="connsiteY7" fmla="*/ 963946 h 1061294"/>
                    <a:gd name="connsiteX8" fmla="*/ 368751 w 749543"/>
                    <a:gd name="connsiteY8" fmla="*/ 1029268 h 1061294"/>
                    <a:gd name="connsiteX9" fmla="*/ 304142 w 749543"/>
                    <a:gd name="connsiteY9" fmla="*/ 1043078 h 1061294"/>
                    <a:gd name="connsiteX10" fmla="*/ 70876 w 749543"/>
                    <a:gd name="connsiteY10" fmla="*/ 827690 h 1061294"/>
                    <a:gd name="connsiteX11" fmla="*/ 24252 w 749543"/>
                    <a:gd name="connsiteY11" fmla="*/ 832512 h 1061294"/>
                    <a:gd name="connsiteX12" fmla="*/ 3500 w 749543"/>
                    <a:gd name="connsiteY12" fmla="*/ 784316 h 1061294"/>
                    <a:gd name="connsiteX13" fmla="*/ 100790 w 749543"/>
                    <a:gd name="connsiteY13" fmla="*/ 244802 h 1061294"/>
                    <a:gd name="connsiteX0" fmla="*/ 100790 w 749543"/>
                    <a:gd name="connsiteY0" fmla="*/ 244802 h 1057744"/>
                    <a:gd name="connsiteX1" fmla="*/ 150063 w 749543"/>
                    <a:gd name="connsiteY1" fmla="*/ 194796 h 1057744"/>
                    <a:gd name="connsiteX2" fmla="*/ 696493 w 749543"/>
                    <a:gd name="connsiteY2" fmla="*/ 11787 h 1057744"/>
                    <a:gd name="connsiteX3" fmla="*/ 744031 w 749543"/>
                    <a:gd name="connsiteY3" fmla="*/ 45948 h 1057744"/>
                    <a:gd name="connsiteX4" fmla="*/ 627716 w 749543"/>
                    <a:gd name="connsiteY4" fmla="*/ 615429 h 1057744"/>
                    <a:gd name="connsiteX5" fmla="*/ 587291 w 749543"/>
                    <a:gd name="connsiteY5" fmla="*/ 654242 h 1057744"/>
                    <a:gd name="connsiteX6" fmla="*/ 176941 w 749543"/>
                    <a:gd name="connsiteY6" fmla="*/ 783019 h 1057744"/>
                    <a:gd name="connsiteX7" fmla="*/ 372889 w 749543"/>
                    <a:gd name="connsiteY7" fmla="*/ 963946 h 1057744"/>
                    <a:gd name="connsiteX8" fmla="*/ 368751 w 749543"/>
                    <a:gd name="connsiteY8" fmla="*/ 1029268 h 1057744"/>
                    <a:gd name="connsiteX9" fmla="*/ 304142 w 749543"/>
                    <a:gd name="connsiteY9" fmla="*/ 1043078 h 1057744"/>
                    <a:gd name="connsiteX10" fmla="*/ 70876 w 749543"/>
                    <a:gd name="connsiteY10" fmla="*/ 827690 h 1057744"/>
                    <a:gd name="connsiteX11" fmla="*/ 24252 w 749543"/>
                    <a:gd name="connsiteY11" fmla="*/ 832512 h 1057744"/>
                    <a:gd name="connsiteX12" fmla="*/ 3500 w 749543"/>
                    <a:gd name="connsiteY12" fmla="*/ 784316 h 1057744"/>
                    <a:gd name="connsiteX13" fmla="*/ 100790 w 749543"/>
                    <a:gd name="connsiteY13" fmla="*/ 244802 h 1057744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7195"/>
                    <a:gd name="connsiteX1" fmla="*/ 150063 w 749543"/>
                    <a:gd name="connsiteY1" fmla="*/ 194796 h 1057195"/>
                    <a:gd name="connsiteX2" fmla="*/ 696493 w 749543"/>
                    <a:gd name="connsiteY2" fmla="*/ 11787 h 1057195"/>
                    <a:gd name="connsiteX3" fmla="*/ 744031 w 749543"/>
                    <a:gd name="connsiteY3" fmla="*/ 45948 h 1057195"/>
                    <a:gd name="connsiteX4" fmla="*/ 627716 w 749543"/>
                    <a:gd name="connsiteY4" fmla="*/ 615429 h 1057195"/>
                    <a:gd name="connsiteX5" fmla="*/ 587291 w 749543"/>
                    <a:gd name="connsiteY5" fmla="*/ 654242 h 1057195"/>
                    <a:gd name="connsiteX6" fmla="*/ 176941 w 749543"/>
                    <a:gd name="connsiteY6" fmla="*/ 783019 h 1057195"/>
                    <a:gd name="connsiteX7" fmla="*/ 372889 w 749543"/>
                    <a:gd name="connsiteY7" fmla="*/ 963946 h 1057195"/>
                    <a:gd name="connsiteX8" fmla="*/ 368751 w 749543"/>
                    <a:gd name="connsiteY8" fmla="*/ 1029268 h 1057195"/>
                    <a:gd name="connsiteX9" fmla="*/ 304142 w 749543"/>
                    <a:gd name="connsiteY9" fmla="*/ 1043078 h 1057195"/>
                    <a:gd name="connsiteX10" fmla="*/ 70876 w 749543"/>
                    <a:gd name="connsiteY10" fmla="*/ 827690 h 1057195"/>
                    <a:gd name="connsiteX11" fmla="*/ 24252 w 749543"/>
                    <a:gd name="connsiteY11" fmla="*/ 832512 h 1057195"/>
                    <a:gd name="connsiteX12" fmla="*/ 3500 w 749543"/>
                    <a:gd name="connsiteY12" fmla="*/ 784316 h 1057195"/>
                    <a:gd name="connsiteX13" fmla="*/ 100790 w 749543"/>
                    <a:gd name="connsiteY13" fmla="*/ 244802 h 1057195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70876 w 749543"/>
                    <a:gd name="connsiteY10" fmla="*/ 827690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1545 w 749543"/>
                    <a:gd name="connsiteY10" fmla="*/ 819075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98460 w 747213"/>
                    <a:gd name="connsiteY0" fmla="*/ 244802 h 1057610"/>
                    <a:gd name="connsiteX1" fmla="*/ 147733 w 747213"/>
                    <a:gd name="connsiteY1" fmla="*/ 194796 h 1057610"/>
                    <a:gd name="connsiteX2" fmla="*/ 694163 w 747213"/>
                    <a:gd name="connsiteY2" fmla="*/ 11787 h 1057610"/>
                    <a:gd name="connsiteX3" fmla="*/ 741701 w 747213"/>
                    <a:gd name="connsiteY3" fmla="*/ 45948 h 1057610"/>
                    <a:gd name="connsiteX4" fmla="*/ 625386 w 747213"/>
                    <a:gd name="connsiteY4" fmla="*/ 615429 h 1057610"/>
                    <a:gd name="connsiteX5" fmla="*/ 584961 w 747213"/>
                    <a:gd name="connsiteY5" fmla="*/ 654242 h 1057610"/>
                    <a:gd name="connsiteX6" fmla="*/ 174611 w 747213"/>
                    <a:gd name="connsiteY6" fmla="*/ 783019 h 1057610"/>
                    <a:gd name="connsiteX7" fmla="*/ 370559 w 747213"/>
                    <a:gd name="connsiteY7" fmla="*/ 963946 h 1057610"/>
                    <a:gd name="connsiteX8" fmla="*/ 378085 w 747213"/>
                    <a:gd name="connsiteY8" fmla="*/ 1040037 h 1057610"/>
                    <a:gd name="connsiteX9" fmla="*/ 301812 w 747213"/>
                    <a:gd name="connsiteY9" fmla="*/ 1043078 h 1057610"/>
                    <a:gd name="connsiteX10" fmla="*/ 61548 w 747213"/>
                    <a:gd name="connsiteY10" fmla="*/ 821229 h 1057610"/>
                    <a:gd name="connsiteX11" fmla="*/ 35203 w 747213"/>
                    <a:gd name="connsiteY11" fmla="*/ 827489 h 1057610"/>
                    <a:gd name="connsiteX12" fmla="*/ 1170 w 747213"/>
                    <a:gd name="connsiteY12" fmla="*/ 784316 h 1057610"/>
                    <a:gd name="connsiteX13" fmla="*/ 98460 w 747213"/>
                    <a:gd name="connsiteY13" fmla="*/ 244802 h 1057610"/>
                    <a:gd name="connsiteX0" fmla="*/ 99457 w 748210"/>
                    <a:gd name="connsiteY0" fmla="*/ 244802 h 1057610"/>
                    <a:gd name="connsiteX1" fmla="*/ 148730 w 748210"/>
                    <a:gd name="connsiteY1" fmla="*/ 194796 h 1057610"/>
                    <a:gd name="connsiteX2" fmla="*/ 695160 w 748210"/>
                    <a:gd name="connsiteY2" fmla="*/ 11787 h 1057610"/>
                    <a:gd name="connsiteX3" fmla="*/ 742698 w 748210"/>
                    <a:gd name="connsiteY3" fmla="*/ 45948 h 1057610"/>
                    <a:gd name="connsiteX4" fmla="*/ 626383 w 748210"/>
                    <a:gd name="connsiteY4" fmla="*/ 615429 h 1057610"/>
                    <a:gd name="connsiteX5" fmla="*/ 585958 w 748210"/>
                    <a:gd name="connsiteY5" fmla="*/ 654242 h 1057610"/>
                    <a:gd name="connsiteX6" fmla="*/ 175608 w 748210"/>
                    <a:gd name="connsiteY6" fmla="*/ 783019 h 1057610"/>
                    <a:gd name="connsiteX7" fmla="*/ 371556 w 748210"/>
                    <a:gd name="connsiteY7" fmla="*/ 963946 h 1057610"/>
                    <a:gd name="connsiteX8" fmla="*/ 379082 w 748210"/>
                    <a:gd name="connsiteY8" fmla="*/ 1040037 h 1057610"/>
                    <a:gd name="connsiteX9" fmla="*/ 302809 w 748210"/>
                    <a:gd name="connsiteY9" fmla="*/ 1043078 h 1057610"/>
                    <a:gd name="connsiteX10" fmla="*/ 62545 w 748210"/>
                    <a:gd name="connsiteY10" fmla="*/ 821229 h 1057610"/>
                    <a:gd name="connsiteX11" fmla="*/ 36200 w 748210"/>
                    <a:gd name="connsiteY11" fmla="*/ 827489 h 1057610"/>
                    <a:gd name="connsiteX12" fmla="*/ 2167 w 748210"/>
                    <a:gd name="connsiteY12" fmla="*/ 784316 h 1057610"/>
                    <a:gd name="connsiteX13" fmla="*/ 99457 w 748210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4827 w 753580"/>
                    <a:gd name="connsiteY0" fmla="*/ 244802 h 1057610"/>
                    <a:gd name="connsiteX1" fmla="*/ 154100 w 753580"/>
                    <a:gd name="connsiteY1" fmla="*/ 194796 h 1057610"/>
                    <a:gd name="connsiteX2" fmla="*/ 700530 w 753580"/>
                    <a:gd name="connsiteY2" fmla="*/ 11787 h 1057610"/>
                    <a:gd name="connsiteX3" fmla="*/ 748068 w 753580"/>
                    <a:gd name="connsiteY3" fmla="*/ 45948 h 1057610"/>
                    <a:gd name="connsiteX4" fmla="*/ 631753 w 753580"/>
                    <a:gd name="connsiteY4" fmla="*/ 615429 h 1057610"/>
                    <a:gd name="connsiteX5" fmla="*/ 591328 w 753580"/>
                    <a:gd name="connsiteY5" fmla="*/ 654242 h 1057610"/>
                    <a:gd name="connsiteX6" fmla="*/ 180978 w 753580"/>
                    <a:gd name="connsiteY6" fmla="*/ 783019 h 1057610"/>
                    <a:gd name="connsiteX7" fmla="*/ 376926 w 753580"/>
                    <a:gd name="connsiteY7" fmla="*/ 963946 h 1057610"/>
                    <a:gd name="connsiteX8" fmla="*/ 384452 w 753580"/>
                    <a:gd name="connsiteY8" fmla="*/ 1040037 h 1057610"/>
                    <a:gd name="connsiteX9" fmla="*/ 308179 w 753580"/>
                    <a:gd name="connsiteY9" fmla="*/ 1043078 h 1057610"/>
                    <a:gd name="connsiteX10" fmla="*/ 67915 w 753580"/>
                    <a:gd name="connsiteY10" fmla="*/ 821229 h 1057610"/>
                    <a:gd name="connsiteX11" fmla="*/ 17342 w 753580"/>
                    <a:gd name="connsiteY11" fmla="*/ 839689 h 1057610"/>
                    <a:gd name="connsiteX12" fmla="*/ 7537 w 753580"/>
                    <a:gd name="connsiteY12" fmla="*/ 784316 h 1057610"/>
                    <a:gd name="connsiteX13" fmla="*/ 104827 w 753580"/>
                    <a:gd name="connsiteY13" fmla="*/ 244802 h 1057610"/>
                    <a:gd name="connsiteX0" fmla="*/ 99229 w 747982"/>
                    <a:gd name="connsiteY0" fmla="*/ 244802 h 1057610"/>
                    <a:gd name="connsiteX1" fmla="*/ 148502 w 747982"/>
                    <a:gd name="connsiteY1" fmla="*/ 194796 h 1057610"/>
                    <a:gd name="connsiteX2" fmla="*/ 694932 w 747982"/>
                    <a:gd name="connsiteY2" fmla="*/ 11787 h 1057610"/>
                    <a:gd name="connsiteX3" fmla="*/ 742470 w 747982"/>
                    <a:gd name="connsiteY3" fmla="*/ 45948 h 1057610"/>
                    <a:gd name="connsiteX4" fmla="*/ 626155 w 747982"/>
                    <a:gd name="connsiteY4" fmla="*/ 615429 h 1057610"/>
                    <a:gd name="connsiteX5" fmla="*/ 585730 w 747982"/>
                    <a:gd name="connsiteY5" fmla="*/ 654242 h 1057610"/>
                    <a:gd name="connsiteX6" fmla="*/ 175380 w 747982"/>
                    <a:gd name="connsiteY6" fmla="*/ 783019 h 1057610"/>
                    <a:gd name="connsiteX7" fmla="*/ 371328 w 747982"/>
                    <a:gd name="connsiteY7" fmla="*/ 963946 h 1057610"/>
                    <a:gd name="connsiteX8" fmla="*/ 378854 w 747982"/>
                    <a:gd name="connsiteY8" fmla="*/ 1040037 h 1057610"/>
                    <a:gd name="connsiteX9" fmla="*/ 302581 w 747982"/>
                    <a:gd name="connsiteY9" fmla="*/ 1043078 h 1057610"/>
                    <a:gd name="connsiteX10" fmla="*/ 62317 w 747982"/>
                    <a:gd name="connsiteY10" fmla="*/ 821229 h 1057610"/>
                    <a:gd name="connsiteX11" fmla="*/ 27359 w 747982"/>
                    <a:gd name="connsiteY11" fmla="*/ 836820 h 1057610"/>
                    <a:gd name="connsiteX12" fmla="*/ 1939 w 747982"/>
                    <a:gd name="connsiteY12" fmla="*/ 784316 h 1057610"/>
                    <a:gd name="connsiteX13" fmla="*/ 99229 w 747982"/>
                    <a:gd name="connsiteY13" fmla="*/ 244802 h 1057610"/>
                    <a:gd name="connsiteX0" fmla="*/ 101758 w 750511"/>
                    <a:gd name="connsiteY0" fmla="*/ 244802 h 1057610"/>
                    <a:gd name="connsiteX1" fmla="*/ 151031 w 750511"/>
                    <a:gd name="connsiteY1" fmla="*/ 194796 h 1057610"/>
                    <a:gd name="connsiteX2" fmla="*/ 697461 w 750511"/>
                    <a:gd name="connsiteY2" fmla="*/ 11787 h 1057610"/>
                    <a:gd name="connsiteX3" fmla="*/ 744999 w 750511"/>
                    <a:gd name="connsiteY3" fmla="*/ 45948 h 1057610"/>
                    <a:gd name="connsiteX4" fmla="*/ 628684 w 750511"/>
                    <a:gd name="connsiteY4" fmla="*/ 615429 h 1057610"/>
                    <a:gd name="connsiteX5" fmla="*/ 588259 w 750511"/>
                    <a:gd name="connsiteY5" fmla="*/ 654242 h 1057610"/>
                    <a:gd name="connsiteX6" fmla="*/ 177909 w 750511"/>
                    <a:gd name="connsiteY6" fmla="*/ 783019 h 1057610"/>
                    <a:gd name="connsiteX7" fmla="*/ 373857 w 750511"/>
                    <a:gd name="connsiteY7" fmla="*/ 963946 h 1057610"/>
                    <a:gd name="connsiteX8" fmla="*/ 381383 w 750511"/>
                    <a:gd name="connsiteY8" fmla="*/ 1040037 h 1057610"/>
                    <a:gd name="connsiteX9" fmla="*/ 305110 w 750511"/>
                    <a:gd name="connsiteY9" fmla="*/ 1043078 h 1057610"/>
                    <a:gd name="connsiteX10" fmla="*/ 64846 w 750511"/>
                    <a:gd name="connsiteY10" fmla="*/ 821229 h 1057610"/>
                    <a:gd name="connsiteX11" fmla="*/ 20736 w 750511"/>
                    <a:gd name="connsiteY11" fmla="*/ 832691 h 1057610"/>
                    <a:gd name="connsiteX12" fmla="*/ 4468 w 750511"/>
                    <a:gd name="connsiteY12" fmla="*/ 784316 h 1057610"/>
                    <a:gd name="connsiteX13" fmla="*/ 101758 w 750511"/>
                    <a:gd name="connsiteY13" fmla="*/ 244802 h 1057610"/>
                    <a:gd name="connsiteX0" fmla="*/ 101051 w 749804"/>
                    <a:gd name="connsiteY0" fmla="*/ 244802 h 1057610"/>
                    <a:gd name="connsiteX1" fmla="*/ 150324 w 749804"/>
                    <a:gd name="connsiteY1" fmla="*/ 194796 h 1057610"/>
                    <a:gd name="connsiteX2" fmla="*/ 696754 w 749804"/>
                    <a:gd name="connsiteY2" fmla="*/ 11787 h 1057610"/>
                    <a:gd name="connsiteX3" fmla="*/ 744292 w 749804"/>
                    <a:gd name="connsiteY3" fmla="*/ 45948 h 1057610"/>
                    <a:gd name="connsiteX4" fmla="*/ 627977 w 749804"/>
                    <a:gd name="connsiteY4" fmla="*/ 615429 h 1057610"/>
                    <a:gd name="connsiteX5" fmla="*/ 587552 w 749804"/>
                    <a:gd name="connsiteY5" fmla="*/ 654242 h 1057610"/>
                    <a:gd name="connsiteX6" fmla="*/ 177202 w 749804"/>
                    <a:gd name="connsiteY6" fmla="*/ 783019 h 1057610"/>
                    <a:gd name="connsiteX7" fmla="*/ 373150 w 749804"/>
                    <a:gd name="connsiteY7" fmla="*/ 963946 h 1057610"/>
                    <a:gd name="connsiteX8" fmla="*/ 380676 w 749804"/>
                    <a:gd name="connsiteY8" fmla="*/ 1040037 h 1057610"/>
                    <a:gd name="connsiteX9" fmla="*/ 304403 w 749804"/>
                    <a:gd name="connsiteY9" fmla="*/ 1043078 h 1057610"/>
                    <a:gd name="connsiteX10" fmla="*/ 64139 w 749804"/>
                    <a:gd name="connsiteY10" fmla="*/ 821229 h 1057610"/>
                    <a:gd name="connsiteX11" fmla="*/ 20029 w 749804"/>
                    <a:gd name="connsiteY11" fmla="*/ 832691 h 1057610"/>
                    <a:gd name="connsiteX12" fmla="*/ 3761 w 749804"/>
                    <a:gd name="connsiteY12" fmla="*/ 784316 h 1057610"/>
                    <a:gd name="connsiteX13" fmla="*/ 101051 w 749804"/>
                    <a:gd name="connsiteY13" fmla="*/ 244802 h 1057610"/>
                    <a:gd name="connsiteX0" fmla="*/ 99488 w 748241"/>
                    <a:gd name="connsiteY0" fmla="*/ 244802 h 1057610"/>
                    <a:gd name="connsiteX1" fmla="*/ 148761 w 748241"/>
                    <a:gd name="connsiteY1" fmla="*/ 194796 h 1057610"/>
                    <a:gd name="connsiteX2" fmla="*/ 695191 w 748241"/>
                    <a:gd name="connsiteY2" fmla="*/ 11787 h 1057610"/>
                    <a:gd name="connsiteX3" fmla="*/ 742729 w 748241"/>
                    <a:gd name="connsiteY3" fmla="*/ 45948 h 1057610"/>
                    <a:gd name="connsiteX4" fmla="*/ 626414 w 748241"/>
                    <a:gd name="connsiteY4" fmla="*/ 615429 h 1057610"/>
                    <a:gd name="connsiteX5" fmla="*/ 585989 w 748241"/>
                    <a:gd name="connsiteY5" fmla="*/ 654242 h 1057610"/>
                    <a:gd name="connsiteX6" fmla="*/ 175639 w 748241"/>
                    <a:gd name="connsiteY6" fmla="*/ 783019 h 1057610"/>
                    <a:gd name="connsiteX7" fmla="*/ 371587 w 748241"/>
                    <a:gd name="connsiteY7" fmla="*/ 963946 h 1057610"/>
                    <a:gd name="connsiteX8" fmla="*/ 379113 w 748241"/>
                    <a:gd name="connsiteY8" fmla="*/ 1040037 h 1057610"/>
                    <a:gd name="connsiteX9" fmla="*/ 302840 w 748241"/>
                    <a:gd name="connsiteY9" fmla="*/ 1043078 h 1057610"/>
                    <a:gd name="connsiteX10" fmla="*/ 62576 w 748241"/>
                    <a:gd name="connsiteY10" fmla="*/ 821229 h 1057610"/>
                    <a:gd name="connsiteX11" fmla="*/ 18466 w 748241"/>
                    <a:gd name="connsiteY11" fmla="*/ 832691 h 1057610"/>
                    <a:gd name="connsiteX12" fmla="*/ 2198 w 748241"/>
                    <a:gd name="connsiteY12" fmla="*/ 784316 h 1057610"/>
                    <a:gd name="connsiteX13" fmla="*/ 99488 w 748241"/>
                    <a:gd name="connsiteY13" fmla="*/ 244802 h 1057610"/>
                    <a:gd name="connsiteX0" fmla="*/ 99566 w 748319"/>
                    <a:gd name="connsiteY0" fmla="*/ 244802 h 1057610"/>
                    <a:gd name="connsiteX1" fmla="*/ 148839 w 748319"/>
                    <a:gd name="connsiteY1" fmla="*/ 194796 h 1057610"/>
                    <a:gd name="connsiteX2" fmla="*/ 695269 w 748319"/>
                    <a:gd name="connsiteY2" fmla="*/ 11787 h 1057610"/>
                    <a:gd name="connsiteX3" fmla="*/ 742807 w 748319"/>
                    <a:gd name="connsiteY3" fmla="*/ 45948 h 1057610"/>
                    <a:gd name="connsiteX4" fmla="*/ 626492 w 748319"/>
                    <a:gd name="connsiteY4" fmla="*/ 615429 h 1057610"/>
                    <a:gd name="connsiteX5" fmla="*/ 586067 w 748319"/>
                    <a:gd name="connsiteY5" fmla="*/ 654242 h 1057610"/>
                    <a:gd name="connsiteX6" fmla="*/ 175717 w 748319"/>
                    <a:gd name="connsiteY6" fmla="*/ 783019 h 1057610"/>
                    <a:gd name="connsiteX7" fmla="*/ 371665 w 748319"/>
                    <a:gd name="connsiteY7" fmla="*/ 963946 h 1057610"/>
                    <a:gd name="connsiteX8" fmla="*/ 379191 w 748319"/>
                    <a:gd name="connsiteY8" fmla="*/ 1040037 h 1057610"/>
                    <a:gd name="connsiteX9" fmla="*/ 302918 w 748319"/>
                    <a:gd name="connsiteY9" fmla="*/ 1043078 h 1057610"/>
                    <a:gd name="connsiteX10" fmla="*/ 62654 w 748319"/>
                    <a:gd name="connsiteY10" fmla="*/ 821229 h 1057610"/>
                    <a:gd name="connsiteX11" fmla="*/ 18544 w 748319"/>
                    <a:gd name="connsiteY11" fmla="*/ 832691 h 1057610"/>
                    <a:gd name="connsiteX12" fmla="*/ 2276 w 748319"/>
                    <a:gd name="connsiteY12" fmla="*/ 784316 h 1057610"/>
                    <a:gd name="connsiteX13" fmla="*/ 99566 w 748319"/>
                    <a:gd name="connsiteY13" fmla="*/ 244802 h 1057610"/>
                    <a:gd name="connsiteX0" fmla="*/ 101127 w 749880"/>
                    <a:gd name="connsiteY0" fmla="*/ 244802 h 1057610"/>
                    <a:gd name="connsiteX1" fmla="*/ 150400 w 749880"/>
                    <a:gd name="connsiteY1" fmla="*/ 194796 h 1057610"/>
                    <a:gd name="connsiteX2" fmla="*/ 696830 w 749880"/>
                    <a:gd name="connsiteY2" fmla="*/ 11787 h 1057610"/>
                    <a:gd name="connsiteX3" fmla="*/ 744368 w 749880"/>
                    <a:gd name="connsiteY3" fmla="*/ 45948 h 1057610"/>
                    <a:gd name="connsiteX4" fmla="*/ 628053 w 749880"/>
                    <a:gd name="connsiteY4" fmla="*/ 615429 h 1057610"/>
                    <a:gd name="connsiteX5" fmla="*/ 587628 w 749880"/>
                    <a:gd name="connsiteY5" fmla="*/ 654242 h 1057610"/>
                    <a:gd name="connsiteX6" fmla="*/ 177278 w 749880"/>
                    <a:gd name="connsiteY6" fmla="*/ 783019 h 1057610"/>
                    <a:gd name="connsiteX7" fmla="*/ 373226 w 749880"/>
                    <a:gd name="connsiteY7" fmla="*/ 963946 h 1057610"/>
                    <a:gd name="connsiteX8" fmla="*/ 380752 w 749880"/>
                    <a:gd name="connsiteY8" fmla="*/ 1040037 h 1057610"/>
                    <a:gd name="connsiteX9" fmla="*/ 304479 w 749880"/>
                    <a:gd name="connsiteY9" fmla="*/ 1043078 h 1057610"/>
                    <a:gd name="connsiteX10" fmla="*/ 64215 w 749880"/>
                    <a:gd name="connsiteY10" fmla="*/ 821229 h 1057610"/>
                    <a:gd name="connsiteX11" fmla="*/ 20105 w 749880"/>
                    <a:gd name="connsiteY11" fmla="*/ 832691 h 1057610"/>
                    <a:gd name="connsiteX12" fmla="*/ 3837 w 749880"/>
                    <a:gd name="connsiteY12" fmla="*/ 784316 h 1057610"/>
                    <a:gd name="connsiteX13" fmla="*/ 101127 w 749880"/>
                    <a:gd name="connsiteY13" fmla="*/ 244802 h 1057610"/>
                    <a:gd name="connsiteX0" fmla="*/ 102922 w 751675"/>
                    <a:gd name="connsiteY0" fmla="*/ 244802 h 1057610"/>
                    <a:gd name="connsiteX1" fmla="*/ 152195 w 751675"/>
                    <a:gd name="connsiteY1" fmla="*/ 194796 h 1057610"/>
                    <a:gd name="connsiteX2" fmla="*/ 698625 w 751675"/>
                    <a:gd name="connsiteY2" fmla="*/ 11787 h 1057610"/>
                    <a:gd name="connsiteX3" fmla="*/ 746163 w 751675"/>
                    <a:gd name="connsiteY3" fmla="*/ 45948 h 1057610"/>
                    <a:gd name="connsiteX4" fmla="*/ 629848 w 751675"/>
                    <a:gd name="connsiteY4" fmla="*/ 615429 h 1057610"/>
                    <a:gd name="connsiteX5" fmla="*/ 589423 w 751675"/>
                    <a:gd name="connsiteY5" fmla="*/ 654242 h 1057610"/>
                    <a:gd name="connsiteX6" fmla="*/ 179073 w 751675"/>
                    <a:gd name="connsiteY6" fmla="*/ 783019 h 1057610"/>
                    <a:gd name="connsiteX7" fmla="*/ 375021 w 751675"/>
                    <a:gd name="connsiteY7" fmla="*/ 963946 h 1057610"/>
                    <a:gd name="connsiteX8" fmla="*/ 382547 w 751675"/>
                    <a:gd name="connsiteY8" fmla="*/ 1040037 h 1057610"/>
                    <a:gd name="connsiteX9" fmla="*/ 306274 w 751675"/>
                    <a:gd name="connsiteY9" fmla="*/ 1043078 h 1057610"/>
                    <a:gd name="connsiteX10" fmla="*/ 66010 w 751675"/>
                    <a:gd name="connsiteY10" fmla="*/ 821229 h 1057610"/>
                    <a:gd name="connsiteX11" fmla="*/ 21900 w 751675"/>
                    <a:gd name="connsiteY11" fmla="*/ 832691 h 1057610"/>
                    <a:gd name="connsiteX12" fmla="*/ 5632 w 751675"/>
                    <a:gd name="connsiteY12" fmla="*/ 784316 h 1057610"/>
                    <a:gd name="connsiteX13" fmla="*/ 102922 w 751675"/>
                    <a:gd name="connsiteY13" fmla="*/ 244802 h 1057610"/>
                    <a:gd name="connsiteX0" fmla="*/ 103000 w 751753"/>
                    <a:gd name="connsiteY0" fmla="*/ 244802 h 1057610"/>
                    <a:gd name="connsiteX1" fmla="*/ 152273 w 751753"/>
                    <a:gd name="connsiteY1" fmla="*/ 194796 h 1057610"/>
                    <a:gd name="connsiteX2" fmla="*/ 698703 w 751753"/>
                    <a:gd name="connsiteY2" fmla="*/ 11787 h 1057610"/>
                    <a:gd name="connsiteX3" fmla="*/ 746241 w 751753"/>
                    <a:gd name="connsiteY3" fmla="*/ 45948 h 1057610"/>
                    <a:gd name="connsiteX4" fmla="*/ 629926 w 751753"/>
                    <a:gd name="connsiteY4" fmla="*/ 615429 h 1057610"/>
                    <a:gd name="connsiteX5" fmla="*/ 589501 w 751753"/>
                    <a:gd name="connsiteY5" fmla="*/ 654242 h 1057610"/>
                    <a:gd name="connsiteX6" fmla="*/ 179151 w 751753"/>
                    <a:gd name="connsiteY6" fmla="*/ 783019 h 1057610"/>
                    <a:gd name="connsiteX7" fmla="*/ 375099 w 751753"/>
                    <a:gd name="connsiteY7" fmla="*/ 963946 h 1057610"/>
                    <a:gd name="connsiteX8" fmla="*/ 382625 w 751753"/>
                    <a:gd name="connsiteY8" fmla="*/ 1040037 h 1057610"/>
                    <a:gd name="connsiteX9" fmla="*/ 306352 w 751753"/>
                    <a:gd name="connsiteY9" fmla="*/ 1043078 h 1057610"/>
                    <a:gd name="connsiteX10" fmla="*/ 66088 w 751753"/>
                    <a:gd name="connsiteY10" fmla="*/ 821229 h 1057610"/>
                    <a:gd name="connsiteX11" fmla="*/ 21978 w 751753"/>
                    <a:gd name="connsiteY11" fmla="*/ 832691 h 1057610"/>
                    <a:gd name="connsiteX12" fmla="*/ 5710 w 751753"/>
                    <a:gd name="connsiteY12" fmla="*/ 784316 h 1057610"/>
                    <a:gd name="connsiteX13" fmla="*/ 103000 w 751753"/>
                    <a:gd name="connsiteY13" fmla="*/ 244802 h 1057610"/>
                    <a:gd name="connsiteX0" fmla="*/ 102062 w 750815"/>
                    <a:gd name="connsiteY0" fmla="*/ 244802 h 1057610"/>
                    <a:gd name="connsiteX1" fmla="*/ 151335 w 750815"/>
                    <a:gd name="connsiteY1" fmla="*/ 194796 h 1057610"/>
                    <a:gd name="connsiteX2" fmla="*/ 697765 w 750815"/>
                    <a:gd name="connsiteY2" fmla="*/ 11787 h 1057610"/>
                    <a:gd name="connsiteX3" fmla="*/ 745303 w 750815"/>
                    <a:gd name="connsiteY3" fmla="*/ 45948 h 1057610"/>
                    <a:gd name="connsiteX4" fmla="*/ 628988 w 750815"/>
                    <a:gd name="connsiteY4" fmla="*/ 615429 h 1057610"/>
                    <a:gd name="connsiteX5" fmla="*/ 588563 w 750815"/>
                    <a:gd name="connsiteY5" fmla="*/ 654242 h 1057610"/>
                    <a:gd name="connsiteX6" fmla="*/ 178213 w 750815"/>
                    <a:gd name="connsiteY6" fmla="*/ 783019 h 1057610"/>
                    <a:gd name="connsiteX7" fmla="*/ 374161 w 750815"/>
                    <a:gd name="connsiteY7" fmla="*/ 963946 h 1057610"/>
                    <a:gd name="connsiteX8" fmla="*/ 381687 w 750815"/>
                    <a:gd name="connsiteY8" fmla="*/ 1040037 h 1057610"/>
                    <a:gd name="connsiteX9" fmla="*/ 305414 w 750815"/>
                    <a:gd name="connsiteY9" fmla="*/ 1043078 h 1057610"/>
                    <a:gd name="connsiteX10" fmla="*/ 65150 w 750815"/>
                    <a:gd name="connsiteY10" fmla="*/ 821229 h 1057610"/>
                    <a:gd name="connsiteX11" fmla="*/ 21040 w 750815"/>
                    <a:gd name="connsiteY11" fmla="*/ 832691 h 1057610"/>
                    <a:gd name="connsiteX12" fmla="*/ 4772 w 750815"/>
                    <a:gd name="connsiteY12" fmla="*/ 784316 h 1057610"/>
                    <a:gd name="connsiteX13" fmla="*/ 102062 w 750815"/>
                    <a:gd name="connsiteY13" fmla="*/ 244802 h 1057610"/>
                    <a:gd name="connsiteX0" fmla="*/ 99910 w 748663"/>
                    <a:gd name="connsiteY0" fmla="*/ 244802 h 1057610"/>
                    <a:gd name="connsiteX1" fmla="*/ 149183 w 748663"/>
                    <a:gd name="connsiteY1" fmla="*/ 194796 h 1057610"/>
                    <a:gd name="connsiteX2" fmla="*/ 695613 w 748663"/>
                    <a:gd name="connsiteY2" fmla="*/ 11787 h 1057610"/>
                    <a:gd name="connsiteX3" fmla="*/ 743151 w 748663"/>
                    <a:gd name="connsiteY3" fmla="*/ 45948 h 1057610"/>
                    <a:gd name="connsiteX4" fmla="*/ 626836 w 748663"/>
                    <a:gd name="connsiteY4" fmla="*/ 615429 h 1057610"/>
                    <a:gd name="connsiteX5" fmla="*/ 586411 w 748663"/>
                    <a:gd name="connsiteY5" fmla="*/ 654242 h 1057610"/>
                    <a:gd name="connsiteX6" fmla="*/ 176061 w 748663"/>
                    <a:gd name="connsiteY6" fmla="*/ 783019 h 1057610"/>
                    <a:gd name="connsiteX7" fmla="*/ 372009 w 748663"/>
                    <a:gd name="connsiteY7" fmla="*/ 963946 h 1057610"/>
                    <a:gd name="connsiteX8" fmla="*/ 379535 w 748663"/>
                    <a:gd name="connsiteY8" fmla="*/ 1040037 h 1057610"/>
                    <a:gd name="connsiteX9" fmla="*/ 303262 w 748663"/>
                    <a:gd name="connsiteY9" fmla="*/ 1043078 h 1057610"/>
                    <a:gd name="connsiteX10" fmla="*/ 62998 w 748663"/>
                    <a:gd name="connsiteY10" fmla="*/ 821229 h 1057610"/>
                    <a:gd name="connsiteX11" fmla="*/ 27861 w 748663"/>
                    <a:gd name="connsiteY11" fmla="*/ 832334 h 1057610"/>
                    <a:gd name="connsiteX12" fmla="*/ 2620 w 748663"/>
                    <a:gd name="connsiteY12" fmla="*/ 784316 h 1057610"/>
                    <a:gd name="connsiteX13" fmla="*/ 99910 w 748663"/>
                    <a:gd name="connsiteY13" fmla="*/ 244802 h 1057610"/>
                    <a:gd name="connsiteX0" fmla="*/ 102728 w 751481"/>
                    <a:gd name="connsiteY0" fmla="*/ 244802 h 1057610"/>
                    <a:gd name="connsiteX1" fmla="*/ 152001 w 751481"/>
                    <a:gd name="connsiteY1" fmla="*/ 194796 h 1057610"/>
                    <a:gd name="connsiteX2" fmla="*/ 698431 w 751481"/>
                    <a:gd name="connsiteY2" fmla="*/ 11787 h 1057610"/>
                    <a:gd name="connsiteX3" fmla="*/ 745969 w 751481"/>
                    <a:gd name="connsiteY3" fmla="*/ 45948 h 1057610"/>
                    <a:gd name="connsiteX4" fmla="*/ 629654 w 751481"/>
                    <a:gd name="connsiteY4" fmla="*/ 615429 h 1057610"/>
                    <a:gd name="connsiteX5" fmla="*/ 589229 w 751481"/>
                    <a:gd name="connsiteY5" fmla="*/ 654242 h 1057610"/>
                    <a:gd name="connsiteX6" fmla="*/ 178879 w 751481"/>
                    <a:gd name="connsiteY6" fmla="*/ 783019 h 1057610"/>
                    <a:gd name="connsiteX7" fmla="*/ 374827 w 751481"/>
                    <a:gd name="connsiteY7" fmla="*/ 963946 h 1057610"/>
                    <a:gd name="connsiteX8" fmla="*/ 382353 w 751481"/>
                    <a:gd name="connsiteY8" fmla="*/ 1040037 h 1057610"/>
                    <a:gd name="connsiteX9" fmla="*/ 306080 w 751481"/>
                    <a:gd name="connsiteY9" fmla="*/ 1043078 h 1057610"/>
                    <a:gd name="connsiteX10" fmla="*/ 65816 w 751481"/>
                    <a:gd name="connsiteY10" fmla="*/ 821229 h 1057610"/>
                    <a:gd name="connsiteX11" fmla="*/ 30679 w 751481"/>
                    <a:gd name="connsiteY11" fmla="*/ 832334 h 1057610"/>
                    <a:gd name="connsiteX12" fmla="*/ 5438 w 751481"/>
                    <a:gd name="connsiteY12" fmla="*/ 784316 h 1057610"/>
                    <a:gd name="connsiteX13" fmla="*/ 102728 w 751481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48990" h="1057610">
                      <a:moveTo>
                        <a:pt x="100237" y="244802"/>
                      </a:moveTo>
                      <a:cubicBezTo>
                        <a:pt x="109925" y="208909"/>
                        <a:pt x="107868" y="210053"/>
                        <a:pt x="149510" y="194796"/>
                      </a:cubicBezTo>
                      <a:lnTo>
                        <a:pt x="695940" y="11787"/>
                      </a:lnTo>
                      <a:cubicBezTo>
                        <a:pt x="750037" y="-6165"/>
                        <a:pt x="755981" y="-9764"/>
                        <a:pt x="743478" y="45948"/>
                      </a:cubicBezTo>
                      <a:cubicBezTo>
                        <a:pt x="692134" y="296190"/>
                        <a:pt x="683357" y="317807"/>
                        <a:pt x="627163" y="615429"/>
                      </a:cubicBezTo>
                      <a:cubicBezTo>
                        <a:pt x="620343" y="646765"/>
                        <a:pt x="619087" y="644370"/>
                        <a:pt x="586738" y="654242"/>
                      </a:cubicBezTo>
                      <a:cubicBezTo>
                        <a:pt x="518638" y="680021"/>
                        <a:pt x="256954" y="756952"/>
                        <a:pt x="176388" y="783019"/>
                      </a:cubicBezTo>
                      <a:cubicBezTo>
                        <a:pt x="263670" y="867555"/>
                        <a:pt x="314826" y="911565"/>
                        <a:pt x="372336" y="963946"/>
                      </a:cubicBezTo>
                      <a:cubicBezTo>
                        <a:pt x="399521" y="988327"/>
                        <a:pt x="397005" y="1019133"/>
                        <a:pt x="379862" y="1040037"/>
                      </a:cubicBezTo>
                      <a:cubicBezTo>
                        <a:pt x="362542" y="1056456"/>
                        <a:pt x="330804" y="1068206"/>
                        <a:pt x="303589" y="1043078"/>
                      </a:cubicBezTo>
                      <a:cubicBezTo>
                        <a:pt x="199394" y="946873"/>
                        <a:pt x="183870" y="934638"/>
                        <a:pt x="63325" y="821229"/>
                      </a:cubicBezTo>
                      <a:cubicBezTo>
                        <a:pt x="48197" y="825322"/>
                        <a:pt x="44563" y="827746"/>
                        <a:pt x="28188" y="832334"/>
                      </a:cubicBezTo>
                      <a:cubicBezTo>
                        <a:pt x="-174" y="842564"/>
                        <a:pt x="-3875" y="835825"/>
                        <a:pt x="2947" y="784316"/>
                      </a:cubicBezTo>
                      <a:cubicBezTo>
                        <a:pt x="58484" y="488967"/>
                        <a:pt x="58166" y="483445"/>
                        <a:pt x="100237" y="2448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49" name="Rounded Rectangle 45"/>
                <p:cNvSpPr/>
                <p:nvPr/>
              </p:nvSpPr>
              <p:spPr>
                <a:xfrm>
                  <a:off x="244765" y="11510187"/>
                  <a:ext cx="1175642" cy="695466"/>
                </a:xfrm>
                <a:custGeom>
                  <a:avLst/>
                  <a:gdLst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6612"/>
                    <a:gd name="connsiteY0" fmla="*/ 241180 h 689116"/>
                    <a:gd name="connsiteX1" fmla="*/ 250705 w 1176612"/>
                    <a:gd name="connsiteY1" fmla="*/ 0 h 689116"/>
                    <a:gd name="connsiteX2" fmla="*/ 934055 w 1176612"/>
                    <a:gd name="connsiteY2" fmla="*/ 0 h 689116"/>
                    <a:gd name="connsiteX3" fmla="*/ 1153010 w 1176612"/>
                    <a:gd name="connsiteY3" fmla="*/ 241180 h 689116"/>
                    <a:gd name="connsiteX4" fmla="*/ 1175235 w 1176612"/>
                    <a:gd name="connsiteY4" fmla="*/ 441586 h 689116"/>
                    <a:gd name="connsiteX5" fmla="*/ 934055 w 1176612"/>
                    <a:gd name="connsiteY5" fmla="*/ 682766 h 689116"/>
                    <a:gd name="connsiteX6" fmla="*/ 250705 w 1176612"/>
                    <a:gd name="connsiteY6" fmla="*/ 689116 h 689116"/>
                    <a:gd name="connsiteX7" fmla="*/ 0 w 1176612"/>
                    <a:gd name="connsiteY7" fmla="*/ 441586 h 689116"/>
                    <a:gd name="connsiteX8" fmla="*/ 25400 w 1176612"/>
                    <a:gd name="connsiteY8" fmla="*/ 241180 h 689116"/>
                    <a:gd name="connsiteX0" fmla="*/ 25400 w 1176906"/>
                    <a:gd name="connsiteY0" fmla="*/ 241180 h 689116"/>
                    <a:gd name="connsiteX1" fmla="*/ 250705 w 1176906"/>
                    <a:gd name="connsiteY1" fmla="*/ 0 h 689116"/>
                    <a:gd name="connsiteX2" fmla="*/ 934055 w 1176906"/>
                    <a:gd name="connsiteY2" fmla="*/ 0 h 689116"/>
                    <a:gd name="connsiteX3" fmla="*/ 1153010 w 1176906"/>
                    <a:gd name="connsiteY3" fmla="*/ 241180 h 689116"/>
                    <a:gd name="connsiteX4" fmla="*/ 1175235 w 1176906"/>
                    <a:gd name="connsiteY4" fmla="*/ 441586 h 689116"/>
                    <a:gd name="connsiteX5" fmla="*/ 934055 w 1176906"/>
                    <a:gd name="connsiteY5" fmla="*/ 682766 h 689116"/>
                    <a:gd name="connsiteX6" fmla="*/ 250705 w 1176906"/>
                    <a:gd name="connsiteY6" fmla="*/ 689116 h 689116"/>
                    <a:gd name="connsiteX7" fmla="*/ 0 w 1176906"/>
                    <a:gd name="connsiteY7" fmla="*/ 441586 h 689116"/>
                    <a:gd name="connsiteX8" fmla="*/ 25400 w 1176906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65353 w 1178410"/>
                    <a:gd name="connsiteY2" fmla="*/ 83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8212 h 716148"/>
                    <a:gd name="connsiteX1" fmla="*/ 301505 w 1178410"/>
                    <a:gd name="connsiteY1" fmla="*/ 17507 h 716148"/>
                    <a:gd name="connsiteX2" fmla="*/ 368503 w 1178410"/>
                    <a:gd name="connsiteY2" fmla="*/ 59620 h 716148"/>
                    <a:gd name="connsiteX3" fmla="*/ 587578 w 1178410"/>
                    <a:gd name="connsiteY3" fmla="*/ 138995 h 716148"/>
                    <a:gd name="connsiteX4" fmla="*/ 876905 w 1178410"/>
                    <a:gd name="connsiteY4" fmla="*/ 17507 h 716148"/>
                    <a:gd name="connsiteX5" fmla="*/ 1153010 w 1178410"/>
                    <a:gd name="connsiteY5" fmla="*/ 268212 h 716148"/>
                    <a:gd name="connsiteX6" fmla="*/ 1178410 w 1178410"/>
                    <a:gd name="connsiteY6" fmla="*/ 478143 h 716148"/>
                    <a:gd name="connsiteX7" fmla="*/ 930880 w 1178410"/>
                    <a:gd name="connsiteY7" fmla="*/ 716148 h 716148"/>
                    <a:gd name="connsiteX8" fmla="*/ 250705 w 1178410"/>
                    <a:gd name="connsiteY8" fmla="*/ 716148 h 716148"/>
                    <a:gd name="connsiteX9" fmla="*/ 0 w 1178410"/>
                    <a:gd name="connsiteY9" fmla="*/ 468618 h 716148"/>
                    <a:gd name="connsiteX10" fmla="*/ 25400 w 1178410"/>
                    <a:gd name="connsiteY10" fmla="*/ 268212 h 716148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368503 w 1178410"/>
                    <a:gd name="connsiteY2" fmla="*/ 421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60632 h 708568"/>
                    <a:gd name="connsiteX1" fmla="*/ 301505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60632 h 708568"/>
                    <a:gd name="connsiteX1" fmla="*/ 285630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5982 h 723918"/>
                    <a:gd name="connsiteX1" fmla="*/ 285630 w 1178410"/>
                    <a:gd name="connsiteY1" fmla="*/ 25277 h 723918"/>
                    <a:gd name="connsiteX2" fmla="*/ 311353 w 1178410"/>
                    <a:gd name="connsiteY2" fmla="*/ 26115 h 723918"/>
                    <a:gd name="connsiteX3" fmla="*/ 587578 w 1178410"/>
                    <a:gd name="connsiteY3" fmla="*/ 146765 h 723918"/>
                    <a:gd name="connsiteX4" fmla="*/ 876905 w 1178410"/>
                    <a:gd name="connsiteY4" fmla="*/ 25277 h 723918"/>
                    <a:gd name="connsiteX5" fmla="*/ 1153010 w 1178410"/>
                    <a:gd name="connsiteY5" fmla="*/ 275982 h 723918"/>
                    <a:gd name="connsiteX6" fmla="*/ 1178410 w 1178410"/>
                    <a:gd name="connsiteY6" fmla="*/ 485913 h 723918"/>
                    <a:gd name="connsiteX7" fmla="*/ 930880 w 1178410"/>
                    <a:gd name="connsiteY7" fmla="*/ 723918 h 723918"/>
                    <a:gd name="connsiteX8" fmla="*/ 250705 w 1178410"/>
                    <a:gd name="connsiteY8" fmla="*/ 723918 h 723918"/>
                    <a:gd name="connsiteX9" fmla="*/ 0 w 1178410"/>
                    <a:gd name="connsiteY9" fmla="*/ 476388 h 723918"/>
                    <a:gd name="connsiteX10" fmla="*/ 25400 w 1178410"/>
                    <a:gd name="connsiteY10" fmla="*/ 275982 h 723918"/>
                    <a:gd name="connsiteX0" fmla="*/ 25400 w 1178410"/>
                    <a:gd name="connsiteY0" fmla="*/ 252012 h 699948"/>
                    <a:gd name="connsiteX1" fmla="*/ 285630 w 1178410"/>
                    <a:gd name="connsiteY1" fmla="*/ 1307 h 699948"/>
                    <a:gd name="connsiteX2" fmla="*/ 311353 w 1178410"/>
                    <a:gd name="connsiteY2" fmla="*/ 2145 h 699948"/>
                    <a:gd name="connsiteX3" fmla="*/ 587578 w 1178410"/>
                    <a:gd name="connsiteY3" fmla="*/ 122795 h 699948"/>
                    <a:gd name="connsiteX4" fmla="*/ 876905 w 1178410"/>
                    <a:gd name="connsiteY4" fmla="*/ 1307 h 699948"/>
                    <a:gd name="connsiteX5" fmla="*/ 1153010 w 1178410"/>
                    <a:gd name="connsiteY5" fmla="*/ 252012 h 699948"/>
                    <a:gd name="connsiteX6" fmla="*/ 1178410 w 1178410"/>
                    <a:gd name="connsiteY6" fmla="*/ 461943 h 699948"/>
                    <a:gd name="connsiteX7" fmla="*/ 930880 w 1178410"/>
                    <a:gd name="connsiteY7" fmla="*/ 699948 h 699948"/>
                    <a:gd name="connsiteX8" fmla="*/ 250705 w 1178410"/>
                    <a:gd name="connsiteY8" fmla="*/ 699948 h 699948"/>
                    <a:gd name="connsiteX9" fmla="*/ 0 w 1178410"/>
                    <a:gd name="connsiteY9" fmla="*/ 452418 h 699948"/>
                    <a:gd name="connsiteX10" fmla="*/ 25400 w 1178410"/>
                    <a:gd name="connsiteY10" fmla="*/ 252012 h 699948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1470 h 699406"/>
                    <a:gd name="connsiteX1" fmla="*/ 285630 w 1178410"/>
                    <a:gd name="connsiteY1" fmla="*/ 765 h 699406"/>
                    <a:gd name="connsiteX2" fmla="*/ 327228 w 1178410"/>
                    <a:gd name="connsiteY2" fmla="*/ 4778 h 699406"/>
                    <a:gd name="connsiteX3" fmla="*/ 587578 w 1178410"/>
                    <a:gd name="connsiteY3" fmla="*/ 122253 h 699406"/>
                    <a:gd name="connsiteX4" fmla="*/ 876905 w 1178410"/>
                    <a:gd name="connsiteY4" fmla="*/ 765 h 699406"/>
                    <a:gd name="connsiteX5" fmla="*/ 1153010 w 1178410"/>
                    <a:gd name="connsiteY5" fmla="*/ 251470 h 699406"/>
                    <a:gd name="connsiteX6" fmla="*/ 1178410 w 1178410"/>
                    <a:gd name="connsiteY6" fmla="*/ 461401 h 699406"/>
                    <a:gd name="connsiteX7" fmla="*/ 930880 w 1178410"/>
                    <a:gd name="connsiteY7" fmla="*/ 699406 h 699406"/>
                    <a:gd name="connsiteX8" fmla="*/ 250705 w 1178410"/>
                    <a:gd name="connsiteY8" fmla="*/ 699406 h 699406"/>
                    <a:gd name="connsiteX9" fmla="*/ 0 w 1178410"/>
                    <a:gd name="connsiteY9" fmla="*/ 451876 h 699406"/>
                    <a:gd name="connsiteX10" fmla="*/ 25400 w 1178410"/>
                    <a:gd name="connsiteY10" fmla="*/ 251470 h 699406"/>
                    <a:gd name="connsiteX0" fmla="*/ 25400 w 1178410"/>
                    <a:gd name="connsiteY0" fmla="*/ 255855 h 703791"/>
                    <a:gd name="connsiteX1" fmla="*/ 285630 w 1178410"/>
                    <a:gd name="connsiteY1" fmla="*/ 5150 h 703791"/>
                    <a:gd name="connsiteX2" fmla="*/ 327228 w 1178410"/>
                    <a:gd name="connsiteY2" fmla="*/ 2813 h 703791"/>
                    <a:gd name="connsiteX3" fmla="*/ 587578 w 1178410"/>
                    <a:gd name="connsiteY3" fmla="*/ 126638 h 703791"/>
                    <a:gd name="connsiteX4" fmla="*/ 876905 w 1178410"/>
                    <a:gd name="connsiteY4" fmla="*/ 5150 h 703791"/>
                    <a:gd name="connsiteX5" fmla="*/ 1153010 w 1178410"/>
                    <a:gd name="connsiteY5" fmla="*/ 255855 h 703791"/>
                    <a:gd name="connsiteX6" fmla="*/ 1178410 w 1178410"/>
                    <a:gd name="connsiteY6" fmla="*/ 465786 h 703791"/>
                    <a:gd name="connsiteX7" fmla="*/ 930880 w 1178410"/>
                    <a:gd name="connsiteY7" fmla="*/ 703791 h 703791"/>
                    <a:gd name="connsiteX8" fmla="*/ 250705 w 1178410"/>
                    <a:gd name="connsiteY8" fmla="*/ 703791 h 703791"/>
                    <a:gd name="connsiteX9" fmla="*/ 0 w 1178410"/>
                    <a:gd name="connsiteY9" fmla="*/ 456261 h 703791"/>
                    <a:gd name="connsiteX10" fmla="*/ 25400 w 1178410"/>
                    <a:gd name="connsiteY10" fmla="*/ 255855 h 703791"/>
                    <a:gd name="connsiteX0" fmla="*/ 25400 w 1178410"/>
                    <a:gd name="connsiteY0" fmla="*/ 251471 h 699407"/>
                    <a:gd name="connsiteX1" fmla="*/ 285630 w 1178410"/>
                    <a:gd name="connsiteY1" fmla="*/ 766 h 699407"/>
                    <a:gd name="connsiteX2" fmla="*/ 330403 w 1178410"/>
                    <a:gd name="connsiteY2" fmla="*/ 4779 h 699407"/>
                    <a:gd name="connsiteX3" fmla="*/ 587578 w 1178410"/>
                    <a:gd name="connsiteY3" fmla="*/ 122254 h 699407"/>
                    <a:gd name="connsiteX4" fmla="*/ 876905 w 1178410"/>
                    <a:gd name="connsiteY4" fmla="*/ 766 h 699407"/>
                    <a:gd name="connsiteX5" fmla="*/ 1153010 w 1178410"/>
                    <a:gd name="connsiteY5" fmla="*/ 251471 h 699407"/>
                    <a:gd name="connsiteX6" fmla="*/ 1178410 w 1178410"/>
                    <a:gd name="connsiteY6" fmla="*/ 461402 h 699407"/>
                    <a:gd name="connsiteX7" fmla="*/ 930880 w 1178410"/>
                    <a:gd name="connsiteY7" fmla="*/ 699407 h 699407"/>
                    <a:gd name="connsiteX8" fmla="*/ 250705 w 1178410"/>
                    <a:gd name="connsiteY8" fmla="*/ 699407 h 699407"/>
                    <a:gd name="connsiteX9" fmla="*/ 0 w 1178410"/>
                    <a:gd name="connsiteY9" fmla="*/ 451877 h 699407"/>
                    <a:gd name="connsiteX10" fmla="*/ 25400 w 1178410"/>
                    <a:gd name="connsiteY10" fmla="*/ 251471 h 699407"/>
                    <a:gd name="connsiteX0" fmla="*/ 25400 w 1178410"/>
                    <a:gd name="connsiteY0" fmla="*/ 253414 h 701350"/>
                    <a:gd name="connsiteX1" fmla="*/ 285630 w 1178410"/>
                    <a:gd name="connsiteY1" fmla="*/ 2709 h 701350"/>
                    <a:gd name="connsiteX2" fmla="*/ 330403 w 1178410"/>
                    <a:gd name="connsiteY2" fmla="*/ 3547 h 701350"/>
                    <a:gd name="connsiteX3" fmla="*/ 587578 w 1178410"/>
                    <a:gd name="connsiteY3" fmla="*/ 124197 h 701350"/>
                    <a:gd name="connsiteX4" fmla="*/ 876905 w 1178410"/>
                    <a:gd name="connsiteY4" fmla="*/ 2709 h 701350"/>
                    <a:gd name="connsiteX5" fmla="*/ 1153010 w 1178410"/>
                    <a:gd name="connsiteY5" fmla="*/ 253414 h 701350"/>
                    <a:gd name="connsiteX6" fmla="*/ 1178410 w 1178410"/>
                    <a:gd name="connsiteY6" fmla="*/ 463345 h 701350"/>
                    <a:gd name="connsiteX7" fmla="*/ 930880 w 1178410"/>
                    <a:gd name="connsiteY7" fmla="*/ 701350 h 701350"/>
                    <a:gd name="connsiteX8" fmla="*/ 250705 w 1178410"/>
                    <a:gd name="connsiteY8" fmla="*/ 701350 h 701350"/>
                    <a:gd name="connsiteX9" fmla="*/ 0 w 1178410"/>
                    <a:gd name="connsiteY9" fmla="*/ 453820 h 701350"/>
                    <a:gd name="connsiteX10" fmla="*/ 25400 w 1178410"/>
                    <a:gd name="connsiteY10" fmla="*/ 253414 h 701350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29865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1007 h 708943"/>
                    <a:gd name="connsiteX1" fmla="*/ 241180 w 1178410"/>
                    <a:gd name="connsiteY1" fmla="*/ 13477 h 708943"/>
                    <a:gd name="connsiteX2" fmla="*/ 301828 w 1178410"/>
                    <a:gd name="connsiteY2" fmla="*/ 14315 h 708943"/>
                    <a:gd name="connsiteX3" fmla="*/ 587578 w 1178410"/>
                    <a:gd name="connsiteY3" fmla="*/ 131790 h 708943"/>
                    <a:gd name="connsiteX4" fmla="*/ 876905 w 1178410"/>
                    <a:gd name="connsiteY4" fmla="*/ 10302 h 708943"/>
                    <a:gd name="connsiteX5" fmla="*/ 921519 w 1178410"/>
                    <a:gd name="connsiteY5" fmla="*/ 8058 h 708943"/>
                    <a:gd name="connsiteX6" fmla="*/ 1153010 w 1178410"/>
                    <a:gd name="connsiteY6" fmla="*/ 261007 h 708943"/>
                    <a:gd name="connsiteX7" fmla="*/ 1178410 w 1178410"/>
                    <a:gd name="connsiteY7" fmla="*/ 470938 h 708943"/>
                    <a:gd name="connsiteX8" fmla="*/ 930880 w 1178410"/>
                    <a:gd name="connsiteY8" fmla="*/ 708943 h 708943"/>
                    <a:gd name="connsiteX9" fmla="*/ 250705 w 1178410"/>
                    <a:gd name="connsiteY9" fmla="*/ 708943 h 708943"/>
                    <a:gd name="connsiteX10" fmla="*/ 0 w 1178410"/>
                    <a:gd name="connsiteY10" fmla="*/ 461413 h 708943"/>
                    <a:gd name="connsiteX11" fmla="*/ 25400 w 1178410"/>
                    <a:gd name="connsiteY11" fmla="*/ 261007 h 70894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0002 h 707938"/>
                    <a:gd name="connsiteX1" fmla="*/ 241180 w 1178410"/>
                    <a:gd name="connsiteY1" fmla="*/ 12472 h 707938"/>
                    <a:gd name="connsiteX2" fmla="*/ 301828 w 1178410"/>
                    <a:gd name="connsiteY2" fmla="*/ 13310 h 707938"/>
                    <a:gd name="connsiteX3" fmla="*/ 587578 w 1178410"/>
                    <a:gd name="connsiteY3" fmla="*/ 130785 h 707938"/>
                    <a:gd name="connsiteX4" fmla="*/ 876905 w 1178410"/>
                    <a:gd name="connsiteY4" fmla="*/ 9297 h 707938"/>
                    <a:gd name="connsiteX5" fmla="*/ 921519 w 1178410"/>
                    <a:gd name="connsiteY5" fmla="*/ 10228 h 707938"/>
                    <a:gd name="connsiteX6" fmla="*/ 1153010 w 1178410"/>
                    <a:gd name="connsiteY6" fmla="*/ 260002 h 707938"/>
                    <a:gd name="connsiteX7" fmla="*/ 1178410 w 1178410"/>
                    <a:gd name="connsiteY7" fmla="*/ 469933 h 707938"/>
                    <a:gd name="connsiteX8" fmla="*/ 930880 w 1178410"/>
                    <a:gd name="connsiteY8" fmla="*/ 707938 h 707938"/>
                    <a:gd name="connsiteX9" fmla="*/ 250705 w 1178410"/>
                    <a:gd name="connsiteY9" fmla="*/ 707938 h 707938"/>
                    <a:gd name="connsiteX10" fmla="*/ 0 w 1178410"/>
                    <a:gd name="connsiteY10" fmla="*/ 460408 h 707938"/>
                    <a:gd name="connsiteX11" fmla="*/ 25400 w 1178410"/>
                    <a:gd name="connsiteY11" fmla="*/ 260002 h 707938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402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0705 h 698641"/>
                    <a:gd name="connsiteX1" fmla="*/ 263405 w 1178410"/>
                    <a:gd name="connsiteY1" fmla="*/ 3175 h 698641"/>
                    <a:gd name="connsiteX2" fmla="*/ 298653 w 1178410"/>
                    <a:gd name="connsiteY2" fmla="*/ 4013 h 698641"/>
                    <a:gd name="connsiteX3" fmla="*/ 584403 w 1178410"/>
                    <a:gd name="connsiteY3" fmla="*/ 121488 h 698641"/>
                    <a:gd name="connsiteX4" fmla="*/ 886430 w 1178410"/>
                    <a:gd name="connsiteY4" fmla="*/ 0 h 698641"/>
                    <a:gd name="connsiteX5" fmla="*/ 921519 w 1178410"/>
                    <a:gd name="connsiteY5" fmla="*/ 931 h 698641"/>
                    <a:gd name="connsiteX6" fmla="*/ 1153010 w 1178410"/>
                    <a:gd name="connsiteY6" fmla="*/ 250705 h 698641"/>
                    <a:gd name="connsiteX7" fmla="*/ 1178410 w 1178410"/>
                    <a:gd name="connsiteY7" fmla="*/ 460636 h 698641"/>
                    <a:gd name="connsiteX8" fmla="*/ 930880 w 1178410"/>
                    <a:gd name="connsiteY8" fmla="*/ 698641 h 698641"/>
                    <a:gd name="connsiteX9" fmla="*/ 250705 w 1178410"/>
                    <a:gd name="connsiteY9" fmla="*/ 698641 h 698641"/>
                    <a:gd name="connsiteX10" fmla="*/ 0 w 1178410"/>
                    <a:gd name="connsiteY10" fmla="*/ 451111 h 698641"/>
                    <a:gd name="connsiteX11" fmla="*/ 25400 w 1178410"/>
                    <a:gd name="connsiteY11" fmla="*/ 250705 h 698641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0080 w 1178410"/>
                    <a:gd name="connsiteY4" fmla="*/ 2318 h 700959"/>
                    <a:gd name="connsiteX5" fmla="*/ 9215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60248 h 708184"/>
                    <a:gd name="connsiteX1" fmla="*/ 263405 w 1178410"/>
                    <a:gd name="connsiteY1" fmla="*/ 12718 h 708184"/>
                    <a:gd name="connsiteX2" fmla="*/ 298653 w 1178410"/>
                    <a:gd name="connsiteY2" fmla="*/ 13556 h 708184"/>
                    <a:gd name="connsiteX3" fmla="*/ 584403 w 1178410"/>
                    <a:gd name="connsiteY3" fmla="*/ 131031 h 708184"/>
                    <a:gd name="connsiteX4" fmla="*/ 880080 w 1178410"/>
                    <a:gd name="connsiteY4" fmla="*/ 18 h 708184"/>
                    <a:gd name="connsiteX5" fmla="*/ 921519 w 1178410"/>
                    <a:gd name="connsiteY5" fmla="*/ 7299 h 708184"/>
                    <a:gd name="connsiteX6" fmla="*/ 1153010 w 1178410"/>
                    <a:gd name="connsiteY6" fmla="*/ 260248 h 708184"/>
                    <a:gd name="connsiteX7" fmla="*/ 1178410 w 1178410"/>
                    <a:gd name="connsiteY7" fmla="*/ 470179 h 708184"/>
                    <a:gd name="connsiteX8" fmla="*/ 930880 w 1178410"/>
                    <a:gd name="connsiteY8" fmla="*/ 708184 h 708184"/>
                    <a:gd name="connsiteX9" fmla="*/ 250705 w 1178410"/>
                    <a:gd name="connsiteY9" fmla="*/ 708184 h 708184"/>
                    <a:gd name="connsiteX10" fmla="*/ 0 w 1178410"/>
                    <a:gd name="connsiteY10" fmla="*/ 460654 h 708184"/>
                    <a:gd name="connsiteX11" fmla="*/ 25400 w 1178410"/>
                    <a:gd name="connsiteY11" fmla="*/ 260248 h 708184"/>
                    <a:gd name="connsiteX0" fmla="*/ 25400 w 1178410"/>
                    <a:gd name="connsiteY0" fmla="*/ 253926 h 701862"/>
                    <a:gd name="connsiteX1" fmla="*/ 263405 w 1178410"/>
                    <a:gd name="connsiteY1" fmla="*/ 6396 h 701862"/>
                    <a:gd name="connsiteX2" fmla="*/ 298653 w 1178410"/>
                    <a:gd name="connsiteY2" fmla="*/ 7234 h 701862"/>
                    <a:gd name="connsiteX3" fmla="*/ 584403 w 1178410"/>
                    <a:gd name="connsiteY3" fmla="*/ 124709 h 701862"/>
                    <a:gd name="connsiteX4" fmla="*/ 880080 w 1178410"/>
                    <a:gd name="connsiteY4" fmla="*/ 46 h 701862"/>
                    <a:gd name="connsiteX5" fmla="*/ 921519 w 1178410"/>
                    <a:gd name="connsiteY5" fmla="*/ 977 h 701862"/>
                    <a:gd name="connsiteX6" fmla="*/ 1153010 w 1178410"/>
                    <a:gd name="connsiteY6" fmla="*/ 253926 h 701862"/>
                    <a:gd name="connsiteX7" fmla="*/ 1178410 w 1178410"/>
                    <a:gd name="connsiteY7" fmla="*/ 463857 h 701862"/>
                    <a:gd name="connsiteX8" fmla="*/ 930880 w 1178410"/>
                    <a:gd name="connsiteY8" fmla="*/ 701862 h 701862"/>
                    <a:gd name="connsiteX9" fmla="*/ 250705 w 1178410"/>
                    <a:gd name="connsiteY9" fmla="*/ 701862 h 701862"/>
                    <a:gd name="connsiteX10" fmla="*/ 0 w 1178410"/>
                    <a:gd name="connsiteY10" fmla="*/ 454332 h 701862"/>
                    <a:gd name="connsiteX11" fmla="*/ 25400 w 1178410"/>
                    <a:gd name="connsiteY11" fmla="*/ 253926 h 701862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0751 h 698687"/>
                    <a:gd name="connsiteX1" fmla="*/ 263405 w 1178410"/>
                    <a:gd name="connsiteY1" fmla="*/ 3221 h 698687"/>
                    <a:gd name="connsiteX2" fmla="*/ 298653 w 1178410"/>
                    <a:gd name="connsiteY2" fmla="*/ 4059 h 698687"/>
                    <a:gd name="connsiteX3" fmla="*/ 584403 w 1178410"/>
                    <a:gd name="connsiteY3" fmla="*/ 121534 h 698687"/>
                    <a:gd name="connsiteX4" fmla="*/ 880080 w 1178410"/>
                    <a:gd name="connsiteY4" fmla="*/ 46 h 698687"/>
                    <a:gd name="connsiteX5" fmla="*/ 921519 w 1178410"/>
                    <a:gd name="connsiteY5" fmla="*/ 977 h 698687"/>
                    <a:gd name="connsiteX6" fmla="*/ 1153010 w 1178410"/>
                    <a:gd name="connsiteY6" fmla="*/ 250751 h 698687"/>
                    <a:gd name="connsiteX7" fmla="*/ 1178410 w 1178410"/>
                    <a:gd name="connsiteY7" fmla="*/ 460682 h 698687"/>
                    <a:gd name="connsiteX8" fmla="*/ 930880 w 1178410"/>
                    <a:gd name="connsiteY8" fmla="*/ 698687 h 698687"/>
                    <a:gd name="connsiteX9" fmla="*/ 250705 w 1178410"/>
                    <a:gd name="connsiteY9" fmla="*/ 698687 h 698687"/>
                    <a:gd name="connsiteX10" fmla="*/ 0 w 1178410"/>
                    <a:gd name="connsiteY10" fmla="*/ 451157 h 698687"/>
                    <a:gd name="connsiteX11" fmla="*/ 25400 w 1178410"/>
                    <a:gd name="connsiteY11" fmla="*/ 250751 h 698687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08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6430 w 1178410"/>
                    <a:gd name="connsiteY4" fmla="*/ 2244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50750 h 698686"/>
                    <a:gd name="connsiteX1" fmla="*/ 263405 w 1178410"/>
                    <a:gd name="connsiteY1" fmla="*/ 3220 h 698686"/>
                    <a:gd name="connsiteX2" fmla="*/ 298653 w 1178410"/>
                    <a:gd name="connsiteY2" fmla="*/ 4058 h 698686"/>
                    <a:gd name="connsiteX3" fmla="*/ 584403 w 1178410"/>
                    <a:gd name="connsiteY3" fmla="*/ 121533 h 698686"/>
                    <a:gd name="connsiteX4" fmla="*/ 889605 w 1178410"/>
                    <a:gd name="connsiteY4" fmla="*/ 45 h 698686"/>
                    <a:gd name="connsiteX5" fmla="*/ 921519 w 1178410"/>
                    <a:gd name="connsiteY5" fmla="*/ 976 h 698686"/>
                    <a:gd name="connsiteX6" fmla="*/ 1153010 w 1178410"/>
                    <a:gd name="connsiteY6" fmla="*/ 250750 h 698686"/>
                    <a:gd name="connsiteX7" fmla="*/ 1178410 w 1178410"/>
                    <a:gd name="connsiteY7" fmla="*/ 460681 h 698686"/>
                    <a:gd name="connsiteX8" fmla="*/ 930880 w 1178410"/>
                    <a:gd name="connsiteY8" fmla="*/ 698686 h 698686"/>
                    <a:gd name="connsiteX9" fmla="*/ 250705 w 1178410"/>
                    <a:gd name="connsiteY9" fmla="*/ 698686 h 698686"/>
                    <a:gd name="connsiteX10" fmla="*/ 0 w 1178410"/>
                    <a:gd name="connsiteY10" fmla="*/ 451156 h 698686"/>
                    <a:gd name="connsiteX11" fmla="*/ 25400 w 1178410"/>
                    <a:gd name="connsiteY11" fmla="*/ 250750 h 698686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38805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86430 w 1178410"/>
                    <a:gd name="connsiteY4" fmla="*/ 5452 h 697743"/>
                    <a:gd name="connsiteX5" fmla="*/ 9215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1044 w 1178410"/>
                    <a:gd name="connsiteY5" fmla="*/ 728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3175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74 h 695510"/>
                    <a:gd name="connsiteX1" fmla="*/ 263405 w 1178410"/>
                    <a:gd name="connsiteY1" fmla="*/ 44 h 695510"/>
                    <a:gd name="connsiteX2" fmla="*/ 298653 w 1178410"/>
                    <a:gd name="connsiteY2" fmla="*/ 882 h 695510"/>
                    <a:gd name="connsiteX3" fmla="*/ 584403 w 1178410"/>
                    <a:gd name="connsiteY3" fmla="*/ 118357 h 695510"/>
                    <a:gd name="connsiteX4" fmla="*/ 940405 w 1178410"/>
                    <a:gd name="connsiteY4" fmla="*/ 44 h 695510"/>
                    <a:gd name="connsiteX5" fmla="*/ 934219 w 1178410"/>
                    <a:gd name="connsiteY5" fmla="*/ 4150 h 695510"/>
                    <a:gd name="connsiteX6" fmla="*/ 1153010 w 1178410"/>
                    <a:gd name="connsiteY6" fmla="*/ 247574 h 695510"/>
                    <a:gd name="connsiteX7" fmla="*/ 1178410 w 1178410"/>
                    <a:gd name="connsiteY7" fmla="*/ 457505 h 695510"/>
                    <a:gd name="connsiteX8" fmla="*/ 930880 w 1178410"/>
                    <a:gd name="connsiteY8" fmla="*/ 695510 h 695510"/>
                    <a:gd name="connsiteX9" fmla="*/ 250705 w 1178410"/>
                    <a:gd name="connsiteY9" fmla="*/ 695510 h 695510"/>
                    <a:gd name="connsiteX10" fmla="*/ 0 w 1178410"/>
                    <a:gd name="connsiteY10" fmla="*/ 447980 h 695510"/>
                    <a:gd name="connsiteX11" fmla="*/ 25400 w 1178410"/>
                    <a:gd name="connsiteY11" fmla="*/ 247574 h 695510"/>
                    <a:gd name="connsiteX0" fmla="*/ 25400 w 1178410"/>
                    <a:gd name="connsiteY0" fmla="*/ 247679 h 695615"/>
                    <a:gd name="connsiteX1" fmla="*/ 263405 w 1178410"/>
                    <a:gd name="connsiteY1" fmla="*/ 149 h 695615"/>
                    <a:gd name="connsiteX2" fmla="*/ 298653 w 1178410"/>
                    <a:gd name="connsiteY2" fmla="*/ 987 h 695615"/>
                    <a:gd name="connsiteX3" fmla="*/ 584403 w 1178410"/>
                    <a:gd name="connsiteY3" fmla="*/ 118462 h 695615"/>
                    <a:gd name="connsiteX4" fmla="*/ 940405 w 1178410"/>
                    <a:gd name="connsiteY4" fmla="*/ 149 h 695615"/>
                    <a:gd name="connsiteX5" fmla="*/ 943744 w 1178410"/>
                    <a:gd name="connsiteY5" fmla="*/ 1080 h 695615"/>
                    <a:gd name="connsiteX6" fmla="*/ 1153010 w 1178410"/>
                    <a:gd name="connsiteY6" fmla="*/ 247679 h 695615"/>
                    <a:gd name="connsiteX7" fmla="*/ 1178410 w 1178410"/>
                    <a:gd name="connsiteY7" fmla="*/ 457610 h 695615"/>
                    <a:gd name="connsiteX8" fmla="*/ 930880 w 1178410"/>
                    <a:gd name="connsiteY8" fmla="*/ 695615 h 695615"/>
                    <a:gd name="connsiteX9" fmla="*/ 250705 w 1178410"/>
                    <a:gd name="connsiteY9" fmla="*/ 695615 h 695615"/>
                    <a:gd name="connsiteX10" fmla="*/ 0 w 1178410"/>
                    <a:gd name="connsiteY10" fmla="*/ 448085 h 695615"/>
                    <a:gd name="connsiteX11" fmla="*/ 25400 w 1178410"/>
                    <a:gd name="connsiteY11" fmla="*/ 247679 h 695615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880244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978669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7680 h 695616"/>
                    <a:gd name="connsiteX1" fmla="*/ 263405 w 1178410"/>
                    <a:gd name="connsiteY1" fmla="*/ 150 h 695616"/>
                    <a:gd name="connsiteX2" fmla="*/ 298653 w 1178410"/>
                    <a:gd name="connsiteY2" fmla="*/ 988 h 695616"/>
                    <a:gd name="connsiteX3" fmla="*/ 584403 w 1178410"/>
                    <a:gd name="connsiteY3" fmla="*/ 118463 h 695616"/>
                    <a:gd name="connsiteX4" fmla="*/ 940405 w 1178410"/>
                    <a:gd name="connsiteY4" fmla="*/ 150 h 695616"/>
                    <a:gd name="connsiteX5" fmla="*/ 969144 w 1178410"/>
                    <a:gd name="connsiteY5" fmla="*/ 1081 h 695616"/>
                    <a:gd name="connsiteX6" fmla="*/ 1153010 w 1178410"/>
                    <a:gd name="connsiteY6" fmla="*/ 247680 h 695616"/>
                    <a:gd name="connsiteX7" fmla="*/ 1178410 w 1178410"/>
                    <a:gd name="connsiteY7" fmla="*/ 457611 h 695616"/>
                    <a:gd name="connsiteX8" fmla="*/ 930880 w 1178410"/>
                    <a:gd name="connsiteY8" fmla="*/ 695616 h 695616"/>
                    <a:gd name="connsiteX9" fmla="*/ 250705 w 1178410"/>
                    <a:gd name="connsiteY9" fmla="*/ 695616 h 695616"/>
                    <a:gd name="connsiteX10" fmla="*/ 0 w 1178410"/>
                    <a:gd name="connsiteY10" fmla="*/ 448086 h 695616"/>
                    <a:gd name="connsiteX11" fmla="*/ 25400 w 1178410"/>
                    <a:gd name="connsiteY11" fmla="*/ 247680 h 69561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32455 w 1178410"/>
                    <a:gd name="connsiteY4" fmla="*/ 3175 h 695466"/>
                    <a:gd name="connsiteX5" fmla="*/ 969144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32455 w 1178410"/>
                    <a:gd name="connsiteY4" fmla="*/ 5452 h 697743"/>
                    <a:gd name="connsiteX5" fmla="*/ 9342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7690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849 h 697785"/>
                    <a:gd name="connsiteX1" fmla="*/ 263405 w 1178410"/>
                    <a:gd name="connsiteY1" fmla="*/ 2319 h 697785"/>
                    <a:gd name="connsiteX2" fmla="*/ 298653 w 1178410"/>
                    <a:gd name="connsiteY2" fmla="*/ 3157 h 697785"/>
                    <a:gd name="connsiteX3" fmla="*/ 584403 w 1178410"/>
                    <a:gd name="connsiteY3" fmla="*/ 120632 h 697785"/>
                    <a:gd name="connsiteX4" fmla="*/ 883255 w 1178410"/>
                    <a:gd name="connsiteY4" fmla="*/ 2319 h 697785"/>
                    <a:gd name="connsiteX5" fmla="*/ 934219 w 1178410"/>
                    <a:gd name="connsiteY5" fmla="*/ 75 h 697785"/>
                    <a:gd name="connsiteX6" fmla="*/ 1153010 w 1178410"/>
                    <a:gd name="connsiteY6" fmla="*/ 249849 h 697785"/>
                    <a:gd name="connsiteX7" fmla="*/ 1178410 w 1178410"/>
                    <a:gd name="connsiteY7" fmla="*/ 459780 h 697785"/>
                    <a:gd name="connsiteX8" fmla="*/ 930880 w 1178410"/>
                    <a:gd name="connsiteY8" fmla="*/ 697785 h 697785"/>
                    <a:gd name="connsiteX9" fmla="*/ 250705 w 1178410"/>
                    <a:gd name="connsiteY9" fmla="*/ 697785 h 697785"/>
                    <a:gd name="connsiteX10" fmla="*/ 0 w 1178410"/>
                    <a:gd name="connsiteY10" fmla="*/ 450255 h 697785"/>
                    <a:gd name="connsiteX11" fmla="*/ 25400 w 1178410"/>
                    <a:gd name="connsiteY11" fmla="*/ 249849 h 697785"/>
                    <a:gd name="connsiteX0" fmla="*/ 25400 w 1178410"/>
                    <a:gd name="connsiteY0" fmla="*/ 257080 h 705016"/>
                    <a:gd name="connsiteX1" fmla="*/ 263405 w 1178410"/>
                    <a:gd name="connsiteY1" fmla="*/ 9550 h 705016"/>
                    <a:gd name="connsiteX2" fmla="*/ 298653 w 1178410"/>
                    <a:gd name="connsiteY2" fmla="*/ 10388 h 705016"/>
                    <a:gd name="connsiteX3" fmla="*/ 584403 w 1178410"/>
                    <a:gd name="connsiteY3" fmla="*/ 127863 h 705016"/>
                    <a:gd name="connsiteX4" fmla="*/ 883255 w 1178410"/>
                    <a:gd name="connsiteY4" fmla="*/ 25 h 705016"/>
                    <a:gd name="connsiteX5" fmla="*/ 934219 w 1178410"/>
                    <a:gd name="connsiteY5" fmla="*/ 7306 h 705016"/>
                    <a:gd name="connsiteX6" fmla="*/ 1153010 w 1178410"/>
                    <a:gd name="connsiteY6" fmla="*/ 257080 h 705016"/>
                    <a:gd name="connsiteX7" fmla="*/ 1178410 w 1178410"/>
                    <a:gd name="connsiteY7" fmla="*/ 467011 h 705016"/>
                    <a:gd name="connsiteX8" fmla="*/ 930880 w 1178410"/>
                    <a:gd name="connsiteY8" fmla="*/ 705016 h 705016"/>
                    <a:gd name="connsiteX9" fmla="*/ 250705 w 1178410"/>
                    <a:gd name="connsiteY9" fmla="*/ 705016 h 705016"/>
                    <a:gd name="connsiteX10" fmla="*/ 0 w 1178410"/>
                    <a:gd name="connsiteY10" fmla="*/ 457486 h 705016"/>
                    <a:gd name="connsiteX11" fmla="*/ 25400 w 1178410"/>
                    <a:gd name="connsiteY11" fmla="*/ 257080 h 705016"/>
                    <a:gd name="connsiteX0" fmla="*/ 25400 w 1178410"/>
                    <a:gd name="connsiteY0" fmla="*/ 249791 h 697727"/>
                    <a:gd name="connsiteX1" fmla="*/ 263405 w 1178410"/>
                    <a:gd name="connsiteY1" fmla="*/ 2261 h 697727"/>
                    <a:gd name="connsiteX2" fmla="*/ 298653 w 1178410"/>
                    <a:gd name="connsiteY2" fmla="*/ 3099 h 697727"/>
                    <a:gd name="connsiteX3" fmla="*/ 584403 w 1178410"/>
                    <a:gd name="connsiteY3" fmla="*/ 120574 h 697727"/>
                    <a:gd name="connsiteX4" fmla="*/ 883255 w 1178410"/>
                    <a:gd name="connsiteY4" fmla="*/ 11786 h 697727"/>
                    <a:gd name="connsiteX5" fmla="*/ 934219 w 1178410"/>
                    <a:gd name="connsiteY5" fmla="*/ 17 h 697727"/>
                    <a:gd name="connsiteX6" fmla="*/ 1153010 w 1178410"/>
                    <a:gd name="connsiteY6" fmla="*/ 249791 h 697727"/>
                    <a:gd name="connsiteX7" fmla="*/ 1178410 w 1178410"/>
                    <a:gd name="connsiteY7" fmla="*/ 459722 h 697727"/>
                    <a:gd name="connsiteX8" fmla="*/ 930880 w 1178410"/>
                    <a:gd name="connsiteY8" fmla="*/ 697727 h 697727"/>
                    <a:gd name="connsiteX9" fmla="*/ 250705 w 1178410"/>
                    <a:gd name="connsiteY9" fmla="*/ 697727 h 697727"/>
                    <a:gd name="connsiteX10" fmla="*/ 0 w 1178410"/>
                    <a:gd name="connsiteY10" fmla="*/ 450197 h 697727"/>
                    <a:gd name="connsiteX11" fmla="*/ 25400 w 1178410"/>
                    <a:gd name="connsiteY11" fmla="*/ 249791 h 697727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6430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6430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960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325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5326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342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88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24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405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5140 h 703076"/>
                    <a:gd name="connsiteX1" fmla="*/ 263405 w 1178410"/>
                    <a:gd name="connsiteY1" fmla="*/ 7610 h 703076"/>
                    <a:gd name="connsiteX2" fmla="*/ 298653 w 1178410"/>
                    <a:gd name="connsiteY2" fmla="*/ 8448 h 703076"/>
                    <a:gd name="connsiteX3" fmla="*/ 584403 w 1178410"/>
                    <a:gd name="connsiteY3" fmla="*/ 125923 h 703076"/>
                    <a:gd name="connsiteX4" fmla="*/ 940569 w 1178410"/>
                    <a:gd name="connsiteY4" fmla="*/ 2191 h 703076"/>
                    <a:gd name="connsiteX5" fmla="*/ 1153010 w 1178410"/>
                    <a:gd name="connsiteY5" fmla="*/ 255140 h 703076"/>
                    <a:gd name="connsiteX6" fmla="*/ 1178410 w 1178410"/>
                    <a:gd name="connsiteY6" fmla="*/ 465071 h 703076"/>
                    <a:gd name="connsiteX7" fmla="*/ 930880 w 1178410"/>
                    <a:gd name="connsiteY7" fmla="*/ 703076 h 703076"/>
                    <a:gd name="connsiteX8" fmla="*/ 250705 w 1178410"/>
                    <a:gd name="connsiteY8" fmla="*/ 703076 h 703076"/>
                    <a:gd name="connsiteX9" fmla="*/ 0 w 1178410"/>
                    <a:gd name="connsiteY9" fmla="*/ 455546 h 703076"/>
                    <a:gd name="connsiteX10" fmla="*/ 25400 w 1178410"/>
                    <a:gd name="connsiteY10" fmla="*/ 255140 h 703076"/>
                    <a:gd name="connsiteX0" fmla="*/ 25400 w 1178410"/>
                    <a:gd name="connsiteY0" fmla="*/ 277920 h 725856"/>
                    <a:gd name="connsiteX1" fmla="*/ 263405 w 1178410"/>
                    <a:gd name="connsiteY1" fmla="*/ 30390 h 725856"/>
                    <a:gd name="connsiteX2" fmla="*/ 298653 w 1178410"/>
                    <a:gd name="connsiteY2" fmla="*/ 31228 h 725856"/>
                    <a:gd name="connsiteX3" fmla="*/ 584403 w 1178410"/>
                    <a:gd name="connsiteY3" fmla="*/ 148703 h 725856"/>
                    <a:gd name="connsiteX4" fmla="*/ 911994 w 1178410"/>
                    <a:gd name="connsiteY4" fmla="*/ 23291 h 725856"/>
                    <a:gd name="connsiteX5" fmla="*/ 940569 w 1178410"/>
                    <a:gd name="connsiteY5" fmla="*/ 24971 h 725856"/>
                    <a:gd name="connsiteX6" fmla="*/ 1153010 w 1178410"/>
                    <a:gd name="connsiteY6" fmla="*/ 277920 h 725856"/>
                    <a:gd name="connsiteX7" fmla="*/ 1178410 w 1178410"/>
                    <a:gd name="connsiteY7" fmla="*/ 487851 h 725856"/>
                    <a:gd name="connsiteX8" fmla="*/ 930880 w 1178410"/>
                    <a:gd name="connsiteY8" fmla="*/ 725856 h 725856"/>
                    <a:gd name="connsiteX9" fmla="*/ 250705 w 1178410"/>
                    <a:gd name="connsiteY9" fmla="*/ 725856 h 725856"/>
                    <a:gd name="connsiteX10" fmla="*/ 0 w 1178410"/>
                    <a:gd name="connsiteY10" fmla="*/ 478326 h 725856"/>
                    <a:gd name="connsiteX11" fmla="*/ 25400 w 1178410"/>
                    <a:gd name="connsiteY11" fmla="*/ 277920 h 725856"/>
                    <a:gd name="connsiteX0" fmla="*/ 25400 w 1178410"/>
                    <a:gd name="connsiteY0" fmla="*/ 276708 h 724644"/>
                    <a:gd name="connsiteX1" fmla="*/ 263405 w 1178410"/>
                    <a:gd name="connsiteY1" fmla="*/ 29178 h 724644"/>
                    <a:gd name="connsiteX2" fmla="*/ 298653 w 1178410"/>
                    <a:gd name="connsiteY2" fmla="*/ 30016 h 724644"/>
                    <a:gd name="connsiteX3" fmla="*/ 584403 w 1178410"/>
                    <a:gd name="connsiteY3" fmla="*/ 147491 h 724644"/>
                    <a:gd name="connsiteX4" fmla="*/ 905644 w 1178410"/>
                    <a:gd name="connsiteY4" fmla="*/ 25254 h 724644"/>
                    <a:gd name="connsiteX5" fmla="*/ 940569 w 1178410"/>
                    <a:gd name="connsiteY5" fmla="*/ 23759 h 724644"/>
                    <a:gd name="connsiteX6" fmla="*/ 1153010 w 1178410"/>
                    <a:gd name="connsiteY6" fmla="*/ 276708 h 724644"/>
                    <a:gd name="connsiteX7" fmla="*/ 1178410 w 1178410"/>
                    <a:gd name="connsiteY7" fmla="*/ 486639 h 724644"/>
                    <a:gd name="connsiteX8" fmla="*/ 930880 w 1178410"/>
                    <a:gd name="connsiteY8" fmla="*/ 724644 h 724644"/>
                    <a:gd name="connsiteX9" fmla="*/ 250705 w 1178410"/>
                    <a:gd name="connsiteY9" fmla="*/ 724644 h 724644"/>
                    <a:gd name="connsiteX10" fmla="*/ 0 w 1178410"/>
                    <a:gd name="connsiteY10" fmla="*/ 477114 h 724644"/>
                    <a:gd name="connsiteX11" fmla="*/ 25400 w 1178410"/>
                    <a:gd name="connsiteY11" fmla="*/ 276708 h 72464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905644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889769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1091 h 719027"/>
                    <a:gd name="connsiteX1" fmla="*/ 263405 w 1178410"/>
                    <a:gd name="connsiteY1" fmla="*/ 23561 h 719027"/>
                    <a:gd name="connsiteX2" fmla="*/ 298653 w 1178410"/>
                    <a:gd name="connsiteY2" fmla="*/ 24399 h 719027"/>
                    <a:gd name="connsiteX3" fmla="*/ 584403 w 1178410"/>
                    <a:gd name="connsiteY3" fmla="*/ 141874 h 719027"/>
                    <a:gd name="connsiteX4" fmla="*/ 889769 w 1178410"/>
                    <a:gd name="connsiteY4" fmla="*/ 19637 h 719027"/>
                    <a:gd name="connsiteX5" fmla="*/ 940569 w 1178410"/>
                    <a:gd name="connsiteY5" fmla="*/ 18142 h 719027"/>
                    <a:gd name="connsiteX6" fmla="*/ 1153010 w 1178410"/>
                    <a:gd name="connsiteY6" fmla="*/ 271091 h 719027"/>
                    <a:gd name="connsiteX7" fmla="*/ 1178410 w 1178410"/>
                    <a:gd name="connsiteY7" fmla="*/ 481022 h 719027"/>
                    <a:gd name="connsiteX8" fmla="*/ 930880 w 1178410"/>
                    <a:gd name="connsiteY8" fmla="*/ 719027 h 719027"/>
                    <a:gd name="connsiteX9" fmla="*/ 250705 w 1178410"/>
                    <a:gd name="connsiteY9" fmla="*/ 719027 h 719027"/>
                    <a:gd name="connsiteX10" fmla="*/ 0 w 1178410"/>
                    <a:gd name="connsiteY10" fmla="*/ 471497 h 719027"/>
                    <a:gd name="connsiteX11" fmla="*/ 25400 w 1178410"/>
                    <a:gd name="connsiteY11" fmla="*/ 271091 h 719027"/>
                    <a:gd name="connsiteX0" fmla="*/ 25400 w 1178410"/>
                    <a:gd name="connsiteY0" fmla="*/ 253153 h 701089"/>
                    <a:gd name="connsiteX1" fmla="*/ 263405 w 1178410"/>
                    <a:gd name="connsiteY1" fmla="*/ 5623 h 701089"/>
                    <a:gd name="connsiteX2" fmla="*/ 298653 w 1178410"/>
                    <a:gd name="connsiteY2" fmla="*/ 6461 h 701089"/>
                    <a:gd name="connsiteX3" fmla="*/ 584403 w 1178410"/>
                    <a:gd name="connsiteY3" fmla="*/ 123936 h 701089"/>
                    <a:gd name="connsiteX4" fmla="*/ 889769 w 1178410"/>
                    <a:gd name="connsiteY4" fmla="*/ 1699 h 701089"/>
                    <a:gd name="connsiteX5" fmla="*/ 940569 w 1178410"/>
                    <a:gd name="connsiteY5" fmla="*/ 204 h 701089"/>
                    <a:gd name="connsiteX6" fmla="*/ 1153010 w 1178410"/>
                    <a:gd name="connsiteY6" fmla="*/ 253153 h 701089"/>
                    <a:gd name="connsiteX7" fmla="*/ 1178410 w 1178410"/>
                    <a:gd name="connsiteY7" fmla="*/ 463084 h 701089"/>
                    <a:gd name="connsiteX8" fmla="*/ 930880 w 1178410"/>
                    <a:gd name="connsiteY8" fmla="*/ 701089 h 701089"/>
                    <a:gd name="connsiteX9" fmla="*/ 250705 w 1178410"/>
                    <a:gd name="connsiteY9" fmla="*/ 701089 h 701089"/>
                    <a:gd name="connsiteX10" fmla="*/ 0 w 1178410"/>
                    <a:gd name="connsiteY10" fmla="*/ 453559 h 701089"/>
                    <a:gd name="connsiteX11" fmla="*/ 25400 w 1178410"/>
                    <a:gd name="connsiteY11" fmla="*/ 253153 h 70108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1454 h 699390"/>
                    <a:gd name="connsiteX1" fmla="*/ 263405 w 1178410"/>
                    <a:gd name="connsiteY1" fmla="*/ 3924 h 699390"/>
                    <a:gd name="connsiteX2" fmla="*/ 298653 w 1178410"/>
                    <a:gd name="connsiteY2" fmla="*/ 4762 h 699390"/>
                    <a:gd name="connsiteX3" fmla="*/ 584403 w 1178410"/>
                    <a:gd name="connsiteY3" fmla="*/ 122237 h 699390"/>
                    <a:gd name="connsiteX4" fmla="*/ 889769 w 1178410"/>
                    <a:gd name="connsiteY4" fmla="*/ 0 h 699390"/>
                    <a:gd name="connsiteX5" fmla="*/ 940569 w 1178410"/>
                    <a:gd name="connsiteY5" fmla="*/ 1680 h 699390"/>
                    <a:gd name="connsiteX6" fmla="*/ 1153010 w 1178410"/>
                    <a:gd name="connsiteY6" fmla="*/ 251454 h 699390"/>
                    <a:gd name="connsiteX7" fmla="*/ 1178410 w 1178410"/>
                    <a:gd name="connsiteY7" fmla="*/ 461385 h 699390"/>
                    <a:gd name="connsiteX8" fmla="*/ 930880 w 1178410"/>
                    <a:gd name="connsiteY8" fmla="*/ 699390 h 699390"/>
                    <a:gd name="connsiteX9" fmla="*/ 250705 w 1178410"/>
                    <a:gd name="connsiteY9" fmla="*/ 699390 h 699390"/>
                    <a:gd name="connsiteX10" fmla="*/ 0 w 1178410"/>
                    <a:gd name="connsiteY10" fmla="*/ 451860 h 699390"/>
                    <a:gd name="connsiteX11" fmla="*/ 25400 w 1178410"/>
                    <a:gd name="connsiteY11" fmla="*/ 251454 h 69939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9769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9605"/>
                    <a:gd name="connsiteY0" fmla="*/ 249774 h 697710"/>
                    <a:gd name="connsiteX1" fmla="*/ 263405 w 1179605"/>
                    <a:gd name="connsiteY1" fmla="*/ 2244 h 697710"/>
                    <a:gd name="connsiteX2" fmla="*/ 311353 w 1179605"/>
                    <a:gd name="connsiteY2" fmla="*/ 3082 h 697710"/>
                    <a:gd name="connsiteX3" fmla="*/ 593928 w 1179605"/>
                    <a:gd name="connsiteY3" fmla="*/ 120557 h 697710"/>
                    <a:gd name="connsiteX4" fmla="*/ 880244 w 1179605"/>
                    <a:gd name="connsiteY4" fmla="*/ 1495 h 697710"/>
                    <a:gd name="connsiteX5" fmla="*/ 927869 w 1179605"/>
                    <a:gd name="connsiteY5" fmla="*/ 0 h 697710"/>
                    <a:gd name="connsiteX6" fmla="*/ 1153010 w 1179605"/>
                    <a:gd name="connsiteY6" fmla="*/ 249774 h 697710"/>
                    <a:gd name="connsiteX7" fmla="*/ 1178410 w 1179605"/>
                    <a:gd name="connsiteY7" fmla="*/ 459705 h 697710"/>
                    <a:gd name="connsiteX8" fmla="*/ 930880 w 1179605"/>
                    <a:gd name="connsiteY8" fmla="*/ 697710 h 697710"/>
                    <a:gd name="connsiteX9" fmla="*/ 250705 w 1179605"/>
                    <a:gd name="connsiteY9" fmla="*/ 697710 h 697710"/>
                    <a:gd name="connsiteX10" fmla="*/ 0 w 1179605"/>
                    <a:gd name="connsiteY10" fmla="*/ 450180 h 697710"/>
                    <a:gd name="connsiteX11" fmla="*/ 28575 w 117960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1828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51151 h 699087"/>
                    <a:gd name="connsiteX1" fmla="*/ 263405 w 1178817"/>
                    <a:gd name="connsiteY1" fmla="*/ 3621 h 699087"/>
                    <a:gd name="connsiteX2" fmla="*/ 305003 w 1178817"/>
                    <a:gd name="connsiteY2" fmla="*/ 4459 h 699087"/>
                    <a:gd name="connsiteX3" fmla="*/ 593928 w 1178817"/>
                    <a:gd name="connsiteY3" fmla="*/ 121934 h 699087"/>
                    <a:gd name="connsiteX4" fmla="*/ 880244 w 1178817"/>
                    <a:gd name="connsiteY4" fmla="*/ 2872 h 699087"/>
                    <a:gd name="connsiteX5" fmla="*/ 927869 w 1178817"/>
                    <a:gd name="connsiteY5" fmla="*/ 1377 h 699087"/>
                    <a:gd name="connsiteX6" fmla="*/ 1153010 w 1178817"/>
                    <a:gd name="connsiteY6" fmla="*/ 251151 h 699087"/>
                    <a:gd name="connsiteX7" fmla="*/ 1178410 w 1178817"/>
                    <a:gd name="connsiteY7" fmla="*/ 461082 h 699087"/>
                    <a:gd name="connsiteX8" fmla="*/ 930880 w 1178817"/>
                    <a:gd name="connsiteY8" fmla="*/ 699087 h 699087"/>
                    <a:gd name="connsiteX9" fmla="*/ 250705 w 1178817"/>
                    <a:gd name="connsiteY9" fmla="*/ 699087 h 699087"/>
                    <a:gd name="connsiteX10" fmla="*/ 0 w 1178817"/>
                    <a:gd name="connsiteY10" fmla="*/ 451557 h 699087"/>
                    <a:gd name="connsiteX11" fmla="*/ 28575 w 1178817"/>
                    <a:gd name="connsiteY11" fmla="*/ 251151 h 699087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5705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817 h 697753"/>
                    <a:gd name="connsiteX1" fmla="*/ 260230 w 1178817"/>
                    <a:gd name="connsiteY1" fmla="*/ 2287 h 697753"/>
                    <a:gd name="connsiteX2" fmla="*/ 305003 w 1178817"/>
                    <a:gd name="connsiteY2" fmla="*/ 3125 h 697753"/>
                    <a:gd name="connsiteX3" fmla="*/ 593928 w 1178817"/>
                    <a:gd name="connsiteY3" fmla="*/ 120600 h 697753"/>
                    <a:gd name="connsiteX4" fmla="*/ 880244 w 1178817"/>
                    <a:gd name="connsiteY4" fmla="*/ 1538 h 697753"/>
                    <a:gd name="connsiteX5" fmla="*/ 927869 w 1178817"/>
                    <a:gd name="connsiteY5" fmla="*/ 43 h 697753"/>
                    <a:gd name="connsiteX6" fmla="*/ 1153010 w 1178817"/>
                    <a:gd name="connsiteY6" fmla="*/ 249817 h 697753"/>
                    <a:gd name="connsiteX7" fmla="*/ 1178410 w 1178817"/>
                    <a:gd name="connsiteY7" fmla="*/ 459748 h 697753"/>
                    <a:gd name="connsiteX8" fmla="*/ 930880 w 1178817"/>
                    <a:gd name="connsiteY8" fmla="*/ 697753 h 697753"/>
                    <a:gd name="connsiteX9" fmla="*/ 250705 w 1178817"/>
                    <a:gd name="connsiteY9" fmla="*/ 697753 h 697753"/>
                    <a:gd name="connsiteX10" fmla="*/ 0 w 1178817"/>
                    <a:gd name="connsiteY10" fmla="*/ 450223 h 697753"/>
                    <a:gd name="connsiteX11" fmla="*/ 28575 w 1178817"/>
                    <a:gd name="connsiteY11" fmla="*/ 249817 h 697753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8577 h 696513"/>
                    <a:gd name="connsiteX1" fmla="*/ 260230 w 1178817"/>
                    <a:gd name="connsiteY1" fmla="*/ 1047 h 696513"/>
                    <a:gd name="connsiteX2" fmla="*/ 305003 w 1178817"/>
                    <a:gd name="connsiteY2" fmla="*/ 1885 h 696513"/>
                    <a:gd name="connsiteX3" fmla="*/ 593928 w 1178817"/>
                    <a:gd name="connsiteY3" fmla="*/ 119360 h 696513"/>
                    <a:gd name="connsiteX4" fmla="*/ 880244 w 1178817"/>
                    <a:gd name="connsiteY4" fmla="*/ 298 h 696513"/>
                    <a:gd name="connsiteX5" fmla="*/ 927869 w 1178817"/>
                    <a:gd name="connsiteY5" fmla="*/ 1978 h 696513"/>
                    <a:gd name="connsiteX6" fmla="*/ 1153010 w 1178817"/>
                    <a:gd name="connsiteY6" fmla="*/ 248577 h 696513"/>
                    <a:gd name="connsiteX7" fmla="*/ 1178410 w 1178817"/>
                    <a:gd name="connsiteY7" fmla="*/ 458508 h 696513"/>
                    <a:gd name="connsiteX8" fmla="*/ 930880 w 1178817"/>
                    <a:gd name="connsiteY8" fmla="*/ 696513 h 696513"/>
                    <a:gd name="connsiteX9" fmla="*/ 250705 w 1178817"/>
                    <a:gd name="connsiteY9" fmla="*/ 696513 h 696513"/>
                    <a:gd name="connsiteX10" fmla="*/ 0 w 1178817"/>
                    <a:gd name="connsiteY10" fmla="*/ 448983 h 696513"/>
                    <a:gd name="connsiteX11" fmla="*/ 28575 w 1178817"/>
                    <a:gd name="connsiteY11" fmla="*/ 248577 h 696513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8576 h 696512"/>
                    <a:gd name="connsiteX1" fmla="*/ 260230 w 1178817"/>
                    <a:gd name="connsiteY1" fmla="*/ 1046 h 696512"/>
                    <a:gd name="connsiteX2" fmla="*/ 305003 w 1178817"/>
                    <a:gd name="connsiteY2" fmla="*/ 1884 h 696512"/>
                    <a:gd name="connsiteX3" fmla="*/ 593928 w 1178817"/>
                    <a:gd name="connsiteY3" fmla="*/ 119359 h 696512"/>
                    <a:gd name="connsiteX4" fmla="*/ 877069 w 1178817"/>
                    <a:gd name="connsiteY4" fmla="*/ 297 h 696512"/>
                    <a:gd name="connsiteX5" fmla="*/ 927869 w 1178817"/>
                    <a:gd name="connsiteY5" fmla="*/ 1977 h 696512"/>
                    <a:gd name="connsiteX6" fmla="*/ 1153010 w 1178817"/>
                    <a:gd name="connsiteY6" fmla="*/ 248576 h 696512"/>
                    <a:gd name="connsiteX7" fmla="*/ 1178410 w 1178817"/>
                    <a:gd name="connsiteY7" fmla="*/ 458507 h 696512"/>
                    <a:gd name="connsiteX8" fmla="*/ 930880 w 1178817"/>
                    <a:gd name="connsiteY8" fmla="*/ 696512 h 696512"/>
                    <a:gd name="connsiteX9" fmla="*/ 250705 w 1178817"/>
                    <a:gd name="connsiteY9" fmla="*/ 696512 h 696512"/>
                    <a:gd name="connsiteX10" fmla="*/ 0 w 1178817"/>
                    <a:gd name="connsiteY10" fmla="*/ 448982 h 696512"/>
                    <a:gd name="connsiteX11" fmla="*/ 28575 w 1178817"/>
                    <a:gd name="connsiteY11" fmla="*/ 248576 h 696512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341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38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222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2225 w 1178817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1661 w 1178253"/>
                    <a:gd name="connsiteY0" fmla="*/ 247530 h 695466"/>
                    <a:gd name="connsiteX1" fmla="*/ 259666 w 1178253"/>
                    <a:gd name="connsiteY1" fmla="*/ 0 h 695466"/>
                    <a:gd name="connsiteX2" fmla="*/ 304439 w 1178253"/>
                    <a:gd name="connsiteY2" fmla="*/ 838 h 695466"/>
                    <a:gd name="connsiteX3" fmla="*/ 593364 w 1178253"/>
                    <a:gd name="connsiteY3" fmla="*/ 118313 h 695466"/>
                    <a:gd name="connsiteX4" fmla="*/ 876505 w 1178253"/>
                    <a:gd name="connsiteY4" fmla="*/ 2426 h 695466"/>
                    <a:gd name="connsiteX5" fmla="*/ 927305 w 1178253"/>
                    <a:gd name="connsiteY5" fmla="*/ 931 h 695466"/>
                    <a:gd name="connsiteX6" fmla="*/ 1152446 w 1178253"/>
                    <a:gd name="connsiteY6" fmla="*/ 247530 h 695466"/>
                    <a:gd name="connsiteX7" fmla="*/ 1177846 w 1178253"/>
                    <a:gd name="connsiteY7" fmla="*/ 457461 h 695466"/>
                    <a:gd name="connsiteX8" fmla="*/ 930316 w 1178253"/>
                    <a:gd name="connsiteY8" fmla="*/ 695466 h 695466"/>
                    <a:gd name="connsiteX9" fmla="*/ 250141 w 1178253"/>
                    <a:gd name="connsiteY9" fmla="*/ 695466 h 695466"/>
                    <a:gd name="connsiteX10" fmla="*/ 2611 w 1178253"/>
                    <a:gd name="connsiteY10" fmla="*/ 470161 h 695466"/>
                    <a:gd name="connsiteX11" fmla="*/ 21661 w 1178253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4476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442 w 1179034"/>
                    <a:gd name="connsiteY0" fmla="*/ 247530 h 695466"/>
                    <a:gd name="connsiteX1" fmla="*/ 260447 w 1179034"/>
                    <a:gd name="connsiteY1" fmla="*/ 0 h 695466"/>
                    <a:gd name="connsiteX2" fmla="*/ 305220 w 1179034"/>
                    <a:gd name="connsiteY2" fmla="*/ 838 h 695466"/>
                    <a:gd name="connsiteX3" fmla="*/ 594145 w 1179034"/>
                    <a:gd name="connsiteY3" fmla="*/ 118313 h 695466"/>
                    <a:gd name="connsiteX4" fmla="*/ 877286 w 1179034"/>
                    <a:gd name="connsiteY4" fmla="*/ 2426 h 695466"/>
                    <a:gd name="connsiteX5" fmla="*/ 928086 w 1179034"/>
                    <a:gd name="connsiteY5" fmla="*/ 931 h 695466"/>
                    <a:gd name="connsiteX6" fmla="*/ 1153227 w 1179034"/>
                    <a:gd name="connsiteY6" fmla="*/ 247530 h 695466"/>
                    <a:gd name="connsiteX7" fmla="*/ 1178627 w 1179034"/>
                    <a:gd name="connsiteY7" fmla="*/ 457461 h 695466"/>
                    <a:gd name="connsiteX8" fmla="*/ 931097 w 1179034"/>
                    <a:gd name="connsiteY8" fmla="*/ 695466 h 695466"/>
                    <a:gd name="connsiteX9" fmla="*/ 250922 w 1179034"/>
                    <a:gd name="connsiteY9" fmla="*/ 695466 h 695466"/>
                    <a:gd name="connsiteX10" fmla="*/ 217 w 1179034"/>
                    <a:gd name="connsiteY10" fmla="*/ 454286 h 695466"/>
                    <a:gd name="connsiteX11" fmla="*/ 22442 w 1179034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8701 w 1178943"/>
                    <a:gd name="connsiteY0" fmla="*/ 247530 h 695466"/>
                    <a:gd name="connsiteX1" fmla="*/ 260356 w 1178943"/>
                    <a:gd name="connsiteY1" fmla="*/ 0 h 695466"/>
                    <a:gd name="connsiteX2" fmla="*/ 305129 w 1178943"/>
                    <a:gd name="connsiteY2" fmla="*/ 838 h 695466"/>
                    <a:gd name="connsiteX3" fmla="*/ 594054 w 1178943"/>
                    <a:gd name="connsiteY3" fmla="*/ 118313 h 695466"/>
                    <a:gd name="connsiteX4" fmla="*/ 877195 w 1178943"/>
                    <a:gd name="connsiteY4" fmla="*/ 2426 h 695466"/>
                    <a:gd name="connsiteX5" fmla="*/ 927995 w 1178943"/>
                    <a:gd name="connsiteY5" fmla="*/ 931 h 695466"/>
                    <a:gd name="connsiteX6" fmla="*/ 1153136 w 1178943"/>
                    <a:gd name="connsiteY6" fmla="*/ 247530 h 695466"/>
                    <a:gd name="connsiteX7" fmla="*/ 1178536 w 1178943"/>
                    <a:gd name="connsiteY7" fmla="*/ 457461 h 695466"/>
                    <a:gd name="connsiteX8" fmla="*/ 931006 w 1178943"/>
                    <a:gd name="connsiteY8" fmla="*/ 695466 h 695466"/>
                    <a:gd name="connsiteX9" fmla="*/ 250831 w 1178943"/>
                    <a:gd name="connsiteY9" fmla="*/ 695466 h 695466"/>
                    <a:gd name="connsiteX10" fmla="*/ 126 w 1178943"/>
                    <a:gd name="connsiteY10" fmla="*/ 454286 h 695466"/>
                    <a:gd name="connsiteX11" fmla="*/ 28701 w 1178943"/>
                    <a:gd name="connsiteY11" fmla="*/ 247530 h 695466"/>
                    <a:gd name="connsiteX0" fmla="*/ 25611 w 1175853"/>
                    <a:gd name="connsiteY0" fmla="*/ 247530 h 695466"/>
                    <a:gd name="connsiteX1" fmla="*/ 257266 w 1175853"/>
                    <a:gd name="connsiteY1" fmla="*/ 0 h 695466"/>
                    <a:gd name="connsiteX2" fmla="*/ 302039 w 1175853"/>
                    <a:gd name="connsiteY2" fmla="*/ 838 h 695466"/>
                    <a:gd name="connsiteX3" fmla="*/ 590964 w 1175853"/>
                    <a:gd name="connsiteY3" fmla="*/ 118313 h 695466"/>
                    <a:gd name="connsiteX4" fmla="*/ 874105 w 1175853"/>
                    <a:gd name="connsiteY4" fmla="*/ 2426 h 695466"/>
                    <a:gd name="connsiteX5" fmla="*/ 924905 w 1175853"/>
                    <a:gd name="connsiteY5" fmla="*/ 931 h 695466"/>
                    <a:gd name="connsiteX6" fmla="*/ 1150046 w 1175853"/>
                    <a:gd name="connsiteY6" fmla="*/ 247530 h 695466"/>
                    <a:gd name="connsiteX7" fmla="*/ 1175446 w 1175853"/>
                    <a:gd name="connsiteY7" fmla="*/ 457461 h 695466"/>
                    <a:gd name="connsiteX8" fmla="*/ 927916 w 1175853"/>
                    <a:gd name="connsiteY8" fmla="*/ 695466 h 695466"/>
                    <a:gd name="connsiteX9" fmla="*/ 247741 w 1175853"/>
                    <a:gd name="connsiteY9" fmla="*/ 695466 h 695466"/>
                    <a:gd name="connsiteX10" fmla="*/ 211 w 1175853"/>
                    <a:gd name="connsiteY10" fmla="*/ 454286 h 695466"/>
                    <a:gd name="connsiteX11" fmla="*/ 25611 w 1175853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720521 w 1175642"/>
                    <a:gd name="connsiteY4" fmla="*/ 68168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75642" h="695466">
                      <a:moveTo>
                        <a:pt x="22225" y="247530"/>
                      </a:moveTo>
                      <a:cubicBezTo>
                        <a:pt x="53975" y="98455"/>
                        <a:pt x="158780" y="6350"/>
                        <a:pt x="257055" y="0"/>
                      </a:cubicBezTo>
                      <a:lnTo>
                        <a:pt x="301828" y="838"/>
                      </a:lnTo>
                      <a:cubicBezTo>
                        <a:pt x="336807" y="27436"/>
                        <a:pt x="448869" y="106282"/>
                        <a:pt x="536778" y="115138"/>
                      </a:cubicBezTo>
                      <a:cubicBezTo>
                        <a:pt x="593860" y="116835"/>
                        <a:pt x="574377" y="115528"/>
                        <a:pt x="634796" y="115793"/>
                      </a:cubicBezTo>
                      <a:cubicBezTo>
                        <a:pt x="739665" y="100183"/>
                        <a:pt x="814465" y="42207"/>
                        <a:pt x="873894" y="2426"/>
                      </a:cubicBezTo>
                      <a:cubicBezTo>
                        <a:pt x="907855" y="854"/>
                        <a:pt x="881350" y="2943"/>
                        <a:pt x="924694" y="931"/>
                      </a:cubicBezTo>
                      <a:cubicBezTo>
                        <a:pt x="1018336" y="10965"/>
                        <a:pt x="1113370" y="101592"/>
                        <a:pt x="1149835" y="247530"/>
                      </a:cubicBezTo>
                      <a:cubicBezTo>
                        <a:pt x="1177352" y="374657"/>
                        <a:pt x="1176293" y="374784"/>
                        <a:pt x="1175235" y="457461"/>
                      </a:cubicBezTo>
                      <a:cubicBezTo>
                        <a:pt x="1172060" y="619236"/>
                        <a:pt x="1121230" y="679591"/>
                        <a:pt x="927705" y="695466"/>
                      </a:cubicBezTo>
                      <a:lnTo>
                        <a:pt x="247530" y="695466"/>
                      </a:lnTo>
                      <a:cubicBezTo>
                        <a:pt x="57180" y="679591"/>
                        <a:pt x="3175" y="616061"/>
                        <a:pt x="0" y="454286"/>
                      </a:cubicBezTo>
                      <a:cubicBezTo>
                        <a:pt x="2117" y="381134"/>
                        <a:pt x="1058" y="377832"/>
                        <a:pt x="22225" y="2475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1967662" y="12644137"/>
                <a:ext cx="1192179" cy="1487534"/>
                <a:chOff x="228228" y="10718119"/>
                <a:chExt cx="1192179" cy="1487534"/>
              </a:xfrm>
              <a:solidFill>
                <a:srgbClr val="34495D"/>
              </a:solidFill>
            </p:grpSpPr>
            <p:sp>
              <p:nvSpPr>
                <p:cNvPr id="251" name="Oval 220"/>
                <p:cNvSpPr>
                  <a:spLocks noChangeAspect="1"/>
                </p:cNvSpPr>
                <p:nvPr/>
              </p:nvSpPr>
              <p:spPr>
                <a:xfrm>
                  <a:off x="492781" y="11226492"/>
                  <a:ext cx="683034" cy="336985"/>
                </a:xfrm>
                <a:custGeom>
                  <a:avLst/>
                  <a:gdLst>
                    <a:gd name="connsiteX0" fmla="*/ 0 w 680312"/>
                    <a:gd name="connsiteY0" fmla="*/ 340156 h 680312"/>
                    <a:gd name="connsiteX1" fmla="*/ 340156 w 680312"/>
                    <a:gd name="connsiteY1" fmla="*/ 0 h 680312"/>
                    <a:gd name="connsiteX2" fmla="*/ 680312 w 680312"/>
                    <a:gd name="connsiteY2" fmla="*/ 340156 h 680312"/>
                    <a:gd name="connsiteX3" fmla="*/ 340156 w 680312"/>
                    <a:gd name="connsiteY3" fmla="*/ 680312 h 680312"/>
                    <a:gd name="connsiteX4" fmla="*/ 0 w 680312"/>
                    <a:gd name="connsiteY4" fmla="*/ 340156 h 680312"/>
                    <a:gd name="connsiteX0" fmla="*/ 0 w 681848"/>
                    <a:gd name="connsiteY0" fmla="*/ 371589 h 711745"/>
                    <a:gd name="connsiteX1" fmla="*/ 340156 w 681848"/>
                    <a:gd name="connsiteY1" fmla="*/ 31433 h 711745"/>
                    <a:gd name="connsiteX2" fmla="*/ 460828 w 681848"/>
                    <a:gd name="connsiteY2" fmla="*/ 53607 h 711745"/>
                    <a:gd name="connsiteX3" fmla="*/ 680312 w 681848"/>
                    <a:gd name="connsiteY3" fmla="*/ 371589 h 711745"/>
                    <a:gd name="connsiteX4" fmla="*/ 340156 w 681848"/>
                    <a:gd name="connsiteY4" fmla="*/ 711745 h 711745"/>
                    <a:gd name="connsiteX5" fmla="*/ 0 w 681848"/>
                    <a:gd name="connsiteY5" fmla="*/ 371589 h 711745"/>
                    <a:gd name="connsiteX0" fmla="*/ 0 w 681848"/>
                    <a:gd name="connsiteY0" fmla="*/ 373528 h 713684"/>
                    <a:gd name="connsiteX1" fmla="*/ 340156 w 681848"/>
                    <a:gd name="connsiteY1" fmla="*/ 33372 h 713684"/>
                    <a:gd name="connsiteX2" fmla="*/ 460828 w 681848"/>
                    <a:gd name="connsiteY2" fmla="*/ 55546 h 713684"/>
                    <a:gd name="connsiteX3" fmla="*/ 680312 w 681848"/>
                    <a:gd name="connsiteY3" fmla="*/ 373528 h 713684"/>
                    <a:gd name="connsiteX4" fmla="*/ 340156 w 681848"/>
                    <a:gd name="connsiteY4" fmla="*/ 713684 h 713684"/>
                    <a:gd name="connsiteX5" fmla="*/ 0 w 681848"/>
                    <a:gd name="connsiteY5" fmla="*/ 373528 h 713684"/>
                    <a:gd name="connsiteX0" fmla="*/ 0 w 681317"/>
                    <a:gd name="connsiteY0" fmla="*/ 386988 h 727144"/>
                    <a:gd name="connsiteX1" fmla="*/ 340156 w 681317"/>
                    <a:gd name="connsiteY1" fmla="*/ 46832 h 727144"/>
                    <a:gd name="connsiteX2" fmla="*/ 356053 w 681317"/>
                    <a:gd name="connsiteY2" fmla="*/ 43606 h 727144"/>
                    <a:gd name="connsiteX3" fmla="*/ 680312 w 681317"/>
                    <a:gd name="connsiteY3" fmla="*/ 386988 h 727144"/>
                    <a:gd name="connsiteX4" fmla="*/ 340156 w 681317"/>
                    <a:gd name="connsiteY4" fmla="*/ 727144 h 727144"/>
                    <a:gd name="connsiteX5" fmla="*/ 0 w 681317"/>
                    <a:gd name="connsiteY5" fmla="*/ 386988 h 727144"/>
                    <a:gd name="connsiteX0" fmla="*/ 0 w 681317"/>
                    <a:gd name="connsiteY0" fmla="*/ 343382 h 683538"/>
                    <a:gd name="connsiteX1" fmla="*/ 356053 w 681317"/>
                    <a:gd name="connsiteY1" fmla="*/ 0 h 683538"/>
                    <a:gd name="connsiteX2" fmla="*/ 680312 w 681317"/>
                    <a:gd name="connsiteY2" fmla="*/ 343382 h 683538"/>
                    <a:gd name="connsiteX3" fmla="*/ 340156 w 681317"/>
                    <a:gd name="connsiteY3" fmla="*/ 683538 h 683538"/>
                    <a:gd name="connsiteX4" fmla="*/ 0 w 681317"/>
                    <a:gd name="connsiteY4" fmla="*/ 343382 h 683538"/>
                    <a:gd name="connsiteX0" fmla="*/ 3 w 681251"/>
                    <a:gd name="connsiteY0" fmla="*/ 25258 h 365414"/>
                    <a:gd name="connsiteX1" fmla="*/ 333831 w 681251"/>
                    <a:gd name="connsiteY1" fmla="*/ 145426 h 365414"/>
                    <a:gd name="connsiteX2" fmla="*/ 680315 w 681251"/>
                    <a:gd name="connsiteY2" fmla="*/ 25258 h 365414"/>
                    <a:gd name="connsiteX3" fmla="*/ 340159 w 681251"/>
                    <a:gd name="connsiteY3" fmla="*/ 365414 h 365414"/>
                    <a:gd name="connsiteX4" fmla="*/ 3 w 681251"/>
                    <a:gd name="connsiteY4" fmla="*/ 25258 h 365414"/>
                    <a:gd name="connsiteX0" fmla="*/ 3 w 681374"/>
                    <a:gd name="connsiteY0" fmla="*/ 30886 h 371042"/>
                    <a:gd name="connsiteX1" fmla="*/ 333831 w 681374"/>
                    <a:gd name="connsiteY1" fmla="*/ 151054 h 371042"/>
                    <a:gd name="connsiteX2" fmla="*/ 680315 w 681374"/>
                    <a:gd name="connsiteY2" fmla="*/ 30886 h 371042"/>
                    <a:gd name="connsiteX3" fmla="*/ 340159 w 681374"/>
                    <a:gd name="connsiteY3" fmla="*/ 371042 h 371042"/>
                    <a:gd name="connsiteX4" fmla="*/ 3 w 681374"/>
                    <a:gd name="connsiteY4" fmla="*/ 30886 h 371042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987"/>
                    <a:gd name="connsiteY0" fmla="*/ 32183 h 372339"/>
                    <a:gd name="connsiteX1" fmla="*/ 337004 w 681987"/>
                    <a:gd name="connsiteY1" fmla="*/ 222201 h 372339"/>
                    <a:gd name="connsiteX2" fmla="*/ 680313 w 681987"/>
                    <a:gd name="connsiteY2" fmla="*/ 32183 h 372339"/>
                    <a:gd name="connsiteX3" fmla="*/ 340157 w 681987"/>
                    <a:gd name="connsiteY3" fmla="*/ 372339 h 372339"/>
                    <a:gd name="connsiteX4" fmla="*/ 1 w 681987"/>
                    <a:gd name="connsiteY4" fmla="*/ 32183 h 372339"/>
                    <a:gd name="connsiteX0" fmla="*/ 12 w 682121"/>
                    <a:gd name="connsiteY0" fmla="*/ 32183 h 372339"/>
                    <a:gd name="connsiteX1" fmla="*/ 349715 w 682121"/>
                    <a:gd name="connsiteY1" fmla="*/ 222201 h 372339"/>
                    <a:gd name="connsiteX2" fmla="*/ 680324 w 682121"/>
                    <a:gd name="connsiteY2" fmla="*/ 32183 h 372339"/>
                    <a:gd name="connsiteX3" fmla="*/ 340168 w 682121"/>
                    <a:gd name="connsiteY3" fmla="*/ 372339 h 372339"/>
                    <a:gd name="connsiteX4" fmla="*/ 12 w 682121"/>
                    <a:gd name="connsiteY4" fmla="*/ 32183 h 372339"/>
                    <a:gd name="connsiteX0" fmla="*/ 1 w 682016"/>
                    <a:gd name="connsiteY0" fmla="*/ 32183 h 372339"/>
                    <a:gd name="connsiteX1" fmla="*/ 340179 w 682016"/>
                    <a:gd name="connsiteY1" fmla="*/ 222201 h 372339"/>
                    <a:gd name="connsiteX2" fmla="*/ 680313 w 682016"/>
                    <a:gd name="connsiteY2" fmla="*/ 32183 h 372339"/>
                    <a:gd name="connsiteX3" fmla="*/ 340157 w 682016"/>
                    <a:gd name="connsiteY3" fmla="*/ 372339 h 372339"/>
                    <a:gd name="connsiteX4" fmla="*/ 1 w 682016"/>
                    <a:gd name="connsiteY4" fmla="*/ 32183 h 372339"/>
                    <a:gd name="connsiteX0" fmla="*/ 35609 w 717624"/>
                    <a:gd name="connsiteY0" fmla="*/ 32183 h 372475"/>
                    <a:gd name="connsiteX1" fmla="*/ 375787 w 717624"/>
                    <a:gd name="connsiteY1" fmla="*/ 222201 h 372475"/>
                    <a:gd name="connsiteX2" fmla="*/ 715921 w 717624"/>
                    <a:gd name="connsiteY2" fmla="*/ 32183 h 372475"/>
                    <a:gd name="connsiteX3" fmla="*/ 375765 w 717624"/>
                    <a:gd name="connsiteY3" fmla="*/ 372339 h 372475"/>
                    <a:gd name="connsiteX4" fmla="*/ 48762 w 717624"/>
                    <a:gd name="connsiteY4" fmla="*/ 72977 h 372475"/>
                    <a:gd name="connsiteX5" fmla="*/ 35609 w 717624"/>
                    <a:gd name="connsiteY5" fmla="*/ 32183 h 372475"/>
                    <a:gd name="connsiteX0" fmla="*/ 1 w 668863"/>
                    <a:gd name="connsiteY0" fmla="*/ 72977 h 372460"/>
                    <a:gd name="connsiteX1" fmla="*/ 327026 w 668863"/>
                    <a:gd name="connsiteY1" fmla="*/ 222201 h 372460"/>
                    <a:gd name="connsiteX2" fmla="*/ 667160 w 668863"/>
                    <a:gd name="connsiteY2" fmla="*/ 32183 h 372460"/>
                    <a:gd name="connsiteX3" fmla="*/ 327004 w 668863"/>
                    <a:gd name="connsiteY3" fmla="*/ 372339 h 372460"/>
                    <a:gd name="connsiteX4" fmla="*/ 1 w 668863"/>
                    <a:gd name="connsiteY4" fmla="*/ 72977 h 372460"/>
                    <a:gd name="connsiteX0" fmla="*/ 1 w 668863"/>
                    <a:gd name="connsiteY0" fmla="*/ 38052 h 372341"/>
                    <a:gd name="connsiteX1" fmla="*/ 327026 w 668863"/>
                    <a:gd name="connsiteY1" fmla="*/ 222201 h 372341"/>
                    <a:gd name="connsiteX2" fmla="*/ 667160 w 668863"/>
                    <a:gd name="connsiteY2" fmla="*/ 32183 h 372341"/>
                    <a:gd name="connsiteX3" fmla="*/ 327004 w 668863"/>
                    <a:gd name="connsiteY3" fmla="*/ 372339 h 372341"/>
                    <a:gd name="connsiteX4" fmla="*/ 1 w 668863"/>
                    <a:gd name="connsiteY4" fmla="*/ 38052 h 372341"/>
                    <a:gd name="connsiteX0" fmla="*/ 0 w 668862"/>
                    <a:gd name="connsiteY0" fmla="*/ 38052 h 372342"/>
                    <a:gd name="connsiteX1" fmla="*/ 327025 w 668862"/>
                    <a:gd name="connsiteY1" fmla="*/ 222201 h 372342"/>
                    <a:gd name="connsiteX2" fmla="*/ 667159 w 668862"/>
                    <a:gd name="connsiteY2" fmla="*/ 32183 h 372342"/>
                    <a:gd name="connsiteX3" fmla="*/ 327003 w 668862"/>
                    <a:gd name="connsiteY3" fmla="*/ 372339 h 372342"/>
                    <a:gd name="connsiteX4" fmla="*/ 0 w 668862"/>
                    <a:gd name="connsiteY4" fmla="*/ 38052 h 372342"/>
                    <a:gd name="connsiteX0" fmla="*/ 133 w 668995"/>
                    <a:gd name="connsiteY0" fmla="*/ 38052 h 372345"/>
                    <a:gd name="connsiteX1" fmla="*/ 327158 w 668995"/>
                    <a:gd name="connsiteY1" fmla="*/ 222201 h 372345"/>
                    <a:gd name="connsiteX2" fmla="*/ 667292 w 668995"/>
                    <a:gd name="connsiteY2" fmla="*/ 32183 h 372345"/>
                    <a:gd name="connsiteX3" fmla="*/ 327136 w 668995"/>
                    <a:gd name="connsiteY3" fmla="*/ 372339 h 372345"/>
                    <a:gd name="connsiteX4" fmla="*/ 133 w 668995"/>
                    <a:gd name="connsiteY4" fmla="*/ 38052 h 372345"/>
                    <a:gd name="connsiteX0" fmla="*/ 17880 w 686742"/>
                    <a:gd name="connsiteY0" fmla="*/ 38052 h 372340"/>
                    <a:gd name="connsiteX1" fmla="*/ 344905 w 686742"/>
                    <a:gd name="connsiteY1" fmla="*/ 222201 h 372340"/>
                    <a:gd name="connsiteX2" fmla="*/ 685039 w 686742"/>
                    <a:gd name="connsiteY2" fmla="*/ 32183 h 372340"/>
                    <a:gd name="connsiteX3" fmla="*/ 344883 w 686742"/>
                    <a:gd name="connsiteY3" fmla="*/ 372339 h 372340"/>
                    <a:gd name="connsiteX4" fmla="*/ 17880 w 686742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7525 w 706387"/>
                    <a:gd name="connsiteY0" fmla="*/ 38052 h 372340"/>
                    <a:gd name="connsiteX1" fmla="*/ 364550 w 706387"/>
                    <a:gd name="connsiteY1" fmla="*/ 222201 h 372340"/>
                    <a:gd name="connsiteX2" fmla="*/ 704684 w 706387"/>
                    <a:gd name="connsiteY2" fmla="*/ 32183 h 372340"/>
                    <a:gd name="connsiteX3" fmla="*/ 364528 w 706387"/>
                    <a:gd name="connsiteY3" fmla="*/ 372339 h 372340"/>
                    <a:gd name="connsiteX4" fmla="*/ 37525 w 706387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0981 w 699843"/>
                    <a:gd name="connsiteY0" fmla="*/ 38052 h 372340"/>
                    <a:gd name="connsiteX1" fmla="*/ 358006 w 699843"/>
                    <a:gd name="connsiteY1" fmla="*/ 222201 h 372340"/>
                    <a:gd name="connsiteX2" fmla="*/ 698140 w 699843"/>
                    <a:gd name="connsiteY2" fmla="*/ 32183 h 372340"/>
                    <a:gd name="connsiteX3" fmla="*/ 357984 w 699843"/>
                    <a:gd name="connsiteY3" fmla="*/ 372339 h 372340"/>
                    <a:gd name="connsiteX4" fmla="*/ 30981 w 699843"/>
                    <a:gd name="connsiteY4" fmla="*/ 38052 h 372340"/>
                    <a:gd name="connsiteX0" fmla="*/ 33134 w 701996"/>
                    <a:gd name="connsiteY0" fmla="*/ 38052 h 372340"/>
                    <a:gd name="connsiteX1" fmla="*/ 360159 w 701996"/>
                    <a:gd name="connsiteY1" fmla="*/ 222201 h 372340"/>
                    <a:gd name="connsiteX2" fmla="*/ 700293 w 701996"/>
                    <a:gd name="connsiteY2" fmla="*/ 32183 h 372340"/>
                    <a:gd name="connsiteX3" fmla="*/ 360137 w 701996"/>
                    <a:gd name="connsiteY3" fmla="*/ 372339 h 372340"/>
                    <a:gd name="connsiteX4" fmla="*/ 33134 w 701996"/>
                    <a:gd name="connsiteY4" fmla="*/ 38052 h 372340"/>
                    <a:gd name="connsiteX0" fmla="*/ 0 w 668862"/>
                    <a:gd name="connsiteY0" fmla="*/ 38052 h 372360"/>
                    <a:gd name="connsiteX1" fmla="*/ 327025 w 668862"/>
                    <a:gd name="connsiteY1" fmla="*/ 222201 h 372360"/>
                    <a:gd name="connsiteX2" fmla="*/ 667159 w 668862"/>
                    <a:gd name="connsiteY2" fmla="*/ 32183 h 372360"/>
                    <a:gd name="connsiteX3" fmla="*/ 327003 w 668862"/>
                    <a:gd name="connsiteY3" fmla="*/ 372339 h 372360"/>
                    <a:gd name="connsiteX4" fmla="*/ 0 w 668862"/>
                    <a:gd name="connsiteY4" fmla="*/ 38052 h 372360"/>
                    <a:gd name="connsiteX0" fmla="*/ 776 w 669638"/>
                    <a:gd name="connsiteY0" fmla="*/ 38052 h 372344"/>
                    <a:gd name="connsiteX1" fmla="*/ 327801 w 669638"/>
                    <a:gd name="connsiteY1" fmla="*/ 222201 h 372344"/>
                    <a:gd name="connsiteX2" fmla="*/ 667935 w 669638"/>
                    <a:gd name="connsiteY2" fmla="*/ 32183 h 372344"/>
                    <a:gd name="connsiteX3" fmla="*/ 327779 w 669638"/>
                    <a:gd name="connsiteY3" fmla="*/ 372339 h 372344"/>
                    <a:gd name="connsiteX4" fmla="*/ 776 w 669638"/>
                    <a:gd name="connsiteY4" fmla="*/ 38052 h 372344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52 w 677436"/>
                    <a:gd name="connsiteY0" fmla="*/ 0 h 343814"/>
                    <a:gd name="connsiteX1" fmla="*/ 337302 w 677436"/>
                    <a:gd name="connsiteY1" fmla="*/ 193674 h 343814"/>
                    <a:gd name="connsiteX2" fmla="*/ 677436 w 677436"/>
                    <a:gd name="connsiteY2" fmla="*/ 3656 h 343814"/>
                    <a:gd name="connsiteX3" fmla="*/ 337280 w 677436"/>
                    <a:gd name="connsiteY3" fmla="*/ 343812 h 343814"/>
                    <a:gd name="connsiteX4" fmla="*/ 752 w 677436"/>
                    <a:gd name="connsiteY4" fmla="*/ 0 h 343814"/>
                    <a:gd name="connsiteX0" fmla="*/ 752 w 677436"/>
                    <a:gd name="connsiteY0" fmla="*/ 12219 h 356053"/>
                    <a:gd name="connsiteX1" fmla="*/ 337302 w 677436"/>
                    <a:gd name="connsiteY1" fmla="*/ 205893 h 356053"/>
                    <a:gd name="connsiteX2" fmla="*/ 677436 w 677436"/>
                    <a:gd name="connsiteY2" fmla="*/ 0 h 356053"/>
                    <a:gd name="connsiteX3" fmla="*/ 337280 w 677436"/>
                    <a:gd name="connsiteY3" fmla="*/ 356031 h 356053"/>
                    <a:gd name="connsiteX4" fmla="*/ 752 w 677436"/>
                    <a:gd name="connsiteY4" fmla="*/ 12219 h 356053"/>
                    <a:gd name="connsiteX0" fmla="*/ 744 w 680603"/>
                    <a:gd name="connsiteY0" fmla="*/ 5869 h 356036"/>
                    <a:gd name="connsiteX1" fmla="*/ 340469 w 680603"/>
                    <a:gd name="connsiteY1" fmla="*/ 205893 h 356036"/>
                    <a:gd name="connsiteX2" fmla="*/ 680603 w 680603"/>
                    <a:gd name="connsiteY2" fmla="*/ 0 h 356036"/>
                    <a:gd name="connsiteX3" fmla="*/ 340447 w 680603"/>
                    <a:gd name="connsiteY3" fmla="*/ 356031 h 356036"/>
                    <a:gd name="connsiteX4" fmla="*/ 744 w 680603"/>
                    <a:gd name="connsiteY4" fmla="*/ 5869 h 356036"/>
                    <a:gd name="connsiteX0" fmla="*/ 1035 w 680894"/>
                    <a:gd name="connsiteY0" fmla="*/ 5869 h 356648"/>
                    <a:gd name="connsiteX1" fmla="*/ 340760 w 680894"/>
                    <a:gd name="connsiteY1" fmla="*/ 205893 h 356648"/>
                    <a:gd name="connsiteX2" fmla="*/ 680894 w 680894"/>
                    <a:gd name="connsiteY2" fmla="*/ 0 h 356648"/>
                    <a:gd name="connsiteX3" fmla="*/ 340738 w 680894"/>
                    <a:gd name="connsiteY3" fmla="*/ 356031 h 356648"/>
                    <a:gd name="connsiteX4" fmla="*/ 1035 w 680894"/>
                    <a:gd name="connsiteY4" fmla="*/ 5869 h 356648"/>
                    <a:gd name="connsiteX0" fmla="*/ 1090 w 680949"/>
                    <a:gd name="connsiteY0" fmla="*/ 5869 h 356055"/>
                    <a:gd name="connsiteX1" fmla="*/ 340815 w 680949"/>
                    <a:gd name="connsiteY1" fmla="*/ 205893 h 356055"/>
                    <a:gd name="connsiteX2" fmla="*/ 680949 w 680949"/>
                    <a:gd name="connsiteY2" fmla="*/ 0 h 356055"/>
                    <a:gd name="connsiteX3" fmla="*/ 340793 w 680949"/>
                    <a:gd name="connsiteY3" fmla="*/ 356031 h 356055"/>
                    <a:gd name="connsiteX4" fmla="*/ 1090 w 680949"/>
                    <a:gd name="connsiteY4" fmla="*/ 5869 h 356055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35636 w 715495"/>
                    <a:gd name="connsiteY0" fmla="*/ 13214 h 372902"/>
                    <a:gd name="connsiteX1" fmla="*/ 375361 w 715495"/>
                    <a:gd name="connsiteY1" fmla="*/ 222763 h 372902"/>
                    <a:gd name="connsiteX2" fmla="*/ 715495 w 715495"/>
                    <a:gd name="connsiteY2" fmla="*/ 16870 h 372902"/>
                    <a:gd name="connsiteX3" fmla="*/ 375339 w 715495"/>
                    <a:gd name="connsiteY3" fmla="*/ 372901 h 372902"/>
                    <a:gd name="connsiteX4" fmla="*/ 35636 w 715495"/>
                    <a:gd name="connsiteY4" fmla="*/ 13214 h 372902"/>
                    <a:gd name="connsiteX0" fmla="*/ 37828 w 717687"/>
                    <a:gd name="connsiteY0" fmla="*/ 15501 h 375189"/>
                    <a:gd name="connsiteX1" fmla="*/ 377553 w 717687"/>
                    <a:gd name="connsiteY1" fmla="*/ 225050 h 375189"/>
                    <a:gd name="connsiteX2" fmla="*/ 717687 w 717687"/>
                    <a:gd name="connsiteY2" fmla="*/ 19157 h 375189"/>
                    <a:gd name="connsiteX3" fmla="*/ 377531 w 717687"/>
                    <a:gd name="connsiteY3" fmla="*/ 375188 h 375189"/>
                    <a:gd name="connsiteX4" fmla="*/ 37828 w 717687"/>
                    <a:gd name="connsiteY4" fmla="*/ 15501 h 375189"/>
                    <a:gd name="connsiteX0" fmla="*/ 1398 w 681257"/>
                    <a:gd name="connsiteY0" fmla="*/ 0 h 359688"/>
                    <a:gd name="connsiteX1" fmla="*/ 341123 w 681257"/>
                    <a:gd name="connsiteY1" fmla="*/ 209549 h 359688"/>
                    <a:gd name="connsiteX2" fmla="*/ 681257 w 681257"/>
                    <a:gd name="connsiteY2" fmla="*/ 3656 h 359688"/>
                    <a:gd name="connsiteX3" fmla="*/ 341101 w 681257"/>
                    <a:gd name="connsiteY3" fmla="*/ 359687 h 359688"/>
                    <a:gd name="connsiteX4" fmla="*/ 1398 w 681257"/>
                    <a:gd name="connsiteY4" fmla="*/ 0 h 359688"/>
                    <a:gd name="connsiteX0" fmla="*/ 1794 w 681653"/>
                    <a:gd name="connsiteY0" fmla="*/ 0 h 359688"/>
                    <a:gd name="connsiteX1" fmla="*/ 341519 w 681653"/>
                    <a:gd name="connsiteY1" fmla="*/ 209549 h 359688"/>
                    <a:gd name="connsiteX2" fmla="*/ 681653 w 681653"/>
                    <a:gd name="connsiteY2" fmla="*/ 3656 h 359688"/>
                    <a:gd name="connsiteX3" fmla="*/ 341497 w 681653"/>
                    <a:gd name="connsiteY3" fmla="*/ 359687 h 359688"/>
                    <a:gd name="connsiteX4" fmla="*/ 1794 w 681653"/>
                    <a:gd name="connsiteY4" fmla="*/ 0 h 359688"/>
                    <a:gd name="connsiteX0" fmla="*/ 1412 w 678096"/>
                    <a:gd name="connsiteY0" fmla="*/ 24919 h 356128"/>
                    <a:gd name="connsiteX1" fmla="*/ 337962 w 678096"/>
                    <a:gd name="connsiteY1" fmla="*/ 205893 h 356128"/>
                    <a:gd name="connsiteX2" fmla="*/ 678096 w 678096"/>
                    <a:gd name="connsiteY2" fmla="*/ 0 h 356128"/>
                    <a:gd name="connsiteX3" fmla="*/ 337940 w 678096"/>
                    <a:gd name="connsiteY3" fmla="*/ 356031 h 356128"/>
                    <a:gd name="connsiteX4" fmla="*/ 1412 w 678096"/>
                    <a:gd name="connsiteY4" fmla="*/ 24919 h 356128"/>
                    <a:gd name="connsiteX0" fmla="*/ 1412 w 678096"/>
                    <a:gd name="connsiteY0" fmla="*/ 2694 h 333807"/>
                    <a:gd name="connsiteX1" fmla="*/ 337962 w 678096"/>
                    <a:gd name="connsiteY1" fmla="*/ 183668 h 333807"/>
                    <a:gd name="connsiteX2" fmla="*/ 678096 w 678096"/>
                    <a:gd name="connsiteY2" fmla="*/ 0 h 333807"/>
                    <a:gd name="connsiteX3" fmla="*/ 337940 w 678096"/>
                    <a:gd name="connsiteY3" fmla="*/ 333806 h 333807"/>
                    <a:gd name="connsiteX4" fmla="*/ 1412 w 678096"/>
                    <a:gd name="connsiteY4" fmla="*/ 2694 h 333807"/>
                    <a:gd name="connsiteX0" fmla="*/ 1412 w 678096"/>
                    <a:gd name="connsiteY0" fmla="*/ 5869 h 336986"/>
                    <a:gd name="connsiteX1" fmla="*/ 337962 w 678096"/>
                    <a:gd name="connsiteY1" fmla="*/ 186843 h 336986"/>
                    <a:gd name="connsiteX2" fmla="*/ 678096 w 678096"/>
                    <a:gd name="connsiteY2" fmla="*/ 0 h 336986"/>
                    <a:gd name="connsiteX3" fmla="*/ 337940 w 678096"/>
                    <a:gd name="connsiteY3" fmla="*/ 336981 h 336986"/>
                    <a:gd name="connsiteX4" fmla="*/ 1412 w 678096"/>
                    <a:gd name="connsiteY4" fmla="*/ 5869 h 336986"/>
                    <a:gd name="connsiteX0" fmla="*/ 1383 w 684417"/>
                    <a:gd name="connsiteY0" fmla="*/ 0 h 337462"/>
                    <a:gd name="connsiteX1" fmla="*/ 344283 w 684417"/>
                    <a:gd name="connsiteY1" fmla="*/ 187324 h 337462"/>
                    <a:gd name="connsiteX2" fmla="*/ 684417 w 684417"/>
                    <a:gd name="connsiteY2" fmla="*/ 481 h 337462"/>
                    <a:gd name="connsiteX3" fmla="*/ 344261 w 684417"/>
                    <a:gd name="connsiteY3" fmla="*/ 337462 h 337462"/>
                    <a:gd name="connsiteX4" fmla="*/ 1383 w 684417"/>
                    <a:gd name="connsiteY4" fmla="*/ 0 h 337462"/>
                    <a:gd name="connsiteX0" fmla="*/ 1383 w 684417"/>
                    <a:gd name="connsiteY0" fmla="*/ 5869 h 336986"/>
                    <a:gd name="connsiteX1" fmla="*/ 344283 w 684417"/>
                    <a:gd name="connsiteY1" fmla="*/ 186843 h 336986"/>
                    <a:gd name="connsiteX2" fmla="*/ 684417 w 684417"/>
                    <a:gd name="connsiteY2" fmla="*/ 0 h 336986"/>
                    <a:gd name="connsiteX3" fmla="*/ 344261 w 684417"/>
                    <a:gd name="connsiteY3" fmla="*/ 336981 h 336986"/>
                    <a:gd name="connsiteX4" fmla="*/ 1383 w 684417"/>
                    <a:gd name="connsiteY4" fmla="*/ 5869 h 336986"/>
                    <a:gd name="connsiteX0" fmla="*/ 44336 w 727370"/>
                    <a:gd name="connsiteY0" fmla="*/ 16325 h 347438"/>
                    <a:gd name="connsiteX1" fmla="*/ 387236 w 727370"/>
                    <a:gd name="connsiteY1" fmla="*/ 197299 h 347438"/>
                    <a:gd name="connsiteX2" fmla="*/ 727370 w 727370"/>
                    <a:gd name="connsiteY2" fmla="*/ 10456 h 347438"/>
                    <a:gd name="connsiteX3" fmla="*/ 387214 w 727370"/>
                    <a:gd name="connsiteY3" fmla="*/ 347437 h 347438"/>
                    <a:gd name="connsiteX4" fmla="*/ 44336 w 727370"/>
                    <a:gd name="connsiteY4" fmla="*/ 16325 h 347438"/>
                    <a:gd name="connsiteX0" fmla="*/ 38734 w 721768"/>
                    <a:gd name="connsiteY0" fmla="*/ 13173 h 344286"/>
                    <a:gd name="connsiteX1" fmla="*/ 381634 w 721768"/>
                    <a:gd name="connsiteY1" fmla="*/ 194147 h 344286"/>
                    <a:gd name="connsiteX2" fmla="*/ 721768 w 721768"/>
                    <a:gd name="connsiteY2" fmla="*/ 7304 h 344286"/>
                    <a:gd name="connsiteX3" fmla="*/ 381612 w 721768"/>
                    <a:gd name="connsiteY3" fmla="*/ 344285 h 344286"/>
                    <a:gd name="connsiteX4" fmla="*/ 38734 w 721768"/>
                    <a:gd name="connsiteY4" fmla="*/ 13173 h 344286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72"/>
                    <a:gd name="connsiteY0" fmla="*/ 9123 h 340238"/>
                    <a:gd name="connsiteX1" fmla="*/ 342900 w 683072"/>
                    <a:gd name="connsiteY1" fmla="*/ 190097 h 340238"/>
                    <a:gd name="connsiteX2" fmla="*/ 365129 w 683072"/>
                    <a:gd name="connsiteY2" fmla="*/ 170561 h 340238"/>
                    <a:gd name="connsiteX3" fmla="*/ 683034 w 683072"/>
                    <a:gd name="connsiteY3" fmla="*/ 3254 h 340238"/>
                    <a:gd name="connsiteX4" fmla="*/ 342878 w 683072"/>
                    <a:gd name="connsiteY4" fmla="*/ 340235 h 340238"/>
                    <a:gd name="connsiteX5" fmla="*/ 0 w 683072"/>
                    <a:gd name="connsiteY5" fmla="*/ 9123 h 340238"/>
                    <a:gd name="connsiteX0" fmla="*/ 0 w 683071"/>
                    <a:gd name="connsiteY0" fmla="*/ 8821 h 339936"/>
                    <a:gd name="connsiteX1" fmla="*/ 342900 w 683071"/>
                    <a:gd name="connsiteY1" fmla="*/ 189795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1"/>
                    <a:gd name="connsiteY0" fmla="*/ 8821 h 339936"/>
                    <a:gd name="connsiteX1" fmla="*/ 330200 w 683071"/>
                    <a:gd name="connsiteY1" fmla="*/ 186620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3"/>
                    <a:gd name="connsiteY0" fmla="*/ 8821 h 339936"/>
                    <a:gd name="connsiteX1" fmla="*/ 330200 w 683073"/>
                    <a:gd name="connsiteY1" fmla="*/ 186620 h 339936"/>
                    <a:gd name="connsiteX2" fmla="*/ 371479 w 683073"/>
                    <a:gd name="connsiteY2" fmla="*/ 189309 h 339936"/>
                    <a:gd name="connsiteX3" fmla="*/ 683034 w 683073"/>
                    <a:gd name="connsiteY3" fmla="*/ 2952 h 339936"/>
                    <a:gd name="connsiteX4" fmla="*/ 342878 w 683073"/>
                    <a:gd name="connsiteY4" fmla="*/ 339933 h 339936"/>
                    <a:gd name="connsiteX5" fmla="*/ 0 w 683073"/>
                    <a:gd name="connsiteY5" fmla="*/ 8821 h 339936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175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964 h 340079"/>
                    <a:gd name="connsiteX1" fmla="*/ 327025 w 683073"/>
                    <a:gd name="connsiteY1" fmla="*/ 183588 h 340079"/>
                    <a:gd name="connsiteX2" fmla="*/ 368304 w 683073"/>
                    <a:gd name="connsiteY2" fmla="*/ 179927 h 340079"/>
                    <a:gd name="connsiteX3" fmla="*/ 683034 w 683073"/>
                    <a:gd name="connsiteY3" fmla="*/ 3095 h 340079"/>
                    <a:gd name="connsiteX4" fmla="*/ 342878 w 683073"/>
                    <a:gd name="connsiteY4" fmla="*/ 340076 h 340079"/>
                    <a:gd name="connsiteX5" fmla="*/ 0 w 683073"/>
                    <a:gd name="connsiteY5" fmla="*/ 8964 h 340079"/>
                    <a:gd name="connsiteX0" fmla="*/ 0 w 683073"/>
                    <a:gd name="connsiteY0" fmla="*/ 8867 h 339982"/>
                    <a:gd name="connsiteX1" fmla="*/ 327025 w 683073"/>
                    <a:gd name="connsiteY1" fmla="*/ 183491 h 339982"/>
                    <a:gd name="connsiteX2" fmla="*/ 368304 w 683073"/>
                    <a:gd name="connsiteY2" fmla="*/ 186180 h 339982"/>
                    <a:gd name="connsiteX3" fmla="*/ 683034 w 683073"/>
                    <a:gd name="connsiteY3" fmla="*/ 2998 h 339982"/>
                    <a:gd name="connsiteX4" fmla="*/ 342878 w 683073"/>
                    <a:gd name="connsiteY4" fmla="*/ 339979 h 339982"/>
                    <a:gd name="connsiteX5" fmla="*/ 0 w 683073"/>
                    <a:gd name="connsiteY5" fmla="*/ 8867 h 339982"/>
                    <a:gd name="connsiteX0" fmla="*/ 0 w 683073"/>
                    <a:gd name="connsiteY0" fmla="*/ 8867 h 339982"/>
                    <a:gd name="connsiteX1" fmla="*/ 368304 w 683073"/>
                    <a:gd name="connsiteY1" fmla="*/ 186180 h 339982"/>
                    <a:gd name="connsiteX2" fmla="*/ 683034 w 683073"/>
                    <a:gd name="connsiteY2" fmla="*/ 2998 h 339982"/>
                    <a:gd name="connsiteX3" fmla="*/ 342878 w 683073"/>
                    <a:gd name="connsiteY3" fmla="*/ 339979 h 339982"/>
                    <a:gd name="connsiteX4" fmla="*/ 0 w 683073"/>
                    <a:gd name="connsiteY4" fmla="*/ 8867 h 339982"/>
                    <a:gd name="connsiteX0" fmla="*/ 50 w 683123"/>
                    <a:gd name="connsiteY0" fmla="*/ 8867 h 339982"/>
                    <a:gd name="connsiteX1" fmla="*/ 317555 w 683123"/>
                    <a:gd name="connsiteY1" fmla="*/ 176655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45 w 683118"/>
                    <a:gd name="connsiteY0" fmla="*/ 8867 h 339982"/>
                    <a:gd name="connsiteX1" fmla="*/ 320725 w 683118"/>
                    <a:gd name="connsiteY1" fmla="*/ 186180 h 339982"/>
                    <a:gd name="connsiteX2" fmla="*/ 368349 w 683118"/>
                    <a:gd name="connsiteY2" fmla="*/ 186180 h 339982"/>
                    <a:gd name="connsiteX3" fmla="*/ 683079 w 683118"/>
                    <a:gd name="connsiteY3" fmla="*/ 2998 h 339982"/>
                    <a:gd name="connsiteX4" fmla="*/ 342923 w 683118"/>
                    <a:gd name="connsiteY4" fmla="*/ 339979 h 339982"/>
                    <a:gd name="connsiteX5" fmla="*/ 45 w 683118"/>
                    <a:gd name="connsiteY5" fmla="*/ 8867 h 339982"/>
                    <a:gd name="connsiteX0" fmla="*/ 45 w 683114"/>
                    <a:gd name="connsiteY0" fmla="*/ 8575 h 339690"/>
                    <a:gd name="connsiteX1" fmla="*/ 320725 w 683114"/>
                    <a:gd name="connsiteY1" fmla="*/ 185888 h 339690"/>
                    <a:gd name="connsiteX2" fmla="*/ 368349 w 683114"/>
                    <a:gd name="connsiteY2" fmla="*/ 185888 h 339690"/>
                    <a:gd name="connsiteX3" fmla="*/ 683079 w 683114"/>
                    <a:gd name="connsiteY3" fmla="*/ 2706 h 339690"/>
                    <a:gd name="connsiteX4" fmla="*/ 342923 w 683114"/>
                    <a:gd name="connsiteY4" fmla="*/ 339687 h 339690"/>
                    <a:gd name="connsiteX5" fmla="*/ 45 w 683114"/>
                    <a:gd name="connsiteY5" fmla="*/ 8575 h 339690"/>
                    <a:gd name="connsiteX0" fmla="*/ 50 w 683119"/>
                    <a:gd name="connsiteY0" fmla="*/ 8575 h 339690"/>
                    <a:gd name="connsiteX1" fmla="*/ 320730 w 683119"/>
                    <a:gd name="connsiteY1" fmla="*/ 185888 h 339690"/>
                    <a:gd name="connsiteX2" fmla="*/ 368354 w 683119"/>
                    <a:gd name="connsiteY2" fmla="*/ 185888 h 339690"/>
                    <a:gd name="connsiteX3" fmla="*/ 683084 w 683119"/>
                    <a:gd name="connsiteY3" fmla="*/ 2706 h 339690"/>
                    <a:gd name="connsiteX4" fmla="*/ 342928 w 683119"/>
                    <a:gd name="connsiteY4" fmla="*/ 339687 h 339690"/>
                    <a:gd name="connsiteX5" fmla="*/ 50 w 683119"/>
                    <a:gd name="connsiteY5" fmla="*/ 8575 h 339690"/>
                    <a:gd name="connsiteX0" fmla="*/ 49 w 683118"/>
                    <a:gd name="connsiteY0" fmla="*/ 8575 h 339690"/>
                    <a:gd name="connsiteX1" fmla="*/ 320729 w 683118"/>
                    <a:gd name="connsiteY1" fmla="*/ 185888 h 339690"/>
                    <a:gd name="connsiteX2" fmla="*/ 368353 w 683118"/>
                    <a:gd name="connsiteY2" fmla="*/ 185888 h 339690"/>
                    <a:gd name="connsiteX3" fmla="*/ 683083 w 683118"/>
                    <a:gd name="connsiteY3" fmla="*/ 2706 h 339690"/>
                    <a:gd name="connsiteX4" fmla="*/ 342927 w 683118"/>
                    <a:gd name="connsiteY4" fmla="*/ 339687 h 339690"/>
                    <a:gd name="connsiteX5" fmla="*/ 49 w 683118"/>
                    <a:gd name="connsiteY5" fmla="*/ 8575 h 339690"/>
                    <a:gd name="connsiteX0" fmla="*/ 49 w 683122"/>
                    <a:gd name="connsiteY0" fmla="*/ 8466 h 339581"/>
                    <a:gd name="connsiteX1" fmla="*/ 320729 w 683122"/>
                    <a:gd name="connsiteY1" fmla="*/ 185779 h 339581"/>
                    <a:gd name="connsiteX2" fmla="*/ 368353 w 683122"/>
                    <a:gd name="connsiteY2" fmla="*/ 185779 h 339581"/>
                    <a:gd name="connsiteX3" fmla="*/ 683083 w 683122"/>
                    <a:gd name="connsiteY3" fmla="*/ 2597 h 339581"/>
                    <a:gd name="connsiteX4" fmla="*/ 342927 w 683122"/>
                    <a:gd name="connsiteY4" fmla="*/ 339578 h 339581"/>
                    <a:gd name="connsiteX5" fmla="*/ 49 w 683122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5"/>
                    <a:gd name="connsiteX1" fmla="*/ 320730 w 683084"/>
                    <a:gd name="connsiteY1" fmla="*/ 183182 h 336985"/>
                    <a:gd name="connsiteX2" fmla="*/ 368354 w 683084"/>
                    <a:gd name="connsiteY2" fmla="*/ 183182 h 336985"/>
                    <a:gd name="connsiteX3" fmla="*/ 683084 w 683084"/>
                    <a:gd name="connsiteY3" fmla="*/ 0 h 336985"/>
                    <a:gd name="connsiteX4" fmla="*/ 342928 w 683084"/>
                    <a:gd name="connsiteY4" fmla="*/ 336981 h 336985"/>
                    <a:gd name="connsiteX5" fmla="*/ 50 w 683084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40640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2039 w 683035"/>
                    <a:gd name="connsiteY2" fmla="*/ 177022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673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60380 w 683035"/>
                    <a:gd name="connsiteY4" fmla="*/ 1419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60380 w 683035"/>
                    <a:gd name="connsiteY3" fmla="*/ 1419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2755 w 683035"/>
                    <a:gd name="connsiteY3" fmla="*/ 1609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384180 w 683035"/>
                    <a:gd name="connsiteY3" fmla="*/ 1768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958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69881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96880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0 w 683034"/>
                    <a:gd name="connsiteY0" fmla="*/ 5869 h 336985"/>
                    <a:gd name="connsiteX1" fmla="*/ 304805 w 683034"/>
                    <a:gd name="connsiteY1" fmla="*/ 180007 h 336985"/>
                    <a:gd name="connsiteX2" fmla="*/ 387354 w 683034"/>
                    <a:gd name="connsiteY2" fmla="*/ 180007 h 336985"/>
                    <a:gd name="connsiteX3" fmla="*/ 683034 w 683034"/>
                    <a:gd name="connsiteY3" fmla="*/ 0 h 336985"/>
                    <a:gd name="connsiteX4" fmla="*/ 342878 w 683034"/>
                    <a:gd name="connsiteY4" fmla="*/ 336981 h 336985"/>
                    <a:gd name="connsiteX5" fmla="*/ 0 w 683034"/>
                    <a:gd name="connsiteY5" fmla="*/ 5869 h 336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034" h="336985">
                      <a:moveTo>
                        <a:pt x="0" y="5869"/>
                      </a:moveTo>
                      <a:cubicBezTo>
                        <a:pt x="195796" y="121523"/>
                        <a:pt x="205321" y="125055"/>
                        <a:pt x="304805" y="180007"/>
                      </a:cubicBezTo>
                      <a:cubicBezTo>
                        <a:pt x="340260" y="195801"/>
                        <a:pt x="341249" y="201012"/>
                        <a:pt x="387354" y="180007"/>
                      </a:cubicBezTo>
                      <a:cubicBezTo>
                        <a:pt x="513893" y="104416"/>
                        <a:pt x="499417" y="114596"/>
                        <a:pt x="683034" y="0"/>
                      </a:cubicBezTo>
                      <a:cubicBezTo>
                        <a:pt x="675622" y="184999"/>
                        <a:pt x="538249" y="336003"/>
                        <a:pt x="342878" y="336981"/>
                      </a:cubicBezTo>
                      <a:cubicBezTo>
                        <a:pt x="147507" y="337959"/>
                        <a:pt x="4187" y="173642"/>
                        <a:pt x="0" y="58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52" name="Rounded Rectangle 227"/>
                <p:cNvSpPr/>
                <p:nvPr/>
              </p:nvSpPr>
              <p:spPr>
                <a:xfrm rot="2836954">
                  <a:off x="382538" y="10563809"/>
                  <a:ext cx="748990" cy="1057610"/>
                </a:xfrm>
                <a:custGeom>
                  <a:avLst/>
                  <a:gdLst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27561 w 727561"/>
                    <a:gd name="connsiteY4" fmla="*/ 484186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10688 w 727561"/>
                    <a:gd name="connsiteY4" fmla="*/ 511820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47"/>
                    <a:gd name="connsiteX1" fmla="*/ 96839 w 727561"/>
                    <a:gd name="connsiteY1" fmla="*/ 0 h 581047"/>
                    <a:gd name="connsiteX2" fmla="*/ 630722 w 727561"/>
                    <a:gd name="connsiteY2" fmla="*/ 0 h 581047"/>
                    <a:gd name="connsiteX3" fmla="*/ 727561 w 727561"/>
                    <a:gd name="connsiteY3" fmla="*/ 96839 h 581047"/>
                    <a:gd name="connsiteX4" fmla="*/ 710688 w 727561"/>
                    <a:gd name="connsiteY4" fmla="*/ 511820 h 581047"/>
                    <a:gd name="connsiteX5" fmla="*/ 673133 w 727561"/>
                    <a:gd name="connsiteY5" fmla="*/ 566245 h 581047"/>
                    <a:gd name="connsiteX6" fmla="*/ 630722 w 727561"/>
                    <a:gd name="connsiteY6" fmla="*/ 581025 h 581047"/>
                    <a:gd name="connsiteX7" fmla="*/ 96839 w 727561"/>
                    <a:gd name="connsiteY7" fmla="*/ 581025 h 581047"/>
                    <a:gd name="connsiteX8" fmla="*/ 0 w 727561"/>
                    <a:gd name="connsiteY8" fmla="*/ 484186 h 581047"/>
                    <a:gd name="connsiteX9" fmla="*/ 0 w 727561"/>
                    <a:gd name="connsiteY9" fmla="*/ 96839 h 581047"/>
                    <a:gd name="connsiteX0" fmla="*/ 0 w 808880"/>
                    <a:gd name="connsiteY0" fmla="*/ 172464 h 656672"/>
                    <a:gd name="connsiteX1" fmla="*/ 96839 w 808880"/>
                    <a:gd name="connsiteY1" fmla="*/ 75625 h 656672"/>
                    <a:gd name="connsiteX2" fmla="*/ 630722 w 808880"/>
                    <a:gd name="connsiteY2" fmla="*/ 75625 h 656672"/>
                    <a:gd name="connsiteX3" fmla="*/ 808880 w 808880"/>
                    <a:gd name="connsiteY3" fmla="*/ 14191 h 656672"/>
                    <a:gd name="connsiteX4" fmla="*/ 710688 w 808880"/>
                    <a:gd name="connsiteY4" fmla="*/ 587445 h 656672"/>
                    <a:gd name="connsiteX5" fmla="*/ 673133 w 808880"/>
                    <a:gd name="connsiteY5" fmla="*/ 641870 h 656672"/>
                    <a:gd name="connsiteX6" fmla="*/ 630722 w 808880"/>
                    <a:gd name="connsiteY6" fmla="*/ 656650 h 656672"/>
                    <a:gd name="connsiteX7" fmla="*/ 96839 w 808880"/>
                    <a:gd name="connsiteY7" fmla="*/ 656650 h 656672"/>
                    <a:gd name="connsiteX8" fmla="*/ 0 w 808880"/>
                    <a:gd name="connsiteY8" fmla="*/ 559811 h 656672"/>
                    <a:gd name="connsiteX9" fmla="*/ 0 w 808880"/>
                    <a:gd name="connsiteY9" fmla="*/ 172464 h 656672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30722 w 808880"/>
                    <a:gd name="connsiteY2" fmla="*/ 10921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177846 w 808880"/>
                    <a:gd name="connsiteY0" fmla="*/ 214697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177846 w 808880"/>
                    <a:gd name="connsiteY10" fmla="*/ 214697 h 690266"/>
                    <a:gd name="connsiteX0" fmla="*/ 119293 w 750327"/>
                    <a:gd name="connsiteY0" fmla="*/ 214697 h 795868"/>
                    <a:gd name="connsiteX1" fmla="*/ 175565 w 750327"/>
                    <a:gd name="connsiteY1" fmla="*/ 171153 h 795868"/>
                    <a:gd name="connsiteX2" fmla="*/ 605916 w 750327"/>
                    <a:gd name="connsiteY2" fmla="*/ 53949 h 795868"/>
                    <a:gd name="connsiteX3" fmla="*/ 716784 w 750327"/>
                    <a:gd name="connsiteY3" fmla="*/ 26546 h 795868"/>
                    <a:gd name="connsiteX4" fmla="*/ 750327 w 750327"/>
                    <a:gd name="connsiteY4" fmla="*/ 47785 h 795868"/>
                    <a:gd name="connsiteX5" fmla="*/ 652135 w 750327"/>
                    <a:gd name="connsiteY5" fmla="*/ 621039 h 795868"/>
                    <a:gd name="connsiteX6" fmla="*/ 614580 w 750327"/>
                    <a:gd name="connsiteY6" fmla="*/ 675464 h 795868"/>
                    <a:gd name="connsiteX7" fmla="*/ 572169 w 750327"/>
                    <a:gd name="connsiteY7" fmla="*/ 690244 h 795868"/>
                    <a:gd name="connsiteX8" fmla="*/ 38286 w 750327"/>
                    <a:gd name="connsiteY8" fmla="*/ 690244 h 795868"/>
                    <a:gd name="connsiteX9" fmla="*/ 2976 w 750327"/>
                    <a:gd name="connsiteY9" fmla="*/ 784181 h 795868"/>
                    <a:gd name="connsiteX10" fmla="*/ 119293 w 750327"/>
                    <a:gd name="connsiteY10" fmla="*/ 214697 h 795868"/>
                    <a:gd name="connsiteX0" fmla="*/ 121574 w 752608"/>
                    <a:gd name="connsiteY0" fmla="*/ 214697 h 832189"/>
                    <a:gd name="connsiteX1" fmla="*/ 177846 w 752608"/>
                    <a:gd name="connsiteY1" fmla="*/ 171153 h 832189"/>
                    <a:gd name="connsiteX2" fmla="*/ 608197 w 752608"/>
                    <a:gd name="connsiteY2" fmla="*/ 53949 h 832189"/>
                    <a:gd name="connsiteX3" fmla="*/ 719065 w 752608"/>
                    <a:gd name="connsiteY3" fmla="*/ 26546 h 832189"/>
                    <a:gd name="connsiteX4" fmla="*/ 752608 w 752608"/>
                    <a:gd name="connsiteY4" fmla="*/ 47785 h 832189"/>
                    <a:gd name="connsiteX5" fmla="*/ 654416 w 752608"/>
                    <a:gd name="connsiteY5" fmla="*/ 621039 h 832189"/>
                    <a:gd name="connsiteX6" fmla="*/ 616861 w 752608"/>
                    <a:gd name="connsiteY6" fmla="*/ 675464 h 832189"/>
                    <a:gd name="connsiteX7" fmla="*/ 574450 w 752608"/>
                    <a:gd name="connsiteY7" fmla="*/ 690244 h 832189"/>
                    <a:gd name="connsiteX8" fmla="*/ 34984 w 752608"/>
                    <a:gd name="connsiteY8" fmla="*/ 832018 h 832189"/>
                    <a:gd name="connsiteX9" fmla="*/ 5257 w 752608"/>
                    <a:gd name="connsiteY9" fmla="*/ 784181 h 832189"/>
                    <a:gd name="connsiteX10" fmla="*/ 121574 w 752608"/>
                    <a:gd name="connsiteY10" fmla="*/ 214697 h 832189"/>
                    <a:gd name="connsiteX0" fmla="*/ 119027 w 750061"/>
                    <a:gd name="connsiteY0" fmla="*/ 214697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19027 w 750061"/>
                    <a:gd name="connsiteY10" fmla="*/ 214697 h 835268"/>
                    <a:gd name="connsiteX0" fmla="*/ 104129 w 750061"/>
                    <a:gd name="connsiteY0" fmla="*/ 235512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4129 w 750061"/>
                    <a:gd name="connsiteY10" fmla="*/ 235512 h 835268"/>
                    <a:gd name="connsiteX0" fmla="*/ 100000 w 750061"/>
                    <a:gd name="connsiteY0" fmla="*/ 244664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0000 w 750061"/>
                    <a:gd name="connsiteY10" fmla="*/ 244664 h 835268"/>
                    <a:gd name="connsiteX0" fmla="*/ 100000 w 750061"/>
                    <a:gd name="connsiteY0" fmla="*/ 245369 h 835973"/>
                    <a:gd name="connsiteX1" fmla="*/ 175299 w 750061"/>
                    <a:gd name="connsiteY1" fmla="*/ 171858 h 835973"/>
                    <a:gd name="connsiteX2" fmla="*/ 605650 w 750061"/>
                    <a:gd name="connsiteY2" fmla="*/ 54654 h 835973"/>
                    <a:gd name="connsiteX3" fmla="*/ 705212 w 750061"/>
                    <a:gd name="connsiteY3" fmla="*/ 25455 h 835973"/>
                    <a:gd name="connsiteX4" fmla="*/ 750061 w 750061"/>
                    <a:gd name="connsiteY4" fmla="*/ 48490 h 835973"/>
                    <a:gd name="connsiteX5" fmla="*/ 651869 w 750061"/>
                    <a:gd name="connsiteY5" fmla="*/ 621744 h 835973"/>
                    <a:gd name="connsiteX6" fmla="*/ 614314 w 750061"/>
                    <a:gd name="connsiteY6" fmla="*/ 676169 h 835973"/>
                    <a:gd name="connsiteX7" fmla="*/ 571903 w 750061"/>
                    <a:gd name="connsiteY7" fmla="*/ 690949 h 835973"/>
                    <a:gd name="connsiteX8" fmla="*/ 32437 w 750061"/>
                    <a:gd name="connsiteY8" fmla="*/ 832723 h 835973"/>
                    <a:gd name="connsiteX9" fmla="*/ 7733 w 750061"/>
                    <a:gd name="connsiteY9" fmla="*/ 798167 h 835973"/>
                    <a:gd name="connsiteX10" fmla="*/ 100000 w 750061"/>
                    <a:gd name="connsiteY10" fmla="*/ 245369 h 835973"/>
                    <a:gd name="connsiteX0" fmla="*/ 97333 w 747394"/>
                    <a:gd name="connsiteY0" fmla="*/ 245369 h 832723"/>
                    <a:gd name="connsiteX1" fmla="*/ 172632 w 747394"/>
                    <a:gd name="connsiteY1" fmla="*/ 171858 h 832723"/>
                    <a:gd name="connsiteX2" fmla="*/ 602983 w 747394"/>
                    <a:gd name="connsiteY2" fmla="*/ 54654 h 832723"/>
                    <a:gd name="connsiteX3" fmla="*/ 702545 w 747394"/>
                    <a:gd name="connsiteY3" fmla="*/ 25455 h 832723"/>
                    <a:gd name="connsiteX4" fmla="*/ 747394 w 747394"/>
                    <a:gd name="connsiteY4" fmla="*/ 48490 h 832723"/>
                    <a:gd name="connsiteX5" fmla="*/ 649202 w 747394"/>
                    <a:gd name="connsiteY5" fmla="*/ 621744 h 832723"/>
                    <a:gd name="connsiteX6" fmla="*/ 611647 w 747394"/>
                    <a:gd name="connsiteY6" fmla="*/ 676169 h 832723"/>
                    <a:gd name="connsiteX7" fmla="*/ 569236 w 747394"/>
                    <a:gd name="connsiteY7" fmla="*/ 690949 h 832723"/>
                    <a:gd name="connsiteX8" fmla="*/ 29770 w 747394"/>
                    <a:gd name="connsiteY8" fmla="*/ 832723 h 832723"/>
                    <a:gd name="connsiteX9" fmla="*/ 5066 w 747394"/>
                    <a:gd name="connsiteY9" fmla="*/ 798167 h 832723"/>
                    <a:gd name="connsiteX10" fmla="*/ 97333 w 747394"/>
                    <a:gd name="connsiteY10" fmla="*/ 245369 h 832723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4660"/>
                    <a:gd name="connsiteY0" fmla="*/ 244087 h 831895"/>
                    <a:gd name="connsiteX1" fmla="*/ 167566 w 744660"/>
                    <a:gd name="connsiteY1" fmla="*/ 170576 h 831895"/>
                    <a:gd name="connsiteX2" fmla="*/ 597917 w 744660"/>
                    <a:gd name="connsiteY2" fmla="*/ 53372 h 831895"/>
                    <a:gd name="connsiteX3" fmla="*/ 697479 w 744660"/>
                    <a:gd name="connsiteY3" fmla="*/ 24173 h 831895"/>
                    <a:gd name="connsiteX4" fmla="*/ 744660 w 744660"/>
                    <a:gd name="connsiteY4" fmla="*/ 49361 h 831895"/>
                    <a:gd name="connsiteX5" fmla="*/ 644136 w 744660"/>
                    <a:gd name="connsiteY5" fmla="*/ 620462 h 831895"/>
                    <a:gd name="connsiteX6" fmla="*/ 606581 w 744660"/>
                    <a:gd name="connsiteY6" fmla="*/ 674887 h 831895"/>
                    <a:gd name="connsiteX7" fmla="*/ 564170 w 744660"/>
                    <a:gd name="connsiteY7" fmla="*/ 689667 h 831895"/>
                    <a:gd name="connsiteX8" fmla="*/ 24704 w 744660"/>
                    <a:gd name="connsiteY8" fmla="*/ 831441 h 831895"/>
                    <a:gd name="connsiteX9" fmla="*/ 0 w 744660"/>
                    <a:gd name="connsiteY9" fmla="*/ 796885 h 831895"/>
                    <a:gd name="connsiteX10" fmla="*/ 92267 w 744660"/>
                    <a:gd name="connsiteY10" fmla="*/ 244087 h 831895"/>
                    <a:gd name="connsiteX0" fmla="*/ 92267 w 744660"/>
                    <a:gd name="connsiteY0" fmla="*/ 223930 h 811738"/>
                    <a:gd name="connsiteX1" fmla="*/ 167566 w 744660"/>
                    <a:gd name="connsiteY1" fmla="*/ 150419 h 811738"/>
                    <a:gd name="connsiteX2" fmla="*/ 597917 w 744660"/>
                    <a:gd name="connsiteY2" fmla="*/ 33215 h 811738"/>
                    <a:gd name="connsiteX3" fmla="*/ 697479 w 744660"/>
                    <a:gd name="connsiteY3" fmla="*/ 4016 h 811738"/>
                    <a:gd name="connsiteX4" fmla="*/ 744660 w 744660"/>
                    <a:gd name="connsiteY4" fmla="*/ 29204 h 811738"/>
                    <a:gd name="connsiteX5" fmla="*/ 644136 w 744660"/>
                    <a:gd name="connsiteY5" fmla="*/ 600305 h 811738"/>
                    <a:gd name="connsiteX6" fmla="*/ 606581 w 744660"/>
                    <a:gd name="connsiteY6" fmla="*/ 654730 h 811738"/>
                    <a:gd name="connsiteX7" fmla="*/ 564170 w 744660"/>
                    <a:gd name="connsiteY7" fmla="*/ 669510 h 811738"/>
                    <a:gd name="connsiteX8" fmla="*/ 24704 w 744660"/>
                    <a:gd name="connsiteY8" fmla="*/ 811284 h 811738"/>
                    <a:gd name="connsiteX9" fmla="*/ 0 w 744660"/>
                    <a:gd name="connsiteY9" fmla="*/ 776728 h 811738"/>
                    <a:gd name="connsiteX10" fmla="*/ 92267 w 744660"/>
                    <a:gd name="connsiteY10" fmla="*/ 223930 h 811738"/>
                    <a:gd name="connsiteX0" fmla="*/ 92267 w 740889"/>
                    <a:gd name="connsiteY0" fmla="*/ 222091 h 809899"/>
                    <a:gd name="connsiteX1" fmla="*/ 167566 w 740889"/>
                    <a:gd name="connsiteY1" fmla="*/ 148580 h 809899"/>
                    <a:gd name="connsiteX2" fmla="*/ 597917 w 740889"/>
                    <a:gd name="connsiteY2" fmla="*/ 31376 h 809899"/>
                    <a:gd name="connsiteX3" fmla="*/ 697479 w 740889"/>
                    <a:gd name="connsiteY3" fmla="*/ 2177 h 809899"/>
                    <a:gd name="connsiteX4" fmla="*/ 740889 w 740889"/>
                    <a:gd name="connsiteY4" fmla="*/ 45490 h 809899"/>
                    <a:gd name="connsiteX5" fmla="*/ 644136 w 740889"/>
                    <a:gd name="connsiteY5" fmla="*/ 598466 h 809899"/>
                    <a:gd name="connsiteX6" fmla="*/ 606581 w 740889"/>
                    <a:gd name="connsiteY6" fmla="*/ 652891 h 809899"/>
                    <a:gd name="connsiteX7" fmla="*/ 564170 w 740889"/>
                    <a:gd name="connsiteY7" fmla="*/ 667671 h 809899"/>
                    <a:gd name="connsiteX8" fmla="*/ 24704 w 740889"/>
                    <a:gd name="connsiteY8" fmla="*/ 809445 h 809899"/>
                    <a:gd name="connsiteX9" fmla="*/ 0 w 740889"/>
                    <a:gd name="connsiteY9" fmla="*/ 774889 h 809899"/>
                    <a:gd name="connsiteX10" fmla="*/ 92267 w 740889"/>
                    <a:gd name="connsiteY10" fmla="*/ 222091 h 809899"/>
                    <a:gd name="connsiteX0" fmla="*/ 92267 w 740889"/>
                    <a:gd name="connsiteY0" fmla="*/ 222933 h 810741"/>
                    <a:gd name="connsiteX1" fmla="*/ 167566 w 740889"/>
                    <a:gd name="connsiteY1" fmla="*/ 149422 h 810741"/>
                    <a:gd name="connsiteX2" fmla="*/ 597917 w 740889"/>
                    <a:gd name="connsiteY2" fmla="*/ 32218 h 810741"/>
                    <a:gd name="connsiteX3" fmla="*/ 719912 w 740889"/>
                    <a:gd name="connsiteY3" fmla="*/ 2126 h 810741"/>
                    <a:gd name="connsiteX4" fmla="*/ 740889 w 740889"/>
                    <a:gd name="connsiteY4" fmla="*/ 46332 h 810741"/>
                    <a:gd name="connsiteX5" fmla="*/ 644136 w 740889"/>
                    <a:gd name="connsiteY5" fmla="*/ 599308 h 810741"/>
                    <a:gd name="connsiteX6" fmla="*/ 606581 w 740889"/>
                    <a:gd name="connsiteY6" fmla="*/ 653733 h 810741"/>
                    <a:gd name="connsiteX7" fmla="*/ 564170 w 740889"/>
                    <a:gd name="connsiteY7" fmla="*/ 668513 h 810741"/>
                    <a:gd name="connsiteX8" fmla="*/ 24704 w 740889"/>
                    <a:gd name="connsiteY8" fmla="*/ 810287 h 810741"/>
                    <a:gd name="connsiteX9" fmla="*/ 0 w 740889"/>
                    <a:gd name="connsiteY9" fmla="*/ 775731 h 810741"/>
                    <a:gd name="connsiteX10" fmla="*/ 92267 w 740889"/>
                    <a:gd name="connsiteY10" fmla="*/ 222933 h 810741"/>
                    <a:gd name="connsiteX0" fmla="*/ 92267 w 742623"/>
                    <a:gd name="connsiteY0" fmla="*/ 220899 h 808707"/>
                    <a:gd name="connsiteX1" fmla="*/ 167566 w 742623"/>
                    <a:gd name="connsiteY1" fmla="*/ 147388 h 808707"/>
                    <a:gd name="connsiteX2" fmla="*/ 597917 w 742623"/>
                    <a:gd name="connsiteY2" fmla="*/ 30184 h 808707"/>
                    <a:gd name="connsiteX3" fmla="*/ 719912 w 742623"/>
                    <a:gd name="connsiteY3" fmla="*/ 92 h 808707"/>
                    <a:gd name="connsiteX4" fmla="*/ 740889 w 742623"/>
                    <a:gd name="connsiteY4" fmla="*/ 44298 h 808707"/>
                    <a:gd name="connsiteX5" fmla="*/ 644136 w 742623"/>
                    <a:gd name="connsiteY5" fmla="*/ 597274 h 808707"/>
                    <a:gd name="connsiteX6" fmla="*/ 606581 w 742623"/>
                    <a:gd name="connsiteY6" fmla="*/ 651699 h 808707"/>
                    <a:gd name="connsiteX7" fmla="*/ 564170 w 742623"/>
                    <a:gd name="connsiteY7" fmla="*/ 666479 h 808707"/>
                    <a:gd name="connsiteX8" fmla="*/ 24704 w 742623"/>
                    <a:gd name="connsiteY8" fmla="*/ 808253 h 808707"/>
                    <a:gd name="connsiteX9" fmla="*/ 0 w 742623"/>
                    <a:gd name="connsiteY9" fmla="*/ 773697 h 808707"/>
                    <a:gd name="connsiteX10" fmla="*/ 92267 w 742623"/>
                    <a:gd name="connsiteY10" fmla="*/ 220899 h 808707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597917 w 752318"/>
                    <a:gd name="connsiteY2" fmla="*/ 30401 h 808924"/>
                    <a:gd name="connsiteX3" fmla="*/ 719912 w 752318"/>
                    <a:gd name="connsiteY3" fmla="*/ 309 h 808924"/>
                    <a:gd name="connsiteX4" fmla="*/ 740889 w 752318"/>
                    <a:gd name="connsiteY4" fmla="*/ 44515 h 808924"/>
                    <a:gd name="connsiteX5" fmla="*/ 644136 w 752318"/>
                    <a:gd name="connsiteY5" fmla="*/ 597491 h 808924"/>
                    <a:gd name="connsiteX6" fmla="*/ 606581 w 752318"/>
                    <a:gd name="connsiteY6" fmla="*/ 651916 h 808924"/>
                    <a:gd name="connsiteX7" fmla="*/ 564170 w 752318"/>
                    <a:gd name="connsiteY7" fmla="*/ 666696 h 808924"/>
                    <a:gd name="connsiteX8" fmla="*/ 24704 w 752318"/>
                    <a:gd name="connsiteY8" fmla="*/ 808470 h 808924"/>
                    <a:gd name="connsiteX9" fmla="*/ 0 w 752318"/>
                    <a:gd name="connsiteY9" fmla="*/ 773914 h 808924"/>
                    <a:gd name="connsiteX10" fmla="*/ 92267 w 752318"/>
                    <a:gd name="connsiteY10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564170 w 752318"/>
                    <a:gd name="connsiteY6" fmla="*/ 666696 h 808924"/>
                    <a:gd name="connsiteX7" fmla="*/ 24704 w 752318"/>
                    <a:gd name="connsiteY7" fmla="*/ 808470 h 808924"/>
                    <a:gd name="connsiteX8" fmla="*/ 0 w 752318"/>
                    <a:gd name="connsiteY8" fmla="*/ 773914 h 808924"/>
                    <a:gd name="connsiteX9" fmla="*/ 92267 w 752318"/>
                    <a:gd name="connsiteY9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3346 w 753397"/>
                    <a:gd name="connsiteY0" fmla="*/ 221116 h 809850"/>
                    <a:gd name="connsiteX1" fmla="*/ 168645 w 753397"/>
                    <a:gd name="connsiteY1" fmla="*/ 147605 h 809850"/>
                    <a:gd name="connsiteX2" fmla="*/ 720991 w 753397"/>
                    <a:gd name="connsiteY2" fmla="*/ 309 h 809850"/>
                    <a:gd name="connsiteX3" fmla="*/ 741968 w 753397"/>
                    <a:gd name="connsiteY3" fmla="*/ 44515 h 809850"/>
                    <a:gd name="connsiteX4" fmla="*/ 645215 w 753397"/>
                    <a:gd name="connsiteY4" fmla="*/ 597491 h 809850"/>
                    <a:gd name="connsiteX5" fmla="*/ 585406 w 753397"/>
                    <a:gd name="connsiteY5" fmla="*/ 657297 h 809850"/>
                    <a:gd name="connsiteX6" fmla="*/ 25783 w 753397"/>
                    <a:gd name="connsiteY6" fmla="*/ 808470 h 809850"/>
                    <a:gd name="connsiteX7" fmla="*/ 1079 w 753397"/>
                    <a:gd name="connsiteY7" fmla="*/ 773914 h 809850"/>
                    <a:gd name="connsiteX8" fmla="*/ 93346 w 753397"/>
                    <a:gd name="connsiteY8" fmla="*/ 221116 h 809850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5331"/>
                    <a:gd name="connsiteY0" fmla="*/ 222700 h 815329"/>
                    <a:gd name="connsiteX1" fmla="*/ 169263 w 755331"/>
                    <a:gd name="connsiteY1" fmla="*/ 149189 h 815329"/>
                    <a:gd name="connsiteX2" fmla="*/ 721609 w 755331"/>
                    <a:gd name="connsiteY2" fmla="*/ 1893 h 815329"/>
                    <a:gd name="connsiteX3" fmla="*/ 742586 w 755331"/>
                    <a:gd name="connsiteY3" fmla="*/ 46099 h 815329"/>
                    <a:gd name="connsiteX4" fmla="*/ 645833 w 755331"/>
                    <a:gd name="connsiteY4" fmla="*/ 599075 h 815329"/>
                    <a:gd name="connsiteX5" fmla="*/ 586024 w 755331"/>
                    <a:gd name="connsiteY5" fmla="*/ 658881 h 815329"/>
                    <a:gd name="connsiteX6" fmla="*/ 26401 w 755331"/>
                    <a:gd name="connsiteY6" fmla="*/ 810054 h 815329"/>
                    <a:gd name="connsiteX7" fmla="*/ 1697 w 755331"/>
                    <a:gd name="connsiteY7" fmla="*/ 775498 h 815329"/>
                    <a:gd name="connsiteX8" fmla="*/ 93964 w 755331"/>
                    <a:gd name="connsiteY8" fmla="*/ 222700 h 815329"/>
                    <a:gd name="connsiteX0" fmla="*/ 93964 w 751587"/>
                    <a:gd name="connsiteY0" fmla="*/ 222500 h 815129"/>
                    <a:gd name="connsiteX1" fmla="*/ 169263 w 751587"/>
                    <a:gd name="connsiteY1" fmla="*/ 148989 h 815129"/>
                    <a:gd name="connsiteX2" fmla="*/ 721609 w 751587"/>
                    <a:gd name="connsiteY2" fmla="*/ 1693 h 815129"/>
                    <a:gd name="connsiteX3" fmla="*/ 742586 w 751587"/>
                    <a:gd name="connsiteY3" fmla="*/ 45899 h 815129"/>
                    <a:gd name="connsiteX4" fmla="*/ 645833 w 751587"/>
                    <a:gd name="connsiteY4" fmla="*/ 598875 h 815129"/>
                    <a:gd name="connsiteX5" fmla="*/ 586024 w 751587"/>
                    <a:gd name="connsiteY5" fmla="*/ 658681 h 815129"/>
                    <a:gd name="connsiteX6" fmla="*/ 26401 w 751587"/>
                    <a:gd name="connsiteY6" fmla="*/ 809854 h 815129"/>
                    <a:gd name="connsiteX7" fmla="*/ 1697 w 751587"/>
                    <a:gd name="connsiteY7" fmla="*/ 775298 h 815129"/>
                    <a:gd name="connsiteX8" fmla="*/ 93964 w 751587"/>
                    <a:gd name="connsiteY8" fmla="*/ 222500 h 815129"/>
                    <a:gd name="connsiteX0" fmla="*/ 93964 w 748490"/>
                    <a:gd name="connsiteY0" fmla="*/ 219933 h 812562"/>
                    <a:gd name="connsiteX1" fmla="*/ 169263 w 748490"/>
                    <a:gd name="connsiteY1" fmla="*/ 146422 h 812562"/>
                    <a:gd name="connsiteX2" fmla="*/ 705996 w 748490"/>
                    <a:gd name="connsiteY2" fmla="*/ 1995 h 812562"/>
                    <a:gd name="connsiteX3" fmla="*/ 742586 w 748490"/>
                    <a:gd name="connsiteY3" fmla="*/ 43332 h 812562"/>
                    <a:gd name="connsiteX4" fmla="*/ 645833 w 748490"/>
                    <a:gd name="connsiteY4" fmla="*/ 596308 h 812562"/>
                    <a:gd name="connsiteX5" fmla="*/ 586024 w 748490"/>
                    <a:gd name="connsiteY5" fmla="*/ 656114 h 812562"/>
                    <a:gd name="connsiteX6" fmla="*/ 26401 w 748490"/>
                    <a:gd name="connsiteY6" fmla="*/ 807287 h 812562"/>
                    <a:gd name="connsiteX7" fmla="*/ 1697 w 748490"/>
                    <a:gd name="connsiteY7" fmla="*/ 772731 h 812562"/>
                    <a:gd name="connsiteX8" fmla="*/ 93964 w 748490"/>
                    <a:gd name="connsiteY8" fmla="*/ 219933 h 812562"/>
                    <a:gd name="connsiteX0" fmla="*/ 93964 w 746721"/>
                    <a:gd name="connsiteY0" fmla="*/ 215515 h 808144"/>
                    <a:gd name="connsiteX1" fmla="*/ 169263 w 746721"/>
                    <a:gd name="connsiteY1" fmla="*/ 142004 h 808144"/>
                    <a:gd name="connsiteX2" fmla="*/ 688228 w 746721"/>
                    <a:gd name="connsiteY2" fmla="*/ 2779 h 808144"/>
                    <a:gd name="connsiteX3" fmla="*/ 742586 w 746721"/>
                    <a:gd name="connsiteY3" fmla="*/ 38914 h 808144"/>
                    <a:gd name="connsiteX4" fmla="*/ 645833 w 746721"/>
                    <a:gd name="connsiteY4" fmla="*/ 591890 h 808144"/>
                    <a:gd name="connsiteX5" fmla="*/ 586024 w 746721"/>
                    <a:gd name="connsiteY5" fmla="*/ 651696 h 808144"/>
                    <a:gd name="connsiteX6" fmla="*/ 26401 w 746721"/>
                    <a:gd name="connsiteY6" fmla="*/ 802869 h 808144"/>
                    <a:gd name="connsiteX7" fmla="*/ 1697 w 746721"/>
                    <a:gd name="connsiteY7" fmla="*/ 768313 h 808144"/>
                    <a:gd name="connsiteX8" fmla="*/ 93964 w 746721"/>
                    <a:gd name="connsiteY8" fmla="*/ 215515 h 808144"/>
                    <a:gd name="connsiteX0" fmla="*/ 93964 w 749813"/>
                    <a:gd name="connsiteY0" fmla="*/ 216999 h 809628"/>
                    <a:gd name="connsiteX1" fmla="*/ 169263 w 749813"/>
                    <a:gd name="connsiteY1" fmla="*/ 143488 h 809628"/>
                    <a:gd name="connsiteX2" fmla="*/ 688228 w 749813"/>
                    <a:gd name="connsiteY2" fmla="*/ 4263 h 809628"/>
                    <a:gd name="connsiteX3" fmla="*/ 742586 w 749813"/>
                    <a:gd name="connsiteY3" fmla="*/ 40398 h 809628"/>
                    <a:gd name="connsiteX4" fmla="*/ 645833 w 749813"/>
                    <a:gd name="connsiteY4" fmla="*/ 593374 h 809628"/>
                    <a:gd name="connsiteX5" fmla="*/ 586024 w 749813"/>
                    <a:gd name="connsiteY5" fmla="*/ 653180 h 809628"/>
                    <a:gd name="connsiteX6" fmla="*/ 26401 w 749813"/>
                    <a:gd name="connsiteY6" fmla="*/ 804353 h 809628"/>
                    <a:gd name="connsiteX7" fmla="*/ 1697 w 749813"/>
                    <a:gd name="connsiteY7" fmla="*/ 769797 h 809628"/>
                    <a:gd name="connsiteX8" fmla="*/ 93964 w 749813"/>
                    <a:gd name="connsiteY8" fmla="*/ 216999 h 809628"/>
                    <a:gd name="connsiteX0" fmla="*/ 93964 w 744956"/>
                    <a:gd name="connsiteY0" fmla="*/ 218264 h 810893"/>
                    <a:gd name="connsiteX1" fmla="*/ 169263 w 744956"/>
                    <a:gd name="connsiteY1" fmla="*/ 144753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2581 w 743573"/>
                    <a:gd name="connsiteY0" fmla="*/ 218264 h 805090"/>
                    <a:gd name="connsiteX1" fmla="*/ 152267 w 743573"/>
                    <a:gd name="connsiteY1" fmla="*/ 147622 h 805090"/>
                    <a:gd name="connsiteX2" fmla="*/ 686845 w 743573"/>
                    <a:gd name="connsiteY2" fmla="*/ 5528 h 805090"/>
                    <a:gd name="connsiteX3" fmla="*/ 741203 w 743573"/>
                    <a:gd name="connsiteY3" fmla="*/ 41663 h 805090"/>
                    <a:gd name="connsiteX4" fmla="*/ 644450 w 743573"/>
                    <a:gd name="connsiteY4" fmla="*/ 594639 h 805090"/>
                    <a:gd name="connsiteX5" fmla="*/ 584641 w 743573"/>
                    <a:gd name="connsiteY5" fmla="*/ 654445 h 805090"/>
                    <a:gd name="connsiteX6" fmla="*/ 44939 w 743573"/>
                    <a:gd name="connsiteY6" fmla="*/ 798083 h 805090"/>
                    <a:gd name="connsiteX7" fmla="*/ 314 w 743573"/>
                    <a:gd name="connsiteY7" fmla="*/ 771062 h 805090"/>
                    <a:gd name="connsiteX8" fmla="*/ 92581 w 743573"/>
                    <a:gd name="connsiteY8" fmla="*/ 218264 h 805090"/>
                    <a:gd name="connsiteX0" fmla="*/ 92885 w 743877"/>
                    <a:gd name="connsiteY0" fmla="*/ 218264 h 806284"/>
                    <a:gd name="connsiteX1" fmla="*/ 152571 w 743877"/>
                    <a:gd name="connsiteY1" fmla="*/ 147622 h 806284"/>
                    <a:gd name="connsiteX2" fmla="*/ 687149 w 743877"/>
                    <a:gd name="connsiteY2" fmla="*/ 5528 h 806284"/>
                    <a:gd name="connsiteX3" fmla="*/ 741507 w 743877"/>
                    <a:gd name="connsiteY3" fmla="*/ 41663 h 806284"/>
                    <a:gd name="connsiteX4" fmla="*/ 644754 w 743877"/>
                    <a:gd name="connsiteY4" fmla="*/ 594639 h 806284"/>
                    <a:gd name="connsiteX5" fmla="*/ 584945 w 743877"/>
                    <a:gd name="connsiteY5" fmla="*/ 654445 h 806284"/>
                    <a:gd name="connsiteX6" fmla="*/ 45243 w 743877"/>
                    <a:gd name="connsiteY6" fmla="*/ 798083 h 806284"/>
                    <a:gd name="connsiteX7" fmla="*/ 618 w 743877"/>
                    <a:gd name="connsiteY7" fmla="*/ 771062 h 806284"/>
                    <a:gd name="connsiteX8" fmla="*/ 92885 w 743877"/>
                    <a:gd name="connsiteY8" fmla="*/ 218264 h 806284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106445 w 785988"/>
                    <a:gd name="connsiteY0" fmla="*/ 230626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06445 w 785988"/>
                    <a:gd name="connsiteY0" fmla="*/ 230626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8222 w 786280"/>
                    <a:gd name="connsiteY0" fmla="*/ 236909 h 833007"/>
                    <a:gd name="connsiteX1" fmla="*/ 173599 w 786280"/>
                    <a:gd name="connsiteY1" fmla="*/ 170931 h 833007"/>
                    <a:gd name="connsiteX2" fmla="*/ 687005 w 786280"/>
                    <a:gd name="connsiteY2" fmla="*/ 4966 h 833007"/>
                    <a:gd name="connsiteX3" fmla="*/ 786229 w 786280"/>
                    <a:gd name="connsiteY3" fmla="*/ 39313 h 833007"/>
                    <a:gd name="connsiteX4" fmla="*/ 644610 w 786280"/>
                    <a:gd name="connsiteY4" fmla="*/ 594077 h 833007"/>
                    <a:gd name="connsiteX5" fmla="*/ 584801 w 786280"/>
                    <a:gd name="connsiteY5" fmla="*/ 653883 h 833007"/>
                    <a:gd name="connsiteX6" fmla="*/ 53170 w 786280"/>
                    <a:gd name="connsiteY6" fmla="*/ 830902 h 833007"/>
                    <a:gd name="connsiteX7" fmla="*/ 474 w 786280"/>
                    <a:gd name="connsiteY7" fmla="*/ 770500 h 833007"/>
                    <a:gd name="connsiteX8" fmla="*/ 118222 w 786280"/>
                    <a:gd name="connsiteY8" fmla="*/ 236909 h 833007"/>
                    <a:gd name="connsiteX0" fmla="*/ 121371 w 789429"/>
                    <a:gd name="connsiteY0" fmla="*/ 236909 h 836713"/>
                    <a:gd name="connsiteX1" fmla="*/ 176748 w 789429"/>
                    <a:gd name="connsiteY1" fmla="*/ 170931 h 836713"/>
                    <a:gd name="connsiteX2" fmla="*/ 690154 w 789429"/>
                    <a:gd name="connsiteY2" fmla="*/ 4966 h 836713"/>
                    <a:gd name="connsiteX3" fmla="*/ 789378 w 789429"/>
                    <a:gd name="connsiteY3" fmla="*/ 39313 h 836713"/>
                    <a:gd name="connsiteX4" fmla="*/ 647759 w 789429"/>
                    <a:gd name="connsiteY4" fmla="*/ 594077 h 836713"/>
                    <a:gd name="connsiteX5" fmla="*/ 587950 w 789429"/>
                    <a:gd name="connsiteY5" fmla="*/ 653883 h 836713"/>
                    <a:gd name="connsiteX6" fmla="*/ 56319 w 789429"/>
                    <a:gd name="connsiteY6" fmla="*/ 830902 h 836713"/>
                    <a:gd name="connsiteX7" fmla="*/ 388 w 789429"/>
                    <a:gd name="connsiteY7" fmla="*/ 802085 h 836713"/>
                    <a:gd name="connsiteX8" fmla="*/ 121371 w 789429"/>
                    <a:gd name="connsiteY8" fmla="*/ 236909 h 836713"/>
                    <a:gd name="connsiteX0" fmla="*/ 119794 w 787852"/>
                    <a:gd name="connsiteY0" fmla="*/ 236909 h 834102"/>
                    <a:gd name="connsiteX1" fmla="*/ 175171 w 787852"/>
                    <a:gd name="connsiteY1" fmla="*/ 170931 h 834102"/>
                    <a:gd name="connsiteX2" fmla="*/ 688577 w 787852"/>
                    <a:gd name="connsiteY2" fmla="*/ 4966 h 834102"/>
                    <a:gd name="connsiteX3" fmla="*/ 787801 w 787852"/>
                    <a:gd name="connsiteY3" fmla="*/ 39313 h 834102"/>
                    <a:gd name="connsiteX4" fmla="*/ 646182 w 787852"/>
                    <a:gd name="connsiteY4" fmla="*/ 594077 h 834102"/>
                    <a:gd name="connsiteX5" fmla="*/ 586373 w 787852"/>
                    <a:gd name="connsiteY5" fmla="*/ 653883 h 834102"/>
                    <a:gd name="connsiteX6" fmla="*/ 54742 w 787852"/>
                    <a:gd name="connsiteY6" fmla="*/ 830902 h 834102"/>
                    <a:gd name="connsiteX7" fmla="*/ 428 w 787852"/>
                    <a:gd name="connsiteY7" fmla="*/ 786292 h 834102"/>
                    <a:gd name="connsiteX8" fmla="*/ 119794 w 787852"/>
                    <a:gd name="connsiteY8" fmla="*/ 236909 h 834102"/>
                    <a:gd name="connsiteX0" fmla="*/ 119673 w 787731"/>
                    <a:gd name="connsiteY0" fmla="*/ 236909 h 835828"/>
                    <a:gd name="connsiteX1" fmla="*/ 175050 w 787731"/>
                    <a:gd name="connsiteY1" fmla="*/ 170931 h 835828"/>
                    <a:gd name="connsiteX2" fmla="*/ 688456 w 787731"/>
                    <a:gd name="connsiteY2" fmla="*/ 4966 h 835828"/>
                    <a:gd name="connsiteX3" fmla="*/ 787680 w 787731"/>
                    <a:gd name="connsiteY3" fmla="*/ 39313 h 835828"/>
                    <a:gd name="connsiteX4" fmla="*/ 646061 w 787731"/>
                    <a:gd name="connsiteY4" fmla="*/ 594077 h 835828"/>
                    <a:gd name="connsiteX5" fmla="*/ 586252 w 787731"/>
                    <a:gd name="connsiteY5" fmla="*/ 653883 h 835828"/>
                    <a:gd name="connsiteX6" fmla="*/ 54621 w 787731"/>
                    <a:gd name="connsiteY6" fmla="*/ 830902 h 835828"/>
                    <a:gd name="connsiteX7" fmla="*/ 307 w 787731"/>
                    <a:gd name="connsiteY7" fmla="*/ 786292 h 835828"/>
                    <a:gd name="connsiteX8" fmla="*/ 119673 w 787731"/>
                    <a:gd name="connsiteY8" fmla="*/ 236909 h 835828"/>
                    <a:gd name="connsiteX0" fmla="*/ 120131 w 788189"/>
                    <a:gd name="connsiteY0" fmla="*/ 236909 h 838966"/>
                    <a:gd name="connsiteX1" fmla="*/ 175508 w 788189"/>
                    <a:gd name="connsiteY1" fmla="*/ 170931 h 838966"/>
                    <a:gd name="connsiteX2" fmla="*/ 688914 w 788189"/>
                    <a:gd name="connsiteY2" fmla="*/ 4966 h 838966"/>
                    <a:gd name="connsiteX3" fmla="*/ 788138 w 788189"/>
                    <a:gd name="connsiteY3" fmla="*/ 39313 h 838966"/>
                    <a:gd name="connsiteX4" fmla="*/ 646519 w 788189"/>
                    <a:gd name="connsiteY4" fmla="*/ 594077 h 838966"/>
                    <a:gd name="connsiteX5" fmla="*/ 586710 w 788189"/>
                    <a:gd name="connsiteY5" fmla="*/ 653883 h 838966"/>
                    <a:gd name="connsiteX6" fmla="*/ 55079 w 788189"/>
                    <a:gd name="connsiteY6" fmla="*/ 830902 h 838966"/>
                    <a:gd name="connsiteX7" fmla="*/ 765 w 788189"/>
                    <a:gd name="connsiteY7" fmla="*/ 786292 h 838966"/>
                    <a:gd name="connsiteX8" fmla="*/ 120131 w 788189"/>
                    <a:gd name="connsiteY8" fmla="*/ 236909 h 838966"/>
                    <a:gd name="connsiteX0" fmla="*/ 119669 w 787727"/>
                    <a:gd name="connsiteY0" fmla="*/ 236909 h 837786"/>
                    <a:gd name="connsiteX1" fmla="*/ 175046 w 787727"/>
                    <a:gd name="connsiteY1" fmla="*/ 170931 h 837786"/>
                    <a:gd name="connsiteX2" fmla="*/ 688452 w 787727"/>
                    <a:gd name="connsiteY2" fmla="*/ 4966 h 837786"/>
                    <a:gd name="connsiteX3" fmla="*/ 787676 w 787727"/>
                    <a:gd name="connsiteY3" fmla="*/ 39313 h 837786"/>
                    <a:gd name="connsiteX4" fmla="*/ 646057 w 787727"/>
                    <a:gd name="connsiteY4" fmla="*/ 594077 h 837786"/>
                    <a:gd name="connsiteX5" fmla="*/ 586248 w 787727"/>
                    <a:gd name="connsiteY5" fmla="*/ 653883 h 837786"/>
                    <a:gd name="connsiteX6" fmla="*/ 54617 w 787727"/>
                    <a:gd name="connsiteY6" fmla="*/ 830902 h 837786"/>
                    <a:gd name="connsiteX7" fmla="*/ 303 w 787727"/>
                    <a:gd name="connsiteY7" fmla="*/ 786292 h 837786"/>
                    <a:gd name="connsiteX8" fmla="*/ 119669 w 787727"/>
                    <a:gd name="connsiteY8" fmla="*/ 236909 h 837786"/>
                    <a:gd name="connsiteX0" fmla="*/ 119790 w 787848"/>
                    <a:gd name="connsiteY0" fmla="*/ 236909 h 835905"/>
                    <a:gd name="connsiteX1" fmla="*/ 175167 w 787848"/>
                    <a:gd name="connsiteY1" fmla="*/ 170931 h 835905"/>
                    <a:gd name="connsiteX2" fmla="*/ 688573 w 787848"/>
                    <a:gd name="connsiteY2" fmla="*/ 4966 h 835905"/>
                    <a:gd name="connsiteX3" fmla="*/ 787797 w 787848"/>
                    <a:gd name="connsiteY3" fmla="*/ 39313 h 835905"/>
                    <a:gd name="connsiteX4" fmla="*/ 646178 w 787848"/>
                    <a:gd name="connsiteY4" fmla="*/ 594077 h 835905"/>
                    <a:gd name="connsiteX5" fmla="*/ 586369 w 787848"/>
                    <a:gd name="connsiteY5" fmla="*/ 653883 h 835905"/>
                    <a:gd name="connsiteX6" fmla="*/ 54738 w 787848"/>
                    <a:gd name="connsiteY6" fmla="*/ 830902 h 835905"/>
                    <a:gd name="connsiteX7" fmla="*/ 424 w 787848"/>
                    <a:gd name="connsiteY7" fmla="*/ 786292 h 835905"/>
                    <a:gd name="connsiteX8" fmla="*/ 119790 w 787848"/>
                    <a:gd name="connsiteY8" fmla="*/ 236909 h 835905"/>
                    <a:gd name="connsiteX0" fmla="*/ 119790 w 789371"/>
                    <a:gd name="connsiteY0" fmla="*/ 244063 h 843059"/>
                    <a:gd name="connsiteX1" fmla="*/ 175167 w 789371"/>
                    <a:gd name="connsiteY1" fmla="*/ 178085 h 843059"/>
                    <a:gd name="connsiteX2" fmla="*/ 739900 w 789371"/>
                    <a:gd name="connsiteY2" fmla="*/ 3334 h 843059"/>
                    <a:gd name="connsiteX3" fmla="*/ 787797 w 789371"/>
                    <a:gd name="connsiteY3" fmla="*/ 46467 h 843059"/>
                    <a:gd name="connsiteX4" fmla="*/ 646178 w 789371"/>
                    <a:gd name="connsiteY4" fmla="*/ 601231 h 843059"/>
                    <a:gd name="connsiteX5" fmla="*/ 586369 w 789371"/>
                    <a:gd name="connsiteY5" fmla="*/ 661037 h 843059"/>
                    <a:gd name="connsiteX6" fmla="*/ 54738 w 789371"/>
                    <a:gd name="connsiteY6" fmla="*/ 838056 h 843059"/>
                    <a:gd name="connsiteX7" fmla="*/ 424 w 789371"/>
                    <a:gd name="connsiteY7" fmla="*/ 793446 h 843059"/>
                    <a:gd name="connsiteX8" fmla="*/ 119790 w 789371"/>
                    <a:gd name="connsiteY8" fmla="*/ 244063 h 843059"/>
                    <a:gd name="connsiteX0" fmla="*/ 119790 w 788192"/>
                    <a:gd name="connsiteY0" fmla="*/ 244809 h 843805"/>
                    <a:gd name="connsiteX1" fmla="*/ 175167 w 788192"/>
                    <a:gd name="connsiteY1" fmla="*/ 178831 h 843805"/>
                    <a:gd name="connsiteX2" fmla="*/ 739900 w 788192"/>
                    <a:gd name="connsiteY2" fmla="*/ 4080 h 843805"/>
                    <a:gd name="connsiteX3" fmla="*/ 787797 w 788192"/>
                    <a:gd name="connsiteY3" fmla="*/ 47213 h 843805"/>
                    <a:gd name="connsiteX4" fmla="*/ 646178 w 788192"/>
                    <a:gd name="connsiteY4" fmla="*/ 601977 h 843805"/>
                    <a:gd name="connsiteX5" fmla="*/ 586369 w 788192"/>
                    <a:gd name="connsiteY5" fmla="*/ 661783 h 843805"/>
                    <a:gd name="connsiteX6" fmla="*/ 54738 w 788192"/>
                    <a:gd name="connsiteY6" fmla="*/ 838802 h 843805"/>
                    <a:gd name="connsiteX7" fmla="*/ 424 w 788192"/>
                    <a:gd name="connsiteY7" fmla="*/ 794192 h 843805"/>
                    <a:gd name="connsiteX8" fmla="*/ 119790 w 788192"/>
                    <a:gd name="connsiteY8" fmla="*/ 244809 h 843805"/>
                    <a:gd name="connsiteX0" fmla="*/ 119790 w 789709"/>
                    <a:gd name="connsiteY0" fmla="*/ 245500 h 844496"/>
                    <a:gd name="connsiteX1" fmla="*/ 175167 w 789709"/>
                    <a:gd name="connsiteY1" fmla="*/ 179522 h 844496"/>
                    <a:gd name="connsiteX2" fmla="*/ 739900 w 789709"/>
                    <a:gd name="connsiteY2" fmla="*/ 4771 h 844496"/>
                    <a:gd name="connsiteX3" fmla="*/ 787797 w 789709"/>
                    <a:gd name="connsiteY3" fmla="*/ 47904 h 844496"/>
                    <a:gd name="connsiteX4" fmla="*/ 646178 w 789709"/>
                    <a:gd name="connsiteY4" fmla="*/ 602668 h 844496"/>
                    <a:gd name="connsiteX5" fmla="*/ 586369 w 789709"/>
                    <a:gd name="connsiteY5" fmla="*/ 662474 h 844496"/>
                    <a:gd name="connsiteX6" fmla="*/ 54738 w 789709"/>
                    <a:gd name="connsiteY6" fmla="*/ 839493 h 844496"/>
                    <a:gd name="connsiteX7" fmla="*/ 424 w 789709"/>
                    <a:gd name="connsiteY7" fmla="*/ 794883 h 844496"/>
                    <a:gd name="connsiteX8" fmla="*/ 119790 w 789709"/>
                    <a:gd name="connsiteY8" fmla="*/ 245500 h 844496"/>
                    <a:gd name="connsiteX0" fmla="*/ 121245 w 791164"/>
                    <a:gd name="connsiteY0" fmla="*/ 245500 h 844526"/>
                    <a:gd name="connsiteX1" fmla="*/ 176622 w 791164"/>
                    <a:gd name="connsiteY1" fmla="*/ 179522 h 844526"/>
                    <a:gd name="connsiteX2" fmla="*/ 741355 w 791164"/>
                    <a:gd name="connsiteY2" fmla="*/ 4771 h 844526"/>
                    <a:gd name="connsiteX3" fmla="*/ 789252 w 791164"/>
                    <a:gd name="connsiteY3" fmla="*/ 47904 h 844526"/>
                    <a:gd name="connsiteX4" fmla="*/ 647633 w 791164"/>
                    <a:gd name="connsiteY4" fmla="*/ 602668 h 844526"/>
                    <a:gd name="connsiteX5" fmla="*/ 587824 w 791164"/>
                    <a:gd name="connsiteY5" fmla="*/ 662474 h 844526"/>
                    <a:gd name="connsiteX6" fmla="*/ 56193 w 791164"/>
                    <a:gd name="connsiteY6" fmla="*/ 839493 h 844526"/>
                    <a:gd name="connsiteX7" fmla="*/ 1879 w 791164"/>
                    <a:gd name="connsiteY7" fmla="*/ 794883 h 844526"/>
                    <a:gd name="connsiteX8" fmla="*/ 121245 w 791164"/>
                    <a:gd name="connsiteY8" fmla="*/ 245500 h 844526"/>
                    <a:gd name="connsiteX0" fmla="*/ 121627 w 791546"/>
                    <a:gd name="connsiteY0" fmla="*/ 245500 h 846565"/>
                    <a:gd name="connsiteX1" fmla="*/ 177004 w 791546"/>
                    <a:gd name="connsiteY1" fmla="*/ 179522 h 846565"/>
                    <a:gd name="connsiteX2" fmla="*/ 741737 w 791546"/>
                    <a:gd name="connsiteY2" fmla="*/ 4771 h 846565"/>
                    <a:gd name="connsiteX3" fmla="*/ 789634 w 791546"/>
                    <a:gd name="connsiteY3" fmla="*/ 47904 h 846565"/>
                    <a:gd name="connsiteX4" fmla="*/ 648015 w 791546"/>
                    <a:gd name="connsiteY4" fmla="*/ 602668 h 846565"/>
                    <a:gd name="connsiteX5" fmla="*/ 588206 w 791546"/>
                    <a:gd name="connsiteY5" fmla="*/ 662474 h 846565"/>
                    <a:gd name="connsiteX6" fmla="*/ 56575 w 791546"/>
                    <a:gd name="connsiteY6" fmla="*/ 839493 h 846565"/>
                    <a:gd name="connsiteX7" fmla="*/ 2261 w 791546"/>
                    <a:gd name="connsiteY7" fmla="*/ 794883 h 846565"/>
                    <a:gd name="connsiteX8" fmla="*/ 121627 w 791546"/>
                    <a:gd name="connsiteY8" fmla="*/ 245500 h 846565"/>
                    <a:gd name="connsiteX0" fmla="*/ 123076 w 792995"/>
                    <a:gd name="connsiteY0" fmla="*/ 245500 h 851019"/>
                    <a:gd name="connsiteX1" fmla="*/ 178453 w 792995"/>
                    <a:gd name="connsiteY1" fmla="*/ 179522 h 851019"/>
                    <a:gd name="connsiteX2" fmla="*/ 743186 w 792995"/>
                    <a:gd name="connsiteY2" fmla="*/ 4771 h 851019"/>
                    <a:gd name="connsiteX3" fmla="*/ 791083 w 792995"/>
                    <a:gd name="connsiteY3" fmla="*/ 47904 h 851019"/>
                    <a:gd name="connsiteX4" fmla="*/ 649464 w 792995"/>
                    <a:gd name="connsiteY4" fmla="*/ 602668 h 851019"/>
                    <a:gd name="connsiteX5" fmla="*/ 589655 w 792995"/>
                    <a:gd name="connsiteY5" fmla="*/ 662474 h 851019"/>
                    <a:gd name="connsiteX6" fmla="*/ 58024 w 792995"/>
                    <a:gd name="connsiteY6" fmla="*/ 839493 h 851019"/>
                    <a:gd name="connsiteX7" fmla="*/ 2094 w 792995"/>
                    <a:gd name="connsiteY7" fmla="*/ 810675 h 851019"/>
                    <a:gd name="connsiteX8" fmla="*/ 123076 w 792995"/>
                    <a:gd name="connsiteY8" fmla="*/ 245500 h 851019"/>
                    <a:gd name="connsiteX0" fmla="*/ 122415 w 792334"/>
                    <a:gd name="connsiteY0" fmla="*/ 245500 h 847983"/>
                    <a:gd name="connsiteX1" fmla="*/ 177792 w 792334"/>
                    <a:gd name="connsiteY1" fmla="*/ 179522 h 847983"/>
                    <a:gd name="connsiteX2" fmla="*/ 742525 w 792334"/>
                    <a:gd name="connsiteY2" fmla="*/ 4771 h 847983"/>
                    <a:gd name="connsiteX3" fmla="*/ 790422 w 792334"/>
                    <a:gd name="connsiteY3" fmla="*/ 47904 h 847983"/>
                    <a:gd name="connsiteX4" fmla="*/ 648803 w 792334"/>
                    <a:gd name="connsiteY4" fmla="*/ 602668 h 847983"/>
                    <a:gd name="connsiteX5" fmla="*/ 588994 w 792334"/>
                    <a:gd name="connsiteY5" fmla="*/ 662474 h 847983"/>
                    <a:gd name="connsiteX6" fmla="*/ 57363 w 792334"/>
                    <a:gd name="connsiteY6" fmla="*/ 839493 h 847983"/>
                    <a:gd name="connsiteX7" fmla="*/ 1433 w 792334"/>
                    <a:gd name="connsiteY7" fmla="*/ 810675 h 847983"/>
                    <a:gd name="connsiteX8" fmla="*/ 122415 w 792334"/>
                    <a:gd name="connsiteY8" fmla="*/ 245500 h 847983"/>
                    <a:gd name="connsiteX0" fmla="*/ 126410 w 796329"/>
                    <a:gd name="connsiteY0" fmla="*/ 245500 h 850247"/>
                    <a:gd name="connsiteX1" fmla="*/ 181787 w 796329"/>
                    <a:gd name="connsiteY1" fmla="*/ 179522 h 850247"/>
                    <a:gd name="connsiteX2" fmla="*/ 746520 w 796329"/>
                    <a:gd name="connsiteY2" fmla="*/ 4771 h 850247"/>
                    <a:gd name="connsiteX3" fmla="*/ 794417 w 796329"/>
                    <a:gd name="connsiteY3" fmla="*/ 47904 h 850247"/>
                    <a:gd name="connsiteX4" fmla="*/ 652798 w 796329"/>
                    <a:gd name="connsiteY4" fmla="*/ 602668 h 850247"/>
                    <a:gd name="connsiteX5" fmla="*/ 592989 w 796329"/>
                    <a:gd name="connsiteY5" fmla="*/ 662474 h 850247"/>
                    <a:gd name="connsiteX6" fmla="*/ 41257 w 796329"/>
                    <a:gd name="connsiteY6" fmla="*/ 842541 h 850247"/>
                    <a:gd name="connsiteX7" fmla="*/ 5428 w 796329"/>
                    <a:gd name="connsiteY7" fmla="*/ 810675 h 850247"/>
                    <a:gd name="connsiteX8" fmla="*/ 126410 w 796329"/>
                    <a:gd name="connsiteY8" fmla="*/ 245500 h 850247"/>
                    <a:gd name="connsiteX0" fmla="*/ 123374 w 793293"/>
                    <a:gd name="connsiteY0" fmla="*/ 245500 h 850009"/>
                    <a:gd name="connsiteX1" fmla="*/ 178751 w 793293"/>
                    <a:gd name="connsiteY1" fmla="*/ 179522 h 850009"/>
                    <a:gd name="connsiteX2" fmla="*/ 743484 w 793293"/>
                    <a:gd name="connsiteY2" fmla="*/ 4771 h 850009"/>
                    <a:gd name="connsiteX3" fmla="*/ 791381 w 793293"/>
                    <a:gd name="connsiteY3" fmla="*/ 47904 h 850009"/>
                    <a:gd name="connsiteX4" fmla="*/ 649762 w 793293"/>
                    <a:gd name="connsiteY4" fmla="*/ 602668 h 850009"/>
                    <a:gd name="connsiteX5" fmla="*/ 589953 w 793293"/>
                    <a:gd name="connsiteY5" fmla="*/ 662474 h 850009"/>
                    <a:gd name="connsiteX6" fmla="*/ 38221 w 793293"/>
                    <a:gd name="connsiteY6" fmla="*/ 842541 h 850009"/>
                    <a:gd name="connsiteX7" fmla="*/ 2392 w 793293"/>
                    <a:gd name="connsiteY7" fmla="*/ 810675 h 850009"/>
                    <a:gd name="connsiteX8" fmla="*/ 123374 w 793293"/>
                    <a:gd name="connsiteY8" fmla="*/ 245500 h 850009"/>
                    <a:gd name="connsiteX0" fmla="*/ 122546 w 792465"/>
                    <a:gd name="connsiteY0" fmla="*/ 245500 h 848895"/>
                    <a:gd name="connsiteX1" fmla="*/ 177923 w 792465"/>
                    <a:gd name="connsiteY1" fmla="*/ 179522 h 848895"/>
                    <a:gd name="connsiteX2" fmla="*/ 742656 w 792465"/>
                    <a:gd name="connsiteY2" fmla="*/ 4771 h 848895"/>
                    <a:gd name="connsiteX3" fmla="*/ 790553 w 792465"/>
                    <a:gd name="connsiteY3" fmla="*/ 47904 h 848895"/>
                    <a:gd name="connsiteX4" fmla="*/ 648934 w 792465"/>
                    <a:gd name="connsiteY4" fmla="*/ 602668 h 848895"/>
                    <a:gd name="connsiteX5" fmla="*/ 589125 w 792465"/>
                    <a:gd name="connsiteY5" fmla="*/ 662474 h 848895"/>
                    <a:gd name="connsiteX6" fmla="*/ 37393 w 792465"/>
                    <a:gd name="connsiteY6" fmla="*/ 842541 h 848895"/>
                    <a:gd name="connsiteX7" fmla="*/ 1564 w 792465"/>
                    <a:gd name="connsiteY7" fmla="*/ 810675 h 848895"/>
                    <a:gd name="connsiteX8" fmla="*/ 122546 w 792465"/>
                    <a:gd name="connsiteY8" fmla="*/ 245500 h 848895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9176 w 792707"/>
                    <a:gd name="connsiteY4" fmla="*/ 602668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5979"/>
                    <a:gd name="connsiteY0" fmla="*/ 252861 h 855300"/>
                    <a:gd name="connsiteX1" fmla="*/ 178165 w 795979"/>
                    <a:gd name="connsiteY1" fmla="*/ 186883 h 855300"/>
                    <a:gd name="connsiteX2" fmla="*/ 742898 w 795979"/>
                    <a:gd name="connsiteY2" fmla="*/ 12132 h 855300"/>
                    <a:gd name="connsiteX3" fmla="*/ 794387 w 795979"/>
                    <a:gd name="connsiteY3" fmla="*/ 32653 h 855300"/>
                    <a:gd name="connsiteX4" fmla="*/ 643252 w 795979"/>
                    <a:gd name="connsiteY4" fmla="*/ 630487 h 855300"/>
                    <a:gd name="connsiteX5" fmla="*/ 604981 w 795979"/>
                    <a:gd name="connsiteY5" fmla="*/ 666966 h 855300"/>
                    <a:gd name="connsiteX6" fmla="*/ 37635 w 795979"/>
                    <a:gd name="connsiteY6" fmla="*/ 849902 h 855300"/>
                    <a:gd name="connsiteX7" fmla="*/ 1806 w 795979"/>
                    <a:gd name="connsiteY7" fmla="*/ 818036 h 855300"/>
                    <a:gd name="connsiteX8" fmla="*/ 122788 w 795979"/>
                    <a:gd name="connsiteY8" fmla="*/ 252861 h 855300"/>
                    <a:gd name="connsiteX0" fmla="*/ 122788 w 801268"/>
                    <a:gd name="connsiteY0" fmla="*/ 257281 h 859720"/>
                    <a:gd name="connsiteX1" fmla="*/ 178165 w 801268"/>
                    <a:gd name="connsiteY1" fmla="*/ 191303 h 859720"/>
                    <a:gd name="connsiteX2" fmla="*/ 767306 w 801268"/>
                    <a:gd name="connsiteY2" fmla="*/ 8839 h 859720"/>
                    <a:gd name="connsiteX3" fmla="*/ 794387 w 801268"/>
                    <a:gd name="connsiteY3" fmla="*/ 37073 h 859720"/>
                    <a:gd name="connsiteX4" fmla="*/ 643252 w 801268"/>
                    <a:gd name="connsiteY4" fmla="*/ 634907 h 859720"/>
                    <a:gd name="connsiteX5" fmla="*/ 604981 w 801268"/>
                    <a:gd name="connsiteY5" fmla="*/ 671386 h 859720"/>
                    <a:gd name="connsiteX6" fmla="*/ 37635 w 801268"/>
                    <a:gd name="connsiteY6" fmla="*/ 854322 h 859720"/>
                    <a:gd name="connsiteX7" fmla="*/ 1806 w 801268"/>
                    <a:gd name="connsiteY7" fmla="*/ 822456 h 859720"/>
                    <a:gd name="connsiteX8" fmla="*/ 122788 w 801268"/>
                    <a:gd name="connsiteY8" fmla="*/ 257281 h 859720"/>
                    <a:gd name="connsiteX0" fmla="*/ 122788 w 796937"/>
                    <a:gd name="connsiteY0" fmla="*/ 253230 h 855669"/>
                    <a:gd name="connsiteX1" fmla="*/ 178165 w 796937"/>
                    <a:gd name="connsiteY1" fmla="*/ 187252 h 855669"/>
                    <a:gd name="connsiteX2" fmla="*/ 767306 w 796937"/>
                    <a:gd name="connsiteY2" fmla="*/ 4788 h 855669"/>
                    <a:gd name="connsiteX3" fmla="*/ 794387 w 796937"/>
                    <a:gd name="connsiteY3" fmla="*/ 33022 h 855669"/>
                    <a:gd name="connsiteX4" fmla="*/ 643252 w 796937"/>
                    <a:gd name="connsiteY4" fmla="*/ 630856 h 855669"/>
                    <a:gd name="connsiteX5" fmla="*/ 604981 w 796937"/>
                    <a:gd name="connsiteY5" fmla="*/ 667335 h 855669"/>
                    <a:gd name="connsiteX6" fmla="*/ 37635 w 796937"/>
                    <a:gd name="connsiteY6" fmla="*/ 850271 h 855669"/>
                    <a:gd name="connsiteX7" fmla="*/ 1806 w 796937"/>
                    <a:gd name="connsiteY7" fmla="*/ 818405 h 855669"/>
                    <a:gd name="connsiteX8" fmla="*/ 122788 w 796937"/>
                    <a:gd name="connsiteY8" fmla="*/ 253230 h 855669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387"/>
                    <a:gd name="connsiteY0" fmla="*/ 249502 h 851941"/>
                    <a:gd name="connsiteX1" fmla="*/ 178165 w 794387"/>
                    <a:gd name="connsiteY1" fmla="*/ 183524 h 851941"/>
                    <a:gd name="connsiteX2" fmla="*/ 767306 w 794387"/>
                    <a:gd name="connsiteY2" fmla="*/ 1060 h 851941"/>
                    <a:gd name="connsiteX3" fmla="*/ 794387 w 794387"/>
                    <a:gd name="connsiteY3" fmla="*/ 29294 h 851941"/>
                    <a:gd name="connsiteX4" fmla="*/ 643252 w 794387"/>
                    <a:gd name="connsiteY4" fmla="*/ 627128 h 851941"/>
                    <a:gd name="connsiteX5" fmla="*/ 604981 w 794387"/>
                    <a:gd name="connsiteY5" fmla="*/ 663607 h 851941"/>
                    <a:gd name="connsiteX6" fmla="*/ 37635 w 794387"/>
                    <a:gd name="connsiteY6" fmla="*/ 846543 h 851941"/>
                    <a:gd name="connsiteX7" fmla="*/ 1806 w 794387"/>
                    <a:gd name="connsiteY7" fmla="*/ 814677 h 851941"/>
                    <a:gd name="connsiteX8" fmla="*/ 122788 w 794387"/>
                    <a:gd name="connsiteY8" fmla="*/ 249502 h 851941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446"/>
                    <a:gd name="connsiteY0" fmla="*/ 249171 h 851610"/>
                    <a:gd name="connsiteX1" fmla="*/ 178165 w 794446"/>
                    <a:gd name="connsiteY1" fmla="*/ 183193 h 851610"/>
                    <a:gd name="connsiteX2" fmla="*/ 767306 w 794446"/>
                    <a:gd name="connsiteY2" fmla="*/ 729 h 851610"/>
                    <a:gd name="connsiteX3" fmla="*/ 794387 w 794446"/>
                    <a:gd name="connsiteY3" fmla="*/ 28963 h 851610"/>
                    <a:gd name="connsiteX4" fmla="*/ 643252 w 794446"/>
                    <a:gd name="connsiteY4" fmla="*/ 626797 h 851610"/>
                    <a:gd name="connsiteX5" fmla="*/ 604981 w 794446"/>
                    <a:gd name="connsiteY5" fmla="*/ 663276 h 851610"/>
                    <a:gd name="connsiteX6" fmla="*/ 37635 w 794446"/>
                    <a:gd name="connsiteY6" fmla="*/ 846212 h 851610"/>
                    <a:gd name="connsiteX7" fmla="*/ 1806 w 794446"/>
                    <a:gd name="connsiteY7" fmla="*/ 814346 h 851610"/>
                    <a:gd name="connsiteX8" fmla="*/ 122788 w 794446"/>
                    <a:gd name="connsiteY8" fmla="*/ 249171 h 851610"/>
                    <a:gd name="connsiteX0" fmla="*/ 122788 w 794387"/>
                    <a:gd name="connsiteY0" fmla="*/ 249019 h 851458"/>
                    <a:gd name="connsiteX1" fmla="*/ 178165 w 794387"/>
                    <a:gd name="connsiteY1" fmla="*/ 183041 h 851458"/>
                    <a:gd name="connsiteX2" fmla="*/ 762820 w 794387"/>
                    <a:gd name="connsiteY2" fmla="*/ 756 h 851458"/>
                    <a:gd name="connsiteX3" fmla="*/ 794387 w 794387"/>
                    <a:gd name="connsiteY3" fmla="*/ 28811 h 851458"/>
                    <a:gd name="connsiteX4" fmla="*/ 643252 w 794387"/>
                    <a:gd name="connsiteY4" fmla="*/ 626645 h 851458"/>
                    <a:gd name="connsiteX5" fmla="*/ 604981 w 794387"/>
                    <a:gd name="connsiteY5" fmla="*/ 663124 h 851458"/>
                    <a:gd name="connsiteX6" fmla="*/ 37635 w 794387"/>
                    <a:gd name="connsiteY6" fmla="*/ 846060 h 851458"/>
                    <a:gd name="connsiteX7" fmla="*/ 1806 w 794387"/>
                    <a:gd name="connsiteY7" fmla="*/ 814194 h 851458"/>
                    <a:gd name="connsiteX8" fmla="*/ 122788 w 794387"/>
                    <a:gd name="connsiteY8" fmla="*/ 249019 h 851458"/>
                    <a:gd name="connsiteX0" fmla="*/ 122788 w 795759"/>
                    <a:gd name="connsiteY0" fmla="*/ 248603 h 851042"/>
                    <a:gd name="connsiteX1" fmla="*/ 178165 w 795759"/>
                    <a:gd name="connsiteY1" fmla="*/ 182625 h 851042"/>
                    <a:gd name="connsiteX2" fmla="*/ 762820 w 795759"/>
                    <a:gd name="connsiteY2" fmla="*/ 340 h 851042"/>
                    <a:gd name="connsiteX3" fmla="*/ 794387 w 795759"/>
                    <a:gd name="connsiteY3" fmla="*/ 28395 h 851042"/>
                    <a:gd name="connsiteX4" fmla="*/ 643252 w 795759"/>
                    <a:gd name="connsiteY4" fmla="*/ 626229 h 851042"/>
                    <a:gd name="connsiteX5" fmla="*/ 604981 w 795759"/>
                    <a:gd name="connsiteY5" fmla="*/ 662708 h 851042"/>
                    <a:gd name="connsiteX6" fmla="*/ 37635 w 795759"/>
                    <a:gd name="connsiteY6" fmla="*/ 845644 h 851042"/>
                    <a:gd name="connsiteX7" fmla="*/ 1806 w 795759"/>
                    <a:gd name="connsiteY7" fmla="*/ 813778 h 851042"/>
                    <a:gd name="connsiteX8" fmla="*/ 122788 w 795759"/>
                    <a:gd name="connsiteY8" fmla="*/ 248603 h 851042"/>
                    <a:gd name="connsiteX0" fmla="*/ 122788 w 794931"/>
                    <a:gd name="connsiteY0" fmla="*/ 248768 h 851207"/>
                    <a:gd name="connsiteX1" fmla="*/ 178165 w 794931"/>
                    <a:gd name="connsiteY1" fmla="*/ 182790 h 851207"/>
                    <a:gd name="connsiteX2" fmla="*/ 762820 w 794931"/>
                    <a:gd name="connsiteY2" fmla="*/ 505 h 851207"/>
                    <a:gd name="connsiteX3" fmla="*/ 794387 w 794931"/>
                    <a:gd name="connsiteY3" fmla="*/ 28560 h 851207"/>
                    <a:gd name="connsiteX4" fmla="*/ 643252 w 794931"/>
                    <a:gd name="connsiteY4" fmla="*/ 626394 h 851207"/>
                    <a:gd name="connsiteX5" fmla="*/ 604981 w 794931"/>
                    <a:gd name="connsiteY5" fmla="*/ 662873 h 851207"/>
                    <a:gd name="connsiteX6" fmla="*/ 37635 w 794931"/>
                    <a:gd name="connsiteY6" fmla="*/ 845809 h 851207"/>
                    <a:gd name="connsiteX7" fmla="*/ 1806 w 794931"/>
                    <a:gd name="connsiteY7" fmla="*/ 813943 h 851207"/>
                    <a:gd name="connsiteX8" fmla="*/ 122788 w 794931"/>
                    <a:gd name="connsiteY8" fmla="*/ 248768 h 851207"/>
                    <a:gd name="connsiteX0" fmla="*/ 122788 w 794921"/>
                    <a:gd name="connsiteY0" fmla="*/ 250609 h 853048"/>
                    <a:gd name="connsiteX1" fmla="*/ 178165 w 794921"/>
                    <a:gd name="connsiteY1" fmla="*/ 184631 h 853048"/>
                    <a:gd name="connsiteX2" fmla="*/ 762820 w 794921"/>
                    <a:gd name="connsiteY2" fmla="*/ 2346 h 853048"/>
                    <a:gd name="connsiteX3" fmla="*/ 794387 w 794921"/>
                    <a:gd name="connsiteY3" fmla="*/ 30401 h 853048"/>
                    <a:gd name="connsiteX4" fmla="*/ 643252 w 794921"/>
                    <a:gd name="connsiteY4" fmla="*/ 628235 h 853048"/>
                    <a:gd name="connsiteX5" fmla="*/ 604981 w 794921"/>
                    <a:gd name="connsiteY5" fmla="*/ 664714 h 853048"/>
                    <a:gd name="connsiteX6" fmla="*/ 37635 w 794921"/>
                    <a:gd name="connsiteY6" fmla="*/ 847650 h 853048"/>
                    <a:gd name="connsiteX7" fmla="*/ 1806 w 794921"/>
                    <a:gd name="connsiteY7" fmla="*/ 815784 h 853048"/>
                    <a:gd name="connsiteX8" fmla="*/ 122788 w 794921"/>
                    <a:gd name="connsiteY8" fmla="*/ 250609 h 853048"/>
                    <a:gd name="connsiteX0" fmla="*/ 121688 w 793821"/>
                    <a:gd name="connsiteY0" fmla="*/ 250609 h 867730"/>
                    <a:gd name="connsiteX1" fmla="*/ 177065 w 793821"/>
                    <a:gd name="connsiteY1" fmla="*/ 184631 h 867730"/>
                    <a:gd name="connsiteX2" fmla="*/ 761720 w 793821"/>
                    <a:gd name="connsiteY2" fmla="*/ 2346 h 867730"/>
                    <a:gd name="connsiteX3" fmla="*/ 793287 w 793821"/>
                    <a:gd name="connsiteY3" fmla="*/ 30401 h 867730"/>
                    <a:gd name="connsiteX4" fmla="*/ 642152 w 793821"/>
                    <a:gd name="connsiteY4" fmla="*/ 628235 h 867730"/>
                    <a:gd name="connsiteX5" fmla="*/ 603881 w 793821"/>
                    <a:gd name="connsiteY5" fmla="*/ 664714 h 867730"/>
                    <a:gd name="connsiteX6" fmla="*/ 55196 w 793821"/>
                    <a:gd name="connsiteY6" fmla="*/ 864881 h 867730"/>
                    <a:gd name="connsiteX7" fmla="*/ 706 w 793821"/>
                    <a:gd name="connsiteY7" fmla="*/ 815784 h 867730"/>
                    <a:gd name="connsiteX8" fmla="*/ 121688 w 793821"/>
                    <a:gd name="connsiteY8" fmla="*/ 250609 h 867730"/>
                    <a:gd name="connsiteX0" fmla="*/ 123092 w 795225"/>
                    <a:gd name="connsiteY0" fmla="*/ 250609 h 871061"/>
                    <a:gd name="connsiteX1" fmla="*/ 178469 w 795225"/>
                    <a:gd name="connsiteY1" fmla="*/ 184631 h 871061"/>
                    <a:gd name="connsiteX2" fmla="*/ 763124 w 795225"/>
                    <a:gd name="connsiteY2" fmla="*/ 2346 h 871061"/>
                    <a:gd name="connsiteX3" fmla="*/ 794691 w 795225"/>
                    <a:gd name="connsiteY3" fmla="*/ 30401 h 871061"/>
                    <a:gd name="connsiteX4" fmla="*/ 643556 w 795225"/>
                    <a:gd name="connsiteY4" fmla="*/ 628235 h 871061"/>
                    <a:gd name="connsiteX5" fmla="*/ 605285 w 795225"/>
                    <a:gd name="connsiteY5" fmla="*/ 664714 h 871061"/>
                    <a:gd name="connsiteX6" fmla="*/ 56600 w 795225"/>
                    <a:gd name="connsiteY6" fmla="*/ 864881 h 871061"/>
                    <a:gd name="connsiteX7" fmla="*/ 671 w 795225"/>
                    <a:gd name="connsiteY7" fmla="*/ 836062 h 871061"/>
                    <a:gd name="connsiteX8" fmla="*/ 123092 w 795225"/>
                    <a:gd name="connsiteY8" fmla="*/ 250609 h 871061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517"/>
                    <a:gd name="connsiteY0" fmla="*/ 245220 h 872424"/>
                    <a:gd name="connsiteX1" fmla="*/ 173321 w 796517"/>
                    <a:gd name="connsiteY1" fmla="*/ 195213 h 872424"/>
                    <a:gd name="connsiteX2" fmla="*/ 764259 w 796517"/>
                    <a:gd name="connsiteY2" fmla="*/ 1443 h 872424"/>
                    <a:gd name="connsiteX3" fmla="*/ 795826 w 796517"/>
                    <a:gd name="connsiteY3" fmla="*/ 29498 h 872424"/>
                    <a:gd name="connsiteX4" fmla="*/ 644691 w 796517"/>
                    <a:gd name="connsiteY4" fmla="*/ 627332 h 872424"/>
                    <a:gd name="connsiteX5" fmla="*/ 606420 w 796517"/>
                    <a:gd name="connsiteY5" fmla="*/ 663811 h 872424"/>
                    <a:gd name="connsiteX6" fmla="*/ 37635 w 796517"/>
                    <a:gd name="connsiteY6" fmla="*/ 867026 h 872424"/>
                    <a:gd name="connsiteX7" fmla="*/ 1806 w 796517"/>
                    <a:gd name="connsiteY7" fmla="*/ 835159 h 872424"/>
                    <a:gd name="connsiteX8" fmla="*/ 124048 w 796517"/>
                    <a:gd name="connsiteY8" fmla="*/ 245220 h 87242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3923"/>
                    <a:gd name="connsiteY0" fmla="*/ 248400 h 875604"/>
                    <a:gd name="connsiteX1" fmla="*/ 173321 w 793923"/>
                    <a:gd name="connsiteY1" fmla="*/ 198393 h 875604"/>
                    <a:gd name="connsiteX2" fmla="*/ 764259 w 793923"/>
                    <a:gd name="connsiteY2" fmla="*/ 4623 h 875604"/>
                    <a:gd name="connsiteX3" fmla="*/ 793494 w 793923"/>
                    <a:gd name="connsiteY3" fmla="*/ 30525 h 875604"/>
                    <a:gd name="connsiteX4" fmla="*/ 644691 w 793923"/>
                    <a:gd name="connsiteY4" fmla="*/ 630512 h 875604"/>
                    <a:gd name="connsiteX5" fmla="*/ 606420 w 793923"/>
                    <a:gd name="connsiteY5" fmla="*/ 666991 h 875604"/>
                    <a:gd name="connsiteX6" fmla="*/ 37635 w 793923"/>
                    <a:gd name="connsiteY6" fmla="*/ 870206 h 875604"/>
                    <a:gd name="connsiteX7" fmla="*/ 1806 w 793923"/>
                    <a:gd name="connsiteY7" fmla="*/ 838339 h 875604"/>
                    <a:gd name="connsiteX8" fmla="*/ 124048 w 793923"/>
                    <a:gd name="connsiteY8" fmla="*/ 248400 h 875604"/>
                    <a:gd name="connsiteX0" fmla="*/ 124048 w 794184"/>
                    <a:gd name="connsiteY0" fmla="*/ 248479 h 875683"/>
                    <a:gd name="connsiteX1" fmla="*/ 173321 w 794184"/>
                    <a:gd name="connsiteY1" fmla="*/ 198472 h 875683"/>
                    <a:gd name="connsiteX2" fmla="*/ 764259 w 794184"/>
                    <a:gd name="connsiteY2" fmla="*/ 4702 h 875683"/>
                    <a:gd name="connsiteX3" fmla="*/ 793494 w 794184"/>
                    <a:gd name="connsiteY3" fmla="*/ 30604 h 875683"/>
                    <a:gd name="connsiteX4" fmla="*/ 644691 w 794184"/>
                    <a:gd name="connsiteY4" fmla="*/ 630591 h 875683"/>
                    <a:gd name="connsiteX5" fmla="*/ 606420 w 794184"/>
                    <a:gd name="connsiteY5" fmla="*/ 667070 h 875683"/>
                    <a:gd name="connsiteX6" fmla="*/ 37635 w 794184"/>
                    <a:gd name="connsiteY6" fmla="*/ 870285 h 875683"/>
                    <a:gd name="connsiteX7" fmla="*/ 1806 w 794184"/>
                    <a:gd name="connsiteY7" fmla="*/ 838418 h 875683"/>
                    <a:gd name="connsiteX8" fmla="*/ 124048 w 794184"/>
                    <a:gd name="connsiteY8" fmla="*/ 248479 h 875683"/>
                    <a:gd name="connsiteX0" fmla="*/ 124048 w 797698"/>
                    <a:gd name="connsiteY0" fmla="*/ 250607 h 877811"/>
                    <a:gd name="connsiteX1" fmla="*/ 173321 w 797698"/>
                    <a:gd name="connsiteY1" fmla="*/ 200600 h 877811"/>
                    <a:gd name="connsiteX2" fmla="*/ 764259 w 797698"/>
                    <a:gd name="connsiteY2" fmla="*/ 6830 h 877811"/>
                    <a:gd name="connsiteX3" fmla="*/ 793494 w 797698"/>
                    <a:gd name="connsiteY3" fmla="*/ 32732 h 877811"/>
                    <a:gd name="connsiteX4" fmla="*/ 644691 w 797698"/>
                    <a:gd name="connsiteY4" fmla="*/ 632719 h 877811"/>
                    <a:gd name="connsiteX5" fmla="*/ 606420 w 797698"/>
                    <a:gd name="connsiteY5" fmla="*/ 669198 h 877811"/>
                    <a:gd name="connsiteX6" fmla="*/ 37635 w 797698"/>
                    <a:gd name="connsiteY6" fmla="*/ 872413 h 877811"/>
                    <a:gd name="connsiteX7" fmla="*/ 1806 w 797698"/>
                    <a:gd name="connsiteY7" fmla="*/ 840546 h 877811"/>
                    <a:gd name="connsiteX8" fmla="*/ 124048 w 797698"/>
                    <a:gd name="connsiteY8" fmla="*/ 250607 h 877811"/>
                    <a:gd name="connsiteX0" fmla="*/ 124048 w 794940"/>
                    <a:gd name="connsiteY0" fmla="*/ 249962 h 877166"/>
                    <a:gd name="connsiteX1" fmla="*/ 173321 w 794940"/>
                    <a:gd name="connsiteY1" fmla="*/ 199955 h 877166"/>
                    <a:gd name="connsiteX2" fmla="*/ 764259 w 794940"/>
                    <a:gd name="connsiteY2" fmla="*/ 6185 h 877166"/>
                    <a:gd name="connsiteX3" fmla="*/ 793494 w 794940"/>
                    <a:gd name="connsiteY3" fmla="*/ 32087 h 877166"/>
                    <a:gd name="connsiteX4" fmla="*/ 644691 w 794940"/>
                    <a:gd name="connsiteY4" fmla="*/ 632074 h 877166"/>
                    <a:gd name="connsiteX5" fmla="*/ 606420 w 794940"/>
                    <a:gd name="connsiteY5" fmla="*/ 668553 h 877166"/>
                    <a:gd name="connsiteX6" fmla="*/ 37635 w 794940"/>
                    <a:gd name="connsiteY6" fmla="*/ 871768 h 877166"/>
                    <a:gd name="connsiteX7" fmla="*/ 1806 w 794940"/>
                    <a:gd name="connsiteY7" fmla="*/ 839901 h 877166"/>
                    <a:gd name="connsiteX8" fmla="*/ 124048 w 794940"/>
                    <a:gd name="connsiteY8" fmla="*/ 249962 h 877166"/>
                    <a:gd name="connsiteX0" fmla="*/ 124048 w 796860"/>
                    <a:gd name="connsiteY0" fmla="*/ 248978 h 876182"/>
                    <a:gd name="connsiteX1" fmla="*/ 173321 w 796860"/>
                    <a:gd name="connsiteY1" fmla="*/ 198971 h 876182"/>
                    <a:gd name="connsiteX2" fmla="*/ 764259 w 796860"/>
                    <a:gd name="connsiteY2" fmla="*/ 5201 h 876182"/>
                    <a:gd name="connsiteX3" fmla="*/ 793494 w 796860"/>
                    <a:gd name="connsiteY3" fmla="*/ 31103 h 876182"/>
                    <a:gd name="connsiteX4" fmla="*/ 644691 w 796860"/>
                    <a:gd name="connsiteY4" fmla="*/ 631090 h 876182"/>
                    <a:gd name="connsiteX5" fmla="*/ 606420 w 796860"/>
                    <a:gd name="connsiteY5" fmla="*/ 667569 h 876182"/>
                    <a:gd name="connsiteX6" fmla="*/ 37635 w 796860"/>
                    <a:gd name="connsiteY6" fmla="*/ 870784 h 876182"/>
                    <a:gd name="connsiteX7" fmla="*/ 1806 w 796860"/>
                    <a:gd name="connsiteY7" fmla="*/ 838917 h 876182"/>
                    <a:gd name="connsiteX8" fmla="*/ 124048 w 796860"/>
                    <a:gd name="connsiteY8" fmla="*/ 248978 h 876182"/>
                    <a:gd name="connsiteX0" fmla="*/ 124048 w 795082"/>
                    <a:gd name="connsiteY0" fmla="*/ 248097 h 875301"/>
                    <a:gd name="connsiteX1" fmla="*/ 173321 w 795082"/>
                    <a:gd name="connsiteY1" fmla="*/ 198090 h 875301"/>
                    <a:gd name="connsiteX2" fmla="*/ 764259 w 795082"/>
                    <a:gd name="connsiteY2" fmla="*/ 4320 h 875301"/>
                    <a:gd name="connsiteX3" fmla="*/ 793494 w 795082"/>
                    <a:gd name="connsiteY3" fmla="*/ 30222 h 875301"/>
                    <a:gd name="connsiteX4" fmla="*/ 644691 w 795082"/>
                    <a:gd name="connsiteY4" fmla="*/ 630209 h 875301"/>
                    <a:gd name="connsiteX5" fmla="*/ 606420 w 795082"/>
                    <a:gd name="connsiteY5" fmla="*/ 666688 h 875301"/>
                    <a:gd name="connsiteX6" fmla="*/ 37635 w 795082"/>
                    <a:gd name="connsiteY6" fmla="*/ 869903 h 875301"/>
                    <a:gd name="connsiteX7" fmla="*/ 1806 w 795082"/>
                    <a:gd name="connsiteY7" fmla="*/ 838036 h 875301"/>
                    <a:gd name="connsiteX8" fmla="*/ 124048 w 795082"/>
                    <a:gd name="connsiteY8" fmla="*/ 248097 h 875301"/>
                    <a:gd name="connsiteX0" fmla="*/ 124048 w 793494"/>
                    <a:gd name="connsiteY0" fmla="*/ 247108 h 874312"/>
                    <a:gd name="connsiteX1" fmla="*/ 173321 w 793494"/>
                    <a:gd name="connsiteY1" fmla="*/ 197101 h 874312"/>
                    <a:gd name="connsiteX2" fmla="*/ 764259 w 793494"/>
                    <a:gd name="connsiteY2" fmla="*/ 3331 h 874312"/>
                    <a:gd name="connsiteX3" fmla="*/ 793494 w 793494"/>
                    <a:gd name="connsiteY3" fmla="*/ 29233 h 874312"/>
                    <a:gd name="connsiteX4" fmla="*/ 644691 w 793494"/>
                    <a:gd name="connsiteY4" fmla="*/ 629220 h 874312"/>
                    <a:gd name="connsiteX5" fmla="*/ 606420 w 793494"/>
                    <a:gd name="connsiteY5" fmla="*/ 665699 h 874312"/>
                    <a:gd name="connsiteX6" fmla="*/ 37635 w 793494"/>
                    <a:gd name="connsiteY6" fmla="*/ 868914 h 874312"/>
                    <a:gd name="connsiteX7" fmla="*/ 1806 w 793494"/>
                    <a:gd name="connsiteY7" fmla="*/ 837047 h 874312"/>
                    <a:gd name="connsiteX8" fmla="*/ 124048 w 793494"/>
                    <a:gd name="connsiteY8" fmla="*/ 247108 h 874312"/>
                    <a:gd name="connsiteX0" fmla="*/ 124048 w 793494"/>
                    <a:gd name="connsiteY0" fmla="*/ 248036 h 875240"/>
                    <a:gd name="connsiteX1" fmla="*/ 173321 w 793494"/>
                    <a:gd name="connsiteY1" fmla="*/ 198029 h 875240"/>
                    <a:gd name="connsiteX2" fmla="*/ 764259 w 793494"/>
                    <a:gd name="connsiteY2" fmla="*/ 4259 h 875240"/>
                    <a:gd name="connsiteX3" fmla="*/ 793494 w 793494"/>
                    <a:gd name="connsiteY3" fmla="*/ 30161 h 875240"/>
                    <a:gd name="connsiteX4" fmla="*/ 644691 w 793494"/>
                    <a:gd name="connsiteY4" fmla="*/ 630148 h 875240"/>
                    <a:gd name="connsiteX5" fmla="*/ 606420 w 793494"/>
                    <a:gd name="connsiteY5" fmla="*/ 666627 h 875240"/>
                    <a:gd name="connsiteX6" fmla="*/ 37635 w 793494"/>
                    <a:gd name="connsiteY6" fmla="*/ 869842 h 875240"/>
                    <a:gd name="connsiteX7" fmla="*/ 1806 w 793494"/>
                    <a:gd name="connsiteY7" fmla="*/ 837975 h 875240"/>
                    <a:gd name="connsiteX8" fmla="*/ 124048 w 793494"/>
                    <a:gd name="connsiteY8" fmla="*/ 248036 h 875240"/>
                    <a:gd name="connsiteX0" fmla="*/ 124048 w 789365"/>
                    <a:gd name="connsiteY0" fmla="*/ 246759 h 873963"/>
                    <a:gd name="connsiteX1" fmla="*/ 173321 w 789365"/>
                    <a:gd name="connsiteY1" fmla="*/ 196752 h 873963"/>
                    <a:gd name="connsiteX2" fmla="*/ 764259 w 789365"/>
                    <a:gd name="connsiteY2" fmla="*/ 2982 h 873963"/>
                    <a:gd name="connsiteX3" fmla="*/ 789365 w 789365"/>
                    <a:gd name="connsiteY3" fmla="*/ 38036 h 873963"/>
                    <a:gd name="connsiteX4" fmla="*/ 644691 w 789365"/>
                    <a:gd name="connsiteY4" fmla="*/ 628871 h 873963"/>
                    <a:gd name="connsiteX5" fmla="*/ 606420 w 789365"/>
                    <a:gd name="connsiteY5" fmla="*/ 665350 h 873963"/>
                    <a:gd name="connsiteX6" fmla="*/ 37635 w 789365"/>
                    <a:gd name="connsiteY6" fmla="*/ 868565 h 873963"/>
                    <a:gd name="connsiteX7" fmla="*/ 1806 w 789365"/>
                    <a:gd name="connsiteY7" fmla="*/ 836698 h 873963"/>
                    <a:gd name="connsiteX8" fmla="*/ 124048 w 789365"/>
                    <a:gd name="connsiteY8" fmla="*/ 246759 h 873963"/>
                    <a:gd name="connsiteX0" fmla="*/ 124048 w 791438"/>
                    <a:gd name="connsiteY0" fmla="*/ 247887 h 875091"/>
                    <a:gd name="connsiteX1" fmla="*/ 173321 w 791438"/>
                    <a:gd name="connsiteY1" fmla="*/ 197880 h 875091"/>
                    <a:gd name="connsiteX2" fmla="*/ 764259 w 791438"/>
                    <a:gd name="connsiteY2" fmla="*/ 4110 h 875091"/>
                    <a:gd name="connsiteX3" fmla="*/ 789365 w 791438"/>
                    <a:gd name="connsiteY3" fmla="*/ 39164 h 875091"/>
                    <a:gd name="connsiteX4" fmla="*/ 644691 w 791438"/>
                    <a:gd name="connsiteY4" fmla="*/ 629999 h 875091"/>
                    <a:gd name="connsiteX5" fmla="*/ 606420 w 791438"/>
                    <a:gd name="connsiteY5" fmla="*/ 666478 h 875091"/>
                    <a:gd name="connsiteX6" fmla="*/ 37635 w 791438"/>
                    <a:gd name="connsiteY6" fmla="*/ 869693 h 875091"/>
                    <a:gd name="connsiteX7" fmla="*/ 1806 w 791438"/>
                    <a:gd name="connsiteY7" fmla="*/ 837826 h 875091"/>
                    <a:gd name="connsiteX8" fmla="*/ 124048 w 791438"/>
                    <a:gd name="connsiteY8" fmla="*/ 247887 h 875091"/>
                    <a:gd name="connsiteX0" fmla="*/ 124048 w 790253"/>
                    <a:gd name="connsiteY0" fmla="*/ 245693 h 872897"/>
                    <a:gd name="connsiteX1" fmla="*/ 173321 w 790253"/>
                    <a:gd name="connsiteY1" fmla="*/ 195686 h 872897"/>
                    <a:gd name="connsiteX2" fmla="*/ 753132 w 790253"/>
                    <a:gd name="connsiteY2" fmla="*/ 4606 h 872897"/>
                    <a:gd name="connsiteX3" fmla="*/ 789365 w 790253"/>
                    <a:gd name="connsiteY3" fmla="*/ 36970 h 872897"/>
                    <a:gd name="connsiteX4" fmla="*/ 644691 w 790253"/>
                    <a:gd name="connsiteY4" fmla="*/ 627805 h 872897"/>
                    <a:gd name="connsiteX5" fmla="*/ 606420 w 790253"/>
                    <a:gd name="connsiteY5" fmla="*/ 664284 h 872897"/>
                    <a:gd name="connsiteX6" fmla="*/ 37635 w 790253"/>
                    <a:gd name="connsiteY6" fmla="*/ 867499 h 872897"/>
                    <a:gd name="connsiteX7" fmla="*/ 1806 w 790253"/>
                    <a:gd name="connsiteY7" fmla="*/ 835632 h 872897"/>
                    <a:gd name="connsiteX8" fmla="*/ 124048 w 790253"/>
                    <a:gd name="connsiteY8" fmla="*/ 245693 h 872897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2883 w 790424"/>
                    <a:gd name="connsiteY0" fmla="*/ 245927 h 859457"/>
                    <a:gd name="connsiteX1" fmla="*/ 172156 w 790424"/>
                    <a:gd name="connsiteY1" fmla="*/ 195920 h 859457"/>
                    <a:gd name="connsiteX2" fmla="*/ 751967 w 790424"/>
                    <a:gd name="connsiteY2" fmla="*/ 4840 h 859457"/>
                    <a:gd name="connsiteX3" fmla="*/ 788200 w 790424"/>
                    <a:gd name="connsiteY3" fmla="*/ 37204 h 859457"/>
                    <a:gd name="connsiteX4" fmla="*/ 643526 w 790424"/>
                    <a:gd name="connsiteY4" fmla="*/ 628039 h 859457"/>
                    <a:gd name="connsiteX5" fmla="*/ 605255 w 790424"/>
                    <a:gd name="connsiteY5" fmla="*/ 664518 h 859457"/>
                    <a:gd name="connsiteX6" fmla="*/ 58009 w 790424"/>
                    <a:gd name="connsiteY6" fmla="*/ 844406 h 859457"/>
                    <a:gd name="connsiteX7" fmla="*/ 641 w 790424"/>
                    <a:gd name="connsiteY7" fmla="*/ 835866 h 859457"/>
                    <a:gd name="connsiteX8" fmla="*/ 122883 w 790424"/>
                    <a:gd name="connsiteY8" fmla="*/ 245927 h 859457"/>
                    <a:gd name="connsiteX0" fmla="*/ 122633 w 790174"/>
                    <a:gd name="connsiteY0" fmla="*/ 245927 h 852924"/>
                    <a:gd name="connsiteX1" fmla="*/ 171906 w 790174"/>
                    <a:gd name="connsiteY1" fmla="*/ 195920 h 852924"/>
                    <a:gd name="connsiteX2" fmla="*/ 751717 w 790174"/>
                    <a:gd name="connsiteY2" fmla="*/ 4840 h 852924"/>
                    <a:gd name="connsiteX3" fmla="*/ 787950 w 790174"/>
                    <a:gd name="connsiteY3" fmla="*/ 37204 h 852924"/>
                    <a:gd name="connsiteX4" fmla="*/ 643276 w 790174"/>
                    <a:gd name="connsiteY4" fmla="*/ 628039 h 852924"/>
                    <a:gd name="connsiteX5" fmla="*/ 605005 w 790174"/>
                    <a:gd name="connsiteY5" fmla="*/ 664518 h 852924"/>
                    <a:gd name="connsiteX6" fmla="*/ 77144 w 790174"/>
                    <a:gd name="connsiteY6" fmla="*/ 823412 h 852924"/>
                    <a:gd name="connsiteX7" fmla="*/ 391 w 790174"/>
                    <a:gd name="connsiteY7" fmla="*/ 835866 h 852924"/>
                    <a:gd name="connsiteX8" fmla="*/ 122633 w 790174"/>
                    <a:gd name="connsiteY8" fmla="*/ 245927 h 852924"/>
                    <a:gd name="connsiteX0" fmla="*/ 122633 w 772384"/>
                    <a:gd name="connsiteY0" fmla="*/ 242770 h 849767"/>
                    <a:gd name="connsiteX1" fmla="*/ 171906 w 772384"/>
                    <a:gd name="connsiteY1" fmla="*/ 192763 h 849767"/>
                    <a:gd name="connsiteX2" fmla="*/ 751717 w 772384"/>
                    <a:gd name="connsiteY2" fmla="*/ 1683 h 849767"/>
                    <a:gd name="connsiteX3" fmla="*/ 753488 w 772384"/>
                    <a:gd name="connsiteY3" fmla="*/ 71371 h 849767"/>
                    <a:gd name="connsiteX4" fmla="*/ 643276 w 772384"/>
                    <a:gd name="connsiteY4" fmla="*/ 624882 h 849767"/>
                    <a:gd name="connsiteX5" fmla="*/ 605005 w 772384"/>
                    <a:gd name="connsiteY5" fmla="*/ 661361 h 849767"/>
                    <a:gd name="connsiteX6" fmla="*/ 77144 w 772384"/>
                    <a:gd name="connsiteY6" fmla="*/ 820255 h 849767"/>
                    <a:gd name="connsiteX7" fmla="*/ 391 w 772384"/>
                    <a:gd name="connsiteY7" fmla="*/ 832709 h 849767"/>
                    <a:gd name="connsiteX8" fmla="*/ 122633 w 772384"/>
                    <a:gd name="connsiteY8" fmla="*/ 242770 h 849767"/>
                    <a:gd name="connsiteX0" fmla="*/ 122741 w 772492"/>
                    <a:gd name="connsiteY0" fmla="*/ 242770 h 852917"/>
                    <a:gd name="connsiteX1" fmla="*/ 172014 w 772492"/>
                    <a:gd name="connsiteY1" fmla="*/ 192763 h 852917"/>
                    <a:gd name="connsiteX2" fmla="*/ 751825 w 772492"/>
                    <a:gd name="connsiteY2" fmla="*/ 1683 h 852917"/>
                    <a:gd name="connsiteX3" fmla="*/ 753596 w 772492"/>
                    <a:gd name="connsiteY3" fmla="*/ 71371 h 852917"/>
                    <a:gd name="connsiteX4" fmla="*/ 643384 w 772492"/>
                    <a:gd name="connsiteY4" fmla="*/ 624882 h 852917"/>
                    <a:gd name="connsiteX5" fmla="*/ 605113 w 772492"/>
                    <a:gd name="connsiteY5" fmla="*/ 661361 h 852917"/>
                    <a:gd name="connsiteX6" fmla="*/ 66482 w 772492"/>
                    <a:gd name="connsiteY6" fmla="*/ 831918 h 852917"/>
                    <a:gd name="connsiteX7" fmla="*/ 499 w 772492"/>
                    <a:gd name="connsiteY7" fmla="*/ 832709 h 852917"/>
                    <a:gd name="connsiteX8" fmla="*/ 122741 w 772492"/>
                    <a:gd name="connsiteY8" fmla="*/ 242770 h 852917"/>
                    <a:gd name="connsiteX0" fmla="*/ 104002 w 753753"/>
                    <a:gd name="connsiteY0" fmla="*/ 242770 h 839381"/>
                    <a:gd name="connsiteX1" fmla="*/ 153275 w 753753"/>
                    <a:gd name="connsiteY1" fmla="*/ 192763 h 839381"/>
                    <a:gd name="connsiteX2" fmla="*/ 733086 w 753753"/>
                    <a:gd name="connsiteY2" fmla="*/ 1683 h 839381"/>
                    <a:gd name="connsiteX3" fmla="*/ 734857 w 753753"/>
                    <a:gd name="connsiteY3" fmla="*/ 71371 h 839381"/>
                    <a:gd name="connsiteX4" fmla="*/ 624645 w 753753"/>
                    <a:gd name="connsiteY4" fmla="*/ 624882 h 839381"/>
                    <a:gd name="connsiteX5" fmla="*/ 586374 w 753753"/>
                    <a:gd name="connsiteY5" fmla="*/ 661361 h 839381"/>
                    <a:gd name="connsiteX6" fmla="*/ 47743 w 753753"/>
                    <a:gd name="connsiteY6" fmla="*/ 831918 h 839381"/>
                    <a:gd name="connsiteX7" fmla="*/ 965 w 753753"/>
                    <a:gd name="connsiteY7" fmla="*/ 807228 h 839381"/>
                    <a:gd name="connsiteX8" fmla="*/ 104002 w 753753"/>
                    <a:gd name="connsiteY8" fmla="*/ 242770 h 839381"/>
                    <a:gd name="connsiteX0" fmla="*/ 104002 w 739271"/>
                    <a:gd name="connsiteY0" fmla="*/ 224656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104002 w 739271"/>
                    <a:gd name="connsiteY8" fmla="*/ 224656 h 821267"/>
                    <a:gd name="connsiteX0" fmla="*/ 86950 w 739271"/>
                    <a:gd name="connsiteY0" fmla="*/ 247803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0531 w 739271"/>
                    <a:gd name="connsiteY1" fmla="*/ 193132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8332 w 737730"/>
                    <a:gd name="connsiteY0" fmla="*/ 233807 h 817611"/>
                    <a:gd name="connsiteX1" fmla="*/ 147605 w 737730"/>
                    <a:gd name="connsiteY1" fmla="*/ 183801 h 817611"/>
                    <a:gd name="connsiteX2" fmla="*/ 705341 w 737730"/>
                    <a:gd name="connsiteY2" fmla="*/ 2588 h 817611"/>
                    <a:gd name="connsiteX3" fmla="*/ 733316 w 737730"/>
                    <a:gd name="connsiteY3" fmla="*/ 53257 h 817611"/>
                    <a:gd name="connsiteX4" fmla="*/ 626876 w 737730"/>
                    <a:gd name="connsiteY4" fmla="*/ 588643 h 817611"/>
                    <a:gd name="connsiteX5" fmla="*/ 573706 w 737730"/>
                    <a:gd name="connsiteY5" fmla="*/ 645937 h 817611"/>
                    <a:gd name="connsiteX6" fmla="*/ 46202 w 737730"/>
                    <a:gd name="connsiteY6" fmla="*/ 813804 h 817611"/>
                    <a:gd name="connsiteX7" fmla="*/ 1042 w 737730"/>
                    <a:gd name="connsiteY7" fmla="*/ 773321 h 817611"/>
                    <a:gd name="connsiteX8" fmla="*/ 98332 w 737730"/>
                    <a:gd name="connsiteY8" fmla="*/ 233807 h 817611"/>
                    <a:gd name="connsiteX0" fmla="*/ 98171 w 737569"/>
                    <a:gd name="connsiteY0" fmla="*/ 233807 h 819939"/>
                    <a:gd name="connsiteX1" fmla="*/ 147444 w 737569"/>
                    <a:gd name="connsiteY1" fmla="*/ 183801 h 819939"/>
                    <a:gd name="connsiteX2" fmla="*/ 705180 w 737569"/>
                    <a:gd name="connsiteY2" fmla="*/ 2588 h 819939"/>
                    <a:gd name="connsiteX3" fmla="*/ 733155 w 737569"/>
                    <a:gd name="connsiteY3" fmla="*/ 53257 h 819939"/>
                    <a:gd name="connsiteX4" fmla="*/ 626715 w 737569"/>
                    <a:gd name="connsiteY4" fmla="*/ 588643 h 819939"/>
                    <a:gd name="connsiteX5" fmla="*/ 573545 w 737569"/>
                    <a:gd name="connsiteY5" fmla="*/ 645937 h 819939"/>
                    <a:gd name="connsiteX6" fmla="*/ 46041 w 737569"/>
                    <a:gd name="connsiteY6" fmla="*/ 813804 h 819939"/>
                    <a:gd name="connsiteX7" fmla="*/ 881 w 737569"/>
                    <a:gd name="connsiteY7" fmla="*/ 773321 h 819939"/>
                    <a:gd name="connsiteX8" fmla="*/ 98171 w 737569"/>
                    <a:gd name="connsiteY8" fmla="*/ 233807 h 819939"/>
                    <a:gd name="connsiteX0" fmla="*/ 98562 w 737960"/>
                    <a:gd name="connsiteY0" fmla="*/ 233807 h 821055"/>
                    <a:gd name="connsiteX1" fmla="*/ 147835 w 737960"/>
                    <a:gd name="connsiteY1" fmla="*/ 183801 h 821055"/>
                    <a:gd name="connsiteX2" fmla="*/ 705571 w 737960"/>
                    <a:gd name="connsiteY2" fmla="*/ 2588 h 821055"/>
                    <a:gd name="connsiteX3" fmla="*/ 733546 w 737960"/>
                    <a:gd name="connsiteY3" fmla="*/ 53257 h 821055"/>
                    <a:gd name="connsiteX4" fmla="*/ 627106 w 737960"/>
                    <a:gd name="connsiteY4" fmla="*/ 588643 h 821055"/>
                    <a:gd name="connsiteX5" fmla="*/ 573936 w 737960"/>
                    <a:gd name="connsiteY5" fmla="*/ 645937 h 821055"/>
                    <a:gd name="connsiteX6" fmla="*/ 46432 w 737960"/>
                    <a:gd name="connsiteY6" fmla="*/ 813804 h 821055"/>
                    <a:gd name="connsiteX7" fmla="*/ 1272 w 737960"/>
                    <a:gd name="connsiteY7" fmla="*/ 773321 h 821055"/>
                    <a:gd name="connsiteX8" fmla="*/ 98562 w 737960"/>
                    <a:gd name="connsiteY8" fmla="*/ 233807 h 821055"/>
                    <a:gd name="connsiteX0" fmla="*/ 98562 w 739165"/>
                    <a:gd name="connsiteY0" fmla="*/ 234909 h 822157"/>
                    <a:gd name="connsiteX1" fmla="*/ 147835 w 739165"/>
                    <a:gd name="connsiteY1" fmla="*/ 184903 h 822157"/>
                    <a:gd name="connsiteX2" fmla="*/ 705571 w 739165"/>
                    <a:gd name="connsiteY2" fmla="*/ 3690 h 822157"/>
                    <a:gd name="connsiteX3" fmla="*/ 735342 w 739165"/>
                    <a:gd name="connsiteY3" fmla="*/ 43053 h 822157"/>
                    <a:gd name="connsiteX4" fmla="*/ 627106 w 739165"/>
                    <a:gd name="connsiteY4" fmla="*/ 589745 h 822157"/>
                    <a:gd name="connsiteX5" fmla="*/ 573936 w 739165"/>
                    <a:gd name="connsiteY5" fmla="*/ 647039 h 822157"/>
                    <a:gd name="connsiteX6" fmla="*/ 46432 w 739165"/>
                    <a:gd name="connsiteY6" fmla="*/ 814906 h 822157"/>
                    <a:gd name="connsiteX7" fmla="*/ 1272 w 739165"/>
                    <a:gd name="connsiteY7" fmla="*/ 774423 h 822157"/>
                    <a:gd name="connsiteX8" fmla="*/ 98562 w 739165"/>
                    <a:gd name="connsiteY8" fmla="*/ 234909 h 822157"/>
                    <a:gd name="connsiteX0" fmla="*/ 98562 w 736847"/>
                    <a:gd name="connsiteY0" fmla="*/ 236480 h 823728"/>
                    <a:gd name="connsiteX1" fmla="*/ 147835 w 736847"/>
                    <a:gd name="connsiteY1" fmla="*/ 186474 h 823728"/>
                    <a:gd name="connsiteX2" fmla="*/ 694265 w 736847"/>
                    <a:gd name="connsiteY2" fmla="*/ 3465 h 823728"/>
                    <a:gd name="connsiteX3" fmla="*/ 735342 w 736847"/>
                    <a:gd name="connsiteY3" fmla="*/ 44624 h 823728"/>
                    <a:gd name="connsiteX4" fmla="*/ 627106 w 736847"/>
                    <a:gd name="connsiteY4" fmla="*/ 591316 h 823728"/>
                    <a:gd name="connsiteX5" fmla="*/ 573936 w 736847"/>
                    <a:gd name="connsiteY5" fmla="*/ 648610 h 823728"/>
                    <a:gd name="connsiteX6" fmla="*/ 46432 w 736847"/>
                    <a:gd name="connsiteY6" fmla="*/ 816477 h 823728"/>
                    <a:gd name="connsiteX7" fmla="*/ 1272 w 736847"/>
                    <a:gd name="connsiteY7" fmla="*/ 775994 h 823728"/>
                    <a:gd name="connsiteX8" fmla="*/ 98562 w 736847"/>
                    <a:gd name="connsiteY8" fmla="*/ 236480 h 823728"/>
                    <a:gd name="connsiteX0" fmla="*/ 98562 w 737417"/>
                    <a:gd name="connsiteY0" fmla="*/ 236551 h 823799"/>
                    <a:gd name="connsiteX1" fmla="*/ 147835 w 737417"/>
                    <a:gd name="connsiteY1" fmla="*/ 186545 h 823799"/>
                    <a:gd name="connsiteX2" fmla="*/ 694265 w 737417"/>
                    <a:gd name="connsiteY2" fmla="*/ 3536 h 823799"/>
                    <a:gd name="connsiteX3" fmla="*/ 735342 w 737417"/>
                    <a:gd name="connsiteY3" fmla="*/ 44695 h 823799"/>
                    <a:gd name="connsiteX4" fmla="*/ 627106 w 737417"/>
                    <a:gd name="connsiteY4" fmla="*/ 591387 h 823799"/>
                    <a:gd name="connsiteX5" fmla="*/ 573936 w 737417"/>
                    <a:gd name="connsiteY5" fmla="*/ 648681 h 823799"/>
                    <a:gd name="connsiteX6" fmla="*/ 46432 w 737417"/>
                    <a:gd name="connsiteY6" fmla="*/ 816548 h 823799"/>
                    <a:gd name="connsiteX7" fmla="*/ 1272 w 737417"/>
                    <a:gd name="connsiteY7" fmla="*/ 776065 h 823799"/>
                    <a:gd name="connsiteX8" fmla="*/ 98562 w 737417"/>
                    <a:gd name="connsiteY8" fmla="*/ 236551 h 823799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7106 w 738110"/>
                    <a:gd name="connsiteY4" fmla="*/ 593880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9248 w 738796"/>
                    <a:gd name="connsiteY0" fmla="*/ 239044 h 827408"/>
                    <a:gd name="connsiteX1" fmla="*/ 148521 w 738796"/>
                    <a:gd name="connsiteY1" fmla="*/ 189038 h 827408"/>
                    <a:gd name="connsiteX2" fmla="*/ 694951 w 738796"/>
                    <a:gd name="connsiteY2" fmla="*/ 6029 h 827408"/>
                    <a:gd name="connsiteX3" fmla="*/ 736028 w 738796"/>
                    <a:gd name="connsiteY3" fmla="*/ 47188 h 827408"/>
                    <a:gd name="connsiteX4" fmla="*/ 626174 w 738796"/>
                    <a:gd name="connsiteY4" fmla="*/ 609671 h 827408"/>
                    <a:gd name="connsiteX5" fmla="*/ 585749 w 738796"/>
                    <a:gd name="connsiteY5" fmla="*/ 648484 h 827408"/>
                    <a:gd name="connsiteX6" fmla="*/ 47118 w 738796"/>
                    <a:gd name="connsiteY6" fmla="*/ 819041 h 827408"/>
                    <a:gd name="connsiteX7" fmla="*/ 1958 w 738796"/>
                    <a:gd name="connsiteY7" fmla="*/ 778558 h 827408"/>
                    <a:gd name="connsiteX8" fmla="*/ 99248 w 738796"/>
                    <a:gd name="connsiteY8" fmla="*/ 239044 h 827408"/>
                    <a:gd name="connsiteX0" fmla="*/ 99248 w 740665"/>
                    <a:gd name="connsiteY0" fmla="*/ 240101 h 828465"/>
                    <a:gd name="connsiteX1" fmla="*/ 148521 w 740665"/>
                    <a:gd name="connsiteY1" fmla="*/ 190095 h 828465"/>
                    <a:gd name="connsiteX2" fmla="*/ 694951 w 740665"/>
                    <a:gd name="connsiteY2" fmla="*/ 7086 h 828465"/>
                    <a:gd name="connsiteX3" fmla="*/ 736028 w 740665"/>
                    <a:gd name="connsiteY3" fmla="*/ 48245 h 828465"/>
                    <a:gd name="connsiteX4" fmla="*/ 626174 w 740665"/>
                    <a:gd name="connsiteY4" fmla="*/ 610728 h 828465"/>
                    <a:gd name="connsiteX5" fmla="*/ 585749 w 740665"/>
                    <a:gd name="connsiteY5" fmla="*/ 649541 h 828465"/>
                    <a:gd name="connsiteX6" fmla="*/ 47118 w 740665"/>
                    <a:gd name="connsiteY6" fmla="*/ 820098 h 828465"/>
                    <a:gd name="connsiteX7" fmla="*/ 1958 w 740665"/>
                    <a:gd name="connsiteY7" fmla="*/ 779615 h 828465"/>
                    <a:gd name="connsiteX8" fmla="*/ 99248 w 740665"/>
                    <a:gd name="connsiteY8" fmla="*/ 240101 h 828465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44368"/>
                    <a:gd name="connsiteY0" fmla="*/ 241057 h 829421"/>
                    <a:gd name="connsiteX1" fmla="*/ 148521 w 744368"/>
                    <a:gd name="connsiteY1" fmla="*/ 191051 h 829421"/>
                    <a:gd name="connsiteX2" fmla="*/ 694951 w 744368"/>
                    <a:gd name="connsiteY2" fmla="*/ 8042 h 829421"/>
                    <a:gd name="connsiteX3" fmla="*/ 742489 w 744368"/>
                    <a:gd name="connsiteY3" fmla="*/ 42203 h 829421"/>
                    <a:gd name="connsiteX4" fmla="*/ 626174 w 744368"/>
                    <a:gd name="connsiteY4" fmla="*/ 611684 h 829421"/>
                    <a:gd name="connsiteX5" fmla="*/ 585749 w 744368"/>
                    <a:gd name="connsiteY5" fmla="*/ 650497 h 829421"/>
                    <a:gd name="connsiteX6" fmla="*/ 47118 w 744368"/>
                    <a:gd name="connsiteY6" fmla="*/ 821054 h 829421"/>
                    <a:gd name="connsiteX7" fmla="*/ 1958 w 744368"/>
                    <a:gd name="connsiteY7" fmla="*/ 780571 h 829421"/>
                    <a:gd name="connsiteX8" fmla="*/ 99248 w 744368"/>
                    <a:gd name="connsiteY8" fmla="*/ 241057 h 829421"/>
                    <a:gd name="connsiteX0" fmla="*/ 99248 w 742901"/>
                    <a:gd name="connsiteY0" fmla="*/ 238824 h 827188"/>
                    <a:gd name="connsiteX1" fmla="*/ 148521 w 742901"/>
                    <a:gd name="connsiteY1" fmla="*/ 188818 h 827188"/>
                    <a:gd name="connsiteX2" fmla="*/ 694951 w 742901"/>
                    <a:gd name="connsiteY2" fmla="*/ 5809 h 827188"/>
                    <a:gd name="connsiteX3" fmla="*/ 742489 w 742901"/>
                    <a:gd name="connsiteY3" fmla="*/ 39970 h 827188"/>
                    <a:gd name="connsiteX4" fmla="*/ 626174 w 742901"/>
                    <a:gd name="connsiteY4" fmla="*/ 609451 h 827188"/>
                    <a:gd name="connsiteX5" fmla="*/ 585749 w 742901"/>
                    <a:gd name="connsiteY5" fmla="*/ 648264 h 827188"/>
                    <a:gd name="connsiteX6" fmla="*/ 47118 w 742901"/>
                    <a:gd name="connsiteY6" fmla="*/ 818821 h 827188"/>
                    <a:gd name="connsiteX7" fmla="*/ 1958 w 742901"/>
                    <a:gd name="connsiteY7" fmla="*/ 778338 h 827188"/>
                    <a:gd name="connsiteX8" fmla="*/ 99248 w 742901"/>
                    <a:gd name="connsiteY8" fmla="*/ 238824 h 827188"/>
                    <a:gd name="connsiteX0" fmla="*/ 99248 w 744506"/>
                    <a:gd name="connsiteY0" fmla="*/ 238861 h 827225"/>
                    <a:gd name="connsiteX1" fmla="*/ 148521 w 744506"/>
                    <a:gd name="connsiteY1" fmla="*/ 188855 h 827225"/>
                    <a:gd name="connsiteX2" fmla="*/ 694951 w 744506"/>
                    <a:gd name="connsiteY2" fmla="*/ 5846 h 827225"/>
                    <a:gd name="connsiteX3" fmla="*/ 742489 w 744506"/>
                    <a:gd name="connsiteY3" fmla="*/ 40007 h 827225"/>
                    <a:gd name="connsiteX4" fmla="*/ 626174 w 744506"/>
                    <a:gd name="connsiteY4" fmla="*/ 609488 h 827225"/>
                    <a:gd name="connsiteX5" fmla="*/ 585749 w 744506"/>
                    <a:gd name="connsiteY5" fmla="*/ 648301 h 827225"/>
                    <a:gd name="connsiteX6" fmla="*/ 47118 w 744506"/>
                    <a:gd name="connsiteY6" fmla="*/ 818858 h 827225"/>
                    <a:gd name="connsiteX7" fmla="*/ 1958 w 744506"/>
                    <a:gd name="connsiteY7" fmla="*/ 778375 h 827225"/>
                    <a:gd name="connsiteX8" fmla="*/ 99248 w 744506"/>
                    <a:gd name="connsiteY8" fmla="*/ 238861 h 827225"/>
                    <a:gd name="connsiteX0" fmla="*/ 99248 w 744507"/>
                    <a:gd name="connsiteY0" fmla="*/ 238861 h 827225"/>
                    <a:gd name="connsiteX1" fmla="*/ 148521 w 744507"/>
                    <a:gd name="connsiteY1" fmla="*/ 188855 h 827225"/>
                    <a:gd name="connsiteX2" fmla="*/ 694951 w 744507"/>
                    <a:gd name="connsiteY2" fmla="*/ 5846 h 827225"/>
                    <a:gd name="connsiteX3" fmla="*/ 742489 w 744507"/>
                    <a:gd name="connsiteY3" fmla="*/ 40007 h 827225"/>
                    <a:gd name="connsiteX4" fmla="*/ 626174 w 744507"/>
                    <a:gd name="connsiteY4" fmla="*/ 609488 h 827225"/>
                    <a:gd name="connsiteX5" fmla="*/ 585749 w 744507"/>
                    <a:gd name="connsiteY5" fmla="*/ 648301 h 827225"/>
                    <a:gd name="connsiteX6" fmla="*/ 47118 w 744507"/>
                    <a:gd name="connsiteY6" fmla="*/ 818858 h 827225"/>
                    <a:gd name="connsiteX7" fmla="*/ 1958 w 744507"/>
                    <a:gd name="connsiteY7" fmla="*/ 778375 h 827225"/>
                    <a:gd name="connsiteX8" fmla="*/ 99248 w 744507"/>
                    <a:gd name="connsiteY8" fmla="*/ 238861 h 827225"/>
                    <a:gd name="connsiteX0" fmla="*/ 99248 w 745020"/>
                    <a:gd name="connsiteY0" fmla="*/ 238941 h 827305"/>
                    <a:gd name="connsiteX1" fmla="*/ 148521 w 745020"/>
                    <a:gd name="connsiteY1" fmla="*/ 188935 h 827305"/>
                    <a:gd name="connsiteX2" fmla="*/ 694951 w 745020"/>
                    <a:gd name="connsiteY2" fmla="*/ 5926 h 827305"/>
                    <a:gd name="connsiteX3" fmla="*/ 742489 w 745020"/>
                    <a:gd name="connsiteY3" fmla="*/ 40087 h 827305"/>
                    <a:gd name="connsiteX4" fmla="*/ 626174 w 745020"/>
                    <a:gd name="connsiteY4" fmla="*/ 609568 h 827305"/>
                    <a:gd name="connsiteX5" fmla="*/ 585749 w 745020"/>
                    <a:gd name="connsiteY5" fmla="*/ 648381 h 827305"/>
                    <a:gd name="connsiteX6" fmla="*/ 47118 w 745020"/>
                    <a:gd name="connsiteY6" fmla="*/ 818938 h 827305"/>
                    <a:gd name="connsiteX7" fmla="*/ 1958 w 745020"/>
                    <a:gd name="connsiteY7" fmla="*/ 778455 h 827305"/>
                    <a:gd name="connsiteX8" fmla="*/ 99248 w 745020"/>
                    <a:gd name="connsiteY8" fmla="*/ 238941 h 827305"/>
                    <a:gd name="connsiteX0" fmla="*/ 99248 w 744472"/>
                    <a:gd name="connsiteY0" fmla="*/ 242847 h 831211"/>
                    <a:gd name="connsiteX1" fmla="*/ 148521 w 744472"/>
                    <a:gd name="connsiteY1" fmla="*/ 192841 h 831211"/>
                    <a:gd name="connsiteX2" fmla="*/ 694951 w 744472"/>
                    <a:gd name="connsiteY2" fmla="*/ 9832 h 831211"/>
                    <a:gd name="connsiteX3" fmla="*/ 742489 w 744472"/>
                    <a:gd name="connsiteY3" fmla="*/ 43993 h 831211"/>
                    <a:gd name="connsiteX4" fmla="*/ 626174 w 744472"/>
                    <a:gd name="connsiteY4" fmla="*/ 613474 h 831211"/>
                    <a:gd name="connsiteX5" fmla="*/ 585749 w 744472"/>
                    <a:gd name="connsiteY5" fmla="*/ 652287 h 831211"/>
                    <a:gd name="connsiteX6" fmla="*/ 47118 w 744472"/>
                    <a:gd name="connsiteY6" fmla="*/ 822844 h 831211"/>
                    <a:gd name="connsiteX7" fmla="*/ 1958 w 744472"/>
                    <a:gd name="connsiteY7" fmla="*/ 782361 h 831211"/>
                    <a:gd name="connsiteX8" fmla="*/ 99248 w 744472"/>
                    <a:gd name="connsiteY8" fmla="*/ 242847 h 831211"/>
                    <a:gd name="connsiteX0" fmla="*/ 99248 w 745295"/>
                    <a:gd name="connsiteY0" fmla="*/ 241971 h 830335"/>
                    <a:gd name="connsiteX1" fmla="*/ 148521 w 745295"/>
                    <a:gd name="connsiteY1" fmla="*/ 191965 h 830335"/>
                    <a:gd name="connsiteX2" fmla="*/ 694951 w 745295"/>
                    <a:gd name="connsiteY2" fmla="*/ 8956 h 830335"/>
                    <a:gd name="connsiteX3" fmla="*/ 742489 w 745295"/>
                    <a:gd name="connsiteY3" fmla="*/ 43117 h 830335"/>
                    <a:gd name="connsiteX4" fmla="*/ 626174 w 745295"/>
                    <a:gd name="connsiteY4" fmla="*/ 612598 h 830335"/>
                    <a:gd name="connsiteX5" fmla="*/ 585749 w 745295"/>
                    <a:gd name="connsiteY5" fmla="*/ 651411 h 830335"/>
                    <a:gd name="connsiteX6" fmla="*/ 47118 w 745295"/>
                    <a:gd name="connsiteY6" fmla="*/ 821968 h 830335"/>
                    <a:gd name="connsiteX7" fmla="*/ 1958 w 745295"/>
                    <a:gd name="connsiteY7" fmla="*/ 781485 h 830335"/>
                    <a:gd name="connsiteX8" fmla="*/ 99248 w 745295"/>
                    <a:gd name="connsiteY8" fmla="*/ 241971 h 830335"/>
                    <a:gd name="connsiteX0" fmla="*/ 99248 w 746062"/>
                    <a:gd name="connsiteY0" fmla="*/ 244753 h 833117"/>
                    <a:gd name="connsiteX1" fmla="*/ 148521 w 746062"/>
                    <a:gd name="connsiteY1" fmla="*/ 194747 h 833117"/>
                    <a:gd name="connsiteX2" fmla="*/ 694951 w 746062"/>
                    <a:gd name="connsiteY2" fmla="*/ 11738 h 833117"/>
                    <a:gd name="connsiteX3" fmla="*/ 742489 w 746062"/>
                    <a:gd name="connsiteY3" fmla="*/ 45899 h 833117"/>
                    <a:gd name="connsiteX4" fmla="*/ 626174 w 746062"/>
                    <a:gd name="connsiteY4" fmla="*/ 615380 h 833117"/>
                    <a:gd name="connsiteX5" fmla="*/ 585749 w 746062"/>
                    <a:gd name="connsiteY5" fmla="*/ 654193 h 833117"/>
                    <a:gd name="connsiteX6" fmla="*/ 47118 w 746062"/>
                    <a:gd name="connsiteY6" fmla="*/ 824750 h 833117"/>
                    <a:gd name="connsiteX7" fmla="*/ 1958 w 746062"/>
                    <a:gd name="connsiteY7" fmla="*/ 784267 h 833117"/>
                    <a:gd name="connsiteX8" fmla="*/ 99248 w 746062"/>
                    <a:gd name="connsiteY8" fmla="*/ 244753 h 833117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102354 w 748001"/>
                    <a:gd name="connsiteY6" fmla="*/ 810647 h 833166"/>
                    <a:gd name="connsiteX7" fmla="*/ 47118 w 748001"/>
                    <a:gd name="connsiteY7" fmla="*/ 824799 h 833166"/>
                    <a:gd name="connsiteX8" fmla="*/ 1958 w 748001"/>
                    <a:gd name="connsiteY8" fmla="*/ 784316 h 833166"/>
                    <a:gd name="connsiteX9" fmla="*/ 99248 w 748001"/>
                    <a:gd name="connsiteY9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102354 w 748001"/>
                    <a:gd name="connsiteY7" fmla="*/ 810647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107613 w 756366"/>
                    <a:gd name="connsiteY0" fmla="*/ 244802 h 839178"/>
                    <a:gd name="connsiteX1" fmla="*/ 156886 w 756366"/>
                    <a:gd name="connsiteY1" fmla="*/ 194796 h 839178"/>
                    <a:gd name="connsiteX2" fmla="*/ 703316 w 756366"/>
                    <a:gd name="connsiteY2" fmla="*/ 11787 h 839178"/>
                    <a:gd name="connsiteX3" fmla="*/ 750854 w 756366"/>
                    <a:gd name="connsiteY3" fmla="*/ 45948 h 839178"/>
                    <a:gd name="connsiteX4" fmla="*/ 634539 w 756366"/>
                    <a:gd name="connsiteY4" fmla="*/ 615429 h 839178"/>
                    <a:gd name="connsiteX5" fmla="*/ 594114 w 756366"/>
                    <a:gd name="connsiteY5" fmla="*/ 654242 h 839178"/>
                    <a:gd name="connsiteX6" fmla="*/ 225939 w 756366"/>
                    <a:gd name="connsiteY6" fmla="*/ 770105 h 839178"/>
                    <a:gd name="connsiteX7" fmla="*/ 86312 w 756366"/>
                    <a:gd name="connsiteY7" fmla="*/ 818360 h 839178"/>
                    <a:gd name="connsiteX8" fmla="*/ 31075 w 756366"/>
                    <a:gd name="connsiteY8" fmla="*/ 832512 h 839178"/>
                    <a:gd name="connsiteX9" fmla="*/ 10323 w 756366"/>
                    <a:gd name="connsiteY9" fmla="*/ 784316 h 839178"/>
                    <a:gd name="connsiteX10" fmla="*/ 107613 w 756366"/>
                    <a:gd name="connsiteY10" fmla="*/ 244802 h 839178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61544 w 749543"/>
                    <a:gd name="connsiteY7" fmla="*/ 819075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178731 w 749543"/>
                    <a:gd name="connsiteY7" fmla="*/ 827886 h 835935"/>
                    <a:gd name="connsiteX8" fmla="*/ 57237 w 749543"/>
                    <a:gd name="connsiteY8" fmla="*/ 823740 h 835935"/>
                    <a:gd name="connsiteX9" fmla="*/ 24252 w 749543"/>
                    <a:gd name="connsiteY9" fmla="*/ 832512 h 835935"/>
                    <a:gd name="connsiteX10" fmla="*/ 3500 w 749543"/>
                    <a:gd name="connsiteY10" fmla="*/ 784316 h 835935"/>
                    <a:gd name="connsiteX11" fmla="*/ 100790 w 749543"/>
                    <a:gd name="connsiteY11" fmla="*/ 244802 h 835935"/>
                    <a:gd name="connsiteX0" fmla="*/ 100790 w 749543"/>
                    <a:gd name="connsiteY0" fmla="*/ 244802 h 1050050"/>
                    <a:gd name="connsiteX1" fmla="*/ 150063 w 749543"/>
                    <a:gd name="connsiteY1" fmla="*/ 194796 h 1050050"/>
                    <a:gd name="connsiteX2" fmla="*/ 696493 w 749543"/>
                    <a:gd name="connsiteY2" fmla="*/ 11787 h 1050050"/>
                    <a:gd name="connsiteX3" fmla="*/ 744031 w 749543"/>
                    <a:gd name="connsiteY3" fmla="*/ 45948 h 1050050"/>
                    <a:gd name="connsiteX4" fmla="*/ 627716 w 749543"/>
                    <a:gd name="connsiteY4" fmla="*/ 615429 h 1050050"/>
                    <a:gd name="connsiteX5" fmla="*/ 587291 w 749543"/>
                    <a:gd name="connsiteY5" fmla="*/ 654242 h 1050050"/>
                    <a:gd name="connsiteX6" fmla="*/ 176941 w 749543"/>
                    <a:gd name="connsiteY6" fmla="*/ 783019 h 1050050"/>
                    <a:gd name="connsiteX7" fmla="*/ 358341 w 749543"/>
                    <a:gd name="connsiteY7" fmla="*/ 1049905 h 1050050"/>
                    <a:gd name="connsiteX8" fmla="*/ 57237 w 749543"/>
                    <a:gd name="connsiteY8" fmla="*/ 823740 h 1050050"/>
                    <a:gd name="connsiteX9" fmla="*/ 24252 w 749543"/>
                    <a:gd name="connsiteY9" fmla="*/ 832512 h 1050050"/>
                    <a:gd name="connsiteX10" fmla="*/ 3500 w 749543"/>
                    <a:gd name="connsiteY10" fmla="*/ 784316 h 1050050"/>
                    <a:gd name="connsiteX11" fmla="*/ 100790 w 749543"/>
                    <a:gd name="connsiteY11" fmla="*/ 244802 h 1050050"/>
                    <a:gd name="connsiteX0" fmla="*/ 100790 w 749543"/>
                    <a:gd name="connsiteY0" fmla="*/ 244802 h 1056678"/>
                    <a:gd name="connsiteX1" fmla="*/ 150063 w 749543"/>
                    <a:gd name="connsiteY1" fmla="*/ 194796 h 1056678"/>
                    <a:gd name="connsiteX2" fmla="*/ 696493 w 749543"/>
                    <a:gd name="connsiteY2" fmla="*/ 11787 h 1056678"/>
                    <a:gd name="connsiteX3" fmla="*/ 744031 w 749543"/>
                    <a:gd name="connsiteY3" fmla="*/ 45948 h 1056678"/>
                    <a:gd name="connsiteX4" fmla="*/ 627716 w 749543"/>
                    <a:gd name="connsiteY4" fmla="*/ 615429 h 1056678"/>
                    <a:gd name="connsiteX5" fmla="*/ 587291 w 749543"/>
                    <a:gd name="connsiteY5" fmla="*/ 654242 h 1056678"/>
                    <a:gd name="connsiteX6" fmla="*/ 176941 w 749543"/>
                    <a:gd name="connsiteY6" fmla="*/ 783019 h 1056678"/>
                    <a:gd name="connsiteX7" fmla="*/ 294821 w 749543"/>
                    <a:gd name="connsiteY7" fmla="*/ 978291 h 1056678"/>
                    <a:gd name="connsiteX8" fmla="*/ 358341 w 749543"/>
                    <a:gd name="connsiteY8" fmla="*/ 1049905 h 1056678"/>
                    <a:gd name="connsiteX9" fmla="*/ 57237 w 749543"/>
                    <a:gd name="connsiteY9" fmla="*/ 823740 h 1056678"/>
                    <a:gd name="connsiteX10" fmla="*/ 24252 w 749543"/>
                    <a:gd name="connsiteY10" fmla="*/ 832512 h 1056678"/>
                    <a:gd name="connsiteX11" fmla="*/ 3500 w 749543"/>
                    <a:gd name="connsiteY11" fmla="*/ 784316 h 1056678"/>
                    <a:gd name="connsiteX12" fmla="*/ 100790 w 749543"/>
                    <a:gd name="connsiteY12" fmla="*/ 244802 h 1056678"/>
                    <a:gd name="connsiteX0" fmla="*/ 100790 w 749543"/>
                    <a:gd name="connsiteY0" fmla="*/ 244802 h 1049991"/>
                    <a:gd name="connsiteX1" fmla="*/ 150063 w 749543"/>
                    <a:gd name="connsiteY1" fmla="*/ 194796 h 1049991"/>
                    <a:gd name="connsiteX2" fmla="*/ 696493 w 749543"/>
                    <a:gd name="connsiteY2" fmla="*/ 11787 h 1049991"/>
                    <a:gd name="connsiteX3" fmla="*/ 744031 w 749543"/>
                    <a:gd name="connsiteY3" fmla="*/ 45948 h 1049991"/>
                    <a:gd name="connsiteX4" fmla="*/ 627716 w 749543"/>
                    <a:gd name="connsiteY4" fmla="*/ 615429 h 1049991"/>
                    <a:gd name="connsiteX5" fmla="*/ 587291 w 749543"/>
                    <a:gd name="connsiteY5" fmla="*/ 654242 h 1049991"/>
                    <a:gd name="connsiteX6" fmla="*/ 176941 w 749543"/>
                    <a:gd name="connsiteY6" fmla="*/ 783019 h 1049991"/>
                    <a:gd name="connsiteX7" fmla="*/ 294821 w 749543"/>
                    <a:gd name="connsiteY7" fmla="*/ 978291 h 1049991"/>
                    <a:gd name="connsiteX8" fmla="*/ 358341 w 749543"/>
                    <a:gd name="connsiteY8" fmla="*/ 1049905 h 1049991"/>
                    <a:gd name="connsiteX9" fmla="*/ 240446 w 749543"/>
                    <a:gd name="connsiteY9" fmla="*/ 966978 h 1049991"/>
                    <a:gd name="connsiteX10" fmla="*/ 57237 w 749543"/>
                    <a:gd name="connsiteY10" fmla="*/ 823740 h 1049991"/>
                    <a:gd name="connsiteX11" fmla="*/ 24252 w 749543"/>
                    <a:gd name="connsiteY11" fmla="*/ 832512 h 1049991"/>
                    <a:gd name="connsiteX12" fmla="*/ 3500 w 749543"/>
                    <a:gd name="connsiteY12" fmla="*/ 784316 h 1049991"/>
                    <a:gd name="connsiteX13" fmla="*/ 100790 w 749543"/>
                    <a:gd name="connsiteY13" fmla="*/ 244802 h 1049991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94821 w 749543"/>
                    <a:gd name="connsiteY7" fmla="*/ 978291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84775 w 749543"/>
                    <a:gd name="connsiteY7" fmla="*/ 951729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00031 w 749543"/>
                    <a:gd name="connsiteY7" fmla="*/ 939887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1206 w 749543"/>
                    <a:gd name="connsiteY9" fmla="*/ 1011486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21569 w 749543"/>
                    <a:gd name="connsiteY7" fmla="*/ 916560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72889 w 749543"/>
                    <a:gd name="connsiteY7" fmla="*/ 963946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65553"/>
                    <a:gd name="connsiteX1" fmla="*/ 150063 w 749543"/>
                    <a:gd name="connsiteY1" fmla="*/ 194796 h 1065553"/>
                    <a:gd name="connsiteX2" fmla="*/ 696493 w 749543"/>
                    <a:gd name="connsiteY2" fmla="*/ 11787 h 1065553"/>
                    <a:gd name="connsiteX3" fmla="*/ 744031 w 749543"/>
                    <a:gd name="connsiteY3" fmla="*/ 45948 h 1065553"/>
                    <a:gd name="connsiteX4" fmla="*/ 627716 w 749543"/>
                    <a:gd name="connsiteY4" fmla="*/ 615429 h 1065553"/>
                    <a:gd name="connsiteX5" fmla="*/ 587291 w 749543"/>
                    <a:gd name="connsiteY5" fmla="*/ 654242 h 1065553"/>
                    <a:gd name="connsiteX6" fmla="*/ 176941 w 749543"/>
                    <a:gd name="connsiteY6" fmla="*/ 783019 h 1065553"/>
                    <a:gd name="connsiteX7" fmla="*/ 372889 w 749543"/>
                    <a:gd name="connsiteY7" fmla="*/ 963946 h 1065553"/>
                    <a:gd name="connsiteX8" fmla="*/ 369109 w 749543"/>
                    <a:gd name="connsiteY8" fmla="*/ 1038241 h 1065553"/>
                    <a:gd name="connsiteX9" fmla="*/ 304501 w 749543"/>
                    <a:gd name="connsiteY9" fmla="*/ 1052051 h 1065553"/>
                    <a:gd name="connsiteX10" fmla="*/ 57237 w 749543"/>
                    <a:gd name="connsiteY10" fmla="*/ 823740 h 1065553"/>
                    <a:gd name="connsiteX11" fmla="*/ 24252 w 749543"/>
                    <a:gd name="connsiteY11" fmla="*/ 832512 h 1065553"/>
                    <a:gd name="connsiteX12" fmla="*/ 3500 w 749543"/>
                    <a:gd name="connsiteY12" fmla="*/ 784316 h 1065553"/>
                    <a:gd name="connsiteX13" fmla="*/ 100790 w 749543"/>
                    <a:gd name="connsiteY13" fmla="*/ 244802 h 1065553"/>
                    <a:gd name="connsiteX0" fmla="*/ 100790 w 749543"/>
                    <a:gd name="connsiteY0" fmla="*/ 244802 h 1058580"/>
                    <a:gd name="connsiteX1" fmla="*/ 150063 w 749543"/>
                    <a:gd name="connsiteY1" fmla="*/ 194796 h 1058580"/>
                    <a:gd name="connsiteX2" fmla="*/ 696493 w 749543"/>
                    <a:gd name="connsiteY2" fmla="*/ 11787 h 1058580"/>
                    <a:gd name="connsiteX3" fmla="*/ 744031 w 749543"/>
                    <a:gd name="connsiteY3" fmla="*/ 45948 h 1058580"/>
                    <a:gd name="connsiteX4" fmla="*/ 627716 w 749543"/>
                    <a:gd name="connsiteY4" fmla="*/ 615429 h 1058580"/>
                    <a:gd name="connsiteX5" fmla="*/ 587291 w 749543"/>
                    <a:gd name="connsiteY5" fmla="*/ 654242 h 1058580"/>
                    <a:gd name="connsiteX6" fmla="*/ 176941 w 749543"/>
                    <a:gd name="connsiteY6" fmla="*/ 783019 h 1058580"/>
                    <a:gd name="connsiteX7" fmla="*/ 372889 w 749543"/>
                    <a:gd name="connsiteY7" fmla="*/ 963946 h 1058580"/>
                    <a:gd name="connsiteX8" fmla="*/ 369109 w 749543"/>
                    <a:gd name="connsiteY8" fmla="*/ 1038241 h 1058580"/>
                    <a:gd name="connsiteX9" fmla="*/ 295170 w 749543"/>
                    <a:gd name="connsiteY9" fmla="*/ 1043435 h 1058580"/>
                    <a:gd name="connsiteX10" fmla="*/ 57237 w 749543"/>
                    <a:gd name="connsiteY10" fmla="*/ 823740 h 1058580"/>
                    <a:gd name="connsiteX11" fmla="*/ 24252 w 749543"/>
                    <a:gd name="connsiteY11" fmla="*/ 832512 h 1058580"/>
                    <a:gd name="connsiteX12" fmla="*/ 3500 w 749543"/>
                    <a:gd name="connsiteY12" fmla="*/ 784316 h 1058580"/>
                    <a:gd name="connsiteX13" fmla="*/ 100790 w 749543"/>
                    <a:gd name="connsiteY13" fmla="*/ 244802 h 1058580"/>
                    <a:gd name="connsiteX0" fmla="*/ 100790 w 749543"/>
                    <a:gd name="connsiteY0" fmla="*/ 244802 h 1062020"/>
                    <a:gd name="connsiteX1" fmla="*/ 150063 w 749543"/>
                    <a:gd name="connsiteY1" fmla="*/ 194796 h 1062020"/>
                    <a:gd name="connsiteX2" fmla="*/ 696493 w 749543"/>
                    <a:gd name="connsiteY2" fmla="*/ 11787 h 1062020"/>
                    <a:gd name="connsiteX3" fmla="*/ 744031 w 749543"/>
                    <a:gd name="connsiteY3" fmla="*/ 45948 h 1062020"/>
                    <a:gd name="connsiteX4" fmla="*/ 627716 w 749543"/>
                    <a:gd name="connsiteY4" fmla="*/ 615429 h 1062020"/>
                    <a:gd name="connsiteX5" fmla="*/ 587291 w 749543"/>
                    <a:gd name="connsiteY5" fmla="*/ 654242 h 1062020"/>
                    <a:gd name="connsiteX6" fmla="*/ 176941 w 749543"/>
                    <a:gd name="connsiteY6" fmla="*/ 783019 h 1062020"/>
                    <a:gd name="connsiteX7" fmla="*/ 372889 w 749543"/>
                    <a:gd name="connsiteY7" fmla="*/ 963946 h 1062020"/>
                    <a:gd name="connsiteX8" fmla="*/ 369109 w 749543"/>
                    <a:gd name="connsiteY8" fmla="*/ 1038241 h 1062020"/>
                    <a:gd name="connsiteX9" fmla="*/ 299835 w 749543"/>
                    <a:gd name="connsiteY9" fmla="*/ 1047743 h 1062020"/>
                    <a:gd name="connsiteX10" fmla="*/ 57237 w 749543"/>
                    <a:gd name="connsiteY10" fmla="*/ 823740 h 1062020"/>
                    <a:gd name="connsiteX11" fmla="*/ 24252 w 749543"/>
                    <a:gd name="connsiteY11" fmla="*/ 832512 h 1062020"/>
                    <a:gd name="connsiteX12" fmla="*/ 3500 w 749543"/>
                    <a:gd name="connsiteY12" fmla="*/ 784316 h 1062020"/>
                    <a:gd name="connsiteX13" fmla="*/ 100790 w 749543"/>
                    <a:gd name="connsiteY13" fmla="*/ 244802 h 1062020"/>
                    <a:gd name="connsiteX0" fmla="*/ 100790 w 749543"/>
                    <a:gd name="connsiteY0" fmla="*/ 244802 h 1065074"/>
                    <a:gd name="connsiteX1" fmla="*/ 150063 w 749543"/>
                    <a:gd name="connsiteY1" fmla="*/ 194796 h 1065074"/>
                    <a:gd name="connsiteX2" fmla="*/ 696493 w 749543"/>
                    <a:gd name="connsiteY2" fmla="*/ 11787 h 1065074"/>
                    <a:gd name="connsiteX3" fmla="*/ 744031 w 749543"/>
                    <a:gd name="connsiteY3" fmla="*/ 45948 h 1065074"/>
                    <a:gd name="connsiteX4" fmla="*/ 627716 w 749543"/>
                    <a:gd name="connsiteY4" fmla="*/ 615429 h 1065074"/>
                    <a:gd name="connsiteX5" fmla="*/ 587291 w 749543"/>
                    <a:gd name="connsiteY5" fmla="*/ 654242 h 1065074"/>
                    <a:gd name="connsiteX6" fmla="*/ 176941 w 749543"/>
                    <a:gd name="connsiteY6" fmla="*/ 783019 h 1065074"/>
                    <a:gd name="connsiteX7" fmla="*/ 372889 w 749543"/>
                    <a:gd name="connsiteY7" fmla="*/ 963946 h 1065074"/>
                    <a:gd name="connsiteX8" fmla="*/ 369109 w 749543"/>
                    <a:gd name="connsiteY8" fmla="*/ 1038241 h 1065074"/>
                    <a:gd name="connsiteX9" fmla="*/ 299835 w 749543"/>
                    <a:gd name="connsiteY9" fmla="*/ 1047743 h 1065074"/>
                    <a:gd name="connsiteX10" fmla="*/ 57237 w 749543"/>
                    <a:gd name="connsiteY10" fmla="*/ 823740 h 1065074"/>
                    <a:gd name="connsiteX11" fmla="*/ 24252 w 749543"/>
                    <a:gd name="connsiteY11" fmla="*/ 832512 h 1065074"/>
                    <a:gd name="connsiteX12" fmla="*/ 3500 w 749543"/>
                    <a:gd name="connsiteY12" fmla="*/ 784316 h 1065074"/>
                    <a:gd name="connsiteX13" fmla="*/ 100790 w 749543"/>
                    <a:gd name="connsiteY13" fmla="*/ 244802 h 1065074"/>
                    <a:gd name="connsiteX0" fmla="*/ 100790 w 749543"/>
                    <a:gd name="connsiteY0" fmla="*/ 244802 h 1063036"/>
                    <a:gd name="connsiteX1" fmla="*/ 150063 w 749543"/>
                    <a:gd name="connsiteY1" fmla="*/ 194796 h 1063036"/>
                    <a:gd name="connsiteX2" fmla="*/ 696493 w 749543"/>
                    <a:gd name="connsiteY2" fmla="*/ 11787 h 1063036"/>
                    <a:gd name="connsiteX3" fmla="*/ 744031 w 749543"/>
                    <a:gd name="connsiteY3" fmla="*/ 45948 h 1063036"/>
                    <a:gd name="connsiteX4" fmla="*/ 627716 w 749543"/>
                    <a:gd name="connsiteY4" fmla="*/ 615429 h 1063036"/>
                    <a:gd name="connsiteX5" fmla="*/ 587291 w 749543"/>
                    <a:gd name="connsiteY5" fmla="*/ 654242 h 1063036"/>
                    <a:gd name="connsiteX6" fmla="*/ 176941 w 749543"/>
                    <a:gd name="connsiteY6" fmla="*/ 783019 h 1063036"/>
                    <a:gd name="connsiteX7" fmla="*/ 372889 w 749543"/>
                    <a:gd name="connsiteY7" fmla="*/ 963946 h 1063036"/>
                    <a:gd name="connsiteX8" fmla="*/ 369109 w 749543"/>
                    <a:gd name="connsiteY8" fmla="*/ 1038241 h 1063036"/>
                    <a:gd name="connsiteX9" fmla="*/ 299835 w 749543"/>
                    <a:gd name="connsiteY9" fmla="*/ 1047743 h 1063036"/>
                    <a:gd name="connsiteX10" fmla="*/ 57237 w 749543"/>
                    <a:gd name="connsiteY10" fmla="*/ 823740 h 1063036"/>
                    <a:gd name="connsiteX11" fmla="*/ 24252 w 749543"/>
                    <a:gd name="connsiteY11" fmla="*/ 832512 h 1063036"/>
                    <a:gd name="connsiteX12" fmla="*/ 3500 w 749543"/>
                    <a:gd name="connsiteY12" fmla="*/ 784316 h 1063036"/>
                    <a:gd name="connsiteX13" fmla="*/ 100790 w 749543"/>
                    <a:gd name="connsiteY13" fmla="*/ 244802 h 1063036"/>
                    <a:gd name="connsiteX0" fmla="*/ 100790 w 749543"/>
                    <a:gd name="connsiteY0" fmla="*/ 244802 h 1064054"/>
                    <a:gd name="connsiteX1" fmla="*/ 150063 w 749543"/>
                    <a:gd name="connsiteY1" fmla="*/ 194796 h 1064054"/>
                    <a:gd name="connsiteX2" fmla="*/ 696493 w 749543"/>
                    <a:gd name="connsiteY2" fmla="*/ 11787 h 1064054"/>
                    <a:gd name="connsiteX3" fmla="*/ 744031 w 749543"/>
                    <a:gd name="connsiteY3" fmla="*/ 45948 h 1064054"/>
                    <a:gd name="connsiteX4" fmla="*/ 627716 w 749543"/>
                    <a:gd name="connsiteY4" fmla="*/ 615429 h 1064054"/>
                    <a:gd name="connsiteX5" fmla="*/ 587291 w 749543"/>
                    <a:gd name="connsiteY5" fmla="*/ 654242 h 1064054"/>
                    <a:gd name="connsiteX6" fmla="*/ 176941 w 749543"/>
                    <a:gd name="connsiteY6" fmla="*/ 783019 h 1064054"/>
                    <a:gd name="connsiteX7" fmla="*/ 372889 w 749543"/>
                    <a:gd name="connsiteY7" fmla="*/ 963946 h 1064054"/>
                    <a:gd name="connsiteX8" fmla="*/ 369109 w 749543"/>
                    <a:gd name="connsiteY8" fmla="*/ 1038241 h 1064054"/>
                    <a:gd name="connsiteX9" fmla="*/ 299835 w 749543"/>
                    <a:gd name="connsiteY9" fmla="*/ 1047743 h 1064054"/>
                    <a:gd name="connsiteX10" fmla="*/ 57237 w 749543"/>
                    <a:gd name="connsiteY10" fmla="*/ 823740 h 1064054"/>
                    <a:gd name="connsiteX11" fmla="*/ 24252 w 749543"/>
                    <a:gd name="connsiteY11" fmla="*/ 832512 h 1064054"/>
                    <a:gd name="connsiteX12" fmla="*/ 3500 w 749543"/>
                    <a:gd name="connsiteY12" fmla="*/ 784316 h 1064054"/>
                    <a:gd name="connsiteX13" fmla="*/ 100790 w 749543"/>
                    <a:gd name="connsiteY13" fmla="*/ 244802 h 1064054"/>
                    <a:gd name="connsiteX0" fmla="*/ 100790 w 749543"/>
                    <a:gd name="connsiteY0" fmla="*/ 244802 h 1059373"/>
                    <a:gd name="connsiteX1" fmla="*/ 150063 w 749543"/>
                    <a:gd name="connsiteY1" fmla="*/ 194796 h 1059373"/>
                    <a:gd name="connsiteX2" fmla="*/ 696493 w 749543"/>
                    <a:gd name="connsiteY2" fmla="*/ 11787 h 1059373"/>
                    <a:gd name="connsiteX3" fmla="*/ 744031 w 749543"/>
                    <a:gd name="connsiteY3" fmla="*/ 45948 h 1059373"/>
                    <a:gd name="connsiteX4" fmla="*/ 627716 w 749543"/>
                    <a:gd name="connsiteY4" fmla="*/ 615429 h 1059373"/>
                    <a:gd name="connsiteX5" fmla="*/ 587291 w 749543"/>
                    <a:gd name="connsiteY5" fmla="*/ 654242 h 1059373"/>
                    <a:gd name="connsiteX6" fmla="*/ 176941 w 749543"/>
                    <a:gd name="connsiteY6" fmla="*/ 783019 h 1059373"/>
                    <a:gd name="connsiteX7" fmla="*/ 372889 w 749543"/>
                    <a:gd name="connsiteY7" fmla="*/ 963946 h 1059373"/>
                    <a:gd name="connsiteX8" fmla="*/ 369109 w 749543"/>
                    <a:gd name="connsiteY8" fmla="*/ 1038241 h 1059373"/>
                    <a:gd name="connsiteX9" fmla="*/ 299835 w 749543"/>
                    <a:gd name="connsiteY9" fmla="*/ 1047743 h 1059373"/>
                    <a:gd name="connsiteX10" fmla="*/ 57237 w 749543"/>
                    <a:gd name="connsiteY10" fmla="*/ 823740 h 1059373"/>
                    <a:gd name="connsiteX11" fmla="*/ 24252 w 749543"/>
                    <a:gd name="connsiteY11" fmla="*/ 832512 h 1059373"/>
                    <a:gd name="connsiteX12" fmla="*/ 3500 w 749543"/>
                    <a:gd name="connsiteY12" fmla="*/ 784316 h 1059373"/>
                    <a:gd name="connsiteX13" fmla="*/ 100790 w 749543"/>
                    <a:gd name="connsiteY13" fmla="*/ 244802 h 1059373"/>
                    <a:gd name="connsiteX0" fmla="*/ 100790 w 749543"/>
                    <a:gd name="connsiteY0" fmla="*/ 244802 h 1057332"/>
                    <a:gd name="connsiteX1" fmla="*/ 150063 w 749543"/>
                    <a:gd name="connsiteY1" fmla="*/ 194796 h 1057332"/>
                    <a:gd name="connsiteX2" fmla="*/ 696493 w 749543"/>
                    <a:gd name="connsiteY2" fmla="*/ 11787 h 1057332"/>
                    <a:gd name="connsiteX3" fmla="*/ 744031 w 749543"/>
                    <a:gd name="connsiteY3" fmla="*/ 45948 h 1057332"/>
                    <a:gd name="connsiteX4" fmla="*/ 627716 w 749543"/>
                    <a:gd name="connsiteY4" fmla="*/ 615429 h 1057332"/>
                    <a:gd name="connsiteX5" fmla="*/ 587291 w 749543"/>
                    <a:gd name="connsiteY5" fmla="*/ 654242 h 1057332"/>
                    <a:gd name="connsiteX6" fmla="*/ 176941 w 749543"/>
                    <a:gd name="connsiteY6" fmla="*/ 783019 h 1057332"/>
                    <a:gd name="connsiteX7" fmla="*/ 372889 w 749543"/>
                    <a:gd name="connsiteY7" fmla="*/ 963946 h 1057332"/>
                    <a:gd name="connsiteX8" fmla="*/ 369109 w 749543"/>
                    <a:gd name="connsiteY8" fmla="*/ 1038241 h 1057332"/>
                    <a:gd name="connsiteX9" fmla="*/ 306475 w 749543"/>
                    <a:gd name="connsiteY9" fmla="*/ 1045232 h 1057332"/>
                    <a:gd name="connsiteX10" fmla="*/ 57237 w 749543"/>
                    <a:gd name="connsiteY10" fmla="*/ 823740 h 1057332"/>
                    <a:gd name="connsiteX11" fmla="*/ 24252 w 749543"/>
                    <a:gd name="connsiteY11" fmla="*/ 832512 h 1057332"/>
                    <a:gd name="connsiteX12" fmla="*/ 3500 w 749543"/>
                    <a:gd name="connsiteY12" fmla="*/ 784316 h 1057332"/>
                    <a:gd name="connsiteX13" fmla="*/ 100790 w 749543"/>
                    <a:gd name="connsiteY13" fmla="*/ 244802 h 105733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57237 w 749543"/>
                    <a:gd name="connsiteY10" fmla="*/ 82374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0876 w 749543"/>
                    <a:gd name="connsiteY10" fmla="*/ 82769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66172"/>
                    <a:gd name="connsiteX1" fmla="*/ 150063 w 749543"/>
                    <a:gd name="connsiteY1" fmla="*/ 194796 h 1066172"/>
                    <a:gd name="connsiteX2" fmla="*/ 696493 w 749543"/>
                    <a:gd name="connsiteY2" fmla="*/ 11787 h 1066172"/>
                    <a:gd name="connsiteX3" fmla="*/ 744031 w 749543"/>
                    <a:gd name="connsiteY3" fmla="*/ 45948 h 1066172"/>
                    <a:gd name="connsiteX4" fmla="*/ 627716 w 749543"/>
                    <a:gd name="connsiteY4" fmla="*/ 615429 h 1066172"/>
                    <a:gd name="connsiteX5" fmla="*/ 587291 w 749543"/>
                    <a:gd name="connsiteY5" fmla="*/ 654242 h 1066172"/>
                    <a:gd name="connsiteX6" fmla="*/ 176941 w 749543"/>
                    <a:gd name="connsiteY6" fmla="*/ 783019 h 1066172"/>
                    <a:gd name="connsiteX7" fmla="*/ 372889 w 749543"/>
                    <a:gd name="connsiteY7" fmla="*/ 963946 h 1066172"/>
                    <a:gd name="connsiteX8" fmla="*/ 408407 w 749543"/>
                    <a:gd name="connsiteY8" fmla="*/ 1065884 h 1066172"/>
                    <a:gd name="connsiteX9" fmla="*/ 304142 w 749543"/>
                    <a:gd name="connsiteY9" fmla="*/ 1043078 h 1066172"/>
                    <a:gd name="connsiteX10" fmla="*/ 70876 w 749543"/>
                    <a:gd name="connsiteY10" fmla="*/ 827690 h 1066172"/>
                    <a:gd name="connsiteX11" fmla="*/ 24252 w 749543"/>
                    <a:gd name="connsiteY11" fmla="*/ 832512 h 1066172"/>
                    <a:gd name="connsiteX12" fmla="*/ 3500 w 749543"/>
                    <a:gd name="connsiteY12" fmla="*/ 784316 h 1066172"/>
                    <a:gd name="connsiteX13" fmla="*/ 100790 w 749543"/>
                    <a:gd name="connsiteY13" fmla="*/ 244802 h 1066172"/>
                    <a:gd name="connsiteX0" fmla="*/ 100790 w 749543"/>
                    <a:gd name="connsiteY0" fmla="*/ 244802 h 1081548"/>
                    <a:gd name="connsiteX1" fmla="*/ 150063 w 749543"/>
                    <a:gd name="connsiteY1" fmla="*/ 194796 h 1081548"/>
                    <a:gd name="connsiteX2" fmla="*/ 696493 w 749543"/>
                    <a:gd name="connsiteY2" fmla="*/ 11787 h 1081548"/>
                    <a:gd name="connsiteX3" fmla="*/ 744031 w 749543"/>
                    <a:gd name="connsiteY3" fmla="*/ 45948 h 1081548"/>
                    <a:gd name="connsiteX4" fmla="*/ 627716 w 749543"/>
                    <a:gd name="connsiteY4" fmla="*/ 615429 h 1081548"/>
                    <a:gd name="connsiteX5" fmla="*/ 587291 w 749543"/>
                    <a:gd name="connsiteY5" fmla="*/ 654242 h 1081548"/>
                    <a:gd name="connsiteX6" fmla="*/ 176941 w 749543"/>
                    <a:gd name="connsiteY6" fmla="*/ 783019 h 1081548"/>
                    <a:gd name="connsiteX7" fmla="*/ 372889 w 749543"/>
                    <a:gd name="connsiteY7" fmla="*/ 963946 h 1081548"/>
                    <a:gd name="connsiteX8" fmla="*/ 408407 w 749543"/>
                    <a:gd name="connsiteY8" fmla="*/ 1065884 h 1081548"/>
                    <a:gd name="connsiteX9" fmla="*/ 304142 w 749543"/>
                    <a:gd name="connsiteY9" fmla="*/ 1043078 h 1081548"/>
                    <a:gd name="connsiteX10" fmla="*/ 70876 w 749543"/>
                    <a:gd name="connsiteY10" fmla="*/ 827690 h 1081548"/>
                    <a:gd name="connsiteX11" fmla="*/ 24252 w 749543"/>
                    <a:gd name="connsiteY11" fmla="*/ 832512 h 1081548"/>
                    <a:gd name="connsiteX12" fmla="*/ 3500 w 749543"/>
                    <a:gd name="connsiteY12" fmla="*/ 784316 h 1081548"/>
                    <a:gd name="connsiteX13" fmla="*/ 100790 w 749543"/>
                    <a:gd name="connsiteY13" fmla="*/ 244802 h 1081548"/>
                    <a:gd name="connsiteX0" fmla="*/ 100790 w 749543"/>
                    <a:gd name="connsiteY0" fmla="*/ 244802 h 1061294"/>
                    <a:gd name="connsiteX1" fmla="*/ 150063 w 749543"/>
                    <a:gd name="connsiteY1" fmla="*/ 194796 h 1061294"/>
                    <a:gd name="connsiteX2" fmla="*/ 696493 w 749543"/>
                    <a:gd name="connsiteY2" fmla="*/ 11787 h 1061294"/>
                    <a:gd name="connsiteX3" fmla="*/ 744031 w 749543"/>
                    <a:gd name="connsiteY3" fmla="*/ 45948 h 1061294"/>
                    <a:gd name="connsiteX4" fmla="*/ 627716 w 749543"/>
                    <a:gd name="connsiteY4" fmla="*/ 615429 h 1061294"/>
                    <a:gd name="connsiteX5" fmla="*/ 587291 w 749543"/>
                    <a:gd name="connsiteY5" fmla="*/ 654242 h 1061294"/>
                    <a:gd name="connsiteX6" fmla="*/ 176941 w 749543"/>
                    <a:gd name="connsiteY6" fmla="*/ 783019 h 1061294"/>
                    <a:gd name="connsiteX7" fmla="*/ 372889 w 749543"/>
                    <a:gd name="connsiteY7" fmla="*/ 963946 h 1061294"/>
                    <a:gd name="connsiteX8" fmla="*/ 368751 w 749543"/>
                    <a:gd name="connsiteY8" fmla="*/ 1029268 h 1061294"/>
                    <a:gd name="connsiteX9" fmla="*/ 304142 w 749543"/>
                    <a:gd name="connsiteY9" fmla="*/ 1043078 h 1061294"/>
                    <a:gd name="connsiteX10" fmla="*/ 70876 w 749543"/>
                    <a:gd name="connsiteY10" fmla="*/ 827690 h 1061294"/>
                    <a:gd name="connsiteX11" fmla="*/ 24252 w 749543"/>
                    <a:gd name="connsiteY11" fmla="*/ 832512 h 1061294"/>
                    <a:gd name="connsiteX12" fmla="*/ 3500 w 749543"/>
                    <a:gd name="connsiteY12" fmla="*/ 784316 h 1061294"/>
                    <a:gd name="connsiteX13" fmla="*/ 100790 w 749543"/>
                    <a:gd name="connsiteY13" fmla="*/ 244802 h 1061294"/>
                    <a:gd name="connsiteX0" fmla="*/ 100790 w 749543"/>
                    <a:gd name="connsiteY0" fmla="*/ 244802 h 1057744"/>
                    <a:gd name="connsiteX1" fmla="*/ 150063 w 749543"/>
                    <a:gd name="connsiteY1" fmla="*/ 194796 h 1057744"/>
                    <a:gd name="connsiteX2" fmla="*/ 696493 w 749543"/>
                    <a:gd name="connsiteY2" fmla="*/ 11787 h 1057744"/>
                    <a:gd name="connsiteX3" fmla="*/ 744031 w 749543"/>
                    <a:gd name="connsiteY3" fmla="*/ 45948 h 1057744"/>
                    <a:gd name="connsiteX4" fmla="*/ 627716 w 749543"/>
                    <a:gd name="connsiteY4" fmla="*/ 615429 h 1057744"/>
                    <a:gd name="connsiteX5" fmla="*/ 587291 w 749543"/>
                    <a:gd name="connsiteY5" fmla="*/ 654242 h 1057744"/>
                    <a:gd name="connsiteX6" fmla="*/ 176941 w 749543"/>
                    <a:gd name="connsiteY6" fmla="*/ 783019 h 1057744"/>
                    <a:gd name="connsiteX7" fmla="*/ 372889 w 749543"/>
                    <a:gd name="connsiteY7" fmla="*/ 963946 h 1057744"/>
                    <a:gd name="connsiteX8" fmla="*/ 368751 w 749543"/>
                    <a:gd name="connsiteY8" fmla="*/ 1029268 h 1057744"/>
                    <a:gd name="connsiteX9" fmla="*/ 304142 w 749543"/>
                    <a:gd name="connsiteY9" fmla="*/ 1043078 h 1057744"/>
                    <a:gd name="connsiteX10" fmla="*/ 70876 w 749543"/>
                    <a:gd name="connsiteY10" fmla="*/ 827690 h 1057744"/>
                    <a:gd name="connsiteX11" fmla="*/ 24252 w 749543"/>
                    <a:gd name="connsiteY11" fmla="*/ 832512 h 1057744"/>
                    <a:gd name="connsiteX12" fmla="*/ 3500 w 749543"/>
                    <a:gd name="connsiteY12" fmla="*/ 784316 h 1057744"/>
                    <a:gd name="connsiteX13" fmla="*/ 100790 w 749543"/>
                    <a:gd name="connsiteY13" fmla="*/ 244802 h 1057744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7195"/>
                    <a:gd name="connsiteX1" fmla="*/ 150063 w 749543"/>
                    <a:gd name="connsiteY1" fmla="*/ 194796 h 1057195"/>
                    <a:gd name="connsiteX2" fmla="*/ 696493 w 749543"/>
                    <a:gd name="connsiteY2" fmla="*/ 11787 h 1057195"/>
                    <a:gd name="connsiteX3" fmla="*/ 744031 w 749543"/>
                    <a:gd name="connsiteY3" fmla="*/ 45948 h 1057195"/>
                    <a:gd name="connsiteX4" fmla="*/ 627716 w 749543"/>
                    <a:gd name="connsiteY4" fmla="*/ 615429 h 1057195"/>
                    <a:gd name="connsiteX5" fmla="*/ 587291 w 749543"/>
                    <a:gd name="connsiteY5" fmla="*/ 654242 h 1057195"/>
                    <a:gd name="connsiteX6" fmla="*/ 176941 w 749543"/>
                    <a:gd name="connsiteY6" fmla="*/ 783019 h 1057195"/>
                    <a:gd name="connsiteX7" fmla="*/ 372889 w 749543"/>
                    <a:gd name="connsiteY7" fmla="*/ 963946 h 1057195"/>
                    <a:gd name="connsiteX8" fmla="*/ 368751 w 749543"/>
                    <a:gd name="connsiteY8" fmla="*/ 1029268 h 1057195"/>
                    <a:gd name="connsiteX9" fmla="*/ 304142 w 749543"/>
                    <a:gd name="connsiteY9" fmla="*/ 1043078 h 1057195"/>
                    <a:gd name="connsiteX10" fmla="*/ 70876 w 749543"/>
                    <a:gd name="connsiteY10" fmla="*/ 827690 h 1057195"/>
                    <a:gd name="connsiteX11" fmla="*/ 24252 w 749543"/>
                    <a:gd name="connsiteY11" fmla="*/ 832512 h 1057195"/>
                    <a:gd name="connsiteX12" fmla="*/ 3500 w 749543"/>
                    <a:gd name="connsiteY12" fmla="*/ 784316 h 1057195"/>
                    <a:gd name="connsiteX13" fmla="*/ 100790 w 749543"/>
                    <a:gd name="connsiteY13" fmla="*/ 244802 h 1057195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70876 w 749543"/>
                    <a:gd name="connsiteY10" fmla="*/ 827690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1545 w 749543"/>
                    <a:gd name="connsiteY10" fmla="*/ 819075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98460 w 747213"/>
                    <a:gd name="connsiteY0" fmla="*/ 244802 h 1057610"/>
                    <a:gd name="connsiteX1" fmla="*/ 147733 w 747213"/>
                    <a:gd name="connsiteY1" fmla="*/ 194796 h 1057610"/>
                    <a:gd name="connsiteX2" fmla="*/ 694163 w 747213"/>
                    <a:gd name="connsiteY2" fmla="*/ 11787 h 1057610"/>
                    <a:gd name="connsiteX3" fmla="*/ 741701 w 747213"/>
                    <a:gd name="connsiteY3" fmla="*/ 45948 h 1057610"/>
                    <a:gd name="connsiteX4" fmla="*/ 625386 w 747213"/>
                    <a:gd name="connsiteY4" fmla="*/ 615429 h 1057610"/>
                    <a:gd name="connsiteX5" fmla="*/ 584961 w 747213"/>
                    <a:gd name="connsiteY5" fmla="*/ 654242 h 1057610"/>
                    <a:gd name="connsiteX6" fmla="*/ 174611 w 747213"/>
                    <a:gd name="connsiteY6" fmla="*/ 783019 h 1057610"/>
                    <a:gd name="connsiteX7" fmla="*/ 370559 w 747213"/>
                    <a:gd name="connsiteY7" fmla="*/ 963946 h 1057610"/>
                    <a:gd name="connsiteX8" fmla="*/ 378085 w 747213"/>
                    <a:gd name="connsiteY8" fmla="*/ 1040037 h 1057610"/>
                    <a:gd name="connsiteX9" fmla="*/ 301812 w 747213"/>
                    <a:gd name="connsiteY9" fmla="*/ 1043078 h 1057610"/>
                    <a:gd name="connsiteX10" fmla="*/ 61548 w 747213"/>
                    <a:gd name="connsiteY10" fmla="*/ 821229 h 1057610"/>
                    <a:gd name="connsiteX11" fmla="*/ 35203 w 747213"/>
                    <a:gd name="connsiteY11" fmla="*/ 827489 h 1057610"/>
                    <a:gd name="connsiteX12" fmla="*/ 1170 w 747213"/>
                    <a:gd name="connsiteY12" fmla="*/ 784316 h 1057610"/>
                    <a:gd name="connsiteX13" fmla="*/ 98460 w 747213"/>
                    <a:gd name="connsiteY13" fmla="*/ 244802 h 1057610"/>
                    <a:gd name="connsiteX0" fmla="*/ 99457 w 748210"/>
                    <a:gd name="connsiteY0" fmla="*/ 244802 h 1057610"/>
                    <a:gd name="connsiteX1" fmla="*/ 148730 w 748210"/>
                    <a:gd name="connsiteY1" fmla="*/ 194796 h 1057610"/>
                    <a:gd name="connsiteX2" fmla="*/ 695160 w 748210"/>
                    <a:gd name="connsiteY2" fmla="*/ 11787 h 1057610"/>
                    <a:gd name="connsiteX3" fmla="*/ 742698 w 748210"/>
                    <a:gd name="connsiteY3" fmla="*/ 45948 h 1057610"/>
                    <a:gd name="connsiteX4" fmla="*/ 626383 w 748210"/>
                    <a:gd name="connsiteY4" fmla="*/ 615429 h 1057610"/>
                    <a:gd name="connsiteX5" fmla="*/ 585958 w 748210"/>
                    <a:gd name="connsiteY5" fmla="*/ 654242 h 1057610"/>
                    <a:gd name="connsiteX6" fmla="*/ 175608 w 748210"/>
                    <a:gd name="connsiteY6" fmla="*/ 783019 h 1057610"/>
                    <a:gd name="connsiteX7" fmla="*/ 371556 w 748210"/>
                    <a:gd name="connsiteY7" fmla="*/ 963946 h 1057610"/>
                    <a:gd name="connsiteX8" fmla="*/ 379082 w 748210"/>
                    <a:gd name="connsiteY8" fmla="*/ 1040037 h 1057610"/>
                    <a:gd name="connsiteX9" fmla="*/ 302809 w 748210"/>
                    <a:gd name="connsiteY9" fmla="*/ 1043078 h 1057610"/>
                    <a:gd name="connsiteX10" fmla="*/ 62545 w 748210"/>
                    <a:gd name="connsiteY10" fmla="*/ 821229 h 1057610"/>
                    <a:gd name="connsiteX11" fmla="*/ 36200 w 748210"/>
                    <a:gd name="connsiteY11" fmla="*/ 827489 h 1057610"/>
                    <a:gd name="connsiteX12" fmla="*/ 2167 w 748210"/>
                    <a:gd name="connsiteY12" fmla="*/ 784316 h 1057610"/>
                    <a:gd name="connsiteX13" fmla="*/ 99457 w 748210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4827 w 753580"/>
                    <a:gd name="connsiteY0" fmla="*/ 244802 h 1057610"/>
                    <a:gd name="connsiteX1" fmla="*/ 154100 w 753580"/>
                    <a:gd name="connsiteY1" fmla="*/ 194796 h 1057610"/>
                    <a:gd name="connsiteX2" fmla="*/ 700530 w 753580"/>
                    <a:gd name="connsiteY2" fmla="*/ 11787 h 1057610"/>
                    <a:gd name="connsiteX3" fmla="*/ 748068 w 753580"/>
                    <a:gd name="connsiteY3" fmla="*/ 45948 h 1057610"/>
                    <a:gd name="connsiteX4" fmla="*/ 631753 w 753580"/>
                    <a:gd name="connsiteY4" fmla="*/ 615429 h 1057610"/>
                    <a:gd name="connsiteX5" fmla="*/ 591328 w 753580"/>
                    <a:gd name="connsiteY5" fmla="*/ 654242 h 1057610"/>
                    <a:gd name="connsiteX6" fmla="*/ 180978 w 753580"/>
                    <a:gd name="connsiteY6" fmla="*/ 783019 h 1057610"/>
                    <a:gd name="connsiteX7" fmla="*/ 376926 w 753580"/>
                    <a:gd name="connsiteY7" fmla="*/ 963946 h 1057610"/>
                    <a:gd name="connsiteX8" fmla="*/ 384452 w 753580"/>
                    <a:gd name="connsiteY8" fmla="*/ 1040037 h 1057610"/>
                    <a:gd name="connsiteX9" fmla="*/ 308179 w 753580"/>
                    <a:gd name="connsiteY9" fmla="*/ 1043078 h 1057610"/>
                    <a:gd name="connsiteX10" fmla="*/ 67915 w 753580"/>
                    <a:gd name="connsiteY10" fmla="*/ 821229 h 1057610"/>
                    <a:gd name="connsiteX11" fmla="*/ 17342 w 753580"/>
                    <a:gd name="connsiteY11" fmla="*/ 839689 h 1057610"/>
                    <a:gd name="connsiteX12" fmla="*/ 7537 w 753580"/>
                    <a:gd name="connsiteY12" fmla="*/ 784316 h 1057610"/>
                    <a:gd name="connsiteX13" fmla="*/ 104827 w 753580"/>
                    <a:gd name="connsiteY13" fmla="*/ 244802 h 1057610"/>
                    <a:gd name="connsiteX0" fmla="*/ 99229 w 747982"/>
                    <a:gd name="connsiteY0" fmla="*/ 244802 h 1057610"/>
                    <a:gd name="connsiteX1" fmla="*/ 148502 w 747982"/>
                    <a:gd name="connsiteY1" fmla="*/ 194796 h 1057610"/>
                    <a:gd name="connsiteX2" fmla="*/ 694932 w 747982"/>
                    <a:gd name="connsiteY2" fmla="*/ 11787 h 1057610"/>
                    <a:gd name="connsiteX3" fmla="*/ 742470 w 747982"/>
                    <a:gd name="connsiteY3" fmla="*/ 45948 h 1057610"/>
                    <a:gd name="connsiteX4" fmla="*/ 626155 w 747982"/>
                    <a:gd name="connsiteY4" fmla="*/ 615429 h 1057610"/>
                    <a:gd name="connsiteX5" fmla="*/ 585730 w 747982"/>
                    <a:gd name="connsiteY5" fmla="*/ 654242 h 1057610"/>
                    <a:gd name="connsiteX6" fmla="*/ 175380 w 747982"/>
                    <a:gd name="connsiteY6" fmla="*/ 783019 h 1057610"/>
                    <a:gd name="connsiteX7" fmla="*/ 371328 w 747982"/>
                    <a:gd name="connsiteY7" fmla="*/ 963946 h 1057610"/>
                    <a:gd name="connsiteX8" fmla="*/ 378854 w 747982"/>
                    <a:gd name="connsiteY8" fmla="*/ 1040037 h 1057610"/>
                    <a:gd name="connsiteX9" fmla="*/ 302581 w 747982"/>
                    <a:gd name="connsiteY9" fmla="*/ 1043078 h 1057610"/>
                    <a:gd name="connsiteX10" fmla="*/ 62317 w 747982"/>
                    <a:gd name="connsiteY10" fmla="*/ 821229 h 1057610"/>
                    <a:gd name="connsiteX11" fmla="*/ 27359 w 747982"/>
                    <a:gd name="connsiteY11" fmla="*/ 836820 h 1057610"/>
                    <a:gd name="connsiteX12" fmla="*/ 1939 w 747982"/>
                    <a:gd name="connsiteY12" fmla="*/ 784316 h 1057610"/>
                    <a:gd name="connsiteX13" fmla="*/ 99229 w 747982"/>
                    <a:gd name="connsiteY13" fmla="*/ 244802 h 1057610"/>
                    <a:gd name="connsiteX0" fmla="*/ 101758 w 750511"/>
                    <a:gd name="connsiteY0" fmla="*/ 244802 h 1057610"/>
                    <a:gd name="connsiteX1" fmla="*/ 151031 w 750511"/>
                    <a:gd name="connsiteY1" fmla="*/ 194796 h 1057610"/>
                    <a:gd name="connsiteX2" fmla="*/ 697461 w 750511"/>
                    <a:gd name="connsiteY2" fmla="*/ 11787 h 1057610"/>
                    <a:gd name="connsiteX3" fmla="*/ 744999 w 750511"/>
                    <a:gd name="connsiteY3" fmla="*/ 45948 h 1057610"/>
                    <a:gd name="connsiteX4" fmla="*/ 628684 w 750511"/>
                    <a:gd name="connsiteY4" fmla="*/ 615429 h 1057610"/>
                    <a:gd name="connsiteX5" fmla="*/ 588259 w 750511"/>
                    <a:gd name="connsiteY5" fmla="*/ 654242 h 1057610"/>
                    <a:gd name="connsiteX6" fmla="*/ 177909 w 750511"/>
                    <a:gd name="connsiteY6" fmla="*/ 783019 h 1057610"/>
                    <a:gd name="connsiteX7" fmla="*/ 373857 w 750511"/>
                    <a:gd name="connsiteY7" fmla="*/ 963946 h 1057610"/>
                    <a:gd name="connsiteX8" fmla="*/ 381383 w 750511"/>
                    <a:gd name="connsiteY8" fmla="*/ 1040037 h 1057610"/>
                    <a:gd name="connsiteX9" fmla="*/ 305110 w 750511"/>
                    <a:gd name="connsiteY9" fmla="*/ 1043078 h 1057610"/>
                    <a:gd name="connsiteX10" fmla="*/ 64846 w 750511"/>
                    <a:gd name="connsiteY10" fmla="*/ 821229 h 1057610"/>
                    <a:gd name="connsiteX11" fmla="*/ 20736 w 750511"/>
                    <a:gd name="connsiteY11" fmla="*/ 832691 h 1057610"/>
                    <a:gd name="connsiteX12" fmla="*/ 4468 w 750511"/>
                    <a:gd name="connsiteY12" fmla="*/ 784316 h 1057610"/>
                    <a:gd name="connsiteX13" fmla="*/ 101758 w 750511"/>
                    <a:gd name="connsiteY13" fmla="*/ 244802 h 1057610"/>
                    <a:gd name="connsiteX0" fmla="*/ 101051 w 749804"/>
                    <a:gd name="connsiteY0" fmla="*/ 244802 h 1057610"/>
                    <a:gd name="connsiteX1" fmla="*/ 150324 w 749804"/>
                    <a:gd name="connsiteY1" fmla="*/ 194796 h 1057610"/>
                    <a:gd name="connsiteX2" fmla="*/ 696754 w 749804"/>
                    <a:gd name="connsiteY2" fmla="*/ 11787 h 1057610"/>
                    <a:gd name="connsiteX3" fmla="*/ 744292 w 749804"/>
                    <a:gd name="connsiteY3" fmla="*/ 45948 h 1057610"/>
                    <a:gd name="connsiteX4" fmla="*/ 627977 w 749804"/>
                    <a:gd name="connsiteY4" fmla="*/ 615429 h 1057610"/>
                    <a:gd name="connsiteX5" fmla="*/ 587552 w 749804"/>
                    <a:gd name="connsiteY5" fmla="*/ 654242 h 1057610"/>
                    <a:gd name="connsiteX6" fmla="*/ 177202 w 749804"/>
                    <a:gd name="connsiteY6" fmla="*/ 783019 h 1057610"/>
                    <a:gd name="connsiteX7" fmla="*/ 373150 w 749804"/>
                    <a:gd name="connsiteY7" fmla="*/ 963946 h 1057610"/>
                    <a:gd name="connsiteX8" fmla="*/ 380676 w 749804"/>
                    <a:gd name="connsiteY8" fmla="*/ 1040037 h 1057610"/>
                    <a:gd name="connsiteX9" fmla="*/ 304403 w 749804"/>
                    <a:gd name="connsiteY9" fmla="*/ 1043078 h 1057610"/>
                    <a:gd name="connsiteX10" fmla="*/ 64139 w 749804"/>
                    <a:gd name="connsiteY10" fmla="*/ 821229 h 1057610"/>
                    <a:gd name="connsiteX11" fmla="*/ 20029 w 749804"/>
                    <a:gd name="connsiteY11" fmla="*/ 832691 h 1057610"/>
                    <a:gd name="connsiteX12" fmla="*/ 3761 w 749804"/>
                    <a:gd name="connsiteY12" fmla="*/ 784316 h 1057610"/>
                    <a:gd name="connsiteX13" fmla="*/ 101051 w 749804"/>
                    <a:gd name="connsiteY13" fmla="*/ 244802 h 1057610"/>
                    <a:gd name="connsiteX0" fmla="*/ 99488 w 748241"/>
                    <a:gd name="connsiteY0" fmla="*/ 244802 h 1057610"/>
                    <a:gd name="connsiteX1" fmla="*/ 148761 w 748241"/>
                    <a:gd name="connsiteY1" fmla="*/ 194796 h 1057610"/>
                    <a:gd name="connsiteX2" fmla="*/ 695191 w 748241"/>
                    <a:gd name="connsiteY2" fmla="*/ 11787 h 1057610"/>
                    <a:gd name="connsiteX3" fmla="*/ 742729 w 748241"/>
                    <a:gd name="connsiteY3" fmla="*/ 45948 h 1057610"/>
                    <a:gd name="connsiteX4" fmla="*/ 626414 w 748241"/>
                    <a:gd name="connsiteY4" fmla="*/ 615429 h 1057610"/>
                    <a:gd name="connsiteX5" fmla="*/ 585989 w 748241"/>
                    <a:gd name="connsiteY5" fmla="*/ 654242 h 1057610"/>
                    <a:gd name="connsiteX6" fmla="*/ 175639 w 748241"/>
                    <a:gd name="connsiteY6" fmla="*/ 783019 h 1057610"/>
                    <a:gd name="connsiteX7" fmla="*/ 371587 w 748241"/>
                    <a:gd name="connsiteY7" fmla="*/ 963946 h 1057610"/>
                    <a:gd name="connsiteX8" fmla="*/ 379113 w 748241"/>
                    <a:gd name="connsiteY8" fmla="*/ 1040037 h 1057610"/>
                    <a:gd name="connsiteX9" fmla="*/ 302840 w 748241"/>
                    <a:gd name="connsiteY9" fmla="*/ 1043078 h 1057610"/>
                    <a:gd name="connsiteX10" fmla="*/ 62576 w 748241"/>
                    <a:gd name="connsiteY10" fmla="*/ 821229 h 1057610"/>
                    <a:gd name="connsiteX11" fmla="*/ 18466 w 748241"/>
                    <a:gd name="connsiteY11" fmla="*/ 832691 h 1057610"/>
                    <a:gd name="connsiteX12" fmla="*/ 2198 w 748241"/>
                    <a:gd name="connsiteY12" fmla="*/ 784316 h 1057610"/>
                    <a:gd name="connsiteX13" fmla="*/ 99488 w 748241"/>
                    <a:gd name="connsiteY13" fmla="*/ 244802 h 1057610"/>
                    <a:gd name="connsiteX0" fmla="*/ 99566 w 748319"/>
                    <a:gd name="connsiteY0" fmla="*/ 244802 h 1057610"/>
                    <a:gd name="connsiteX1" fmla="*/ 148839 w 748319"/>
                    <a:gd name="connsiteY1" fmla="*/ 194796 h 1057610"/>
                    <a:gd name="connsiteX2" fmla="*/ 695269 w 748319"/>
                    <a:gd name="connsiteY2" fmla="*/ 11787 h 1057610"/>
                    <a:gd name="connsiteX3" fmla="*/ 742807 w 748319"/>
                    <a:gd name="connsiteY3" fmla="*/ 45948 h 1057610"/>
                    <a:gd name="connsiteX4" fmla="*/ 626492 w 748319"/>
                    <a:gd name="connsiteY4" fmla="*/ 615429 h 1057610"/>
                    <a:gd name="connsiteX5" fmla="*/ 586067 w 748319"/>
                    <a:gd name="connsiteY5" fmla="*/ 654242 h 1057610"/>
                    <a:gd name="connsiteX6" fmla="*/ 175717 w 748319"/>
                    <a:gd name="connsiteY6" fmla="*/ 783019 h 1057610"/>
                    <a:gd name="connsiteX7" fmla="*/ 371665 w 748319"/>
                    <a:gd name="connsiteY7" fmla="*/ 963946 h 1057610"/>
                    <a:gd name="connsiteX8" fmla="*/ 379191 w 748319"/>
                    <a:gd name="connsiteY8" fmla="*/ 1040037 h 1057610"/>
                    <a:gd name="connsiteX9" fmla="*/ 302918 w 748319"/>
                    <a:gd name="connsiteY9" fmla="*/ 1043078 h 1057610"/>
                    <a:gd name="connsiteX10" fmla="*/ 62654 w 748319"/>
                    <a:gd name="connsiteY10" fmla="*/ 821229 h 1057610"/>
                    <a:gd name="connsiteX11" fmla="*/ 18544 w 748319"/>
                    <a:gd name="connsiteY11" fmla="*/ 832691 h 1057610"/>
                    <a:gd name="connsiteX12" fmla="*/ 2276 w 748319"/>
                    <a:gd name="connsiteY12" fmla="*/ 784316 h 1057610"/>
                    <a:gd name="connsiteX13" fmla="*/ 99566 w 748319"/>
                    <a:gd name="connsiteY13" fmla="*/ 244802 h 1057610"/>
                    <a:gd name="connsiteX0" fmla="*/ 101127 w 749880"/>
                    <a:gd name="connsiteY0" fmla="*/ 244802 h 1057610"/>
                    <a:gd name="connsiteX1" fmla="*/ 150400 w 749880"/>
                    <a:gd name="connsiteY1" fmla="*/ 194796 h 1057610"/>
                    <a:gd name="connsiteX2" fmla="*/ 696830 w 749880"/>
                    <a:gd name="connsiteY2" fmla="*/ 11787 h 1057610"/>
                    <a:gd name="connsiteX3" fmla="*/ 744368 w 749880"/>
                    <a:gd name="connsiteY3" fmla="*/ 45948 h 1057610"/>
                    <a:gd name="connsiteX4" fmla="*/ 628053 w 749880"/>
                    <a:gd name="connsiteY4" fmla="*/ 615429 h 1057610"/>
                    <a:gd name="connsiteX5" fmla="*/ 587628 w 749880"/>
                    <a:gd name="connsiteY5" fmla="*/ 654242 h 1057610"/>
                    <a:gd name="connsiteX6" fmla="*/ 177278 w 749880"/>
                    <a:gd name="connsiteY6" fmla="*/ 783019 h 1057610"/>
                    <a:gd name="connsiteX7" fmla="*/ 373226 w 749880"/>
                    <a:gd name="connsiteY7" fmla="*/ 963946 h 1057610"/>
                    <a:gd name="connsiteX8" fmla="*/ 380752 w 749880"/>
                    <a:gd name="connsiteY8" fmla="*/ 1040037 h 1057610"/>
                    <a:gd name="connsiteX9" fmla="*/ 304479 w 749880"/>
                    <a:gd name="connsiteY9" fmla="*/ 1043078 h 1057610"/>
                    <a:gd name="connsiteX10" fmla="*/ 64215 w 749880"/>
                    <a:gd name="connsiteY10" fmla="*/ 821229 h 1057610"/>
                    <a:gd name="connsiteX11" fmla="*/ 20105 w 749880"/>
                    <a:gd name="connsiteY11" fmla="*/ 832691 h 1057610"/>
                    <a:gd name="connsiteX12" fmla="*/ 3837 w 749880"/>
                    <a:gd name="connsiteY12" fmla="*/ 784316 h 1057610"/>
                    <a:gd name="connsiteX13" fmla="*/ 101127 w 749880"/>
                    <a:gd name="connsiteY13" fmla="*/ 244802 h 1057610"/>
                    <a:gd name="connsiteX0" fmla="*/ 102922 w 751675"/>
                    <a:gd name="connsiteY0" fmla="*/ 244802 h 1057610"/>
                    <a:gd name="connsiteX1" fmla="*/ 152195 w 751675"/>
                    <a:gd name="connsiteY1" fmla="*/ 194796 h 1057610"/>
                    <a:gd name="connsiteX2" fmla="*/ 698625 w 751675"/>
                    <a:gd name="connsiteY2" fmla="*/ 11787 h 1057610"/>
                    <a:gd name="connsiteX3" fmla="*/ 746163 w 751675"/>
                    <a:gd name="connsiteY3" fmla="*/ 45948 h 1057610"/>
                    <a:gd name="connsiteX4" fmla="*/ 629848 w 751675"/>
                    <a:gd name="connsiteY4" fmla="*/ 615429 h 1057610"/>
                    <a:gd name="connsiteX5" fmla="*/ 589423 w 751675"/>
                    <a:gd name="connsiteY5" fmla="*/ 654242 h 1057610"/>
                    <a:gd name="connsiteX6" fmla="*/ 179073 w 751675"/>
                    <a:gd name="connsiteY6" fmla="*/ 783019 h 1057610"/>
                    <a:gd name="connsiteX7" fmla="*/ 375021 w 751675"/>
                    <a:gd name="connsiteY7" fmla="*/ 963946 h 1057610"/>
                    <a:gd name="connsiteX8" fmla="*/ 382547 w 751675"/>
                    <a:gd name="connsiteY8" fmla="*/ 1040037 h 1057610"/>
                    <a:gd name="connsiteX9" fmla="*/ 306274 w 751675"/>
                    <a:gd name="connsiteY9" fmla="*/ 1043078 h 1057610"/>
                    <a:gd name="connsiteX10" fmla="*/ 66010 w 751675"/>
                    <a:gd name="connsiteY10" fmla="*/ 821229 h 1057610"/>
                    <a:gd name="connsiteX11" fmla="*/ 21900 w 751675"/>
                    <a:gd name="connsiteY11" fmla="*/ 832691 h 1057610"/>
                    <a:gd name="connsiteX12" fmla="*/ 5632 w 751675"/>
                    <a:gd name="connsiteY12" fmla="*/ 784316 h 1057610"/>
                    <a:gd name="connsiteX13" fmla="*/ 102922 w 751675"/>
                    <a:gd name="connsiteY13" fmla="*/ 244802 h 1057610"/>
                    <a:gd name="connsiteX0" fmla="*/ 103000 w 751753"/>
                    <a:gd name="connsiteY0" fmla="*/ 244802 h 1057610"/>
                    <a:gd name="connsiteX1" fmla="*/ 152273 w 751753"/>
                    <a:gd name="connsiteY1" fmla="*/ 194796 h 1057610"/>
                    <a:gd name="connsiteX2" fmla="*/ 698703 w 751753"/>
                    <a:gd name="connsiteY2" fmla="*/ 11787 h 1057610"/>
                    <a:gd name="connsiteX3" fmla="*/ 746241 w 751753"/>
                    <a:gd name="connsiteY3" fmla="*/ 45948 h 1057610"/>
                    <a:gd name="connsiteX4" fmla="*/ 629926 w 751753"/>
                    <a:gd name="connsiteY4" fmla="*/ 615429 h 1057610"/>
                    <a:gd name="connsiteX5" fmla="*/ 589501 w 751753"/>
                    <a:gd name="connsiteY5" fmla="*/ 654242 h 1057610"/>
                    <a:gd name="connsiteX6" fmla="*/ 179151 w 751753"/>
                    <a:gd name="connsiteY6" fmla="*/ 783019 h 1057610"/>
                    <a:gd name="connsiteX7" fmla="*/ 375099 w 751753"/>
                    <a:gd name="connsiteY7" fmla="*/ 963946 h 1057610"/>
                    <a:gd name="connsiteX8" fmla="*/ 382625 w 751753"/>
                    <a:gd name="connsiteY8" fmla="*/ 1040037 h 1057610"/>
                    <a:gd name="connsiteX9" fmla="*/ 306352 w 751753"/>
                    <a:gd name="connsiteY9" fmla="*/ 1043078 h 1057610"/>
                    <a:gd name="connsiteX10" fmla="*/ 66088 w 751753"/>
                    <a:gd name="connsiteY10" fmla="*/ 821229 h 1057610"/>
                    <a:gd name="connsiteX11" fmla="*/ 21978 w 751753"/>
                    <a:gd name="connsiteY11" fmla="*/ 832691 h 1057610"/>
                    <a:gd name="connsiteX12" fmla="*/ 5710 w 751753"/>
                    <a:gd name="connsiteY12" fmla="*/ 784316 h 1057610"/>
                    <a:gd name="connsiteX13" fmla="*/ 103000 w 751753"/>
                    <a:gd name="connsiteY13" fmla="*/ 244802 h 1057610"/>
                    <a:gd name="connsiteX0" fmla="*/ 102062 w 750815"/>
                    <a:gd name="connsiteY0" fmla="*/ 244802 h 1057610"/>
                    <a:gd name="connsiteX1" fmla="*/ 151335 w 750815"/>
                    <a:gd name="connsiteY1" fmla="*/ 194796 h 1057610"/>
                    <a:gd name="connsiteX2" fmla="*/ 697765 w 750815"/>
                    <a:gd name="connsiteY2" fmla="*/ 11787 h 1057610"/>
                    <a:gd name="connsiteX3" fmla="*/ 745303 w 750815"/>
                    <a:gd name="connsiteY3" fmla="*/ 45948 h 1057610"/>
                    <a:gd name="connsiteX4" fmla="*/ 628988 w 750815"/>
                    <a:gd name="connsiteY4" fmla="*/ 615429 h 1057610"/>
                    <a:gd name="connsiteX5" fmla="*/ 588563 w 750815"/>
                    <a:gd name="connsiteY5" fmla="*/ 654242 h 1057610"/>
                    <a:gd name="connsiteX6" fmla="*/ 178213 w 750815"/>
                    <a:gd name="connsiteY6" fmla="*/ 783019 h 1057610"/>
                    <a:gd name="connsiteX7" fmla="*/ 374161 w 750815"/>
                    <a:gd name="connsiteY7" fmla="*/ 963946 h 1057610"/>
                    <a:gd name="connsiteX8" fmla="*/ 381687 w 750815"/>
                    <a:gd name="connsiteY8" fmla="*/ 1040037 h 1057610"/>
                    <a:gd name="connsiteX9" fmla="*/ 305414 w 750815"/>
                    <a:gd name="connsiteY9" fmla="*/ 1043078 h 1057610"/>
                    <a:gd name="connsiteX10" fmla="*/ 65150 w 750815"/>
                    <a:gd name="connsiteY10" fmla="*/ 821229 h 1057610"/>
                    <a:gd name="connsiteX11" fmla="*/ 21040 w 750815"/>
                    <a:gd name="connsiteY11" fmla="*/ 832691 h 1057610"/>
                    <a:gd name="connsiteX12" fmla="*/ 4772 w 750815"/>
                    <a:gd name="connsiteY12" fmla="*/ 784316 h 1057610"/>
                    <a:gd name="connsiteX13" fmla="*/ 102062 w 750815"/>
                    <a:gd name="connsiteY13" fmla="*/ 244802 h 1057610"/>
                    <a:gd name="connsiteX0" fmla="*/ 99910 w 748663"/>
                    <a:gd name="connsiteY0" fmla="*/ 244802 h 1057610"/>
                    <a:gd name="connsiteX1" fmla="*/ 149183 w 748663"/>
                    <a:gd name="connsiteY1" fmla="*/ 194796 h 1057610"/>
                    <a:gd name="connsiteX2" fmla="*/ 695613 w 748663"/>
                    <a:gd name="connsiteY2" fmla="*/ 11787 h 1057610"/>
                    <a:gd name="connsiteX3" fmla="*/ 743151 w 748663"/>
                    <a:gd name="connsiteY3" fmla="*/ 45948 h 1057610"/>
                    <a:gd name="connsiteX4" fmla="*/ 626836 w 748663"/>
                    <a:gd name="connsiteY4" fmla="*/ 615429 h 1057610"/>
                    <a:gd name="connsiteX5" fmla="*/ 586411 w 748663"/>
                    <a:gd name="connsiteY5" fmla="*/ 654242 h 1057610"/>
                    <a:gd name="connsiteX6" fmla="*/ 176061 w 748663"/>
                    <a:gd name="connsiteY6" fmla="*/ 783019 h 1057610"/>
                    <a:gd name="connsiteX7" fmla="*/ 372009 w 748663"/>
                    <a:gd name="connsiteY7" fmla="*/ 963946 h 1057610"/>
                    <a:gd name="connsiteX8" fmla="*/ 379535 w 748663"/>
                    <a:gd name="connsiteY8" fmla="*/ 1040037 h 1057610"/>
                    <a:gd name="connsiteX9" fmla="*/ 303262 w 748663"/>
                    <a:gd name="connsiteY9" fmla="*/ 1043078 h 1057610"/>
                    <a:gd name="connsiteX10" fmla="*/ 62998 w 748663"/>
                    <a:gd name="connsiteY10" fmla="*/ 821229 h 1057610"/>
                    <a:gd name="connsiteX11" fmla="*/ 27861 w 748663"/>
                    <a:gd name="connsiteY11" fmla="*/ 832334 h 1057610"/>
                    <a:gd name="connsiteX12" fmla="*/ 2620 w 748663"/>
                    <a:gd name="connsiteY12" fmla="*/ 784316 h 1057610"/>
                    <a:gd name="connsiteX13" fmla="*/ 99910 w 748663"/>
                    <a:gd name="connsiteY13" fmla="*/ 244802 h 1057610"/>
                    <a:gd name="connsiteX0" fmla="*/ 102728 w 751481"/>
                    <a:gd name="connsiteY0" fmla="*/ 244802 h 1057610"/>
                    <a:gd name="connsiteX1" fmla="*/ 152001 w 751481"/>
                    <a:gd name="connsiteY1" fmla="*/ 194796 h 1057610"/>
                    <a:gd name="connsiteX2" fmla="*/ 698431 w 751481"/>
                    <a:gd name="connsiteY2" fmla="*/ 11787 h 1057610"/>
                    <a:gd name="connsiteX3" fmla="*/ 745969 w 751481"/>
                    <a:gd name="connsiteY3" fmla="*/ 45948 h 1057610"/>
                    <a:gd name="connsiteX4" fmla="*/ 629654 w 751481"/>
                    <a:gd name="connsiteY4" fmla="*/ 615429 h 1057610"/>
                    <a:gd name="connsiteX5" fmla="*/ 589229 w 751481"/>
                    <a:gd name="connsiteY5" fmla="*/ 654242 h 1057610"/>
                    <a:gd name="connsiteX6" fmla="*/ 178879 w 751481"/>
                    <a:gd name="connsiteY6" fmla="*/ 783019 h 1057610"/>
                    <a:gd name="connsiteX7" fmla="*/ 374827 w 751481"/>
                    <a:gd name="connsiteY7" fmla="*/ 963946 h 1057610"/>
                    <a:gd name="connsiteX8" fmla="*/ 382353 w 751481"/>
                    <a:gd name="connsiteY8" fmla="*/ 1040037 h 1057610"/>
                    <a:gd name="connsiteX9" fmla="*/ 306080 w 751481"/>
                    <a:gd name="connsiteY9" fmla="*/ 1043078 h 1057610"/>
                    <a:gd name="connsiteX10" fmla="*/ 65816 w 751481"/>
                    <a:gd name="connsiteY10" fmla="*/ 821229 h 1057610"/>
                    <a:gd name="connsiteX11" fmla="*/ 30679 w 751481"/>
                    <a:gd name="connsiteY11" fmla="*/ 832334 h 1057610"/>
                    <a:gd name="connsiteX12" fmla="*/ 5438 w 751481"/>
                    <a:gd name="connsiteY12" fmla="*/ 784316 h 1057610"/>
                    <a:gd name="connsiteX13" fmla="*/ 102728 w 751481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48990" h="1057610">
                      <a:moveTo>
                        <a:pt x="100237" y="244802"/>
                      </a:moveTo>
                      <a:cubicBezTo>
                        <a:pt x="109925" y="208909"/>
                        <a:pt x="107868" y="210053"/>
                        <a:pt x="149510" y="194796"/>
                      </a:cubicBezTo>
                      <a:lnTo>
                        <a:pt x="695940" y="11787"/>
                      </a:lnTo>
                      <a:cubicBezTo>
                        <a:pt x="750037" y="-6165"/>
                        <a:pt x="755981" y="-9764"/>
                        <a:pt x="743478" y="45948"/>
                      </a:cubicBezTo>
                      <a:cubicBezTo>
                        <a:pt x="692134" y="296190"/>
                        <a:pt x="683357" y="317807"/>
                        <a:pt x="627163" y="615429"/>
                      </a:cubicBezTo>
                      <a:cubicBezTo>
                        <a:pt x="620343" y="646765"/>
                        <a:pt x="619087" y="644370"/>
                        <a:pt x="586738" y="654242"/>
                      </a:cubicBezTo>
                      <a:cubicBezTo>
                        <a:pt x="518638" y="680021"/>
                        <a:pt x="256954" y="756952"/>
                        <a:pt x="176388" y="783019"/>
                      </a:cubicBezTo>
                      <a:cubicBezTo>
                        <a:pt x="263670" y="867555"/>
                        <a:pt x="314826" y="911565"/>
                        <a:pt x="372336" y="963946"/>
                      </a:cubicBezTo>
                      <a:cubicBezTo>
                        <a:pt x="399521" y="988327"/>
                        <a:pt x="397005" y="1019133"/>
                        <a:pt x="379862" y="1040037"/>
                      </a:cubicBezTo>
                      <a:cubicBezTo>
                        <a:pt x="362542" y="1056456"/>
                        <a:pt x="330804" y="1068206"/>
                        <a:pt x="303589" y="1043078"/>
                      </a:cubicBezTo>
                      <a:cubicBezTo>
                        <a:pt x="199394" y="946873"/>
                        <a:pt x="183870" y="934638"/>
                        <a:pt x="63325" y="821229"/>
                      </a:cubicBezTo>
                      <a:cubicBezTo>
                        <a:pt x="48197" y="825322"/>
                        <a:pt x="44563" y="827746"/>
                        <a:pt x="28188" y="832334"/>
                      </a:cubicBezTo>
                      <a:cubicBezTo>
                        <a:pt x="-174" y="842564"/>
                        <a:pt x="-3875" y="835825"/>
                        <a:pt x="2947" y="784316"/>
                      </a:cubicBezTo>
                      <a:cubicBezTo>
                        <a:pt x="58484" y="488967"/>
                        <a:pt x="58166" y="483445"/>
                        <a:pt x="100237" y="2448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53" name="Rounded Rectangle 45"/>
                <p:cNvSpPr/>
                <p:nvPr/>
              </p:nvSpPr>
              <p:spPr>
                <a:xfrm>
                  <a:off x="244765" y="11510187"/>
                  <a:ext cx="1175642" cy="695466"/>
                </a:xfrm>
                <a:custGeom>
                  <a:avLst/>
                  <a:gdLst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6612"/>
                    <a:gd name="connsiteY0" fmla="*/ 241180 h 689116"/>
                    <a:gd name="connsiteX1" fmla="*/ 250705 w 1176612"/>
                    <a:gd name="connsiteY1" fmla="*/ 0 h 689116"/>
                    <a:gd name="connsiteX2" fmla="*/ 934055 w 1176612"/>
                    <a:gd name="connsiteY2" fmla="*/ 0 h 689116"/>
                    <a:gd name="connsiteX3" fmla="*/ 1153010 w 1176612"/>
                    <a:gd name="connsiteY3" fmla="*/ 241180 h 689116"/>
                    <a:gd name="connsiteX4" fmla="*/ 1175235 w 1176612"/>
                    <a:gd name="connsiteY4" fmla="*/ 441586 h 689116"/>
                    <a:gd name="connsiteX5" fmla="*/ 934055 w 1176612"/>
                    <a:gd name="connsiteY5" fmla="*/ 682766 h 689116"/>
                    <a:gd name="connsiteX6" fmla="*/ 250705 w 1176612"/>
                    <a:gd name="connsiteY6" fmla="*/ 689116 h 689116"/>
                    <a:gd name="connsiteX7" fmla="*/ 0 w 1176612"/>
                    <a:gd name="connsiteY7" fmla="*/ 441586 h 689116"/>
                    <a:gd name="connsiteX8" fmla="*/ 25400 w 1176612"/>
                    <a:gd name="connsiteY8" fmla="*/ 241180 h 689116"/>
                    <a:gd name="connsiteX0" fmla="*/ 25400 w 1176906"/>
                    <a:gd name="connsiteY0" fmla="*/ 241180 h 689116"/>
                    <a:gd name="connsiteX1" fmla="*/ 250705 w 1176906"/>
                    <a:gd name="connsiteY1" fmla="*/ 0 h 689116"/>
                    <a:gd name="connsiteX2" fmla="*/ 934055 w 1176906"/>
                    <a:gd name="connsiteY2" fmla="*/ 0 h 689116"/>
                    <a:gd name="connsiteX3" fmla="*/ 1153010 w 1176906"/>
                    <a:gd name="connsiteY3" fmla="*/ 241180 h 689116"/>
                    <a:gd name="connsiteX4" fmla="*/ 1175235 w 1176906"/>
                    <a:gd name="connsiteY4" fmla="*/ 441586 h 689116"/>
                    <a:gd name="connsiteX5" fmla="*/ 934055 w 1176906"/>
                    <a:gd name="connsiteY5" fmla="*/ 682766 h 689116"/>
                    <a:gd name="connsiteX6" fmla="*/ 250705 w 1176906"/>
                    <a:gd name="connsiteY6" fmla="*/ 689116 h 689116"/>
                    <a:gd name="connsiteX7" fmla="*/ 0 w 1176906"/>
                    <a:gd name="connsiteY7" fmla="*/ 441586 h 689116"/>
                    <a:gd name="connsiteX8" fmla="*/ 25400 w 1176906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65353 w 1178410"/>
                    <a:gd name="connsiteY2" fmla="*/ 83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8212 h 716148"/>
                    <a:gd name="connsiteX1" fmla="*/ 301505 w 1178410"/>
                    <a:gd name="connsiteY1" fmla="*/ 17507 h 716148"/>
                    <a:gd name="connsiteX2" fmla="*/ 368503 w 1178410"/>
                    <a:gd name="connsiteY2" fmla="*/ 59620 h 716148"/>
                    <a:gd name="connsiteX3" fmla="*/ 587578 w 1178410"/>
                    <a:gd name="connsiteY3" fmla="*/ 138995 h 716148"/>
                    <a:gd name="connsiteX4" fmla="*/ 876905 w 1178410"/>
                    <a:gd name="connsiteY4" fmla="*/ 17507 h 716148"/>
                    <a:gd name="connsiteX5" fmla="*/ 1153010 w 1178410"/>
                    <a:gd name="connsiteY5" fmla="*/ 268212 h 716148"/>
                    <a:gd name="connsiteX6" fmla="*/ 1178410 w 1178410"/>
                    <a:gd name="connsiteY6" fmla="*/ 478143 h 716148"/>
                    <a:gd name="connsiteX7" fmla="*/ 930880 w 1178410"/>
                    <a:gd name="connsiteY7" fmla="*/ 716148 h 716148"/>
                    <a:gd name="connsiteX8" fmla="*/ 250705 w 1178410"/>
                    <a:gd name="connsiteY8" fmla="*/ 716148 h 716148"/>
                    <a:gd name="connsiteX9" fmla="*/ 0 w 1178410"/>
                    <a:gd name="connsiteY9" fmla="*/ 468618 h 716148"/>
                    <a:gd name="connsiteX10" fmla="*/ 25400 w 1178410"/>
                    <a:gd name="connsiteY10" fmla="*/ 268212 h 716148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368503 w 1178410"/>
                    <a:gd name="connsiteY2" fmla="*/ 421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60632 h 708568"/>
                    <a:gd name="connsiteX1" fmla="*/ 301505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60632 h 708568"/>
                    <a:gd name="connsiteX1" fmla="*/ 285630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5982 h 723918"/>
                    <a:gd name="connsiteX1" fmla="*/ 285630 w 1178410"/>
                    <a:gd name="connsiteY1" fmla="*/ 25277 h 723918"/>
                    <a:gd name="connsiteX2" fmla="*/ 311353 w 1178410"/>
                    <a:gd name="connsiteY2" fmla="*/ 26115 h 723918"/>
                    <a:gd name="connsiteX3" fmla="*/ 587578 w 1178410"/>
                    <a:gd name="connsiteY3" fmla="*/ 146765 h 723918"/>
                    <a:gd name="connsiteX4" fmla="*/ 876905 w 1178410"/>
                    <a:gd name="connsiteY4" fmla="*/ 25277 h 723918"/>
                    <a:gd name="connsiteX5" fmla="*/ 1153010 w 1178410"/>
                    <a:gd name="connsiteY5" fmla="*/ 275982 h 723918"/>
                    <a:gd name="connsiteX6" fmla="*/ 1178410 w 1178410"/>
                    <a:gd name="connsiteY6" fmla="*/ 485913 h 723918"/>
                    <a:gd name="connsiteX7" fmla="*/ 930880 w 1178410"/>
                    <a:gd name="connsiteY7" fmla="*/ 723918 h 723918"/>
                    <a:gd name="connsiteX8" fmla="*/ 250705 w 1178410"/>
                    <a:gd name="connsiteY8" fmla="*/ 723918 h 723918"/>
                    <a:gd name="connsiteX9" fmla="*/ 0 w 1178410"/>
                    <a:gd name="connsiteY9" fmla="*/ 476388 h 723918"/>
                    <a:gd name="connsiteX10" fmla="*/ 25400 w 1178410"/>
                    <a:gd name="connsiteY10" fmla="*/ 275982 h 723918"/>
                    <a:gd name="connsiteX0" fmla="*/ 25400 w 1178410"/>
                    <a:gd name="connsiteY0" fmla="*/ 252012 h 699948"/>
                    <a:gd name="connsiteX1" fmla="*/ 285630 w 1178410"/>
                    <a:gd name="connsiteY1" fmla="*/ 1307 h 699948"/>
                    <a:gd name="connsiteX2" fmla="*/ 311353 w 1178410"/>
                    <a:gd name="connsiteY2" fmla="*/ 2145 h 699948"/>
                    <a:gd name="connsiteX3" fmla="*/ 587578 w 1178410"/>
                    <a:gd name="connsiteY3" fmla="*/ 122795 h 699948"/>
                    <a:gd name="connsiteX4" fmla="*/ 876905 w 1178410"/>
                    <a:gd name="connsiteY4" fmla="*/ 1307 h 699948"/>
                    <a:gd name="connsiteX5" fmla="*/ 1153010 w 1178410"/>
                    <a:gd name="connsiteY5" fmla="*/ 252012 h 699948"/>
                    <a:gd name="connsiteX6" fmla="*/ 1178410 w 1178410"/>
                    <a:gd name="connsiteY6" fmla="*/ 461943 h 699948"/>
                    <a:gd name="connsiteX7" fmla="*/ 930880 w 1178410"/>
                    <a:gd name="connsiteY7" fmla="*/ 699948 h 699948"/>
                    <a:gd name="connsiteX8" fmla="*/ 250705 w 1178410"/>
                    <a:gd name="connsiteY8" fmla="*/ 699948 h 699948"/>
                    <a:gd name="connsiteX9" fmla="*/ 0 w 1178410"/>
                    <a:gd name="connsiteY9" fmla="*/ 452418 h 699948"/>
                    <a:gd name="connsiteX10" fmla="*/ 25400 w 1178410"/>
                    <a:gd name="connsiteY10" fmla="*/ 252012 h 699948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1470 h 699406"/>
                    <a:gd name="connsiteX1" fmla="*/ 285630 w 1178410"/>
                    <a:gd name="connsiteY1" fmla="*/ 765 h 699406"/>
                    <a:gd name="connsiteX2" fmla="*/ 327228 w 1178410"/>
                    <a:gd name="connsiteY2" fmla="*/ 4778 h 699406"/>
                    <a:gd name="connsiteX3" fmla="*/ 587578 w 1178410"/>
                    <a:gd name="connsiteY3" fmla="*/ 122253 h 699406"/>
                    <a:gd name="connsiteX4" fmla="*/ 876905 w 1178410"/>
                    <a:gd name="connsiteY4" fmla="*/ 765 h 699406"/>
                    <a:gd name="connsiteX5" fmla="*/ 1153010 w 1178410"/>
                    <a:gd name="connsiteY5" fmla="*/ 251470 h 699406"/>
                    <a:gd name="connsiteX6" fmla="*/ 1178410 w 1178410"/>
                    <a:gd name="connsiteY6" fmla="*/ 461401 h 699406"/>
                    <a:gd name="connsiteX7" fmla="*/ 930880 w 1178410"/>
                    <a:gd name="connsiteY7" fmla="*/ 699406 h 699406"/>
                    <a:gd name="connsiteX8" fmla="*/ 250705 w 1178410"/>
                    <a:gd name="connsiteY8" fmla="*/ 699406 h 699406"/>
                    <a:gd name="connsiteX9" fmla="*/ 0 w 1178410"/>
                    <a:gd name="connsiteY9" fmla="*/ 451876 h 699406"/>
                    <a:gd name="connsiteX10" fmla="*/ 25400 w 1178410"/>
                    <a:gd name="connsiteY10" fmla="*/ 251470 h 699406"/>
                    <a:gd name="connsiteX0" fmla="*/ 25400 w 1178410"/>
                    <a:gd name="connsiteY0" fmla="*/ 255855 h 703791"/>
                    <a:gd name="connsiteX1" fmla="*/ 285630 w 1178410"/>
                    <a:gd name="connsiteY1" fmla="*/ 5150 h 703791"/>
                    <a:gd name="connsiteX2" fmla="*/ 327228 w 1178410"/>
                    <a:gd name="connsiteY2" fmla="*/ 2813 h 703791"/>
                    <a:gd name="connsiteX3" fmla="*/ 587578 w 1178410"/>
                    <a:gd name="connsiteY3" fmla="*/ 126638 h 703791"/>
                    <a:gd name="connsiteX4" fmla="*/ 876905 w 1178410"/>
                    <a:gd name="connsiteY4" fmla="*/ 5150 h 703791"/>
                    <a:gd name="connsiteX5" fmla="*/ 1153010 w 1178410"/>
                    <a:gd name="connsiteY5" fmla="*/ 255855 h 703791"/>
                    <a:gd name="connsiteX6" fmla="*/ 1178410 w 1178410"/>
                    <a:gd name="connsiteY6" fmla="*/ 465786 h 703791"/>
                    <a:gd name="connsiteX7" fmla="*/ 930880 w 1178410"/>
                    <a:gd name="connsiteY7" fmla="*/ 703791 h 703791"/>
                    <a:gd name="connsiteX8" fmla="*/ 250705 w 1178410"/>
                    <a:gd name="connsiteY8" fmla="*/ 703791 h 703791"/>
                    <a:gd name="connsiteX9" fmla="*/ 0 w 1178410"/>
                    <a:gd name="connsiteY9" fmla="*/ 456261 h 703791"/>
                    <a:gd name="connsiteX10" fmla="*/ 25400 w 1178410"/>
                    <a:gd name="connsiteY10" fmla="*/ 255855 h 703791"/>
                    <a:gd name="connsiteX0" fmla="*/ 25400 w 1178410"/>
                    <a:gd name="connsiteY0" fmla="*/ 251471 h 699407"/>
                    <a:gd name="connsiteX1" fmla="*/ 285630 w 1178410"/>
                    <a:gd name="connsiteY1" fmla="*/ 766 h 699407"/>
                    <a:gd name="connsiteX2" fmla="*/ 330403 w 1178410"/>
                    <a:gd name="connsiteY2" fmla="*/ 4779 h 699407"/>
                    <a:gd name="connsiteX3" fmla="*/ 587578 w 1178410"/>
                    <a:gd name="connsiteY3" fmla="*/ 122254 h 699407"/>
                    <a:gd name="connsiteX4" fmla="*/ 876905 w 1178410"/>
                    <a:gd name="connsiteY4" fmla="*/ 766 h 699407"/>
                    <a:gd name="connsiteX5" fmla="*/ 1153010 w 1178410"/>
                    <a:gd name="connsiteY5" fmla="*/ 251471 h 699407"/>
                    <a:gd name="connsiteX6" fmla="*/ 1178410 w 1178410"/>
                    <a:gd name="connsiteY6" fmla="*/ 461402 h 699407"/>
                    <a:gd name="connsiteX7" fmla="*/ 930880 w 1178410"/>
                    <a:gd name="connsiteY7" fmla="*/ 699407 h 699407"/>
                    <a:gd name="connsiteX8" fmla="*/ 250705 w 1178410"/>
                    <a:gd name="connsiteY8" fmla="*/ 699407 h 699407"/>
                    <a:gd name="connsiteX9" fmla="*/ 0 w 1178410"/>
                    <a:gd name="connsiteY9" fmla="*/ 451877 h 699407"/>
                    <a:gd name="connsiteX10" fmla="*/ 25400 w 1178410"/>
                    <a:gd name="connsiteY10" fmla="*/ 251471 h 699407"/>
                    <a:gd name="connsiteX0" fmla="*/ 25400 w 1178410"/>
                    <a:gd name="connsiteY0" fmla="*/ 253414 h 701350"/>
                    <a:gd name="connsiteX1" fmla="*/ 285630 w 1178410"/>
                    <a:gd name="connsiteY1" fmla="*/ 2709 h 701350"/>
                    <a:gd name="connsiteX2" fmla="*/ 330403 w 1178410"/>
                    <a:gd name="connsiteY2" fmla="*/ 3547 h 701350"/>
                    <a:gd name="connsiteX3" fmla="*/ 587578 w 1178410"/>
                    <a:gd name="connsiteY3" fmla="*/ 124197 h 701350"/>
                    <a:gd name="connsiteX4" fmla="*/ 876905 w 1178410"/>
                    <a:gd name="connsiteY4" fmla="*/ 2709 h 701350"/>
                    <a:gd name="connsiteX5" fmla="*/ 1153010 w 1178410"/>
                    <a:gd name="connsiteY5" fmla="*/ 253414 h 701350"/>
                    <a:gd name="connsiteX6" fmla="*/ 1178410 w 1178410"/>
                    <a:gd name="connsiteY6" fmla="*/ 463345 h 701350"/>
                    <a:gd name="connsiteX7" fmla="*/ 930880 w 1178410"/>
                    <a:gd name="connsiteY7" fmla="*/ 701350 h 701350"/>
                    <a:gd name="connsiteX8" fmla="*/ 250705 w 1178410"/>
                    <a:gd name="connsiteY8" fmla="*/ 701350 h 701350"/>
                    <a:gd name="connsiteX9" fmla="*/ 0 w 1178410"/>
                    <a:gd name="connsiteY9" fmla="*/ 453820 h 701350"/>
                    <a:gd name="connsiteX10" fmla="*/ 25400 w 1178410"/>
                    <a:gd name="connsiteY10" fmla="*/ 253414 h 701350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29865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1007 h 708943"/>
                    <a:gd name="connsiteX1" fmla="*/ 241180 w 1178410"/>
                    <a:gd name="connsiteY1" fmla="*/ 13477 h 708943"/>
                    <a:gd name="connsiteX2" fmla="*/ 301828 w 1178410"/>
                    <a:gd name="connsiteY2" fmla="*/ 14315 h 708943"/>
                    <a:gd name="connsiteX3" fmla="*/ 587578 w 1178410"/>
                    <a:gd name="connsiteY3" fmla="*/ 131790 h 708943"/>
                    <a:gd name="connsiteX4" fmla="*/ 876905 w 1178410"/>
                    <a:gd name="connsiteY4" fmla="*/ 10302 h 708943"/>
                    <a:gd name="connsiteX5" fmla="*/ 921519 w 1178410"/>
                    <a:gd name="connsiteY5" fmla="*/ 8058 h 708943"/>
                    <a:gd name="connsiteX6" fmla="*/ 1153010 w 1178410"/>
                    <a:gd name="connsiteY6" fmla="*/ 261007 h 708943"/>
                    <a:gd name="connsiteX7" fmla="*/ 1178410 w 1178410"/>
                    <a:gd name="connsiteY7" fmla="*/ 470938 h 708943"/>
                    <a:gd name="connsiteX8" fmla="*/ 930880 w 1178410"/>
                    <a:gd name="connsiteY8" fmla="*/ 708943 h 708943"/>
                    <a:gd name="connsiteX9" fmla="*/ 250705 w 1178410"/>
                    <a:gd name="connsiteY9" fmla="*/ 708943 h 708943"/>
                    <a:gd name="connsiteX10" fmla="*/ 0 w 1178410"/>
                    <a:gd name="connsiteY10" fmla="*/ 461413 h 708943"/>
                    <a:gd name="connsiteX11" fmla="*/ 25400 w 1178410"/>
                    <a:gd name="connsiteY11" fmla="*/ 261007 h 70894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0002 h 707938"/>
                    <a:gd name="connsiteX1" fmla="*/ 241180 w 1178410"/>
                    <a:gd name="connsiteY1" fmla="*/ 12472 h 707938"/>
                    <a:gd name="connsiteX2" fmla="*/ 301828 w 1178410"/>
                    <a:gd name="connsiteY2" fmla="*/ 13310 h 707938"/>
                    <a:gd name="connsiteX3" fmla="*/ 587578 w 1178410"/>
                    <a:gd name="connsiteY3" fmla="*/ 130785 h 707938"/>
                    <a:gd name="connsiteX4" fmla="*/ 876905 w 1178410"/>
                    <a:gd name="connsiteY4" fmla="*/ 9297 h 707938"/>
                    <a:gd name="connsiteX5" fmla="*/ 921519 w 1178410"/>
                    <a:gd name="connsiteY5" fmla="*/ 10228 h 707938"/>
                    <a:gd name="connsiteX6" fmla="*/ 1153010 w 1178410"/>
                    <a:gd name="connsiteY6" fmla="*/ 260002 h 707938"/>
                    <a:gd name="connsiteX7" fmla="*/ 1178410 w 1178410"/>
                    <a:gd name="connsiteY7" fmla="*/ 469933 h 707938"/>
                    <a:gd name="connsiteX8" fmla="*/ 930880 w 1178410"/>
                    <a:gd name="connsiteY8" fmla="*/ 707938 h 707938"/>
                    <a:gd name="connsiteX9" fmla="*/ 250705 w 1178410"/>
                    <a:gd name="connsiteY9" fmla="*/ 707938 h 707938"/>
                    <a:gd name="connsiteX10" fmla="*/ 0 w 1178410"/>
                    <a:gd name="connsiteY10" fmla="*/ 460408 h 707938"/>
                    <a:gd name="connsiteX11" fmla="*/ 25400 w 1178410"/>
                    <a:gd name="connsiteY11" fmla="*/ 260002 h 707938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402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0705 h 698641"/>
                    <a:gd name="connsiteX1" fmla="*/ 263405 w 1178410"/>
                    <a:gd name="connsiteY1" fmla="*/ 3175 h 698641"/>
                    <a:gd name="connsiteX2" fmla="*/ 298653 w 1178410"/>
                    <a:gd name="connsiteY2" fmla="*/ 4013 h 698641"/>
                    <a:gd name="connsiteX3" fmla="*/ 584403 w 1178410"/>
                    <a:gd name="connsiteY3" fmla="*/ 121488 h 698641"/>
                    <a:gd name="connsiteX4" fmla="*/ 886430 w 1178410"/>
                    <a:gd name="connsiteY4" fmla="*/ 0 h 698641"/>
                    <a:gd name="connsiteX5" fmla="*/ 921519 w 1178410"/>
                    <a:gd name="connsiteY5" fmla="*/ 931 h 698641"/>
                    <a:gd name="connsiteX6" fmla="*/ 1153010 w 1178410"/>
                    <a:gd name="connsiteY6" fmla="*/ 250705 h 698641"/>
                    <a:gd name="connsiteX7" fmla="*/ 1178410 w 1178410"/>
                    <a:gd name="connsiteY7" fmla="*/ 460636 h 698641"/>
                    <a:gd name="connsiteX8" fmla="*/ 930880 w 1178410"/>
                    <a:gd name="connsiteY8" fmla="*/ 698641 h 698641"/>
                    <a:gd name="connsiteX9" fmla="*/ 250705 w 1178410"/>
                    <a:gd name="connsiteY9" fmla="*/ 698641 h 698641"/>
                    <a:gd name="connsiteX10" fmla="*/ 0 w 1178410"/>
                    <a:gd name="connsiteY10" fmla="*/ 451111 h 698641"/>
                    <a:gd name="connsiteX11" fmla="*/ 25400 w 1178410"/>
                    <a:gd name="connsiteY11" fmla="*/ 250705 h 698641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0080 w 1178410"/>
                    <a:gd name="connsiteY4" fmla="*/ 2318 h 700959"/>
                    <a:gd name="connsiteX5" fmla="*/ 9215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60248 h 708184"/>
                    <a:gd name="connsiteX1" fmla="*/ 263405 w 1178410"/>
                    <a:gd name="connsiteY1" fmla="*/ 12718 h 708184"/>
                    <a:gd name="connsiteX2" fmla="*/ 298653 w 1178410"/>
                    <a:gd name="connsiteY2" fmla="*/ 13556 h 708184"/>
                    <a:gd name="connsiteX3" fmla="*/ 584403 w 1178410"/>
                    <a:gd name="connsiteY3" fmla="*/ 131031 h 708184"/>
                    <a:gd name="connsiteX4" fmla="*/ 880080 w 1178410"/>
                    <a:gd name="connsiteY4" fmla="*/ 18 h 708184"/>
                    <a:gd name="connsiteX5" fmla="*/ 921519 w 1178410"/>
                    <a:gd name="connsiteY5" fmla="*/ 7299 h 708184"/>
                    <a:gd name="connsiteX6" fmla="*/ 1153010 w 1178410"/>
                    <a:gd name="connsiteY6" fmla="*/ 260248 h 708184"/>
                    <a:gd name="connsiteX7" fmla="*/ 1178410 w 1178410"/>
                    <a:gd name="connsiteY7" fmla="*/ 470179 h 708184"/>
                    <a:gd name="connsiteX8" fmla="*/ 930880 w 1178410"/>
                    <a:gd name="connsiteY8" fmla="*/ 708184 h 708184"/>
                    <a:gd name="connsiteX9" fmla="*/ 250705 w 1178410"/>
                    <a:gd name="connsiteY9" fmla="*/ 708184 h 708184"/>
                    <a:gd name="connsiteX10" fmla="*/ 0 w 1178410"/>
                    <a:gd name="connsiteY10" fmla="*/ 460654 h 708184"/>
                    <a:gd name="connsiteX11" fmla="*/ 25400 w 1178410"/>
                    <a:gd name="connsiteY11" fmla="*/ 260248 h 708184"/>
                    <a:gd name="connsiteX0" fmla="*/ 25400 w 1178410"/>
                    <a:gd name="connsiteY0" fmla="*/ 253926 h 701862"/>
                    <a:gd name="connsiteX1" fmla="*/ 263405 w 1178410"/>
                    <a:gd name="connsiteY1" fmla="*/ 6396 h 701862"/>
                    <a:gd name="connsiteX2" fmla="*/ 298653 w 1178410"/>
                    <a:gd name="connsiteY2" fmla="*/ 7234 h 701862"/>
                    <a:gd name="connsiteX3" fmla="*/ 584403 w 1178410"/>
                    <a:gd name="connsiteY3" fmla="*/ 124709 h 701862"/>
                    <a:gd name="connsiteX4" fmla="*/ 880080 w 1178410"/>
                    <a:gd name="connsiteY4" fmla="*/ 46 h 701862"/>
                    <a:gd name="connsiteX5" fmla="*/ 921519 w 1178410"/>
                    <a:gd name="connsiteY5" fmla="*/ 977 h 701862"/>
                    <a:gd name="connsiteX6" fmla="*/ 1153010 w 1178410"/>
                    <a:gd name="connsiteY6" fmla="*/ 253926 h 701862"/>
                    <a:gd name="connsiteX7" fmla="*/ 1178410 w 1178410"/>
                    <a:gd name="connsiteY7" fmla="*/ 463857 h 701862"/>
                    <a:gd name="connsiteX8" fmla="*/ 930880 w 1178410"/>
                    <a:gd name="connsiteY8" fmla="*/ 701862 h 701862"/>
                    <a:gd name="connsiteX9" fmla="*/ 250705 w 1178410"/>
                    <a:gd name="connsiteY9" fmla="*/ 701862 h 701862"/>
                    <a:gd name="connsiteX10" fmla="*/ 0 w 1178410"/>
                    <a:gd name="connsiteY10" fmla="*/ 454332 h 701862"/>
                    <a:gd name="connsiteX11" fmla="*/ 25400 w 1178410"/>
                    <a:gd name="connsiteY11" fmla="*/ 253926 h 701862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0751 h 698687"/>
                    <a:gd name="connsiteX1" fmla="*/ 263405 w 1178410"/>
                    <a:gd name="connsiteY1" fmla="*/ 3221 h 698687"/>
                    <a:gd name="connsiteX2" fmla="*/ 298653 w 1178410"/>
                    <a:gd name="connsiteY2" fmla="*/ 4059 h 698687"/>
                    <a:gd name="connsiteX3" fmla="*/ 584403 w 1178410"/>
                    <a:gd name="connsiteY3" fmla="*/ 121534 h 698687"/>
                    <a:gd name="connsiteX4" fmla="*/ 880080 w 1178410"/>
                    <a:gd name="connsiteY4" fmla="*/ 46 h 698687"/>
                    <a:gd name="connsiteX5" fmla="*/ 921519 w 1178410"/>
                    <a:gd name="connsiteY5" fmla="*/ 977 h 698687"/>
                    <a:gd name="connsiteX6" fmla="*/ 1153010 w 1178410"/>
                    <a:gd name="connsiteY6" fmla="*/ 250751 h 698687"/>
                    <a:gd name="connsiteX7" fmla="*/ 1178410 w 1178410"/>
                    <a:gd name="connsiteY7" fmla="*/ 460682 h 698687"/>
                    <a:gd name="connsiteX8" fmla="*/ 930880 w 1178410"/>
                    <a:gd name="connsiteY8" fmla="*/ 698687 h 698687"/>
                    <a:gd name="connsiteX9" fmla="*/ 250705 w 1178410"/>
                    <a:gd name="connsiteY9" fmla="*/ 698687 h 698687"/>
                    <a:gd name="connsiteX10" fmla="*/ 0 w 1178410"/>
                    <a:gd name="connsiteY10" fmla="*/ 451157 h 698687"/>
                    <a:gd name="connsiteX11" fmla="*/ 25400 w 1178410"/>
                    <a:gd name="connsiteY11" fmla="*/ 250751 h 698687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08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6430 w 1178410"/>
                    <a:gd name="connsiteY4" fmla="*/ 2244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50750 h 698686"/>
                    <a:gd name="connsiteX1" fmla="*/ 263405 w 1178410"/>
                    <a:gd name="connsiteY1" fmla="*/ 3220 h 698686"/>
                    <a:gd name="connsiteX2" fmla="*/ 298653 w 1178410"/>
                    <a:gd name="connsiteY2" fmla="*/ 4058 h 698686"/>
                    <a:gd name="connsiteX3" fmla="*/ 584403 w 1178410"/>
                    <a:gd name="connsiteY3" fmla="*/ 121533 h 698686"/>
                    <a:gd name="connsiteX4" fmla="*/ 889605 w 1178410"/>
                    <a:gd name="connsiteY4" fmla="*/ 45 h 698686"/>
                    <a:gd name="connsiteX5" fmla="*/ 921519 w 1178410"/>
                    <a:gd name="connsiteY5" fmla="*/ 976 h 698686"/>
                    <a:gd name="connsiteX6" fmla="*/ 1153010 w 1178410"/>
                    <a:gd name="connsiteY6" fmla="*/ 250750 h 698686"/>
                    <a:gd name="connsiteX7" fmla="*/ 1178410 w 1178410"/>
                    <a:gd name="connsiteY7" fmla="*/ 460681 h 698686"/>
                    <a:gd name="connsiteX8" fmla="*/ 930880 w 1178410"/>
                    <a:gd name="connsiteY8" fmla="*/ 698686 h 698686"/>
                    <a:gd name="connsiteX9" fmla="*/ 250705 w 1178410"/>
                    <a:gd name="connsiteY9" fmla="*/ 698686 h 698686"/>
                    <a:gd name="connsiteX10" fmla="*/ 0 w 1178410"/>
                    <a:gd name="connsiteY10" fmla="*/ 451156 h 698686"/>
                    <a:gd name="connsiteX11" fmla="*/ 25400 w 1178410"/>
                    <a:gd name="connsiteY11" fmla="*/ 250750 h 698686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38805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86430 w 1178410"/>
                    <a:gd name="connsiteY4" fmla="*/ 5452 h 697743"/>
                    <a:gd name="connsiteX5" fmla="*/ 9215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1044 w 1178410"/>
                    <a:gd name="connsiteY5" fmla="*/ 728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3175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74 h 695510"/>
                    <a:gd name="connsiteX1" fmla="*/ 263405 w 1178410"/>
                    <a:gd name="connsiteY1" fmla="*/ 44 h 695510"/>
                    <a:gd name="connsiteX2" fmla="*/ 298653 w 1178410"/>
                    <a:gd name="connsiteY2" fmla="*/ 882 h 695510"/>
                    <a:gd name="connsiteX3" fmla="*/ 584403 w 1178410"/>
                    <a:gd name="connsiteY3" fmla="*/ 118357 h 695510"/>
                    <a:gd name="connsiteX4" fmla="*/ 940405 w 1178410"/>
                    <a:gd name="connsiteY4" fmla="*/ 44 h 695510"/>
                    <a:gd name="connsiteX5" fmla="*/ 934219 w 1178410"/>
                    <a:gd name="connsiteY5" fmla="*/ 4150 h 695510"/>
                    <a:gd name="connsiteX6" fmla="*/ 1153010 w 1178410"/>
                    <a:gd name="connsiteY6" fmla="*/ 247574 h 695510"/>
                    <a:gd name="connsiteX7" fmla="*/ 1178410 w 1178410"/>
                    <a:gd name="connsiteY7" fmla="*/ 457505 h 695510"/>
                    <a:gd name="connsiteX8" fmla="*/ 930880 w 1178410"/>
                    <a:gd name="connsiteY8" fmla="*/ 695510 h 695510"/>
                    <a:gd name="connsiteX9" fmla="*/ 250705 w 1178410"/>
                    <a:gd name="connsiteY9" fmla="*/ 695510 h 695510"/>
                    <a:gd name="connsiteX10" fmla="*/ 0 w 1178410"/>
                    <a:gd name="connsiteY10" fmla="*/ 447980 h 695510"/>
                    <a:gd name="connsiteX11" fmla="*/ 25400 w 1178410"/>
                    <a:gd name="connsiteY11" fmla="*/ 247574 h 695510"/>
                    <a:gd name="connsiteX0" fmla="*/ 25400 w 1178410"/>
                    <a:gd name="connsiteY0" fmla="*/ 247679 h 695615"/>
                    <a:gd name="connsiteX1" fmla="*/ 263405 w 1178410"/>
                    <a:gd name="connsiteY1" fmla="*/ 149 h 695615"/>
                    <a:gd name="connsiteX2" fmla="*/ 298653 w 1178410"/>
                    <a:gd name="connsiteY2" fmla="*/ 987 h 695615"/>
                    <a:gd name="connsiteX3" fmla="*/ 584403 w 1178410"/>
                    <a:gd name="connsiteY3" fmla="*/ 118462 h 695615"/>
                    <a:gd name="connsiteX4" fmla="*/ 940405 w 1178410"/>
                    <a:gd name="connsiteY4" fmla="*/ 149 h 695615"/>
                    <a:gd name="connsiteX5" fmla="*/ 943744 w 1178410"/>
                    <a:gd name="connsiteY5" fmla="*/ 1080 h 695615"/>
                    <a:gd name="connsiteX6" fmla="*/ 1153010 w 1178410"/>
                    <a:gd name="connsiteY6" fmla="*/ 247679 h 695615"/>
                    <a:gd name="connsiteX7" fmla="*/ 1178410 w 1178410"/>
                    <a:gd name="connsiteY7" fmla="*/ 457610 h 695615"/>
                    <a:gd name="connsiteX8" fmla="*/ 930880 w 1178410"/>
                    <a:gd name="connsiteY8" fmla="*/ 695615 h 695615"/>
                    <a:gd name="connsiteX9" fmla="*/ 250705 w 1178410"/>
                    <a:gd name="connsiteY9" fmla="*/ 695615 h 695615"/>
                    <a:gd name="connsiteX10" fmla="*/ 0 w 1178410"/>
                    <a:gd name="connsiteY10" fmla="*/ 448085 h 695615"/>
                    <a:gd name="connsiteX11" fmla="*/ 25400 w 1178410"/>
                    <a:gd name="connsiteY11" fmla="*/ 247679 h 695615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880244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978669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7680 h 695616"/>
                    <a:gd name="connsiteX1" fmla="*/ 263405 w 1178410"/>
                    <a:gd name="connsiteY1" fmla="*/ 150 h 695616"/>
                    <a:gd name="connsiteX2" fmla="*/ 298653 w 1178410"/>
                    <a:gd name="connsiteY2" fmla="*/ 988 h 695616"/>
                    <a:gd name="connsiteX3" fmla="*/ 584403 w 1178410"/>
                    <a:gd name="connsiteY3" fmla="*/ 118463 h 695616"/>
                    <a:gd name="connsiteX4" fmla="*/ 940405 w 1178410"/>
                    <a:gd name="connsiteY4" fmla="*/ 150 h 695616"/>
                    <a:gd name="connsiteX5" fmla="*/ 969144 w 1178410"/>
                    <a:gd name="connsiteY5" fmla="*/ 1081 h 695616"/>
                    <a:gd name="connsiteX6" fmla="*/ 1153010 w 1178410"/>
                    <a:gd name="connsiteY6" fmla="*/ 247680 h 695616"/>
                    <a:gd name="connsiteX7" fmla="*/ 1178410 w 1178410"/>
                    <a:gd name="connsiteY7" fmla="*/ 457611 h 695616"/>
                    <a:gd name="connsiteX8" fmla="*/ 930880 w 1178410"/>
                    <a:gd name="connsiteY8" fmla="*/ 695616 h 695616"/>
                    <a:gd name="connsiteX9" fmla="*/ 250705 w 1178410"/>
                    <a:gd name="connsiteY9" fmla="*/ 695616 h 695616"/>
                    <a:gd name="connsiteX10" fmla="*/ 0 w 1178410"/>
                    <a:gd name="connsiteY10" fmla="*/ 448086 h 695616"/>
                    <a:gd name="connsiteX11" fmla="*/ 25400 w 1178410"/>
                    <a:gd name="connsiteY11" fmla="*/ 247680 h 69561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32455 w 1178410"/>
                    <a:gd name="connsiteY4" fmla="*/ 3175 h 695466"/>
                    <a:gd name="connsiteX5" fmla="*/ 969144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32455 w 1178410"/>
                    <a:gd name="connsiteY4" fmla="*/ 5452 h 697743"/>
                    <a:gd name="connsiteX5" fmla="*/ 9342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7690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849 h 697785"/>
                    <a:gd name="connsiteX1" fmla="*/ 263405 w 1178410"/>
                    <a:gd name="connsiteY1" fmla="*/ 2319 h 697785"/>
                    <a:gd name="connsiteX2" fmla="*/ 298653 w 1178410"/>
                    <a:gd name="connsiteY2" fmla="*/ 3157 h 697785"/>
                    <a:gd name="connsiteX3" fmla="*/ 584403 w 1178410"/>
                    <a:gd name="connsiteY3" fmla="*/ 120632 h 697785"/>
                    <a:gd name="connsiteX4" fmla="*/ 883255 w 1178410"/>
                    <a:gd name="connsiteY4" fmla="*/ 2319 h 697785"/>
                    <a:gd name="connsiteX5" fmla="*/ 934219 w 1178410"/>
                    <a:gd name="connsiteY5" fmla="*/ 75 h 697785"/>
                    <a:gd name="connsiteX6" fmla="*/ 1153010 w 1178410"/>
                    <a:gd name="connsiteY6" fmla="*/ 249849 h 697785"/>
                    <a:gd name="connsiteX7" fmla="*/ 1178410 w 1178410"/>
                    <a:gd name="connsiteY7" fmla="*/ 459780 h 697785"/>
                    <a:gd name="connsiteX8" fmla="*/ 930880 w 1178410"/>
                    <a:gd name="connsiteY8" fmla="*/ 697785 h 697785"/>
                    <a:gd name="connsiteX9" fmla="*/ 250705 w 1178410"/>
                    <a:gd name="connsiteY9" fmla="*/ 697785 h 697785"/>
                    <a:gd name="connsiteX10" fmla="*/ 0 w 1178410"/>
                    <a:gd name="connsiteY10" fmla="*/ 450255 h 697785"/>
                    <a:gd name="connsiteX11" fmla="*/ 25400 w 1178410"/>
                    <a:gd name="connsiteY11" fmla="*/ 249849 h 697785"/>
                    <a:gd name="connsiteX0" fmla="*/ 25400 w 1178410"/>
                    <a:gd name="connsiteY0" fmla="*/ 257080 h 705016"/>
                    <a:gd name="connsiteX1" fmla="*/ 263405 w 1178410"/>
                    <a:gd name="connsiteY1" fmla="*/ 9550 h 705016"/>
                    <a:gd name="connsiteX2" fmla="*/ 298653 w 1178410"/>
                    <a:gd name="connsiteY2" fmla="*/ 10388 h 705016"/>
                    <a:gd name="connsiteX3" fmla="*/ 584403 w 1178410"/>
                    <a:gd name="connsiteY3" fmla="*/ 127863 h 705016"/>
                    <a:gd name="connsiteX4" fmla="*/ 883255 w 1178410"/>
                    <a:gd name="connsiteY4" fmla="*/ 25 h 705016"/>
                    <a:gd name="connsiteX5" fmla="*/ 934219 w 1178410"/>
                    <a:gd name="connsiteY5" fmla="*/ 7306 h 705016"/>
                    <a:gd name="connsiteX6" fmla="*/ 1153010 w 1178410"/>
                    <a:gd name="connsiteY6" fmla="*/ 257080 h 705016"/>
                    <a:gd name="connsiteX7" fmla="*/ 1178410 w 1178410"/>
                    <a:gd name="connsiteY7" fmla="*/ 467011 h 705016"/>
                    <a:gd name="connsiteX8" fmla="*/ 930880 w 1178410"/>
                    <a:gd name="connsiteY8" fmla="*/ 705016 h 705016"/>
                    <a:gd name="connsiteX9" fmla="*/ 250705 w 1178410"/>
                    <a:gd name="connsiteY9" fmla="*/ 705016 h 705016"/>
                    <a:gd name="connsiteX10" fmla="*/ 0 w 1178410"/>
                    <a:gd name="connsiteY10" fmla="*/ 457486 h 705016"/>
                    <a:gd name="connsiteX11" fmla="*/ 25400 w 1178410"/>
                    <a:gd name="connsiteY11" fmla="*/ 257080 h 705016"/>
                    <a:gd name="connsiteX0" fmla="*/ 25400 w 1178410"/>
                    <a:gd name="connsiteY0" fmla="*/ 249791 h 697727"/>
                    <a:gd name="connsiteX1" fmla="*/ 263405 w 1178410"/>
                    <a:gd name="connsiteY1" fmla="*/ 2261 h 697727"/>
                    <a:gd name="connsiteX2" fmla="*/ 298653 w 1178410"/>
                    <a:gd name="connsiteY2" fmla="*/ 3099 h 697727"/>
                    <a:gd name="connsiteX3" fmla="*/ 584403 w 1178410"/>
                    <a:gd name="connsiteY3" fmla="*/ 120574 h 697727"/>
                    <a:gd name="connsiteX4" fmla="*/ 883255 w 1178410"/>
                    <a:gd name="connsiteY4" fmla="*/ 11786 h 697727"/>
                    <a:gd name="connsiteX5" fmla="*/ 934219 w 1178410"/>
                    <a:gd name="connsiteY5" fmla="*/ 17 h 697727"/>
                    <a:gd name="connsiteX6" fmla="*/ 1153010 w 1178410"/>
                    <a:gd name="connsiteY6" fmla="*/ 249791 h 697727"/>
                    <a:gd name="connsiteX7" fmla="*/ 1178410 w 1178410"/>
                    <a:gd name="connsiteY7" fmla="*/ 459722 h 697727"/>
                    <a:gd name="connsiteX8" fmla="*/ 930880 w 1178410"/>
                    <a:gd name="connsiteY8" fmla="*/ 697727 h 697727"/>
                    <a:gd name="connsiteX9" fmla="*/ 250705 w 1178410"/>
                    <a:gd name="connsiteY9" fmla="*/ 697727 h 697727"/>
                    <a:gd name="connsiteX10" fmla="*/ 0 w 1178410"/>
                    <a:gd name="connsiteY10" fmla="*/ 450197 h 697727"/>
                    <a:gd name="connsiteX11" fmla="*/ 25400 w 1178410"/>
                    <a:gd name="connsiteY11" fmla="*/ 249791 h 697727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6430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6430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960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325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5326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342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88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24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405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5140 h 703076"/>
                    <a:gd name="connsiteX1" fmla="*/ 263405 w 1178410"/>
                    <a:gd name="connsiteY1" fmla="*/ 7610 h 703076"/>
                    <a:gd name="connsiteX2" fmla="*/ 298653 w 1178410"/>
                    <a:gd name="connsiteY2" fmla="*/ 8448 h 703076"/>
                    <a:gd name="connsiteX3" fmla="*/ 584403 w 1178410"/>
                    <a:gd name="connsiteY3" fmla="*/ 125923 h 703076"/>
                    <a:gd name="connsiteX4" fmla="*/ 940569 w 1178410"/>
                    <a:gd name="connsiteY4" fmla="*/ 2191 h 703076"/>
                    <a:gd name="connsiteX5" fmla="*/ 1153010 w 1178410"/>
                    <a:gd name="connsiteY5" fmla="*/ 255140 h 703076"/>
                    <a:gd name="connsiteX6" fmla="*/ 1178410 w 1178410"/>
                    <a:gd name="connsiteY6" fmla="*/ 465071 h 703076"/>
                    <a:gd name="connsiteX7" fmla="*/ 930880 w 1178410"/>
                    <a:gd name="connsiteY7" fmla="*/ 703076 h 703076"/>
                    <a:gd name="connsiteX8" fmla="*/ 250705 w 1178410"/>
                    <a:gd name="connsiteY8" fmla="*/ 703076 h 703076"/>
                    <a:gd name="connsiteX9" fmla="*/ 0 w 1178410"/>
                    <a:gd name="connsiteY9" fmla="*/ 455546 h 703076"/>
                    <a:gd name="connsiteX10" fmla="*/ 25400 w 1178410"/>
                    <a:gd name="connsiteY10" fmla="*/ 255140 h 703076"/>
                    <a:gd name="connsiteX0" fmla="*/ 25400 w 1178410"/>
                    <a:gd name="connsiteY0" fmla="*/ 277920 h 725856"/>
                    <a:gd name="connsiteX1" fmla="*/ 263405 w 1178410"/>
                    <a:gd name="connsiteY1" fmla="*/ 30390 h 725856"/>
                    <a:gd name="connsiteX2" fmla="*/ 298653 w 1178410"/>
                    <a:gd name="connsiteY2" fmla="*/ 31228 h 725856"/>
                    <a:gd name="connsiteX3" fmla="*/ 584403 w 1178410"/>
                    <a:gd name="connsiteY3" fmla="*/ 148703 h 725856"/>
                    <a:gd name="connsiteX4" fmla="*/ 911994 w 1178410"/>
                    <a:gd name="connsiteY4" fmla="*/ 23291 h 725856"/>
                    <a:gd name="connsiteX5" fmla="*/ 940569 w 1178410"/>
                    <a:gd name="connsiteY5" fmla="*/ 24971 h 725856"/>
                    <a:gd name="connsiteX6" fmla="*/ 1153010 w 1178410"/>
                    <a:gd name="connsiteY6" fmla="*/ 277920 h 725856"/>
                    <a:gd name="connsiteX7" fmla="*/ 1178410 w 1178410"/>
                    <a:gd name="connsiteY7" fmla="*/ 487851 h 725856"/>
                    <a:gd name="connsiteX8" fmla="*/ 930880 w 1178410"/>
                    <a:gd name="connsiteY8" fmla="*/ 725856 h 725856"/>
                    <a:gd name="connsiteX9" fmla="*/ 250705 w 1178410"/>
                    <a:gd name="connsiteY9" fmla="*/ 725856 h 725856"/>
                    <a:gd name="connsiteX10" fmla="*/ 0 w 1178410"/>
                    <a:gd name="connsiteY10" fmla="*/ 478326 h 725856"/>
                    <a:gd name="connsiteX11" fmla="*/ 25400 w 1178410"/>
                    <a:gd name="connsiteY11" fmla="*/ 277920 h 725856"/>
                    <a:gd name="connsiteX0" fmla="*/ 25400 w 1178410"/>
                    <a:gd name="connsiteY0" fmla="*/ 276708 h 724644"/>
                    <a:gd name="connsiteX1" fmla="*/ 263405 w 1178410"/>
                    <a:gd name="connsiteY1" fmla="*/ 29178 h 724644"/>
                    <a:gd name="connsiteX2" fmla="*/ 298653 w 1178410"/>
                    <a:gd name="connsiteY2" fmla="*/ 30016 h 724644"/>
                    <a:gd name="connsiteX3" fmla="*/ 584403 w 1178410"/>
                    <a:gd name="connsiteY3" fmla="*/ 147491 h 724644"/>
                    <a:gd name="connsiteX4" fmla="*/ 905644 w 1178410"/>
                    <a:gd name="connsiteY4" fmla="*/ 25254 h 724644"/>
                    <a:gd name="connsiteX5" fmla="*/ 940569 w 1178410"/>
                    <a:gd name="connsiteY5" fmla="*/ 23759 h 724644"/>
                    <a:gd name="connsiteX6" fmla="*/ 1153010 w 1178410"/>
                    <a:gd name="connsiteY6" fmla="*/ 276708 h 724644"/>
                    <a:gd name="connsiteX7" fmla="*/ 1178410 w 1178410"/>
                    <a:gd name="connsiteY7" fmla="*/ 486639 h 724644"/>
                    <a:gd name="connsiteX8" fmla="*/ 930880 w 1178410"/>
                    <a:gd name="connsiteY8" fmla="*/ 724644 h 724644"/>
                    <a:gd name="connsiteX9" fmla="*/ 250705 w 1178410"/>
                    <a:gd name="connsiteY9" fmla="*/ 724644 h 724644"/>
                    <a:gd name="connsiteX10" fmla="*/ 0 w 1178410"/>
                    <a:gd name="connsiteY10" fmla="*/ 477114 h 724644"/>
                    <a:gd name="connsiteX11" fmla="*/ 25400 w 1178410"/>
                    <a:gd name="connsiteY11" fmla="*/ 276708 h 72464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905644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889769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1091 h 719027"/>
                    <a:gd name="connsiteX1" fmla="*/ 263405 w 1178410"/>
                    <a:gd name="connsiteY1" fmla="*/ 23561 h 719027"/>
                    <a:gd name="connsiteX2" fmla="*/ 298653 w 1178410"/>
                    <a:gd name="connsiteY2" fmla="*/ 24399 h 719027"/>
                    <a:gd name="connsiteX3" fmla="*/ 584403 w 1178410"/>
                    <a:gd name="connsiteY3" fmla="*/ 141874 h 719027"/>
                    <a:gd name="connsiteX4" fmla="*/ 889769 w 1178410"/>
                    <a:gd name="connsiteY4" fmla="*/ 19637 h 719027"/>
                    <a:gd name="connsiteX5" fmla="*/ 940569 w 1178410"/>
                    <a:gd name="connsiteY5" fmla="*/ 18142 h 719027"/>
                    <a:gd name="connsiteX6" fmla="*/ 1153010 w 1178410"/>
                    <a:gd name="connsiteY6" fmla="*/ 271091 h 719027"/>
                    <a:gd name="connsiteX7" fmla="*/ 1178410 w 1178410"/>
                    <a:gd name="connsiteY7" fmla="*/ 481022 h 719027"/>
                    <a:gd name="connsiteX8" fmla="*/ 930880 w 1178410"/>
                    <a:gd name="connsiteY8" fmla="*/ 719027 h 719027"/>
                    <a:gd name="connsiteX9" fmla="*/ 250705 w 1178410"/>
                    <a:gd name="connsiteY9" fmla="*/ 719027 h 719027"/>
                    <a:gd name="connsiteX10" fmla="*/ 0 w 1178410"/>
                    <a:gd name="connsiteY10" fmla="*/ 471497 h 719027"/>
                    <a:gd name="connsiteX11" fmla="*/ 25400 w 1178410"/>
                    <a:gd name="connsiteY11" fmla="*/ 271091 h 719027"/>
                    <a:gd name="connsiteX0" fmla="*/ 25400 w 1178410"/>
                    <a:gd name="connsiteY0" fmla="*/ 253153 h 701089"/>
                    <a:gd name="connsiteX1" fmla="*/ 263405 w 1178410"/>
                    <a:gd name="connsiteY1" fmla="*/ 5623 h 701089"/>
                    <a:gd name="connsiteX2" fmla="*/ 298653 w 1178410"/>
                    <a:gd name="connsiteY2" fmla="*/ 6461 h 701089"/>
                    <a:gd name="connsiteX3" fmla="*/ 584403 w 1178410"/>
                    <a:gd name="connsiteY3" fmla="*/ 123936 h 701089"/>
                    <a:gd name="connsiteX4" fmla="*/ 889769 w 1178410"/>
                    <a:gd name="connsiteY4" fmla="*/ 1699 h 701089"/>
                    <a:gd name="connsiteX5" fmla="*/ 940569 w 1178410"/>
                    <a:gd name="connsiteY5" fmla="*/ 204 h 701089"/>
                    <a:gd name="connsiteX6" fmla="*/ 1153010 w 1178410"/>
                    <a:gd name="connsiteY6" fmla="*/ 253153 h 701089"/>
                    <a:gd name="connsiteX7" fmla="*/ 1178410 w 1178410"/>
                    <a:gd name="connsiteY7" fmla="*/ 463084 h 701089"/>
                    <a:gd name="connsiteX8" fmla="*/ 930880 w 1178410"/>
                    <a:gd name="connsiteY8" fmla="*/ 701089 h 701089"/>
                    <a:gd name="connsiteX9" fmla="*/ 250705 w 1178410"/>
                    <a:gd name="connsiteY9" fmla="*/ 701089 h 701089"/>
                    <a:gd name="connsiteX10" fmla="*/ 0 w 1178410"/>
                    <a:gd name="connsiteY10" fmla="*/ 453559 h 701089"/>
                    <a:gd name="connsiteX11" fmla="*/ 25400 w 1178410"/>
                    <a:gd name="connsiteY11" fmla="*/ 253153 h 70108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1454 h 699390"/>
                    <a:gd name="connsiteX1" fmla="*/ 263405 w 1178410"/>
                    <a:gd name="connsiteY1" fmla="*/ 3924 h 699390"/>
                    <a:gd name="connsiteX2" fmla="*/ 298653 w 1178410"/>
                    <a:gd name="connsiteY2" fmla="*/ 4762 h 699390"/>
                    <a:gd name="connsiteX3" fmla="*/ 584403 w 1178410"/>
                    <a:gd name="connsiteY3" fmla="*/ 122237 h 699390"/>
                    <a:gd name="connsiteX4" fmla="*/ 889769 w 1178410"/>
                    <a:gd name="connsiteY4" fmla="*/ 0 h 699390"/>
                    <a:gd name="connsiteX5" fmla="*/ 940569 w 1178410"/>
                    <a:gd name="connsiteY5" fmla="*/ 1680 h 699390"/>
                    <a:gd name="connsiteX6" fmla="*/ 1153010 w 1178410"/>
                    <a:gd name="connsiteY6" fmla="*/ 251454 h 699390"/>
                    <a:gd name="connsiteX7" fmla="*/ 1178410 w 1178410"/>
                    <a:gd name="connsiteY7" fmla="*/ 461385 h 699390"/>
                    <a:gd name="connsiteX8" fmla="*/ 930880 w 1178410"/>
                    <a:gd name="connsiteY8" fmla="*/ 699390 h 699390"/>
                    <a:gd name="connsiteX9" fmla="*/ 250705 w 1178410"/>
                    <a:gd name="connsiteY9" fmla="*/ 699390 h 699390"/>
                    <a:gd name="connsiteX10" fmla="*/ 0 w 1178410"/>
                    <a:gd name="connsiteY10" fmla="*/ 451860 h 699390"/>
                    <a:gd name="connsiteX11" fmla="*/ 25400 w 1178410"/>
                    <a:gd name="connsiteY11" fmla="*/ 251454 h 69939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9769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9605"/>
                    <a:gd name="connsiteY0" fmla="*/ 249774 h 697710"/>
                    <a:gd name="connsiteX1" fmla="*/ 263405 w 1179605"/>
                    <a:gd name="connsiteY1" fmla="*/ 2244 h 697710"/>
                    <a:gd name="connsiteX2" fmla="*/ 311353 w 1179605"/>
                    <a:gd name="connsiteY2" fmla="*/ 3082 h 697710"/>
                    <a:gd name="connsiteX3" fmla="*/ 593928 w 1179605"/>
                    <a:gd name="connsiteY3" fmla="*/ 120557 h 697710"/>
                    <a:gd name="connsiteX4" fmla="*/ 880244 w 1179605"/>
                    <a:gd name="connsiteY4" fmla="*/ 1495 h 697710"/>
                    <a:gd name="connsiteX5" fmla="*/ 927869 w 1179605"/>
                    <a:gd name="connsiteY5" fmla="*/ 0 h 697710"/>
                    <a:gd name="connsiteX6" fmla="*/ 1153010 w 1179605"/>
                    <a:gd name="connsiteY6" fmla="*/ 249774 h 697710"/>
                    <a:gd name="connsiteX7" fmla="*/ 1178410 w 1179605"/>
                    <a:gd name="connsiteY7" fmla="*/ 459705 h 697710"/>
                    <a:gd name="connsiteX8" fmla="*/ 930880 w 1179605"/>
                    <a:gd name="connsiteY8" fmla="*/ 697710 h 697710"/>
                    <a:gd name="connsiteX9" fmla="*/ 250705 w 1179605"/>
                    <a:gd name="connsiteY9" fmla="*/ 697710 h 697710"/>
                    <a:gd name="connsiteX10" fmla="*/ 0 w 1179605"/>
                    <a:gd name="connsiteY10" fmla="*/ 450180 h 697710"/>
                    <a:gd name="connsiteX11" fmla="*/ 28575 w 117960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1828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51151 h 699087"/>
                    <a:gd name="connsiteX1" fmla="*/ 263405 w 1178817"/>
                    <a:gd name="connsiteY1" fmla="*/ 3621 h 699087"/>
                    <a:gd name="connsiteX2" fmla="*/ 305003 w 1178817"/>
                    <a:gd name="connsiteY2" fmla="*/ 4459 h 699087"/>
                    <a:gd name="connsiteX3" fmla="*/ 593928 w 1178817"/>
                    <a:gd name="connsiteY3" fmla="*/ 121934 h 699087"/>
                    <a:gd name="connsiteX4" fmla="*/ 880244 w 1178817"/>
                    <a:gd name="connsiteY4" fmla="*/ 2872 h 699087"/>
                    <a:gd name="connsiteX5" fmla="*/ 927869 w 1178817"/>
                    <a:gd name="connsiteY5" fmla="*/ 1377 h 699087"/>
                    <a:gd name="connsiteX6" fmla="*/ 1153010 w 1178817"/>
                    <a:gd name="connsiteY6" fmla="*/ 251151 h 699087"/>
                    <a:gd name="connsiteX7" fmla="*/ 1178410 w 1178817"/>
                    <a:gd name="connsiteY7" fmla="*/ 461082 h 699087"/>
                    <a:gd name="connsiteX8" fmla="*/ 930880 w 1178817"/>
                    <a:gd name="connsiteY8" fmla="*/ 699087 h 699087"/>
                    <a:gd name="connsiteX9" fmla="*/ 250705 w 1178817"/>
                    <a:gd name="connsiteY9" fmla="*/ 699087 h 699087"/>
                    <a:gd name="connsiteX10" fmla="*/ 0 w 1178817"/>
                    <a:gd name="connsiteY10" fmla="*/ 451557 h 699087"/>
                    <a:gd name="connsiteX11" fmla="*/ 28575 w 1178817"/>
                    <a:gd name="connsiteY11" fmla="*/ 251151 h 699087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5705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817 h 697753"/>
                    <a:gd name="connsiteX1" fmla="*/ 260230 w 1178817"/>
                    <a:gd name="connsiteY1" fmla="*/ 2287 h 697753"/>
                    <a:gd name="connsiteX2" fmla="*/ 305003 w 1178817"/>
                    <a:gd name="connsiteY2" fmla="*/ 3125 h 697753"/>
                    <a:gd name="connsiteX3" fmla="*/ 593928 w 1178817"/>
                    <a:gd name="connsiteY3" fmla="*/ 120600 h 697753"/>
                    <a:gd name="connsiteX4" fmla="*/ 880244 w 1178817"/>
                    <a:gd name="connsiteY4" fmla="*/ 1538 h 697753"/>
                    <a:gd name="connsiteX5" fmla="*/ 927869 w 1178817"/>
                    <a:gd name="connsiteY5" fmla="*/ 43 h 697753"/>
                    <a:gd name="connsiteX6" fmla="*/ 1153010 w 1178817"/>
                    <a:gd name="connsiteY6" fmla="*/ 249817 h 697753"/>
                    <a:gd name="connsiteX7" fmla="*/ 1178410 w 1178817"/>
                    <a:gd name="connsiteY7" fmla="*/ 459748 h 697753"/>
                    <a:gd name="connsiteX8" fmla="*/ 930880 w 1178817"/>
                    <a:gd name="connsiteY8" fmla="*/ 697753 h 697753"/>
                    <a:gd name="connsiteX9" fmla="*/ 250705 w 1178817"/>
                    <a:gd name="connsiteY9" fmla="*/ 697753 h 697753"/>
                    <a:gd name="connsiteX10" fmla="*/ 0 w 1178817"/>
                    <a:gd name="connsiteY10" fmla="*/ 450223 h 697753"/>
                    <a:gd name="connsiteX11" fmla="*/ 28575 w 1178817"/>
                    <a:gd name="connsiteY11" fmla="*/ 249817 h 697753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8577 h 696513"/>
                    <a:gd name="connsiteX1" fmla="*/ 260230 w 1178817"/>
                    <a:gd name="connsiteY1" fmla="*/ 1047 h 696513"/>
                    <a:gd name="connsiteX2" fmla="*/ 305003 w 1178817"/>
                    <a:gd name="connsiteY2" fmla="*/ 1885 h 696513"/>
                    <a:gd name="connsiteX3" fmla="*/ 593928 w 1178817"/>
                    <a:gd name="connsiteY3" fmla="*/ 119360 h 696513"/>
                    <a:gd name="connsiteX4" fmla="*/ 880244 w 1178817"/>
                    <a:gd name="connsiteY4" fmla="*/ 298 h 696513"/>
                    <a:gd name="connsiteX5" fmla="*/ 927869 w 1178817"/>
                    <a:gd name="connsiteY5" fmla="*/ 1978 h 696513"/>
                    <a:gd name="connsiteX6" fmla="*/ 1153010 w 1178817"/>
                    <a:gd name="connsiteY6" fmla="*/ 248577 h 696513"/>
                    <a:gd name="connsiteX7" fmla="*/ 1178410 w 1178817"/>
                    <a:gd name="connsiteY7" fmla="*/ 458508 h 696513"/>
                    <a:gd name="connsiteX8" fmla="*/ 930880 w 1178817"/>
                    <a:gd name="connsiteY8" fmla="*/ 696513 h 696513"/>
                    <a:gd name="connsiteX9" fmla="*/ 250705 w 1178817"/>
                    <a:gd name="connsiteY9" fmla="*/ 696513 h 696513"/>
                    <a:gd name="connsiteX10" fmla="*/ 0 w 1178817"/>
                    <a:gd name="connsiteY10" fmla="*/ 448983 h 696513"/>
                    <a:gd name="connsiteX11" fmla="*/ 28575 w 1178817"/>
                    <a:gd name="connsiteY11" fmla="*/ 248577 h 696513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8576 h 696512"/>
                    <a:gd name="connsiteX1" fmla="*/ 260230 w 1178817"/>
                    <a:gd name="connsiteY1" fmla="*/ 1046 h 696512"/>
                    <a:gd name="connsiteX2" fmla="*/ 305003 w 1178817"/>
                    <a:gd name="connsiteY2" fmla="*/ 1884 h 696512"/>
                    <a:gd name="connsiteX3" fmla="*/ 593928 w 1178817"/>
                    <a:gd name="connsiteY3" fmla="*/ 119359 h 696512"/>
                    <a:gd name="connsiteX4" fmla="*/ 877069 w 1178817"/>
                    <a:gd name="connsiteY4" fmla="*/ 297 h 696512"/>
                    <a:gd name="connsiteX5" fmla="*/ 927869 w 1178817"/>
                    <a:gd name="connsiteY5" fmla="*/ 1977 h 696512"/>
                    <a:gd name="connsiteX6" fmla="*/ 1153010 w 1178817"/>
                    <a:gd name="connsiteY6" fmla="*/ 248576 h 696512"/>
                    <a:gd name="connsiteX7" fmla="*/ 1178410 w 1178817"/>
                    <a:gd name="connsiteY7" fmla="*/ 458507 h 696512"/>
                    <a:gd name="connsiteX8" fmla="*/ 930880 w 1178817"/>
                    <a:gd name="connsiteY8" fmla="*/ 696512 h 696512"/>
                    <a:gd name="connsiteX9" fmla="*/ 250705 w 1178817"/>
                    <a:gd name="connsiteY9" fmla="*/ 696512 h 696512"/>
                    <a:gd name="connsiteX10" fmla="*/ 0 w 1178817"/>
                    <a:gd name="connsiteY10" fmla="*/ 448982 h 696512"/>
                    <a:gd name="connsiteX11" fmla="*/ 28575 w 1178817"/>
                    <a:gd name="connsiteY11" fmla="*/ 248576 h 696512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341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38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222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2225 w 1178817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1661 w 1178253"/>
                    <a:gd name="connsiteY0" fmla="*/ 247530 h 695466"/>
                    <a:gd name="connsiteX1" fmla="*/ 259666 w 1178253"/>
                    <a:gd name="connsiteY1" fmla="*/ 0 h 695466"/>
                    <a:gd name="connsiteX2" fmla="*/ 304439 w 1178253"/>
                    <a:gd name="connsiteY2" fmla="*/ 838 h 695466"/>
                    <a:gd name="connsiteX3" fmla="*/ 593364 w 1178253"/>
                    <a:gd name="connsiteY3" fmla="*/ 118313 h 695466"/>
                    <a:gd name="connsiteX4" fmla="*/ 876505 w 1178253"/>
                    <a:gd name="connsiteY4" fmla="*/ 2426 h 695466"/>
                    <a:gd name="connsiteX5" fmla="*/ 927305 w 1178253"/>
                    <a:gd name="connsiteY5" fmla="*/ 931 h 695466"/>
                    <a:gd name="connsiteX6" fmla="*/ 1152446 w 1178253"/>
                    <a:gd name="connsiteY6" fmla="*/ 247530 h 695466"/>
                    <a:gd name="connsiteX7" fmla="*/ 1177846 w 1178253"/>
                    <a:gd name="connsiteY7" fmla="*/ 457461 h 695466"/>
                    <a:gd name="connsiteX8" fmla="*/ 930316 w 1178253"/>
                    <a:gd name="connsiteY8" fmla="*/ 695466 h 695466"/>
                    <a:gd name="connsiteX9" fmla="*/ 250141 w 1178253"/>
                    <a:gd name="connsiteY9" fmla="*/ 695466 h 695466"/>
                    <a:gd name="connsiteX10" fmla="*/ 2611 w 1178253"/>
                    <a:gd name="connsiteY10" fmla="*/ 470161 h 695466"/>
                    <a:gd name="connsiteX11" fmla="*/ 21661 w 1178253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4476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442 w 1179034"/>
                    <a:gd name="connsiteY0" fmla="*/ 247530 h 695466"/>
                    <a:gd name="connsiteX1" fmla="*/ 260447 w 1179034"/>
                    <a:gd name="connsiteY1" fmla="*/ 0 h 695466"/>
                    <a:gd name="connsiteX2" fmla="*/ 305220 w 1179034"/>
                    <a:gd name="connsiteY2" fmla="*/ 838 h 695466"/>
                    <a:gd name="connsiteX3" fmla="*/ 594145 w 1179034"/>
                    <a:gd name="connsiteY3" fmla="*/ 118313 h 695466"/>
                    <a:gd name="connsiteX4" fmla="*/ 877286 w 1179034"/>
                    <a:gd name="connsiteY4" fmla="*/ 2426 h 695466"/>
                    <a:gd name="connsiteX5" fmla="*/ 928086 w 1179034"/>
                    <a:gd name="connsiteY5" fmla="*/ 931 h 695466"/>
                    <a:gd name="connsiteX6" fmla="*/ 1153227 w 1179034"/>
                    <a:gd name="connsiteY6" fmla="*/ 247530 h 695466"/>
                    <a:gd name="connsiteX7" fmla="*/ 1178627 w 1179034"/>
                    <a:gd name="connsiteY7" fmla="*/ 457461 h 695466"/>
                    <a:gd name="connsiteX8" fmla="*/ 931097 w 1179034"/>
                    <a:gd name="connsiteY8" fmla="*/ 695466 h 695466"/>
                    <a:gd name="connsiteX9" fmla="*/ 250922 w 1179034"/>
                    <a:gd name="connsiteY9" fmla="*/ 695466 h 695466"/>
                    <a:gd name="connsiteX10" fmla="*/ 217 w 1179034"/>
                    <a:gd name="connsiteY10" fmla="*/ 454286 h 695466"/>
                    <a:gd name="connsiteX11" fmla="*/ 22442 w 1179034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8701 w 1178943"/>
                    <a:gd name="connsiteY0" fmla="*/ 247530 h 695466"/>
                    <a:gd name="connsiteX1" fmla="*/ 260356 w 1178943"/>
                    <a:gd name="connsiteY1" fmla="*/ 0 h 695466"/>
                    <a:gd name="connsiteX2" fmla="*/ 305129 w 1178943"/>
                    <a:gd name="connsiteY2" fmla="*/ 838 h 695466"/>
                    <a:gd name="connsiteX3" fmla="*/ 594054 w 1178943"/>
                    <a:gd name="connsiteY3" fmla="*/ 118313 h 695466"/>
                    <a:gd name="connsiteX4" fmla="*/ 877195 w 1178943"/>
                    <a:gd name="connsiteY4" fmla="*/ 2426 h 695466"/>
                    <a:gd name="connsiteX5" fmla="*/ 927995 w 1178943"/>
                    <a:gd name="connsiteY5" fmla="*/ 931 h 695466"/>
                    <a:gd name="connsiteX6" fmla="*/ 1153136 w 1178943"/>
                    <a:gd name="connsiteY6" fmla="*/ 247530 h 695466"/>
                    <a:gd name="connsiteX7" fmla="*/ 1178536 w 1178943"/>
                    <a:gd name="connsiteY7" fmla="*/ 457461 h 695466"/>
                    <a:gd name="connsiteX8" fmla="*/ 931006 w 1178943"/>
                    <a:gd name="connsiteY8" fmla="*/ 695466 h 695466"/>
                    <a:gd name="connsiteX9" fmla="*/ 250831 w 1178943"/>
                    <a:gd name="connsiteY9" fmla="*/ 695466 h 695466"/>
                    <a:gd name="connsiteX10" fmla="*/ 126 w 1178943"/>
                    <a:gd name="connsiteY10" fmla="*/ 454286 h 695466"/>
                    <a:gd name="connsiteX11" fmla="*/ 28701 w 1178943"/>
                    <a:gd name="connsiteY11" fmla="*/ 247530 h 695466"/>
                    <a:gd name="connsiteX0" fmla="*/ 25611 w 1175853"/>
                    <a:gd name="connsiteY0" fmla="*/ 247530 h 695466"/>
                    <a:gd name="connsiteX1" fmla="*/ 257266 w 1175853"/>
                    <a:gd name="connsiteY1" fmla="*/ 0 h 695466"/>
                    <a:gd name="connsiteX2" fmla="*/ 302039 w 1175853"/>
                    <a:gd name="connsiteY2" fmla="*/ 838 h 695466"/>
                    <a:gd name="connsiteX3" fmla="*/ 590964 w 1175853"/>
                    <a:gd name="connsiteY3" fmla="*/ 118313 h 695466"/>
                    <a:gd name="connsiteX4" fmla="*/ 874105 w 1175853"/>
                    <a:gd name="connsiteY4" fmla="*/ 2426 h 695466"/>
                    <a:gd name="connsiteX5" fmla="*/ 924905 w 1175853"/>
                    <a:gd name="connsiteY5" fmla="*/ 931 h 695466"/>
                    <a:gd name="connsiteX6" fmla="*/ 1150046 w 1175853"/>
                    <a:gd name="connsiteY6" fmla="*/ 247530 h 695466"/>
                    <a:gd name="connsiteX7" fmla="*/ 1175446 w 1175853"/>
                    <a:gd name="connsiteY7" fmla="*/ 457461 h 695466"/>
                    <a:gd name="connsiteX8" fmla="*/ 927916 w 1175853"/>
                    <a:gd name="connsiteY8" fmla="*/ 695466 h 695466"/>
                    <a:gd name="connsiteX9" fmla="*/ 247741 w 1175853"/>
                    <a:gd name="connsiteY9" fmla="*/ 695466 h 695466"/>
                    <a:gd name="connsiteX10" fmla="*/ 211 w 1175853"/>
                    <a:gd name="connsiteY10" fmla="*/ 454286 h 695466"/>
                    <a:gd name="connsiteX11" fmla="*/ 25611 w 1175853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720521 w 1175642"/>
                    <a:gd name="connsiteY4" fmla="*/ 68168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75642" h="695466">
                      <a:moveTo>
                        <a:pt x="22225" y="247530"/>
                      </a:moveTo>
                      <a:cubicBezTo>
                        <a:pt x="53975" y="98455"/>
                        <a:pt x="158780" y="6350"/>
                        <a:pt x="257055" y="0"/>
                      </a:cubicBezTo>
                      <a:lnTo>
                        <a:pt x="301828" y="838"/>
                      </a:lnTo>
                      <a:cubicBezTo>
                        <a:pt x="336807" y="27436"/>
                        <a:pt x="448869" y="106282"/>
                        <a:pt x="536778" y="115138"/>
                      </a:cubicBezTo>
                      <a:cubicBezTo>
                        <a:pt x="593860" y="116835"/>
                        <a:pt x="574377" y="115528"/>
                        <a:pt x="634796" y="115793"/>
                      </a:cubicBezTo>
                      <a:cubicBezTo>
                        <a:pt x="739665" y="100183"/>
                        <a:pt x="814465" y="42207"/>
                        <a:pt x="873894" y="2426"/>
                      </a:cubicBezTo>
                      <a:cubicBezTo>
                        <a:pt x="907855" y="854"/>
                        <a:pt x="881350" y="2943"/>
                        <a:pt x="924694" y="931"/>
                      </a:cubicBezTo>
                      <a:cubicBezTo>
                        <a:pt x="1018336" y="10965"/>
                        <a:pt x="1113370" y="101592"/>
                        <a:pt x="1149835" y="247530"/>
                      </a:cubicBezTo>
                      <a:cubicBezTo>
                        <a:pt x="1177352" y="374657"/>
                        <a:pt x="1176293" y="374784"/>
                        <a:pt x="1175235" y="457461"/>
                      </a:cubicBezTo>
                      <a:cubicBezTo>
                        <a:pt x="1172060" y="619236"/>
                        <a:pt x="1121230" y="679591"/>
                        <a:pt x="927705" y="695466"/>
                      </a:cubicBezTo>
                      <a:lnTo>
                        <a:pt x="247530" y="695466"/>
                      </a:lnTo>
                      <a:cubicBezTo>
                        <a:pt x="57180" y="679591"/>
                        <a:pt x="3175" y="616061"/>
                        <a:pt x="0" y="454286"/>
                      </a:cubicBezTo>
                      <a:cubicBezTo>
                        <a:pt x="2117" y="381134"/>
                        <a:pt x="1058" y="377832"/>
                        <a:pt x="22225" y="2475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3884910" y="12645746"/>
                <a:ext cx="1192179" cy="1487534"/>
                <a:chOff x="228228" y="10718119"/>
                <a:chExt cx="1192179" cy="1487534"/>
              </a:xfrm>
              <a:solidFill>
                <a:srgbClr val="34495D"/>
              </a:solidFill>
            </p:grpSpPr>
            <p:sp>
              <p:nvSpPr>
                <p:cNvPr id="255" name="Oval 220"/>
                <p:cNvSpPr>
                  <a:spLocks noChangeAspect="1"/>
                </p:cNvSpPr>
                <p:nvPr/>
              </p:nvSpPr>
              <p:spPr>
                <a:xfrm>
                  <a:off x="492781" y="11226492"/>
                  <a:ext cx="683034" cy="336985"/>
                </a:xfrm>
                <a:custGeom>
                  <a:avLst/>
                  <a:gdLst>
                    <a:gd name="connsiteX0" fmla="*/ 0 w 680312"/>
                    <a:gd name="connsiteY0" fmla="*/ 340156 h 680312"/>
                    <a:gd name="connsiteX1" fmla="*/ 340156 w 680312"/>
                    <a:gd name="connsiteY1" fmla="*/ 0 h 680312"/>
                    <a:gd name="connsiteX2" fmla="*/ 680312 w 680312"/>
                    <a:gd name="connsiteY2" fmla="*/ 340156 h 680312"/>
                    <a:gd name="connsiteX3" fmla="*/ 340156 w 680312"/>
                    <a:gd name="connsiteY3" fmla="*/ 680312 h 680312"/>
                    <a:gd name="connsiteX4" fmla="*/ 0 w 680312"/>
                    <a:gd name="connsiteY4" fmla="*/ 340156 h 680312"/>
                    <a:gd name="connsiteX0" fmla="*/ 0 w 681848"/>
                    <a:gd name="connsiteY0" fmla="*/ 371589 h 711745"/>
                    <a:gd name="connsiteX1" fmla="*/ 340156 w 681848"/>
                    <a:gd name="connsiteY1" fmla="*/ 31433 h 711745"/>
                    <a:gd name="connsiteX2" fmla="*/ 460828 w 681848"/>
                    <a:gd name="connsiteY2" fmla="*/ 53607 h 711745"/>
                    <a:gd name="connsiteX3" fmla="*/ 680312 w 681848"/>
                    <a:gd name="connsiteY3" fmla="*/ 371589 h 711745"/>
                    <a:gd name="connsiteX4" fmla="*/ 340156 w 681848"/>
                    <a:gd name="connsiteY4" fmla="*/ 711745 h 711745"/>
                    <a:gd name="connsiteX5" fmla="*/ 0 w 681848"/>
                    <a:gd name="connsiteY5" fmla="*/ 371589 h 711745"/>
                    <a:gd name="connsiteX0" fmla="*/ 0 w 681848"/>
                    <a:gd name="connsiteY0" fmla="*/ 373528 h 713684"/>
                    <a:gd name="connsiteX1" fmla="*/ 340156 w 681848"/>
                    <a:gd name="connsiteY1" fmla="*/ 33372 h 713684"/>
                    <a:gd name="connsiteX2" fmla="*/ 460828 w 681848"/>
                    <a:gd name="connsiteY2" fmla="*/ 55546 h 713684"/>
                    <a:gd name="connsiteX3" fmla="*/ 680312 w 681848"/>
                    <a:gd name="connsiteY3" fmla="*/ 373528 h 713684"/>
                    <a:gd name="connsiteX4" fmla="*/ 340156 w 681848"/>
                    <a:gd name="connsiteY4" fmla="*/ 713684 h 713684"/>
                    <a:gd name="connsiteX5" fmla="*/ 0 w 681848"/>
                    <a:gd name="connsiteY5" fmla="*/ 373528 h 713684"/>
                    <a:gd name="connsiteX0" fmla="*/ 0 w 681317"/>
                    <a:gd name="connsiteY0" fmla="*/ 386988 h 727144"/>
                    <a:gd name="connsiteX1" fmla="*/ 340156 w 681317"/>
                    <a:gd name="connsiteY1" fmla="*/ 46832 h 727144"/>
                    <a:gd name="connsiteX2" fmla="*/ 356053 w 681317"/>
                    <a:gd name="connsiteY2" fmla="*/ 43606 h 727144"/>
                    <a:gd name="connsiteX3" fmla="*/ 680312 w 681317"/>
                    <a:gd name="connsiteY3" fmla="*/ 386988 h 727144"/>
                    <a:gd name="connsiteX4" fmla="*/ 340156 w 681317"/>
                    <a:gd name="connsiteY4" fmla="*/ 727144 h 727144"/>
                    <a:gd name="connsiteX5" fmla="*/ 0 w 681317"/>
                    <a:gd name="connsiteY5" fmla="*/ 386988 h 727144"/>
                    <a:gd name="connsiteX0" fmla="*/ 0 w 681317"/>
                    <a:gd name="connsiteY0" fmla="*/ 343382 h 683538"/>
                    <a:gd name="connsiteX1" fmla="*/ 356053 w 681317"/>
                    <a:gd name="connsiteY1" fmla="*/ 0 h 683538"/>
                    <a:gd name="connsiteX2" fmla="*/ 680312 w 681317"/>
                    <a:gd name="connsiteY2" fmla="*/ 343382 h 683538"/>
                    <a:gd name="connsiteX3" fmla="*/ 340156 w 681317"/>
                    <a:gd name="connsiteY3" fmla="*/ 683538 h 683538"/>
                    <a:gd name="connsiteX4" fmla="*/ 0 w 681317"/>
                    <a:gd name="connsiteY4" fmla="*/ 343382 h 683538"/>
                    <a:gd name="connsiteX0" fmla="*/ 3 w 681251"/>
                    <a:gd name="connsiteY0" fmla="*/ 25258 h 365414"/>
                    <a:gd name="connsiteX1" fmla="*/ 333831 w 681251"/>
                    <a:gd name="connsiteY1" fmla="*/ 145426 h 365414"/>
                    <a:gd name="connsiteX2" fmla="*/ 680315 w 681251"/>
                    <a:gd name="connsiteY2" fmla="*/ 25258 h 365414"/>
                    <a:gd name="connsiteX3" fmla="*/ 340159 w 681251"/>
                    <a:gd name="connsiteY3" fmla="*/ 365414 h 365414"/>
                    <a:gd name="connsiteX4" fmla="*/ 3 w 681251"/>
                    <a:gd name="connsiteY4" fmla="*/ 25258 h 365414"/>
                    <a:gd name="connsiteX0" fmla="*/ 3 w 681374"/>
                    <a:gd name="connsiteY0" fmla="*/ 30886 h 371042"/>
                    <a:gd name="connsiteX1" fmla="*/ 333831 w 681374"/>
                    <a:gd name="connsiteY1" fmla="*/ 151054 h 371042"/>
                    <a:gd name="connsiteX2" fmla="*/ 680315 w 681374"/>
                    <a:gd name="connsiteY2" fmla="*/ 30886 h 371042"/>
                    <a:gd name="connsiteX3" fmla="*/ 340159 w 681374"/>
                    <a:gd name="connsiteY3" fmla="*/ 371042 h 371042"/>
                    <a:gd name="connsiteX4" fmla="*/ 3 w 681374"/>
                    <a:gd name="connsiteY4" fmla="*/ 30886 h 371042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987"/>
                    <a:gd name="connsiteY0" fmla="*/ 32183 h 372339"/>
                    <a:gd name="connsiteX1" fmla="*/ 337004 w 681987"/>
                    <a:gd name="connsiteY1" fmla="*/ 222201 h 372339"/>
                    <a:gd name="connsiteX2" fmla="*/ 680313 w 681987"/>
                    <a:gd name="connsiteY2" fmla="*/ 32183 h 372339"/>
                    <a:gd name="connsiteX3" fmla="*/ 340157 w 681987"/>
                    <a:gd name="connsiteY3" fmla="*/ 372339 h 372339"/>
                    <a:gd name="connsiteX4" fmla="*/ 1 w 681987"/>
                    <a:gd name="connsiteY4" fmla="*/ 32183 h 372339"/>
                    <a:gd name="connsiteX0" fmla="*/ 12 w 682121"/>
                    <a:gd name="connsiteY0" fmla="*/ 32183 h 372339"/>
                    <a:gd name="connsiteX1" fmla="*/ 349715 w 682121"/>
                    <a:gd name="connsiteY1" fmla="*/ 222201 h 372339"/>
                    <a:gd name="connsiteX2" fmla="*/ 680324 w 682121"/>
                    <a:gd name="connsiteY2" fmla="*/ 32183 h 372339"/>
                    <a:gd name="connsiteX3" fmla="*/ 340168 w 682121"/>
                    <a:gd name="connsiteY3" fmla="*/ 372339 h 372339"/>
                    <a:gd name="connsiteX4" fmla="*/ 12 w 682121"/>
                    <a:gd name="connsiteY4" fmla="*/ 32183 h 372339"/>
                    <a:gd name="connsiteX0" fmla="*/ 1 w 682016"/>
                    <a:gd name="connsiteY0" fmla="*/ 32183 h 372339"/>
                    <a:gd name="connsiteX1" fmla="*/ 340179 w 682016"/>
                    <a:gd name="connsiteY1" fmla="*/ 222201 h 372339"/>
                    <a:gd name="connsiteX2" fmla="*/ 680313 w 682016"/>
                    <a:gd name="connsiteY2" fmla="*/ 32183 h 372339"/>
                    <a:gd name="connsiteX3" fmla="*/ 340157 w 682016"/>
                    <a:gd name="connsiteY3" fmla="*/ 372339 h 372339"/>
                    <a:gd name="connsiteX4" fmla="*/ 1 w 682016"/>
                    <a:gd name="connsiteY4" fmla="*/ 32183 h 372339"/>
                    <a:gd name="connsiteX0" fmla="*/ 35609 w 717624"/>
                    <a:gd name="connsiteY0" fmla="*/ 32183 h 372475"/>
                    <a:gd name="connsiteX1" fmla="*/ 375787 w 717624"/>
                    <a:gd name="connsiteY1" fmla="*/ 222201 h 372475"/>
                    <a:gd name="connsiteX2" fmla="*/ 715921 w 717624"/>
                    <a:gd name="connsiteY2" fmla="*/ 32183 h 372475"/>
                    <a:gd name="connsiteX3" fmla="*/ 375765 w 717624"/>
                    <a:gd name="connsiteY3" fmla="*/ 372339 h 372475"/>
                    <a:gd name="connsiteX4" fmla="*/ 48762 w 717624"/>
                    <a:gd name="connsiteY4" fmla="*/ 72977 h 372475"/>
                    <a:gd name="connsiteX5" fmla="*/ 35609 w 717624"/>
                    <a:gd name="connsiteY5" fmla="*/ 32183 h 372475"/>
                    <a:gd name="connsiteX0" fmla="*/ 1 w 668863"/>
                    <a:gd name="connsiteY0" fmla="*/ 72977 h 372460"/>
                    <a:gd name="connsiteX1" fmla="*/ 327026 w 668863"/>
                    <a:gd name="connsiteY1" fmla="*/ 222201 h 372460"/>
                    <a:gd name="connsiteX2" fmla="*/ 667160 w 668863"/>
                    <a:gd name="connsiteY2" fmla="*/ 32183 h 372460"/>
                    <a:gd name="connsiteX3" fmla="*/ 327004 w 668863"/>
                    <a:gd name="connsiteY3" fmla="*/ 372339 h 372460"/>
                    <a:gd name="connsiteX4" fmla="*/ 1 w 668863"/>
                    <a:gd name="connsiteY4" fmla="*/ 72977 h 372460"/>
                    <a:gd name="connsiteX0" fmla="*/ 1 w 668863"/>
                    <a:gd name="connsiteY0" fmla="*/ 38052 h 372341"/>
                    <a:gd name="connsiteX1" fmla="*/ 327026 w 668863"/>
                    <a:gd name="connsiteY1" fmla="*/ 222201 h 372341"/>
                    <a:gd name="connsiteX2" fmla="*/ 667160 w 668863"/>
                    <a:gd name="connsiteY2" fmla="*/ 32183 h 372341"/>
                    <a:gd name="connsiteX3" fmla="*/ 327004 w 668863"/>
                    <a:gd name="connsiteY3" fmla="*/ 372339 h 372341"/>
                    <a:gd name="connsiteX4" fmla="*/ 1 w 668863"/>
                    <a:gd name="connsiteY4" fmla="*/ 38052 h 372341"/>
                    <a:gd name="connsiteX0" fmla="*/ 0 w 668862"/>
                    <a:gd name="connsiteY0" fmla="*/ 38052 h 372342"/>
                    <a:gd name="connsiteX1" fmla="*/ 327025 w 668862"/>
                    <a:gd name="connsiteY1" fmla="*/ 222201 h 372342"/>
                    <a:gd name="connsiteX2" fmla="*/ 667159 w 668862"/>
                    <a:gd name="connsiteY2" fmla="*/ 32183 h 372342"/>
                    <a:gd name="connsiteX3" fmla="*/ 327003 w 668862"/>
                    <a:gd name="connsiteY3" fmla="*/ 372339 h 372342"/>
                    <a:gd name="connsiteX4" fmla="*/ 0 w 668862"/>
                    <a:gd name="connsiteY4" fmla="*/ 38052 h 372342"/>
                    <a:gd name="connsiteX0" fmla="*/ 133 w 668995"/>
                    <a:gd name="connsiteY0" fmla="*/ 38052 h 372345"/>
                    <a:gd name="connsiteX1" fmla="*/ 327158 w 668995"/>
                    <a:gd name="connsiteY1" fmla="*/ 222201 h 372345"/>
                    <a:gd name="connsiteX2" fmla="*/ 667292 w 668995"/>
                    <a:gd name="connsiteY2" fmla="*/ 32183 h 372345"/>
                    <a:gd name="connsiteX3" fmla="*/ 327136 w 668995"/>
                    <a:gd name="connsiteY3" fmla="*/ 372339 h 372345"/>
                    <a:gd name="connsiteX4" fmla="*/ 133 w 668995"/>
                    <a:gd name="connsiteY4" fmla="*/ 38052 h 372345"/>
                    <a:gd name="connsiteX0" fmla="*/ 17880 w 686742"/>
                    <a:gd name="connsiteY0" fmla="*/ 38052 h 372340"/>
                    <a:gd name="connsiteX1" fmla="*/ 344905 w 686742"/>
                    <a:gd name="connsiteY1" fmla="*/ 222201 h 372340"/>
                    <a:gd name="connsiteX2" fmla="*/ 685039 w 686742"/>
                    <a:gd name="connsiteY2" fmla="*/ 32183 h 372340"/>
                    <a:gd name="connsiteX3" fmla="*/ 344883 w 686742"/>
                    <a:gd name="connsiteY3" fmla="*/ 372339 h 372340"/>
                    <a:gd name="connsiteX4" fmla="*/ 17880 w 686742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7525 w 706387"/>
                    <a:gd name="connsiteY0" fmla="*/ 38052 h 372340"/>
                    <a:gd name="connsiteX1" fmla="*/ 364550 w 706387"/>
                    <a:gd name="connsiteY1" fmla="*/ 222201 h 372340"/>
                    <a:gd name="connsiteX2" fmla="*/ 704684 w 706387"/>
                    <a:gd name="connsiteY2" fmla="*/ 32183 h 372340"/>
                    <a:gd name="connsiteX3" fmla="*/ 364528 w 706387"/>
                    <a:gd name="connsiteY3" fmla="*/ 372339 h 372340"/>
                    <a:gd name="connsiteX4" fmla="*/ 37525 w 706387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0981 w 699843"/>
                    <a:gd name="connsiteY0" fmla="*/ 38052 h 372340"/>
                    <a:gd name="connsiteX1" fmla="*/ 358006 w 699843"/>
                    <a:gd name="connsiteY1" fmla="*/ 222201 h 372340"/>
                    <a:gd name="connsiteX2" fmla="*/ 698140 w 699843"/>
                    <a:gd name="connsiteY2" fmla="*/ 32183 h 372340"/>
                    <a:gd name="connsiteX3" fmla="*/ 357984 w 699843"/>
                    <a:gd name="connsiteY3" fmla="*/ 372339 h 372340"/>
                    <a:gd name="connsiteX4" fmla="*/ 30981 w 699843"/>
                    <a:gd name="connsiteY4" fmla="*/ 38052 h 372340"/>
                    <a:gd name="connsiteX0" fmla="*/ 33134 w 701996"/>
                    <a:gd name="connsiteY0" fmla="*/ 38052 h 372340"/>
                    <a:gd name="connsiteX1" fmla="*/ 360159 w 701996"/>
                    <a:gd name="connsiteY1" fmla="*/ 222201 h 372340"/>
                    <a:gd name="connsiteX2" fmla="*/ 700293 w 701996"/>
                    <a:gd name="connsiteY2" fmla="*/ 32183 h 372340"/>
                    <a:gd name="connsiteX3" fmla="*/ 360137 w 701996"/>
                    <a:gd name="connsiteY3" fmla="*/ 372339 h 372340"/>
                    <a:gd name="connsiteX4" fmla="*/ 33134 w 701996"/>
                    <a:gd name="connsiteY4" fmla="*/ 38052 h 372340"/>
                    <a:gd name="connsiteX0" fmla="*/ 0 w 668862"/>
                    <a:gd name="connsiteY0" fmla="*/ 38052 h 372360"/>
                    <a:gd name="connsiteX1" fmla="*/ 327025 w 668862"/>
                    <a:gd name="connsiteY1" fmla="*/ 222201 h 372360"/>
                    <a:gd name="connsiteX2" fmla="*/ 667159 w 668862"/>
                    <a:gd name="connsiteY2" fmla="*/ 32183 h 372360"/>
                    <a:gd name="connsiteX3" fmla="*/ 327003 w 668862"/>
                    <a:gd name="connsiteY3" fmla="*/ 372339 h 372360"/>
                    <a:gd name="connsiteX4" fmla="*/ 0 w 668862"/>
                    <a:gd name="connsiteY4" fmla="*/ 38052 h 372360"/>
                    <a:gd name="connsiteX0" fmla="*/ 776 w 669638"/>
                    <a:gd name="connsiteY0" fmla="*/ 38052 h 372344"/>
                    <a:gd name="connsiteX1" fmla="*/ 327801 w 669638"/>
                    <a:gd name="connsiteY1" fmla="*/ 222201 h 372344"/>
                    <a:gd name="connsiteX2" fmla="*/ 667935 w 669638"/>
                    <a:gd name="connsiteY2" fmla="*/ 32183 h 372344"/>
                    <a:gd name="connsiteX3" fmla="*/ 327779 w 669638"/>
                    <a:gd name="connsiteY3" fmla="*/ 372339 h 372344"/>
                    <a:gd name="connsiteX4" fmla="*/ 776 w 669638"/>
                    <a:gd name="connsiteY4" fmla="*/ 38052 h 372344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52 w 677436"/>
                    <a:gd name="connsiteY0" fmla="*/ 0 h 343814"/>
                    <a:gd name="connsiteX1" fmla="*/ 337302 w 677436"/>
                    <a:gd name="connsiteY1" fmla="*/ 193674 h 343814"/>
                    <a:gd name="connsiteX2" fmla="*/ 677436 w 677436"/>
                    <a:gd name="connsiteY2" fmla="*/ 3656 h 343814"/>
                    <a:gd name="connsiteX3" fmla="*/ 337280 w 677436"/>
                    <a:gd name="connsiteY3" fmla="*/ 343812 h 343814"/>
                    <a:gd name="connsiteX4" fmla="*/ 752 w 677436"/>
                    <a:gd name="connsiteY4" fmla="*/ 0 h 343814"/>
                    <a:gd name="connsiteX0" fmla="*/ 752 w 677436"/>
                    <a:gd name="connsiteY0" fmla="*/ 12219 h 356053"/>
                    <a:gd name="connsiteX1" fmla="*/ 337302 w 677436"/>
                    <a:gd name="connsiteY1" fmla="*/ 205893 h 356053"/>
                    <a:gd name="connsiteX2" fmla="*/ 677436 w 677436"/>
                    <a:gd name="connsiteY2" fmla="*/ 0 h 356053"/>
                    <a:gd name="connsiteX3" fmla="*/ 337280 w 677436"/>
                    <a:gd name="connsiteY3" fmla="*/ 356031 h 356053"/>
                    <a:gd name="connsiteX4" fmla="*/ 752 w 677436"/>
                    <a:gd name="connsiteY4" fmla="*/ 12219 h 356053"/>
                    <a:gd name="connsiteX0" fmla="*/ 744 w 680603"/>
                    <a:gd name="connsiteY0" fmla="*/ 5869 h 356036"/>
                    <a:gd name="connsiteX1" fmla="*/ 340469 w 680603"/>
                    <a:gd name="connsiteY1" fmla="*/ 205893 h 356036"/>
                    <a:gd name="connsiteX2" fmla="*/ 680603 w 680603"/>
                    <a:gd name="connsiteY2" fmla="*/ 0 h 356036"/>
                    <a:gd name="connsiteX3" fmla="*/ 340447 w 680603"/>
                    <a:gd name="connsiteY3" fmla="*/ 356031 h 356036"/>
                    <a:gd name="connsiteX4" fmla="*/ 744 w 680603"/>
                    <a:gd name="connsiteY4" fmla="*/ 5869 h 356036"/>
                    <a:gd name="connsiteX0" fmla="*/ 1035 w 680894"/>
                    <a:gd name="connsiteY0" fmla="*/ 5869 h 356648"/>
                    <a:gd name="connsiteX1" fmla="*/ 340760 w 680894"/>
                    <a:gd name="connsiteY1" fmla="*/ 205893 h 356648"/>
                    <a:gd name="connsiteX2" fmla="*/ 680894 w 680894"/>
                    <a:gd name="connsiteY2" fmla="*/ 0 h 356648"/>
                    <a:gd name="connsiteX3" fmla="*/ 340738 w 680894"/>
                    <a:gd name="connsiteY3" fmla="*/ 356031 h 356648"/>
                    <a:gd name="connsiteX4" fmla="*/ 1035 w 680894"/>
                    <a:gd name="connsiteY4" fmla="*/ 5869 h 356648"/>
                    <a:gd name="connsiteX0" fmla="*/ 1090 w 680949"/>
                    <a:gd name="connsiteY0" fmla="*/ 5869 h 356055"/>
                    <a:gd name="connsiteX1" fmla="*/ 340815 w 680949"/>
                    <a:gd name="connsiteY1" fmla="*/ 205893 h 356055"/>
                    <a:gd name="connsiteX2" fmla="*/ 680949 w 680949"/>
                    <a:gd name="connsiteY2" fmla="*/ 0 h 356055"/>
                    <a:gd name="connsiteX3" fmla="*/ 340793 w 680949"/>
                    <a:gd name="connsiteY3" fmla="*/ 356031 h 356055"/>
                    <a:gd name="connsiteX4" fmla="*/ 1090 w 680949"/>
                    <a:gd name="connsiteY4" fmla="*/ 5869 h 356055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35636 w 715495"/>
                    <a:gd name="connsiteY0" fmla="*/ 13214 h 372902"/>
                    <a:gd name="connsiteX1" fmla="*/ 375361 w 715495"/>
                    <a:gd name="connsiteY1" fmla="*/ 222763 h 372902"/>
                    <a:gd name="connsiteX2" fmla="*/ 715495 w 715495"/>
                    <a:gd name="connsiteY2" fmla="*/ 16870 h 372902"/>
                    <a:gd name="connsiteX3" fmla="*/ 375339 w 715495"/>
                    <a:gd name="connsiteY3" fmla="*/ 372901 h 372902"/>
                    <a:gd name="connsiteX4" fmla="*/ 35636 w 715495"/>
                    <a:gd name="connsiteY4" fmla="*/ 13214 h 372902"/>
                    <a:gd name="connsiteX0" fmla="*/ 37828 w 717687"/>
                    <a:gd name="connsiteY0" fmla="*/ 15501 h 375189"/>
                    <a:gd name="connsiteX1" fmla="*/ 377553 w 717687"/>
                    <a:gd name="connsiteY1" fmla="*/ 225050 h 375189"/>
                    <a:gd name="connsiteX2" fmla="*/ 717687 w 717687"/>
                    <a:gd name="connsiteY2" fmla="*/ 19157 h 375189"/>
                    <a:gd name="connsiteX3" fmla="*/ 377531 w 717687"/>
                    <a:gd name="connsiteY3" fmla="*/ 375188 h 375189"/>
                    <a:gd name="connsiteX4" fmla="*/ 37828 w 717687"/>
                    <a:gd name="connsiteY4" fmla="*/ 15501 h 375189"/>
                    <a:gd name="connsiteX0" fmla="*/ 1398 w 681257"/>
                    <a:gd name="connsiteY0" fmla="*/ 0 h 359688"/>
                    <a:gd name="connsiteX1" fmla="*/ 341123 w 681257"/>
                    <a:gd name="connsiteY1" fmla="*/ 209549 h 359688"/>
                    <a:gd name="connsiteX2" fmla="*/ 681257 w 681257"/>
                    <a:gd name="connsiteY2" fmla="*/ 3656 h 359688"/>
                    <a:gd name="connsiteX3" fmla="*/ 341101 w 681257"/>
                    <a:gd name="connsiteY3" fmla="*/ 359687 h 359688"/>
                    <a:gd name="connsiteX4" fmla="*/ 1398 w 681257"/>
                    <a:gd name="connsiteY4" fmla="*/ 0 h 359688"/>
                    <a:gd name="connsiteX0" fmla="*/ 1794 w 681653"/>
                    <a:gd name="connsiteY0" fmla="*/ 0 h 359688"/>
                    <a:gd name="connsiteX1" fmla="*/ 341519 w 681653"/>
                    <a:gd name="connsiteY1" fmla="*/ 209549 h 359688"/>
                    <a:gd name="connsiteX2" fmla="*/ 681653 w 681653"/>
                    <a:gd name="connsiteY2" fmla="*/ 3656 h 359688"/>
                    <a:gd name="connsiteX3" fmla="*/ 341497 w 681653"/>
                    <a:gd name="connsiteY3" fmla="*/ 359687 h 359688"/>
                    <a:gd name="connsiteX4" fmla="*/ 1794 w 681653"/>
                    <a:gd name="connsiteY4" fmla="*/ 0 h 359688"/>
                    <a:gd name="connsiteX0" fmla="*/ 1412 w 678096"/>
                    <a:gd name="connsiteY0" fmla="*/ 24919 h 356128"/>
                    <a:gd name="connsiteX1" fmla="*/ 337962 w 678096"/>
                    <a:gd name="connsiteY1" fmla="*/ 205893 h 356128"/>
                    <a:gd name="connsiteX2" fmla="*/ 678096 w 678096"/>
                    <a:gd name="connsiteY2" fmla="*/ 0 h 356128"/>
                    <a:gd name="connsiteX3" fmla="*/ 337940 w 678096"/>
                    <a:gd name="connsiteY3" fmla="*/ 356031 h 356128"/>
                    <a:gd name="connsiteX4" fmla="*/ 1412 w 678096"/>
                    <a:gd name="connsiteY4" fmla="*/ 24919 h 356128"/>
                    <a:gd name="connsiteX0" fmla="*/ 1412 w 678096"/>
                    <a:gd name="connsiteY0" fmla="*/ 2694 h 333807"/>
                    <a:gd name="connsiteX1" fmla="*/ 337962 w 678096"/>
                    <a:gd name="connsiteY1" fmla="*/ 183668 h 333807"/>
                    <a:gd name="connsiteX2" fmla="*/ 678096 w 678096"/>
                    <a:gd name="connsiteY2" fmla="*/ 0 h 333807"/>
                    <a:gd name="connsiteX3" fmla="*/ 337940 w 678096"/>
                    <a:gd name="connsiteY3" fmla="*/ 333806 h 333807"/>
                    <a:gd name="connsiteX4" fmla="*/ 1412 w 678096"/>
                    <a:gd name="connsiteY4" fmla="*/ 2694 h 333807"/>
                    <a:gd name="connsiteX0" fmla="*/ 1412 w 678096"/>
                    <a:gd name="connsiteY0" fmla="*/ 5869 h 336986"/>
                    <a:gd name="connsiteX1" fmla="*/ 337962 w 678096"/>
                    <a:gd name="connsiteY1" fmla="*/ 186843 h 336986"/>
                    <a:gd name="connsiteX2" fmla="*/ 678096 w 678096"/>
                    <a:gd name="connsiteY2" fmla="*/ 0 h 336986"/>
                    <a:gd name="connsiteX3" fmla="*/ 337940 w 678096"/>
                    <a:gd name="connsiteY3" fmla="*/ 336981 h 336986"/>
                    <a:gd name="connsiteX4" fmla="*/ 1412 w 678096"/>
                    <a:gd name="connsiteY4" fmla="*/ 5869 h 336986"/>
                    <a:gd name="connsiteX0" fmla="*/ 1383 w 684417"/>
                    <a:gd name="connsiteY0" fmla="*/ 0 h 337462"/>
                    <a:gd name="connsiteX1" fmla="*/ 344283 w 684417"/>
                    <a:gd name="connsiteY1" fmla="*/ 187324 h 337462"/>
                    <a:gd name="connsiteX2" fmla="*/ 684417 w 684417"/>
                    <a:gd name="connsiteY2" fmla="*/ 481 h 337462"/>
                    <a:gd name="connsiteX3" fmla="*/ 344261 w 684417"/>
                    <a:gd name="connsiteY3" fmla="*/ 337462 h 337462"/>
                    <a:gd name="connsiteX4" fmla="*/ 1383 w 684417"/>
                    <a:gd name="connsiteY4" fmla="*/ 0 h 337462"/>
                    <a:gd name="connsiteX0" fmla="*/ 1383 w 684417"/>
                    <a:gd name="connsiteY0" fmla="*/ 5869 h 336986"/>
                    <a:gd name="connsiteX1" fmla="*/ 344283 w 684417"/>
                    <a:gd name="connsiteY1" fmla="*/ 186843 h 336986"/>
                    <a:gd name="connsiteX2" fmla="*/ 684417 w 684417"/>
                    <a:gd name="connsiteY2" fmla="*/ 0 h 336986"/>
                    <a:gd name="connsiteX3" fmla="*/ 344261 w 684417"/>
                    <a:gd name="connsiteY3" fmla="*/ 336981 h 336986"/>
                    <a:gd name="connsiteX4" fmla="*/ 1383 w 684417"/>
                    <a:gd name="connsiteY4" fmla="*/ 5869 h 336986"/>
                    <a:gd name="connsiteX0" fmla="*/ 44336 w 727370"/>
                    <a:gd name="connsiteY0" fmla="*/ 16325 h 347438"/>
                    <a:gd name="connsiteX1" fmla="*/ 387236 w 727370"/>
                    <a:gd name="connsiteY1" fmla="*/ 197299 h 347438"/>
                    <a:gd name="connsiteX2" fmla="*/ 727370 w 727370"/>
                    <a:gd name="connsiteY2" fmla="*/ 10456 h 347438"/>
                    <a:gd name="connsiteX3" fmla="*/ 387214 w 727370"/>
                    <a:gd name="connsiteY3" fmla="*/ 347437 h 347438"/>
                    <a:gd name="connsiteX4" fmla="*/ 44336 w 727370"/>
                    <a:gd name="connsiteY4" fmla="*/ 16325 h 347438"/>
                    <a:gd name="connsiteX0" fmla="*/ 38734 w 721768"/>
                    <a:gd name="connsiteY0" fmla="*/ 13173 h 344286"/>
                    <a:gd name="connsiteX1" fmla="*/ 381634 w 721768"/>
                    <a:gd name="connsiteY1" fmla="*/ 194147 h 344286"/>
                    <a:gd name="connsiteX2" fmla="*/ 721768 w 721768"/>
                    <a:gd name="connsiteY2" fmla="*/ 7304 h 344286"/>
                    <a:gd name="connsiteX3" fmla="*/ 381612 w 721768"/>
                    <a:gd name="connsiteY3" fmla="*/ 344285 h 344286"/>
                    <a:gd name="connsiteX4" fmla="*/ 38734 w 721768"/>
                    <a:gd name="connsiteY4" fmla="*/ 13173 h 344286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72"/>
                    <a:gd name="connsiteY0" fmla="*/ 9123 h 340238"/>
                    <a:gd name="connsiteX1" fmla="*/ 342900 w 683072"/>
                    <a:gd name="connsiteY1" fmla="*/ 190097 h 340238"/>
                    <a:gd name="connsiteX2" fmla="*/ 365129 w 683072"/>
                    <a:gd name="connsiteY2" fmla="*/ 170561 h 340238"/>
                    <a:gd name="connsiteX3" fmla="*/ 683034 w 683072"/>
                    <a:gd name="connsiteY3" fmla="*/ 3254 h 340238"/>
                    <a:gd name="connsiteX4" fmla="*/ 342878 w 683072"/>
                    <a:gd name="connsiteY4" fmla="*/ 340235 h 340238"/>
                    <a:gd name="connsiteX5" fmla="*/ 0 w 683072"/>
                    <a:gd name="connsiteY5" fmla="*/ 9123 h 340238"/>
                    <a:gd name="connsiteX0" fmla="*/ 0 w 683071"/>
                    <a:gd name="connsiteY0" fmla="*/ 8821 h 339936"/>
                    <a:gd name="connsiteX1" fmla="*/ 342900 w 683071"/>
                    <a:gd name="connsiteY1" fmla="*/ 189795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1"/>
                    <a:gd name="connsiteY0" fmla="*/ 8821 h 339936"/>
                    <a:gd name="connsiteX1" fmla="*/ 330200 w 683071"/>
                    <a:gd name="connsiteY1" fmla="*/ 186620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3"/>
                    <a:gd name="connsiteY0" fmla="*/ 8821 h 339936"/>
                    <a:gd name="connsiteX1" fmla="*/ 330200 w 683073"/>
                    <a:gd name="connsiteY1" fmla="*/ 186620 h 339936"/>
                    <a:gd name="connsiteX2" fmla="*/ 371479 w 683073"/>
                    <a:gd name="connsiteY2" fmla="*/ 189309 h 339936"/>
                    <a:gd name="connsiteX3" fmla="*/ 683034 w 683073"/>
                    <a:gd name="connsiteY3" fmla="*/ 2952 h 339936"/>
                    <a:gd name="connsiteX4" fmla="*/ 342878 w 683073"/>
                    <a:gd name="connsiteY4" fmla="*/ 339933 h 339936"/>
                    <a:gd name="connsiteX5" fmla="*/ 0 w 683073"/>
                    <a:gd name="connsiteY5" fmla="*/ 8821 h 339936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175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964 h 340079"/>
                    <a:gd name="connsiteX1" fmla="*/ 327025 w 683073"/>
                    <a:gd name="connsiteY1" fmla="*/ 183588 h 340079"/>
                    <a:gd name="connsiteX2" fmla="*/ 368304 w 683073"/>
                    <a:gd name="connsiteY2" fmla="*/ 179927 h 340079"/>
                    <a:gd name="connsiteX3" fmla="*/ 683034 w 683073"/>
                    <a:gd name="connsiteY3" fmla="*/ 3095 h 340079"/>
                    <a:gd name="connsiteX4" fmla="*/ 342878 w 683073"/>
                    <a:gd name="connsiteY4" fmla="*/ 340076 h 340079"/>
                    <a:gd name="connsiteX5" fmla="*/ 0 w 683073"/>
                    <a:gd name="connsiteY5" fmla="*/ 8964 h 340079"/>
                    <a:gd name="connsiteX0" fmla="*/ 0 w 683073"/>
                    <a:gd name="connsiteY0" fmla="*/ 8867 h 339982"/>
                    <a:gd name="connsiteX1" fmla="*/ 327025 w 683073"/>
                    <a:gd name="connsiteY1" fmla="*/ 183491 h 339982"/>
                    <a:gd name="connsiteX2" fmla="*/ 368304 w 683073"/>
                    <a:gd name="connsiteY2" fmla="*/ 186180 h 339982"/>
                    <a:gd name="connsiteX3" fmla="*/ 683034 w 683073"/>
                    <a:gd name="connsiteY3" fmla="*/ 2998 h 339982"/>
                    <a:gd name="connsiteX4" fmla="*/ 342878 w 683073"/>
                    <a:gd name="connsiteY4" fmla="*/ 339979 h 339982"/>
                    <a:gd name="connsiteX5" fmla="*/ 0 w 683073"/>
                    <a:gd name="connsiteY5" fmla="*/ 8867 h 339982"/>
                    <a:gd name="connsiteX0" fmla="*/ 0 w 683073"/>
                    <a:gd name="connsiteY0" fmla="*/ 8867 h 339982"/>
                    <a:gd name="connsiteX1" fmla="*/ 368304 w 683073"/>
                    <a:gd name="connsiteY1" fmla="*/ 186180 h 339982"/>
                    <a:gd name="connsiteX2" fmla="*/ 683034 w 683073"/>
                    <a:gd name="connsiteY2" fmla="*/ 2998 h 339982"/>
                    <a:gd name="connsiteX3" fmla="*/ 342878 w 683073"/>
                    <a:gd name="connsiteY3" fmla="*/ 339979 h 339982"/>
                    <a:gd name="connsiteX4" fmla="*/ 0 w 683073"/>
                    <a:gd name="connsiteY4" fmla="*/ 8867 h 339982"/>
                    <a:gd name="connsiteX0" fmla="*/ 50 w 683123"/>
                    <a:gd name="connsiteY0" fmla="*/ 8867 h 339982"/>
                    <a:gd name="connsiteX1" fmla="*/ 317555 w 683123"/>
                    <a:gd name="connsiteY1" fmla="*/ 176655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45 w 683118"/>
                    <a:gd name="connsiteY0" fmla="*/ 8867 h 339982"/>
                    <a:gd name="connsiteX1" fmla="*/ 320725 w 683118"/>
                    <a:gd name="connsiteY1" fmla="*/ 186180 h 339982"/>
                    <a:gd name="connsiteX2" fmla="*/ 368349 w 683118"/>
                    <a:gd name="connsiteY2" fmla="*/ 186180 h 339982"/>
                    <a:gd name="connsiteX3" fmla="*/ 683079 w 683118"/>
                    <a:gd name="connsiteY3" fmla="*/ 2998 h 339982"/>
                    <a:gd name="connsiteX4" fmla="*/ 342923 w 683118"/>
                    <a:gd name="connsiteY4" fmla="*/ 339979 h 339982"/>
                    <a:gd name="connsiteX5" fmla="*/ 45 w 683118"/>
                    <a:gd name="connsiteY5" fmla="*/ 8867 h 339982"/>
                    <a:gd name="connsiteX0" fmla="*/ 45 w 683114"/>
                    <a:gd name="connsiteY0" fmla="*/ 8575 h 339690"/>
                    <a:gd name="connsiteX1" fmla="*/ 320725 w 683114"/>
                    <a:gd name="connsiteY1" fmla="*/ 185888 h 339690"/>
                    <a:gd name="connsiteX2" fmla="*/ 368349 w 683114"/>
                    <a:gd name="connsiteY2" fmla="*/ 185888 h 339690"/>
                    <a:gd name="connsiteX3" fmla="*/ 683079 w 683114"/>
                    <a:gd name="connsiteY3" fmla="*/ 2706 h 339690"/>
                    <a:gd name="connsiteX4" fmla="*/ 342923 w 683114"/>
                    <a:gd name="connsiteY4" fmla="*/ 339687 h 339690"/>
                    <a:gd name="connsiteX5" fmla="*/ 45 w 683114"/>
                    <a:gd name="connsiteY5" fmla="*/ 8575 h 339690"/>
                    <a:gd name="connsiteX0" fmla="*/ 50 w 683119"/>
                    <a:gd name="connsiteY0" fmla="*/ 8575 h 339690"/>
                    <a:gd name="connsiteX1" fmla="*/ 320730 w 683119"/>
                    <a:gd name="connsiteY1" fmla="*/ 185888 h 339690"/>
                    <a:gd name="connsiteX2" fmla="*/ 368354 w 683119"/>
                    <a:gd name="connsiteY2" fmla="*/ 185888 h 339690"/>
                    <a:gd name="connsiteX3" fmla="*/ 683084 w 683119"/>
                    <a:gd name="connsiteY3" fmla="*/ 2706 h 339690"/>
                    <a:gd name="connsiteX4" fmla="*/ 342928 w 683119"/>
                    <a:gd name="connsiteY4" fmla="*/ 339687 h 339690"/>
                    <a:gd name="connsiteX5" fmla="*/ 50 w 683119"/>
                    <a:gd name="connsiteY5" fmla="*/ 8575 h 339690"/>
                    <a:gd name="connsiteX0" fmla="*/ 49 w 683118"/>
                    <a:gd name="connsiteY0" fmla="*/ 8575 h 339690"/>
                    <a:gd name="connsiteX1" fmla="*/ 320729 w 683118"/>
                    <a:gd name="connsiteY1" fmla="*/ 185888 h 339690"/>
                    <a:gd name="connsiteX2" fmla="*/ 368353 w 683118"/>
                    <a:gd name="connsiteY2" fmla="*/ 185888 h 339690"/>
                    <a:gd name="connsiteX3" fmla="*/ 683083 w 683118"/>
                    <a:gd name="connsiteY3" fmla="*/ 2706 h 339690"/>
                    <a:gd name="connsiteX4" fmla="*/ 342927 w 683118"/>
                    <a:gd name="connsiteY4" fmla="*/ 339687 h 339690"/>
                    <a:gd name="connsiteX5" fmla="*/ 49 w 683118"/>
                    <a:gd name="connsiteY5" fmla="*/ 8575 h 339690"/>
                    <a:gd name="connsiteX0" fmla="*/ 49 w 683122"/>
                    <a:gd name="connsiteY0" fmla="*/ 8466 h 339581"/>
                    <a:gd name="connsiteX1" fmla="*/ 320729 w 683122"/>
                    <a:gd name="connsiteY1" fmla="*/ 185779 h 339581"/>
                    <a:gd name="connsiteX2" fmla="*/ 368353 w 683122"/>
                    <a:gd name="connsiteY2" fmla="*/ 185779 h 339581"/>
                    <a:gd name="connsiteX3" fmla="*/ 683083 w 683122"/>
                    <a:gd name="connsiteY3" fmla="*/ 2597 h 339581"/>
                    <a:gd name="connsiteX4" fmla="*/ 342927 w 683122"/>
                    <a:gd name="connsiteY4" fmla="*/ 339578 h 339581"/>
                    <a:gd name="connsiteX5" fmla="*/ 49 w 683122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5"/>
                    <a:gd name="connsiteX1" fmla="*/ 320730 w 683084"/>
                    <a:gd name="connsiteY1" fmla="*/ 183182 h 336985"/>
                    <a:gd name="connsiteX2" fmla="*/ 368354 w 683084"/>
                    <a:gd name="connsiteY2" fmla="*/ 183182 h 336985"/>
                    <a:gd name="connsiteX3" fmla="*/ 683084 w 683084"/>
                    <a:gd name="connsiteY3" fmla="*/ 0 h 336985"/>
                    <a:gd name="connsiteX4" fmla="*/ 342928 w 683084"/>
                    <a:gd name="connsiteY4" fmla="*/ 336981 h 336985"/>
                    <a:gd name="connsiteX5" fmla="*/ 50 w 683084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40640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2039 w 683035"/>
                    <a:gd name="connsiteY2" fmla="*/ 177022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673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60380 w 683035"/>
                    <a:gd name="connsiteY4" fmla="*/ 1419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60380 w 683035"/>
                    <a:gd name="connsiteY3" fmla="*/ 1419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2755 w 683035"/>
                    <a:gd name="connsiteY3" fmla="*/ 1609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384180 w 683035"/>
                    <a:gd name="connsiteY3" fmla="*/ 1768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958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69881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96880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0 w 683034"/>
                    <a:gd name="connsiteY0" fmla="*/ 5869 h 336985"/>
                    <a:gd name="connsiteX1" fmla="*/ 304805 w 683034"/>
                    <a:gd name="connsiteY1" fmla="*/ 180007 h 336985"/>
                    <a:gd name="connsiteX2" fmla="*/ 387354 w 683034"/>
                    <a:gd name="connsiteY2" fmla="*/ 180007 h 336985"/>
                    <a:gd name="connsiteX3" fmla="*/ 683034 w 683034"/>
                    <a:gd name="connsiteY3" fmla="*/ 0 h 336985"/>
                    <a:gd name="connsiteX4" fmla="*/ 342878 w 683034"/>
                    <a:gd name="connsiteY4" fmla="*/ 336981 h 336985"/>
                    <a:gd name="connsiteX5" fmla="*/ 0 w 683034"/>
                    <a:gd name="connsiteY5" fmla="*/ 5869 h 336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034" h="336985">
                      <a:moveTo>
                        <a:pt x="0" y="5869"/>
                      </a:moveTo>
                      <a:cubicBezTo>
                        <a:pt x="195796" y="121523"/>
                        <a:pt x="205321" y="125055"/>
                        <a:pt x="304805" y="180007"/>
                      </a:cubicBezTo>
                      <a:cubicBezTo>
                        <a:pt x="340260" y="195801"/>
                        <a:pt x="341249" y="201012"/>
                        <a:pt x="387354" y="180007"/>
                      </a:cubicBezTo>
                      <a:cubicBezTo>
                        <a:pt x="513893" y="104416"/>
                        <a:pt x="499417" y="114596"/>
                        <a:pt x="683034" y="0"/>
                      </a:cubicBezTo>
                      <a:cubicBezTo>
                        <a:pt x="675622" y="184999"/>
                        <a:pt x="538249" y="336003"/>
                        <a:pt x="342878" y="336981"/>
                      </a:cubicBezTo>
                      <a:cubicBezTo>
                        <a:pt x="147507" y="337959"/>
                        <a:pt x="4187" y="173642"/>
                        <a:pt x="0" y="58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56" name="Rounded Rectangle 227"/>
                <p:cNvSpPr/>
                <p:nvPr/>
              </p:nvSpPr>
              <p:spPr>
                <a:xfrm rot="2836954">
                  <a:off x="382538" y="10563809"/>
                  <a:ext cx="748990" cy="1057610"/>
                </a:xfrm>
                <a:custGeom>
                  <a:avLst/>
                  <a:gdLst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27561 w 727561"/>
                    <a:gd name="connsiteY4" fmla="*/ 484186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10688 w 727561"/>
                    <a:gd name="connsiteY4" fmla="*/ 511820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47"/>
                    <a:gd name="connsiteX1" fmla="*/ 96839 w 727561"/>
                    <a:gd name="connsiteY1" fmla="*/ 0 h 581047"/>
                    <a:gd name="connsiteX2" fmla="*/ 630722 w 727561"/>
                    <a:gd name="connsiteY2" fmla="*/ 0 h 581047"/>
                    <a:gd name="connsiteX3" fmla="*/ 727561 w 727561"/>
                    <a:gd name="connsiteY3" fmla="*/ 96839 h 581047"/>
                    <a:gd name="connsiteX4" fmla="*/ 710688 w 727561"/>
                    <a:gd name="connsiteY4" fmla="*/ 511820 h 581047"/>
                    <a:gd name="connsiteX5" fmla="*/ 673133 w 727561"/>
                    <a:gd name="connsiteY5" fmla="*/ 566245 h 581047"/>
                    <a:gd name="connsiteX6" fmla="*/ 630722 w 727561"/>
                    <a:gd name="connsiteY6" fmla="*/ 581025 h 581047"/>
                    <a:gd name="connsiteX7" fmla="*/ 96839 w 727561"/>
                    <a:gd name="connsiteY7" fmla="*/ 581025 h 581047"/>
                    <a:gd name="connsiteX8" fmla="*/ 0 w 727561"/>
                    <a:gd name="connsiteY8" fmla="*/ 484186 h 581047"/>
                    <a:gd name="connsiteX9" fmla="*/ 0 w 727561"/>
                    <a:gd name="connsiteY9" fmla="*/ 96839 h 581047"/>
                    <a:gd name="connsiteX0" fmla="*/ 0 w 808880"/>
                    <a:gd name="connsiteY0" fmla="*/ 172464 h 656672"/>
                    <a:gd name="connsiteX1" fmla="*/ 96839 w 808880"/>
                    <a:gd name="connsiteY1" fmla="*/ 75625 h 656672"/>
                    <a:gd name="connsiteX2" fmla="*/ 630722 w 808880"/>
                    <a:gd name="connsiteY2" fmla="*/ 75625 h 656672"/>
                    <a:gd name="connsiteX3" fmla="*/ 808880 w 808880"/>
                    <a:gd name="connsiteY3" fmla="*/ 14191 h 656672"/>
                    <a:gd name="connsiteX4" fmla="*/ 710688 w 808880"/>
                    <a:gd name="connsiteY4" fmla="*/ 587445 h 656672"/>
                    <a:gd name="connsiteX5" fmla="*/ 673133 w 808880"/>
                    <a:gd name="connsiteY5" fmla="*/ 641870 h 656672"/>
                    <a:gd name="connsiteX6" fmla="*/ 630722 w 808880"/>
                    <a:gd name="connsiteY6" fmla="*/ 656650 h 656672"/>
                    <a:gd name="connsiteX7" fmla="*/ 96839 w 808880"/>
                    <a:gd name="connsiteY7" fmla="*/ 656650 h 656672"/>
                    <a:gd name="connsiteX8" fmla="*/ 0 w 808880"/>
                    <a:gd name="connsiteY8" fmla="*/ 559811 h 656672"/>
                    <a:gd name="connsiteX9" fmla="*/ 0 w 808880"/>
                    <a:gd name="connsiteY9" fmla="*/ 172464 h 656672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30722 w 808880"/>
                    <a:gd name="connsiteY2" fmla="*/ 10921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177846 w 808880"/>
                    <a:gd name="connsiteY0" fmla="*/ 214697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177846 w 808880"/>
                    <a:gd name="connsiteY10" fmla="*/ 214697 h 690266"/>
                    <a:gd name="connsiteX0" fmla="*/ 119293 w 750327"/>
                    <a:gd name="connsiteY0" fmla="*/ 214697 h 795868"/>
                    <a:gd name="connsiteX1" fmla="*/ 175565 w 750327"/>
                    <a:gd name="connsiteY1" fmla="*/ 171153 h 795868"/>
                    <a:gd name="connsiteX2" fmla="*/ 605916 w 750327"/>
                    <a:gd name="connsiteY2" fmla="*/ 53949 h 795868"/>
                    <a:gd name="connsiteX3" fmla="*/ 716784 w 750327"/>
                    <a:gd name="connsiteY3" fmla="*/ 26546 h 795868"/>
                    <a:gd name="connsiteX4" fmla="*/ 750327 w 750327"/>
                    <a:gd name="connsiteY4" fmla="*/ 47785 h 795868"/>
                    <a:gd name="connsiteX5" fmla="*/ 652135 w 750327"/>
                    <a:gd name="connsiteY5" fmla="*/ 621039 h 795868"/>
                    <a:gd name="connsiteX6" fmla="*/ 614580 w 750327"/>
                    <a:gd name="connsiteY6" fmla="*/ 675464 h 795868"/>
                    <a:gd name="connsiteX7" fmla="*/ 572169 w 750327"/>
                    <a:gd name="connsiteY7" fmla="*/ 690244 h 795868"/>
                    <a:gd name="connsiteX8" fmla="*/ 38286 w 750327"/>
                    <a:gd name="connsiteY8" fmla="*/ 690244 h 795868"/>
                    <a:gd name="connsiteX9" fmla="*/ 2976 w 750327"/>
                    <a:gd name="connsiteY9" fmla="*/ 784181 h 795868"/>
                    <a:gd name="connsiteX10" fmla="*/ 119293 w 750327"/>
                    <a:gd name="connsiteY10" fmla="*/ 214697 h 795868"/>
                    <a:gd name="connsiteX0" fmla="*/ 121574 w 752608"/>
                    <a:gd name="connsiteY0" fmla="*/ 214697 h 832189"/>
                    <a:gd name="connsiteX1" fmla="*/ 177846 w 752608"/>
                    <a:gd name="connsiteY1" fmla="*/ 171153 h 832189"/>
                    <a:gd name="connsiteX2" fmla="*/ 608197 w 752608"/>
                    <a:gd name="connsiteY2" fmla="*/ 53949 h 832189"/>
                    <a:gd name="connsiteX3" fmla="*/ 719065 w 752608"/>
                    <a:gd name="connsiteY3" fmla="*/ 26546 h 832189"/>
                    <a:gd name="connsiteX4" fmla="*/ 752608 w 752608"/>
                    <a:gd name="connsiteY4" fmla="*/ 47785 h 832189"/>
                    <a:gd name="connsiteX5" fmla="*/ 654416 w 752608"/>
                    <a:gd name="connsiteY5" fmla="*/ 621039 h 832189"/>
                    <a:gd name="connsiteX6" fmla="*/ 616861 w 752608"/>
                    <a:gd name="connsiteY6" fmla="*/ 675464 h 832189"/>
                    <a:gd name="connsiteX7" fmla="*/ 574450 w 752608"/>
                    <a:gd name="connsiteY7" fmla="*/ 690244 h 832189"/>
                    <a:gd name="connsiteX8" fmla="*/ 34984 w 752608"/>
                    <a:gd name="connsiteY8" fmla="*/ 832018 h 832189"/>
                    <a:gd name="connsiteX9" fmla="*/ 5257 w 752608"/>
                    <a:gd name="connsiteY9" fmla="*/ 784181 h 832189"/>
                    <a:gd name="connsiteX10" fmla="*/ 121574 w 752608"/>
                    <a:gd name="connsiteY10" fmla="*/ 214697 h 832189"/>
                    <a:gd name="connsiteX0" fmla="*/ 119027 w 750061"/>
                    <a:gd name="connsiteY0" fmla="*/ 214697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19027 w 750061"/>
                    <a:gd name="connsiteY10" fmla="*/ 214697 h 835268"/>
                    <a:gd name="connsiteX0" fmla="*/ 104129 w 750061"/>
                    <a:gd name="connsiteY0" fmla="*/ 235512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4129 w 750061"/>
                    <a:gd name="connsiteY10" fmla="*/ 235512 h 835268"/>
                    <a:gd name="connsiteX0" fmla="*/ 100000 w 750061"/>
                    <a:gd name="connsiteY0" fmla="*/ 244664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0000 w 750061"/>
                    <a:gd name="connsiteY10" fmla="*/ 244664 h 835268"/>
                    <a:gd name="connsiteX0" fmla="*/ 100000 w 750061"/>
                    <a:gd name="connsiteY0" fmla="*/ 245369 h 835973"/>
                    <a:gd name="connsiteX1" fmla="*/ 175299 w 750061"/>
                    <a:gd name="connsiteY1" fmla="*/ 171858 h 835973"/>
                    <a:gd name="connsiteX2" fmla="*/ 605650 w 750061"/>
                    <a:gd name="connsiteY2" fmla="*/ 54654 h 835973"/>
                    <a:gd name="connsiteX3" fmla="*/ 705212 w 750061"/>
                    <a:gd name="connsiteY3" fmla="*/ 25455 h 835973"/>
                    <a:gd name="connsiteX4" fmla="*/ 750061 w 750061"/>
                    <a:gd name="connsiteY4" fmla="*/ 48490 h 835973"/>
                    <a:gd name="connsiteX5" fmla="*/ 651869 w 750061"/>
                    <a:gd name="connsiteY5" fmla="*/ 621744 h 835973"/>
                    <a:gd name="connsiteX6" fmla="*/ 614314 w 750061"/>
                    <a:gd name="connsiteY6" fmla="*/ 676169 h 835973"/>
                    <a:gd name="connsiteX7" fmla="*/ 571903 w 750061"/>
                    <a:gd name="connsiteY7" fmla="*/ 690949 h 835973"/>
                    <a:gd name="connsiteX8" fmla="*/ 32437 w 750061"/>
                    <a:gd name="connsiteY8" fmla="*/ 832723 h 835973"/>
                    <a:gd name="connsiteX9" fmla="*/ 7733 w 750061"/>
                    <a:gd name="connsiteY9" fmla="*/ 798167 h 835973"/>
                    <a:gd name="connsiteX10" fmla="*/ 100000 w 750061"/>
                    <a:gd name="connsiteY10" fmla="*/ 245369 h 835973"/>
                    <a:gd name="connsiteX0" fmla="*/ 97333 w 747394"/>
                    <a:gd name="connsiteY0" fmla="*/ 245369 h 832723"/>
                    <a:gd name="connsiteX1" fmla="*/ 172632 w 747394"/>
                    <a:gd name="connsiteY1" fmla="*/ 171858 h 832723"/>
                    <a:gd name="connsiteX2" fmla="*/ 602983 w 747394"/>
                    <a:gd name="connsiteY2" fmla="*/ 54654 h 832723"/>
                    <a:gd name="connsiteX3" fmla="*/ 702545 w 747394"/>
                    <a:gd name="connsiteY3" fmla="*/ 25455 h 832723"/>
                    <a:gd name="connsiteX4" fmla="*/ 747394 w 747394"/>
                    <a:gd name="connsiteY4" fmla="*/ 48490 h 832723"/>
                    <a:gd name="connsiteX5" fmla="*/ 649202 w 747394"/>
                    <a:gd name="connsiteY5" fmla="*/ 621744 h 832723"/>
                    <a:gd name="connsiteX6" fmla="*/ 611647 w 747394"/>
                    <a:gd name="connsiteY6" fmla="*/ 676169 h 832723"/>
                    <a:gd name="connsiteX7" fmla="*/ 569236 w 747394"/>
                    <a:gd name="connsiteY7" fmla="*/ 690949 h 832723"/>
                    <a:gd name="connsiteX8" fmla="*/ 29770 w 747394"/>
                    <a:gd name="connsiteY8" fmla="*/ 832723 h 832723"/>
                    <a:gd name="connsiteX9" fmla="*/ 5066 w 747394"/>
                    <a:gd name="connsiteY9" fmla="*/ 798167 h 832723"/>
                    <a:gd name="connsiteX10" fmla="*/ 97333 w 747394"/>
                    <a:gd name="connsiteY10" fmla="*/ 245369 h 832723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4660"/>
                    <a:gd name="connsiteY0" fmla="*/ 244087 h 831895"/>
                    <a:gd name="connsiteX1" fmla="*/ 167566 w 744660"/>
                    <a:gd name="connsiteY1" fmla="*/ 170576 h 831895"/>
                    <a:gd name="connsiteX2" fmla="*/ 597917 w 744660"/>
                    <a:gd name="connsiteY2" fmla="*/ 53372 h 831895"/>
                    <a:gd name="connsiteX3" fmla="*/ 697479 w 744660"/>
                    <a:gd name="connsiteY3" fmla="*/ 24173 h 831895"/>
                    <a:gd name="connsiteX4" fmla="*/ 744660 w 744660"/>
                    <a:gd name="connsiteY4" fmla="*/ 49361 h 831895"/>
                    <a:gd name="connsiteX5" fmla="*/ 644136 w 744660"/>
                    <a:gd name="connsiteY5" fmla="*/ 620462 h 831895"/>
                    <a:gd name="connsiteX6" fmla="*/ 606581 w 744660"/>
                    <a:gd name="connsiteY6" fmla="*/ 674887 h 831895"/>
                    <a:gd name="connsiteX7" fmla="*/ 564170 w 744660"/>
                    <a:gd name="connsiteY7" fmla="*/ 689667 h 831895"/>
                    <a:gd name="connsiteX8" fmla="*/ 24704 w 744660"/>
                    <a:gd name="connsiteY8" fmla="*/ 831441 h 831895"/>
                    <a:gd name="connsiteX9" fmla="*/ 0 w 744660"/>
                    <a:gd name="connsiteY9" fmla="*/ 796885 h 831895"/>
                    <a:gd name="connsiteX10" fmla="*/ 92267 w 744660"/>
                    <a:gd name="connsiteY10" fmla="*/ 244087 h 831895"/>
                    <a:gd name="connsiteX0" fmla="*/ 92267 w 744660"/>
                    <a:gd name="connsiteY0" fmla="*/ 223930 h 811738"/>
                    <a:gd name="connsiteX1" fmla="*/ 167566 w 744660"/>
                    <a:gd name="connsiteY1" fmla="*/ 150419 h 811738"/>
                    <a:gd name="connsiteX2" fmla="*/ 597917 w 744660"/>
                    <a:gd name="connsiteY2" fmla="*/ 33215 h 811738"/>
                    <a:gd name="connsiteX3" fmla="*/ 697479 w 744660"/>
                    <a:gd name="connsiteY3" fmla="*/ 4016 h 811738"/>
                    <a:gd name="connsiteX4" fmla="*/ 744660 w 744660"/>
                    <a:gd name="connsiteY4" fmla="*/ 29204 h 811738"/>
                    <a:gd name="connsiteX5" fmla="*/ 644136 w 744660"/>
                    <a:gd name="connsiteY5" fmla="*/ 600305 h 811738"/>
                    <a:gd name="connsiteX6" fmla="*/ 606581 w 744660"/>
                    <a:gd name="connsiteY6" fmla="*/ 654730 h 811738"/>
                    <a:gd name="connsiteX7" fmla="*/ 564170 w 744660"/>
                    <a:gd name="connsiteY7" fmla="*/ 669510 h 811738"/>
                    <a:gd name="connsiteX8" fmla="*/ 24704 w 744660"/>
                    <a:gd name="connsiteY8" fmla="*/ 811284 h 811738"/>
                    <a:gd name="connsiteX9" fmla="*/ 0 w 744660"/>
                    <a:gd name="connsiteY9" fmla="*/ 776728 h 811738"/>
                    <a:gd name="connsiteX10" fmla="*/ 92267 w 744660"/>
                    <a:gd name="connsiteY10" fmla="*/ 223930 h 811738"/>
                    <a:gd name="connsiteX0" fmla="*/ 92267 w 740889"/>
                    <a:gd name="connsiteY0" fmla="*/ 222091 h 809899"/>
                    <a:gd name="connsiteX1" fmla="*/ 167566 w 740889"/>
                    <a:gd name="connsiteY1" fmla="*/ 148580 h 809899"/>
                    <a:gd name="connsiteX2" fmla="*/ 597917 w 740889"/>
                    <a:gd name="connsiteY2" fmla="*/ 31376 h 809899"/>
                    <a:gd name="connsiteX3" fmla="*/ 697479 w 740889"/>
                    <a:gd name="connsiteY3" fmla="*/ 2177 h 809899"/>
                    <a:gd name="connsiteX4" fmla="*/ 740889 w 740889"/>
                    <a:gd name="connsiteY4" fmla="*/ 45490 h 809899"/>
                    <a:gd name="connsiteX5" fmla="*/ 644136 w 740889"/>
                    <a:gd name="connsiteY5" fmla="*/ 598466 h 809899"/>
                    <a:gd name="connsiteX6" fmla="*/ 606581 w 740889"/>
                    <a:gd name="connsiteY6" fmla="*/ 652891 h 809899"/>
                    <a:gd name="connsiteX7" fmla="*/ 564170 w 740889"/>
                    <a:gd name="connsiteY7" fmla="*/ 667671 h 809899"/>
                    <a:gd name="connsiteX8" fmla="*/ 24704 w 740889"/>
                    <a:gd name="connsiteY8" fmla="*/ 809445 h 809899"/>
                    <a:gd name="connsiteX9" fmla="*/ 0 w 740889"/>
                    <a:gd name="connsiteY9" fmla="*/ 774889 h 809899"/>
                    <a:gd name="connsiteX10" fmla="*/ 92267 w 740889"/>
                    <a:gd name="connsiteY10" fmla="*/ 222091 h 809899"/>
                    <a:gd name="connsiteX0" fmla="*/ 92267 w 740889"/>
                    <a:gd name="connsiteY0" fmla="*/ 222933 h 810741"/>
                    <a:gd name="connsiteX1" fmla="*/ 167566 w 740889"/>
                    <a:gd name="connsiteY1" fmla="*/ 149422 h 810741"/>
                    <a:gd name="connsiteX2" fmla="*/ 597917 w 740889"/>
                    <a:gd name="connsiteY2" fmla="*/ 32218 h 810741"/>
                    <a:gd name="connsiteX3" fmla="*/ 719912 w 740889"/>
                    <a:gd name="connsiteY3" fmla="*/ 2126 h 810741"/>
                    <a:gd name="connsiteX4" fmla="*/ 740889 w 740889"/>
                    <a:gd name="connsiteY4" fmla="*/ 46332 h 810741"/>
                    <a:gd name="connsiteX5" fmla="*/ 644136 w 740889"/>
                    <a:gd name="connsiteY5" fmla="*/ 599308 h 810741"/>
                    <a:gd name="connsiteX6" fmla="*/ 606581 w 740889"/>
                    <a:gd name="connsiteY6" fmla="*/ 653733 h 810741"/>
                    <a:gd name="connsiteX7" fmla="*/ 564170 w 740889"/>
                    <a:gd name="connsiteY7" fmla="*/ 668513 h 810741"/>
                    <a:gd name="connsiteX8" fmla="*/ 24704 w 740889"/>
                    <a:gd name="connsiteY8" fmla="*/ 810287 h 810741"/>
                    <a:gd name="connsiteX9" fmla="*/ 0 w 740889"/>
                    <a:gd name="connsiteY9" fmla="*/ 775731 h 810741"/>
                    <a:gd name="connsiteX10" fmla="*/ 92267 w 740889"/>
                    <a:gd name="connsiteY10" fmla="*/ 222933 h 810741"/>
                    <a:gd name="connsiteX0" fmla="*/ 92267 w 742623"/>
                    <a:gd name="connsiteY0" fmla="*/ 220899 h 808707"/>
                    <a:gd name="connsiteX1" fmla="*/ 167566 w 742623"/>
                    <a:gd name="connsiteY1" fmla="*/ 147388 h 808707"/>
                    <a:gd name="connsiteX2" fmla="*/ 597917 w 742623"/>
                    <a:gd name="connsiteY2" fmla="*/ 30184 h 808707"/>
                    <a:gd name="connsiteX3" fmla="*/ 719912 w 742623"/>
                    <a:gd name="connsiteY3" fmla="*/ 92 h 808707"/>
                    <a:gd name="connsiteX4" fmla="*/ 740889 w 742623"/>
                    <a:gd name="connsiteY4" fmla="*/ 44298 h 808707"/>
                    <a:gd name="connsiteX5" fmla="*/ 644136 w 742623"/>
                    <a:gd name="connsiteY5" fmla="*/ 597274 h 808707"/>
                    <a:gd name="connsiteX6" fmla="*/ 606581 w 742623"/>
                    <a:gd name="connsiteY6" fmla="*/ 651699 h 808707"/>
                    <a:gd name="connsiteX7" fmla="*/ 564170 w 742623"/>
                    <a:gd name="connsiteY7" fmla="*/ 666479 h 808707"/>
                    <a:gd name="connsiteX8" fmla="*/ 24704 w 742623"/>
                    <a:gd name="connsiteY8" fmla="*/ 808253 h 808707"/>
                    <a:gd name="connsiteX9" fmla="*/ 0 w 742623"/>
                    <a:gd name="connsiteY9" fmla="*/ 773697 h 808707"/>
                    <a:gd name="connsiteX10" fmla="*/ 92267 w 742623"/>
                    <a:gd name="connsiteY10" fmla="*/ 220899 h 808707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597917 w 752318"/>
                    <a:gd name="connsiteY2" fmla="*/ 30401 h 808924"/>
                    <a:gd name="connsiteX3" fmla="*/ 719912 w 752318"/>
                    <a:gd name="connsiteY3" fmla="*/ 309 h 808924"/>
                    <a:gd name="connsiteX4" fmla="*/ 740889 w 752318"/>
                    <a:gd name="connsiteY4" fmla="*/ 44515 h 808924"/>
                    <a:gd name="connsiteX5" fmla="*/ 644136 w 752318"/>
                    <a:gd name="connsiteY5" fmla="*/ 597491 h 808924"/>
                    <a:gd name="connsiteX6" fmla="*/ 606581 w 752318"/>
                    <a:gd name="connsiteY6" fmla="*/ 651916 h 808924"/>
                    <a:gd name="connsiteX7" fmla="*/ 564170 w 752318"/>
                    <a:gd name="connsiteY7" fmla="*/ 666696 h 808924"/>
                    <a:gd name="connsiteX8" fmla="*/ 24704 w 752318"/>
                    <a:gd name="connsiteY8" fmla="*/ 808470 h 808924"/>
                    <a:gd name="connsiteX9" fmla="*/ 0 w 752318"/>
                    <a:gd name="connsiteY9" fmla="*/ 773914 h 808924"/>
                    <a:gd name="connsiteX10" fmla="*/ 92267 w 752318"/>
                    <a:gd name="connsiteY10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564170 w 752318"/>
                    <a:gd name="connsiteY6" fmla="*/ 666696 h 808924"/>
                    <a:gd name="connsiteX7" fmla="*/ 24704 w 752318"/>
                    <a:gd name="connsiteY7" fmla="*/ 808470 h 808924"/>
                    <a:gd name="connsiteX8" fmla="*/ 0 w 752318"/>
                    <a:gd name="connsiteY8" fmla="*/ 773914 h 808924"/>
                    <a:gd name="connsiteX9" fmla="*/ 92267 w 752318"/>
                    <a:gd name="connsiteY9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3346 w 753397"/>
                    <a:gd name="connsiteY0" fmla="*/ 221116 h 809850"/>
                    <a:gd name="connsiteX1" fmla="*/ 168645 w 753397"/>
                    <a:gd name="connsiteY1" fmla="*/ 147605 h 809850"/>
                    <a:gd name="connsiteX2" fmla="*/ 720991 w 753397"/>
                    <a:gd name="connsiteY2" fmla="*/ 309 h 809850"/>
                    <a:gd name="connsiteX3" fmla="*/ 741968 w 753397"/>
                    <a:gd name="connsiteY3" fmla="*/ 44515 h 809850"/>
                    <a:gd name="connsiteX4" fmla="*/ 645215 w 753397"/>
                    <a:gd name="connsiteY4" fmla="*/ 597491 h 809850"/>
                    <a:gd name="connsiteX5" fmla="*/ 585406 w 753397"/>
                    <a:gd name="connsiteY5" fmla="*/ 657297 h 809850"/>
                    <a:gd name="connsiteX6" fmla="*/ 25783 w 753397"/>
                    <a:gd name="connsiteY6" fmla="*/ 808470 h 809850"/>
                    <a:gd name="connsiteX7" fmla="*/ 1079 w 753397"/>
                    <a:gd name="connsiteY7" fmla="*/ 773914 h 809850"/>
                    <a:gd name="connsiteX8" fmla="*/ 93346 w 753397"/>
                    <a:gd name="connsiteY8" fmla="*/ 221116 h 809850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5331"/>
                    <a:gd name="connsiteY0" fmla="*/ 222700 h 815329"/>
                    <a:gd name="connsiteX1" fmla="*/ 169263 w 755331"/>
                    <a:gd name="connsiteY1" fmla="*/ 149189 h 815329"/>
                    <a:gd name="connsiteX2" fmla="*/ 721609 w 755331"/>
                    <a:gd name="connsiteY2" fmla="*/ 1893 h 815329"/>
                    <a:gd name="connsiteX3" fmla="*/ 742586 w 755331"/>
                    <a:gd name="connsiteY3" fmla="*/ 46099 h 815329"/>
                    <a:gd name="connsiteX4" fmla="*/ 645833 w 755331"/>
                    <a:gd name="connsiteY4" fmla="*/ 599075 h 815329"/>
                    <a:gd name="connsiteX5" fmla="*/ 586024 w 755331"/>
                    <a:gd name="connsiteY5" fmla="*/ 658881 h 815329"/>
                    <a:gd name="connsiteX6" fmla="*/ 26401 w 755331"/>
                    <a:gd name="connsiteY6" fmla="*/ 810054 h 815329"/>
                    <a:gd name="connsiteX7" fmla="*/ 1697 w 755331"/>
                    <a:gd name="connsiteY7" fmla="*/ 775498 h 815329"/>
                    <a:gd name="connsiteX8" fmla="*/ 93964 w 755331"/>
                    <a:gd name="connsiteY8" fmla="*/ 222700 h 815329"/>
                    <a:gd name="connsiteX0" fmla="*/ 93964 w 751587"/>
                    <a:gd name="connsiteY0" fmla="*/ 222500 h 815129"/>
                    <a:gd name="connsiteX1" fmla="*/ 169263 w 751587"/>
                    <a:gd name="connsiteY1" fmla="*/ 148989 h 815129"/>
                    <a:gd name="connsiteX2" fmla="*/ 721609 w 751587"/>
                    <a:gd name="connsiteY2" fmla="*/ 1693 h 815129"/>
                    <a:gd name="connsiteX3" fmla="*/ 742586 w 751587"/>
                    <a:gd name="connsiteY3" fmla="*/ 45899 h 815129"/>
                    <a:gd name="connsiteX4" fmla="*/ 645833 w 751587"/>
                    <a:gd name="connsiteY4" fmla="*/ 598875 h 815129"/>
                    <a:gd name="connsiteX5" fmla="*/ 586024 w 751587"/>
                    <a:gd name="connsiteY5" fmla="*/ 658681 h 815129"/>
                    <a:gd name="connsiteX6" fmla="*/ 26401 w 751587"/>
                    <a:gd name="connsiteY6" fmla="*/ 809854 h 815129"/>
                    <a:gd name="connsiteX7" fmla="*/ 1697 w 751587"/>
                    <a:gd name="connsiteY7" fmla="*/ 775298 h 815129"/>
                    <a:gd name="connsiteX8" fmla="*/ 93964 w 751587"/>
                    <a:gd name="connsiteY8" fmla="*/ 222500 h 815129"/>
                    <a:gd name="connsiteX0" fmla="*/ 93964 w 748490"/>
                    <a:gd name="connsiteY0" fmla="*/ 219933 h 812562"/>
                    <a:gd name="connsiteX1" fmla="*/ 169263 w 748490"/>
                    <a:gd name="connsiteY1" fmla="*/ 146422 h 812562"/>
                    <a:gd name="connsiteX2" fmla="*/ 705996 w 748490"/>
                    <a:gd name="connsiteY2" fmla="*/ 1995 h 812562"/>
                    <a:gd name="connsiteX3" fmla="*/ 742586 w 748490"/>
                    <a:gd name="connsiteY3" fmla="*/ 43332 h 812562"/>
                    <a:gd name="connsiteX4" fmla="*/ 645833 w 748490"/>
                    <a:gd name="connsiteY4" fmla="*/ 596308 h 812562"/>
                    <a:gd name="connsiteX5" fmla="*/ 586024 w 748490"/>
                    <a:gd name="connsiteY5" fmla="*/ 656114 h 812562"/>
                    <a:gd name="connsiteX6" fmla="*/ 26401 w 748490"/>
                    <a:gd name="connsiteY6" fmla="*/ 807287 h 812562"/>
                    <a:gd name="connsiteX7" fmla="*/ 1697 w 748490"/>
                    <a:gd name="connsiteY7" fmla="*/ 772731 h 812562"/>
                    <a:gd name="connsiteX8" fmla="*/ 93964 w 748490"/>
                    <a:gd name="connsiteY8" fmla="*/ 219933 h 812562"/>
                    <a:gd name="connsiteX0" fmla="*/ 93964 w 746721"/>
                    <a:gd name="connsiteY0" fmla="*/ 215515 h 808144"/>
                    <a:gd name="connsiteX1" fmla="*/ 169263 w 746721"/>
                    <a:gd name="connsiteY1" fmla="*/ 142004 h 808144"/>
                    <a:gd name="connsiteX2" fmla="*/ 688228 w 746721"/>
                    <a:gd name="connsiteY2" fmla="*/ 2779 h 808144"/>
                    <a:gd name="connsiteX3" fmla="*/ 742586 w 746721"/>
                    <a:gd name="connsiteY3" fmla="*/ 38914 h 808144"/>
                    <a:gd name="connsiteX4" fmla="*/ 645833 w 746721"/>
                    <a:gd name="connsiteY4" fmla="*/ 591890 h 808144"/>
                    <a:gd name="connsiteX5" fmla="*/ 586024 w 746721"/>
                    <a:gd name="connsiteY5" fmla="*/ 651696 h 808144"/>
                    <a:gd name="connsiteX6" fmla="*/ 26401 w 746721"/>
                    <a:gd name="connsiteY6" fmla="*/ 802869 h 808144"/>
                    <a:gd name="connsiteX7" fmla="*/ 1697 w 746721"/>
                    <a:gd name="connsiteY7" fmla="*/ 768313 h 808144"/>
                    <a:gd name="connsiteX8" fmla="*/ 93964 w 746721"/>
                    <a:gd name="connsiteY8" fmla="*/ 215515 h 808144"/>
                    <a:gd name="connsiteX0" fmla="*/ 93964 w 749813"/>
                    <a:gd name="connsiteY0" fmla="*/ 216999 h 809628"/>
                    <a:gd name="connsiteX1" fmla="*/ 169263 w 749813"/>
                    <a:gd name="connsiteY1" fmla="*/ 143488 h 809628"/>
                    <a:gd name="connsiteX2" fmla="*/ 688228 w 749813"/>
                    <a:gd name="connsiteY2" fmla="*/ 4263 h 809628"/>
                    <a:gd name="connsiteX3" fmla="*/ 742586 w 749813"/>
                    <a:gd name="connsiteY3" fmla="*/ 40398 h 809628"/>
                    <a:gd name="connsiteX4" fmla="*/ 645833 w 749813"/>
                    <a:gd name="connsiteY4" fmla="*/ 593374 h 809628"/>
                    <a:gd name="connsiteX5" fmla="*/ 586024 w 749813"/>
                    <a:gd name="connsiteY5" fmla="*/ 653180 h 809628"/>
                    <a:gd name="connsiteX6" fmla="*/ 26401 w 749813"/>
                    <a:gd name="connsiteY6" fmla="*/ 804353 h 809628"/>
                    <a:gd name="connsiteX7" fmla="*/ 1697 w 749813"/>
                    <a:gd name="connsiteY7" fmla="*/ 769797 h 809628"/>
                    <a:gd name="connsiteX8" fmla="*/ 93964 w 749813"/>
                    <a:gd name="connsiteY8" fmla="*/ 216999 h 809628"/>
                    <a:gd name="connsiteX0" fmla="*/ 93964 w 744956"/>
                    <a:gd name="connsiteY0" fmla="*/ 218264 h 810893"/>
                    <a:gd name="connsiteX1" fmla="*/ 169263 w 744956"/>
                    <a:gd name="connsiteY1" fmla="*/ 144753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2581 w 743573"/>
                    <a:gd name="connsiteY0" fmla="*/ 218264 h 805090"/>
                    <a:gd name="connsiteX1" fmla="*/ 152267 w 743573"/>
                    <a:gd name="connsiteY1" fmla="*/ 147622 h 805090"/>
                    <a:gd name="connsiteX2" fmla="*/ 686845 w 743573"/>
                    <a:gd name="connsiteY2" fmla="*/ 5528 h 805090"/>
                    <a:gd name="connsiteX3" fmla="*/ 741203 w 743573"/>
                    <a:gd name="connsiteY3" fmla="*/ 41663 h 805090"/>
                    <a:gd name="connsiteX4" fmla="*/ 644450 w 743573"/>
                    <a:gd name="connsiteY4" fmla="*/ 594639 h 805090"/>
                    <a:gd name="connsiteX5" fmla="*/ 584641 w 743573"/>
                    <a:gd name="connsiteY5" fmla="*/ 654445 h 805090"/>
                    <a:gd name="connsiteX6" fmla="*/ 44939 w 743573"/>
                    <a:gd name="connsiteY6" fmla="*/ 798083 h 805090"/>
                    <a:gd name="connsiteX7" fmla="*/ 314 w 743573"/>
                    <a:gd name="connsiteY7" fmla="*/ 771062 h 805090"/>
                    <a:gd name="connsiteX8" fmla="*/ 92581 w 743573"/>
                    <a:gd name="connsiteY8" fmla="*/ 218264 h 805090"/>
                    <a:gd name="connsiteX0" fmla="*/ 92885 w 743877"/>
                    <a:gd name="connsiteY0" fmla="*/ 218264 h 806284"/>
                    <a:gd name="connsiteX1" fmla="*/ 152571 w 743877"/>
                    <a:gd name="connsiteY1" fmla="*/ 147622 h 806284"/>
                    <a:gd name="connsiteX2" fmla="*/ 687149 w 743877"/>
                    <a:gd name="connsiteY2" fmla="*/ 5528 h 806284"/>
                    <a:gd name="connsiteX3" fmla="*/ 741507 w 743877"/>
                    <a:gd name="connsiteY3" fmla="*/ 41663 h 806284"/>
                    <a:gd name="connsiteX4" fmla="*/ 644754 w 743877"/>
                    <a:gd name="connsiteY4" fmla="*/ 594639 h 806284"/>
                    <a:gd name="connsiteX5" fmla="*/ 584945 w 743877"/>
                    <a:gd name="connsiteY5" fmla="*/ 654445 h 806284"/>
                    <a:gd name="connsiteX6" fmla="*/ 45243 w 743877"/>
                    <a:gd name="connsiteY6" fmla="*/ 798083 h 806284"/>
                    <a:gd name="connsiteX7" fmla="*/ 618 w 743877"/>
                    <a:gd name="connsiteY7" fmla="*/ 771062 h 806284"/>
                    <a:gd name="connsiteX8" fmla="*/ 92885 w 743877"/>
                    <a:gd name="connsiteY8" fmla="*/ 218264 h 806284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106445 w 785988"/>
                    <a:gd name="connsiteY0" fmla="*/ 230626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06445 w 785988"/>
                    <a:gd name="connsiteY0" fmla="*/ 230626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8222 w 786280"/>
                    <a:gd name="connsiteY0" fmla="*/ 236909 h 833007"/>
                    <a:gd name="connsiteX1" fmla="*/ 173599 w 786280"/>
                    <a:gd name="connsiteY1" fmla="*/ 170931 h 833007"/>
                    <a:gd name="connsiteX2" fmla="*/ 687005 w 786280"/>
                    <a:gd name="connsiteY2" fmla="*/ 4966 h 833007"/>
                    <a:gd name="connsiteX3" fmla="*/ 786229 w 786280"/>
                    <a:gd name="connsiteY3" fmla="*/ 39313 h 833007"/>
                    <a:gd name="connsiteX4" fmla="*/ 644610 w 786280"/>
                    <a:gd name="connsiteY4" fmla="*/ 594077 h 833007"/>
                    <a:gd name="connsiteX5" fmla="*/ 584801 w 786280"/>
                    <a:gd name="connsiteY5" fmla="*/ 653883 h 833007"/>
                    <a:gd name="connsiteX6" fmla="*/ 53170 w 786280"/>
                    <a:gd name="connsiteY6" fmla="*/ 830902 h 833007"/>
                    <a:gd name="connsiteX7" fmla="*/ 474 w 786280"/>
                    <a:gd name="connsiteY7" fmla="*/ 770500 h 833007"/>
                    <a:gd name="connsiteX8" fmla="*/ 118222 w 786280"/>
                    <a:gd name="connsiteY8" fmla="*/ 236909 h 833007"/>
                    <a:gd name="connsiteX0" fmla="*/ 121371 w 789429"/>
                    <a:gd name="connsiteY0" fmla="*/ 236909 h 836713"/>
                    <a:gd name="connsiteX1" fmla="*/ 176748 w 789429"/>
                    <a:gd name="connsiteY1" fmla="*/ 170931 h 836713"/>
                    <a:gd name="connsiteX2" fmla="*/ 690154 w 789429"/>
                    <a:gd name="connsiteY2" fmla="*/ 4966 h 836713"/>
                    <a:gd name="connsiteX3" fmla="*/ 789378 w 789429"/>
                    <a:gd name="connsiteY3" fmla="*/ 39313 h 836713"/>
                    <a:gd name="connsiteX4" fmla="*/ 647759 w 789429"/>
                    <a:gd name="connsiteY4" fmla="*/ 594077 h 836713"/>
                    <a:gd name="connsiteX5" fmla="*/ 587950 w 789429"/>
                    <a:gd name="connsiteY5" fmla="*/ 653883 h 836713"/>
                    <a:gd name="connsiteX6" fmla="*/ 56319 w 789429"/>
                    <a:gd name="connsiteY6" fmla="*/ 830902 h 836713"/>
                    <a:gd name="connsiteX7" fmla="*/ 388 w 789429"/>
                    <a:gd name="connsiteY7" fmla="*/ 802085 h 836713"/>
                    <a:gd name="connsiteX8" fmla="*/ 121371 w 789429"/>
                    <a:gd name="connsiteY8" fmla="*/ 236909 h 836713"/>
                    <a:gd name="connsiteX0" fmla="*/ 119794 w 787852"/>
                    <a:gd name="connsiteY0" fmla="*/ 236909 h 834102"/>
                    <a:gd name="connsiteX1" fmla="*/ 175171 w 787852"/>
                    <a:gd name="connsiteY1" fmla="*/ 170931 h 834102"/>
                    <a:gd name="connsiteX2" fmla="*/ 688577 w 787852"/>
                    <a:gd name="connsiteY2" fmla="*/ 4966 h 834102"/>
                    <a:gd name="connsiteX3" fmla="*/ 787801 w 787852"/>
                    <a:gd name="connsiteY3" fmla="*/ 39313 h 834102"/>
                    <a:gd name="connsiteX4" fmla="*/ 646182 w 787852"/>
                    <a:gd name="connsiteY4" fmla="*/ 594077 h 834102"/>
                    <a:gd name="connsiteX5" fmla="*/ 586373 w 787852"/>
                    <a:gd name="connsiteY5" fmla="*/ 653883 h 834102"/>
                    <a:gd name="connsiteX6" fmla="*/ 54742 w 787852"/>
                    <a:gd name="connsiteY6" fmla="*/ 830902 h 834102"/>
                    <a:gd name="connsiteX7" fmla="*/ 428 w 787852"/>
                    <a:gd name="connsiteY7" fmla="*/ 786292 h 834102"/>
                    <a:gd name="connsiteX8" fmla="*/ 119794 w 787852"/>
                    <a:gd name="connsiteY8" fmla="*/ 236909 h 834102"/>
                    <a:gd name="connsiteX0" fmla="*/ 119673 w 787731"/>
                    <a:gd name="connsiteY0" fmla="*/ 236909 h 835828"/>
                    <a:gd name="connsiteX1" fmla="*/ 175050 w 787731"/>
                    <a:gd name="connsiteY1" fmla="*/ 170931 h 835828"/>
                    <a:gd name="connsiteX2" fmla="*/ 688456 w 787731"/>
                    <a:gd name="connsiteY2" fmla="*/ 4966 h 835828"/>
                    <a:gd name="connsiteX3" fmla="*/ 787680 w 787731"/>
                    <a:gd name="connsiteY3" fmla="*/ 39313 h 835828"/>
                    <a:gd name="connsiteX4" fmla="*/ 646061 w 787731"/>
                    <a:gd name="connsiteY4" fmla="*/ 594077 h 835828"/>
                    <a:gd name="connsiteX5" fmla="*/ 586252 w 787731"/>
                    <a:gd name="connsiteY5" fmla="*/ 653883 h 835828"/>
                    <a:gd name="connsiteX6" fmla="*/ 54621 w 787731"/>
                    <a:gd name="connsiteY6" fmla="*/ 830902 h 835828"/>
                    <a:gd name="connsiteX7" fmla="*/ 307 w 787731"/>
                    <a:gd name="connsiteY7" fmla="*/ 786292 h 835828"/>
                    <a:gd name="connsiteX8" fmla="*/ 119673 w 787731"/>
                    <a:gd name="connsiteY8" fmla="*/ 236909 h 835828"/>
                    <a:gd name="connsiteX0" fmla="*/ 120131 w 788189"/>
                    <a:gd name="connsiteY0" fmla="*/ 236909 h 838966"/>
                    <a:gd name="connsiteX1" fmla="*/ 175508 w 788189"/>
                    <a:gd name="connsiteY1" fmla="*/ 170931 h 838966"/>
                    <a:gd name="connsiteX2" fmla="*/ 688914 w 788189"/>
                    <a:gd name="connsiteY2" fmla="*/ 4966 h 838966"/>
                    <a:gd name="connsiteX3" fmla="*/ 788138 w 788189"/>
                    <a:gd name="connsiteY3" fmla="*/ 39313 h 838966"/>
                    <a:gd name="connsiteX4" fmla="*/ 646519 w 788189"/>
                    <a:gd name="connsiteY4" fmla="*/ 594077 h 838966"/>
                    <a:gd name="connsiteX5" fmla="*/ 586710 w 788189"/>
                    <a:gd name="connsiteY5" fmla="*/ 653883 h 838966"/>
                    <a:gd name="connsiteX6" fmla="*/ 55079 w 788189"/>
                    <a:gd name="connsiteY6" fmla="*/ 830902 h 838966"/>
                    <a:gd name="connsiteX7" fmla="*/ 765 w 788189"/>
                    <a:gd name="connsiteY7" fmla="*/ 786292 h 838966"/>
                    <a:gd name="connsiteX8" fmla="*/ 120131 w 788189"/>
                    <a:gd name="connsiteY8" fmla="*/ 236909 h 838966"/>
                    <a:gd name="connsiteX0" fmla="*/ 119669 w 787727"/>
                    <a:gd name="connsiteY0" fmla="*/ 236909 h 837786"/>
                    <a:gd name="connsiteX1" fmla="*/ 175046 w 787727"/>
                    <a:gd name="connsiteY1" fmla="*/ 170931 h 837786"/>
                    <a:gd name="connsiteX2" fmla="*/ 688452 w 787727"/>
                    <a:gd name="connsiteY2" fmla="*/ 4966 h 837786"/>
                    <a:gd name="connsiteX3" fmla="*/ 787676 w 787727"/>
                    <a:gd name="connsiteY3" fmla="*/ 39313 h 837786"/>
                    <a:gd name="connsiteX4" fmla="*/ 646057 w 787727"/>
                    <a:gd name="connsiteY4" fmla="*/ 594077 h 837786"/>
                    <a:gd name="connsiteX5" fmla="*/ 586248 w 787727"/>
                    <a:gd name="connsiteY5" fmla="*/ 653883 h 837786"/>
                    <a:gd name="connsiteX6" fmla="*/ 54617 w 787727"/>
                    <a:gd name="connsiteY6" fmla="*/ 830902 h 837786"/>
                    <a:gd name="connsiteX7" fmla="*/ 303 w 787727"/>
                    <a:gd name="connsiteY7" fmla="*/ 786292 h 837786"/>
                    <a:gd name="connsiteX8" fmla="*/ 119669 w 787727"/>
                    <a:gd name="connsiteY8" fmla="*/ 236909 h 837786"/>
                    <a:gd name="connsiteX0" fmla="*/ 119790 w 787848"/>
                    <a:gd name="connsiteY0" fmla="*/ 236909 h 835905"/>
                    <a:gd name="connsiteX1" fmla="*/ 175167 w 787848"/>
                    <a:gd name="connsiteY1" fmla="*/ 170931 h 835905"/>
                    <a:gd name="connsiteX2" fmla="*/ 688573 w 787848"/>
                    <a:gd name="connsiteY2" fmla="*/ 4966 h 835905"/>
                    <a:gd name="connsiteX3" fmla="*/ 787797 w 787848"/>
                    <a:gd name="connsiteY3" fmla="*/ 39313 h 835905"/>
                    <a:gd name="connsiteX4" fmla="*/ 646178 w 787848"/>
                    <a:gd name="connsiteY4" fmla="*/ 594077 h 835905"/>
                    <a:gd name="connsiteX5" fmla="*/ 586369 w 787848"/>
                    <a:gd name="connsiteY5" fmla="*/ 653883 h 835905"/>
                    <a:gd name="connsiteX6" fmla="*/ 54738 w 787848"/>
                    <a:gd name="connsiteY6" fmla="*/ 830902 h 835905"/>
                    <a:gd name="connsiteX7" fmla="*/ 424 w 787848"/>
                    <a:gd name="connsiteY7" fmla="*/ 786292 h 835905"/>
                    <a:gd name="connsiteX8" fmla="*/ 119790 w 787848"/>
                    <a:gd name="connsiteY8" fmla="*/ 236909 h 835905"/>
                    <a:gd name="connsiteX0" fmla="*/ 119790 w 789371"/>
                    <a:gd name="connsiteY0" fmla="*/ 244063 h 843059"/>
                    <a:gd name="connsiteX1" fmla="*/ 175167 w 789371"/>
                    <a:gd name="connsiteY1" fmla="*/ 178085 h 843059"/>
                    <a:gd name="connsiteX2" fmla="*/ 739900 w 789371"/>
                    <a:gd name="connsiteY2" fmla="*/ 3334 h 843059"/>
                    <a:gd name="connsiteX3" fmla="*/ 787797 w 789371"/>
                    <a:gd name="connsiteY3" fmla="*/ 46467 h 843059"/>
                    <a:gd name="connsiteX4" fmla="*/ 646178 w 789371"/>
                    <a:gd name="connsiteY4" fmla="*/ 601231 h 843059"/>
                    <a:gd name="connsiteX5" fmla="*/ 586369 w 789371"/>
                    <a:gd name="connsiteY5" fmla="*/ 661037 h 843059"/>
                    <a:gd name="connsiteX6" fmla="*/ 54738 w 789371"/>
                    <a:gd name="connsiteY6" fmla="*/ 838056 h 843059"/>
                    <a:gd name="connsiteX7" fmla="*/ 424 w 789371"/>
                    <a:gd name="connsiteY7" fmla="*/ 793446 h 843059"/>
                    <a:gd name="connsiteX8" fmla="*/ 119790 w 789371"/>
                    <a:gd name="connsiteY8" fmla="*/ 244063 h 843059"/>
                    <a:gd name="connsiteX0" fmla="*/ 119790 w 788192"/>
                    <a:gd name="connsiteY0" fmla="*/ 244809 h 843805"/>
                    <a:gd name="connsiteX1" fmla="*/ 175167 w 788192"/>
                    <a:gd name="connsiteY1" fmla="*/ 178831 h 843805"/>
                    <a:gd name="connsiteX2" fmla="*/ 739900 w 788192"/>
                    <a:gd name="connsiteY2" fmla="*/ 4080 h 843805"/>
                    <a:gd name="connsiteX3" fmla="*/ 787797 w 788192"/>
                    <a:gd name="connsiteY3" fmla="*/ 47213 h 843805"/>
                    <a:gd name="connsiteX4" fmla="*/ 646178 w 788192"/>
                    <a:gd name="connsiteY4" fmla="*/ 601977 h 843805"/>
                    <a:gd name="connsiteX5" fmla="*/ 586369 w 788192"/>
                    <a:gd name="connsiteY5" fmla="*/ 661783 h 843805"/>
                    <a:gd name="connsiteX6" fmla="*/ 54738 w 788192"/>
                    <a:gd name="connsiteY6" fmla="*/ 838802 h 843805"/>
                    <a:gd name="connsiteX7" fmla="*/ 424 w 788192"/>
                    <a:gd name="connsiteY7" fmla="*/ 794192 h 843805"/>
                    <a:gd name="connsiteX8" fmla="*/ 119790 w 788192"/>
                    <a:gd name="connsiteY8" fmla="*/ 244809 h 843805"/>
                    <a:gd name="connsiteX0" fmla="*/ 119790 w 789709"/>
                    <a:gd name="connsiteY0" fmla="*/ 245500 h 844496"/>
                    <a:gd name="connsiteX1" fmla="*/ 175167 w 789709"/>
                    <a:gd name="connsiteY1" fmla="*/ 179522 h 844496"/>
                    <a:gd name="connsiteX2" fmla="*/ 739900 w 789709"/>
                    <a:gd name="connsiteY2" fmla="*/ 4771 h 844496"/>
                    <a:gd name="connsiteX3" fmla="*/ 787797 w 789709"/>
                    <a:gd name="connsiteY3" fmla="*/ 47904 h 844496"/>
                    <a:gd name="connsiteX4" fmla="*/ 646178 w 789709"/>
                    <a:gd name="connsiteY4" fmla="*/ 602668 h 844496"/>
                    <a:gd name="connsiteX5" fmla="*/ 586369 w 789709"/>
                    <a:gd name="connsiteY5" fmla="*/ 662474 h 844496"/>
                    <a:gd name="connsiteX6" fmla="*/ 54738 w 789709"/>
                    <a:gd name="connsiteY6" fmla="*/ 839493 h 844496"/>
                    <a:gd name="connsiteX7" fmla="*/ 424 w 789709"/>
                    <a:gd name="connsiteY7" fmla="*/ 794883 h 844496"/>
                    <a:gd name="connsiteX8" fmla="*/ 119790 w 789709"/>
                    <a:gd name="connsiteY8" fmla="*/ 245500 h 844496"/>
                    <a:gd name="connsiteX0" fmla="*/ 121245 w 791164"/>
                    <a:gd name="connsiteY0" fmla="*/ 245500 h 844526"/>
                    <a:gd name="connsiteX1" fmla="*/ 176622 w 791164"/>
                    <a:gd name="connsiteY1" fmla="*/ 179522 h 844526"/>
                    <a:gd name="connsiteX2" fmla="*/ 741355 w 791164"/>
                    <a:gd name="connsiteY2" fmla="*/ 4771 h 844526"/>
                    <a:gd name="connsiteX3" fmla="*/ 789252 w 791164"/>
                    <a:gd name="connsiteY3" fmla="*/ 47904 h 844526"/>
                    <a:gd name="connsiteX4" fmla="*/ 647633 w 791164"/>
                    <a:gd name="connsiteY4" fmla="*/ 602668 h 844526"/>
                    <a:gd name="connsiteX5" fmla="*/ 587824 w 791164"/>
                    <a:gd name="connsiteY5" fmla="*/ 662474 h 844526"/>
                    <a:gd name="connsiteX6" fmla="*/ 56193 w 791164"/>
                    <a:gd name="connsiteY6" fmla="*/ 839493 h 844526"/>
                    <a:gd name="connsiteX7" fmla="*/ 1879 w 791164"/>
                    <a:gd name="connsiteY7" fmla="*/ 794883 h 844526"/>
                    <a:gd name="connsiteX8" fmla="*/ 121245 w 791164"/>
                    <a:gd name="connsiteY8" fmla="*/ 245500 h 844526"/>
                    <a:gd name="connsiteX0" fmla="*/ 121627 w 791546"/>
                    <a:gd name="connsiteY0" fmla="*/ 245500 h 846565"/>
                    <a:gd name="connsiteX1" fmla="*/ 177004 w 791546"/>
                    <a:gd name="connsiteY1" fmla="*/ 179522 h 846565"/>
                    <a:gd name="connsiteX2" fmla="*/ 741737 w 791546"/>
                    <a:gd name="connsiteY2" fmla="*/ 4771 h 846565"/>
                    <a:gd name="connsiteX3" fmla="*/ 789634 w 791546"/>
                    <a:gd name="connsiteY3" fmla="*/ 47904 h 846565"/>
                    <a:gd name="connsiteX4" fmla="*/ 648015 w 791546"/>
                    <a:gd name="connsiteY4" fmla="*/ 602668 h 846565"/>
                    <a:gd name="connsiteX5" fmla="*/ 588206 w 791546"/>
                    <a:gd name="connsiteY5" fmla="*/ 662474 h 846565"/>
                    <a:gd name="connsiteX6" fmla="*/ 56575 w 791546"/>
                    <a:gd name="connsiteY6" fmla="*/ 839493 h 846565"/>
                    <a:gd name="connsiteX7" fmla="*/ 2261 w 791546"/>
                    <a:gd name="connsiteY7" fmla="*/ 794883 h 846565"/>
                    <a:gd name="connsiteX8" fmla="*/ 121627 w 791546"/>
                    <a:gd name="connsiteY8" fmla="*/ 245500 h 846565"/>
                    <a:gd name="connsiteX0" fmla="*/ 123076 w 792995"/>
                    <a:gd name="connsiteY0" fmla="*/ 245500 h 851019"/>
                    <a:gd name="connsiteX1" fmla="*/ 178453 w 792995"/>
                    <a:gd name="connsiteY1" fmla="*/ 179522 h 851019"/>
                    <a:gd name="connsiteX2" fmla="*/ 743186 w 792995"/>
                    <a:gd name="connsiteY2" fmla="*/ 4771 h 851019"/>
                    <a:gd name="connsiteX3" fmla="*/ 791083 w 792995"/>
                    <a:gd name="connsiteY3" fmla="*/ 47904 h 851019"/>
                    <a:gd name="connsiteX4" fmla="*/ 649464 w 792995"/>
                    <a:gd name="connsiteY4" fmla="*/ 602668 h 851019"/>
                    <a:gd name="connsiteX5" fmla="*/ 589655 w 792995"/>
                    <a:gd name="connsiteY5" fmla="*/ 662474 h 851019"/>
                    <a:gd name="connsiteX6" fmla="*/ 58024 w 792995"/>
                    <a:gd name="connsiteY6" fmla="*/ 839493 h 851019"/>
                    <a:gd name="connsiteX7" fmla="*/ 2094 w 792995"/>
                    <a:gd name="connsiteY7" fmla="*/ 810675 h 851019"/>
                    <a:gd name="connsiteX8" fmla="*/ 123076 w 792995"/>
                    <a:gd name="connsiteY8" fmla="*/ 245500 h 851019"/>
                    <a:gd name="connsiteX0" fmla="*/ 122415 w 792334"/>
                    <a:gd name="connsiteY0" fmla="*/ 245500 h 847983"/>
                    <a:gd name="connsiteX1" fmla="*/ 177792 w 792334"/>
                    <a:gd name="connsiteY1" fmla="*/ 179522 h 847983"/>
                    <a:gd name="connsiteX2" fmla="*/ 742525 w 792334"/>
                    <a:gd name="connsiteY2" fmla="*/ 4771 h 847983"/>
                    <a:gd name="connsiteX3" fmla="*/ 790422 w 792334"/>
                    <a:gd name="connsiteY3" fmla="*/ 47904 h 847983"/>
                    <a:gd name="connsiteX4" fmla="*/ 648803 w 792334"/>
                    <a:gd name="connsiteY4" fmla="*/ 602668 h 847983"/>
                    <a:gd name="connsiteX5" fmla="*/ 588994 w 792334"/>
                    <a:gd name="connsiteY5" fmla="*/ 662474 h 847983"/>
                    <a:gd name="connsiteX6" fmla="*/ 57363 w 792334"/>
                    <a:gd name="connsiteY6" fmla="*/ 839493 h 847983"/>
                    <a:gd name="connsiteX7" fmla="*/ 1433 w 792334"/>
                    <a:gd name="connsiteY7" fmla="*/ 810675 h 847983"/>
                    <a:gd name="connsiteX8" fmla="*/ 122415 w 792334"/>
                    <a:gd name="connsiteY8" fmla="*/ 245500 h 847983"/>
                    <a:gd name="connsiteX0" fmla="*/ 126410 w 796329"/>
                    <a:gd name="connsiteY0" fmla="*/ 245500 h 850247"/>
                    <a:gd name="connsiteX1" fmla="*/ 181787 w 796329"/>
                    <a:gd name="connsiteY1" fmla="*/ 179522 h 850247"/>
                    <a:gd name="connsiteX2" fmla="*/ 746520 w 796329"/>
                    <a:gd name="connsiteY2" fmla="*/ 4771 h 850247"/>
                    <a:gd name="connsiteX3" fmla="*/ 794417 w 796329"/>
                    <a:gd name="connsiteY3" fmla="*/ 47904 h 850247"/>
                    <a:gd name="connsiteX4" fmla="*/ 652798 w 796329"/>
                    <a:gd name="connsiteY4" fmla="*/ 602668 h 850247"/>
                    <a:gd name="connsiteX5" fmla="*/ 592989 w 796329"/>
                    <a:gd name="connsiteY5" fmla="*/ 662474 h 850247"/>
                    <a:gd name="connsiteX6" fmla="*/ 41257 w 796329"/>
                    <a:gd name="connsiteY6" fmla="*/ 842541 h 850247"/>
                    <a:gd name="connsiteX7" fmla="*/ 5428 w 796329"/>
                    <a:gd name="connsiteY7" fmla="*/ 810675 h 850247"/>
                    <a:gd name="connsiteX8" fmla="*/ 126410 w 796329"/>
                    <a:gd name="connsiteY8" fmla="*/ 245500 h 850247"/>
                    <a:gd name="connsiteX0" fmla="*/ 123374 w 793293"/>
                    <a:gd name="connsiteY0" fmla="*/ 245500 h 850009"/>
                    <a:gd name="connsiteX1" fmla="*/ 178751 w 793293"/>
                    <a:gd name="connsiteY1" fmla="*/ 179522 h 850009"/>
                    <a:gd name="connsiteX2" fmla="*/ 743484 w 793293"/>
                    <a:gd name="connsiteY2" fmla="*/ 4771 h 850009"/>
                    <a:gd name="connsiteX3" fmla="*/ 791381 w 793293"/>
                    <a:gd name="connsiteY3" fmla="*/ 47904 h 850009"/>
                    <a:gd name="connsiteX4" fmla="*/ 649762 w 793293"/>
                    <a:gd name="connsiteY4" fmla="*/ 602668 h 850009"/>
                    <a:gd name="connsiteX5" fmla="*/ 589953 w 793293"/>
                    <a:gd name="connsiteY5" fmla="*/ 662474 h 850009"/>
                    <a:gd name="connsiteX6" fmla="*/ 38221 w 793293"/>
                    <a:gd name="connsiteY6" fmla="*/ 842541 h 850009"/>
                    <a:gd name="connsiteX7" fmla="*/ 2392 w 793293"/>
                    <a:gd name="connsiteY7" fmla="*/ 810675 h 850009"/>
                    <a:gd name="connsiteX8" fmla="*/ 123374 w 793293"/>
                    <a:gd name="connsiteY8" fmla="*/ 245500 h 850009"/>
                    <a:gd name="connsiteX0" fmla="*/ 122546 w 792465"/>
                    <a:gd name="connsiteY0" fmla="*/ 245500 h 848895"/>
                    <a:gd name="connsiteX1" fmla="*/ 177923 w 792465"/>
                    <a:gd name="connsiteY1" fmla="*/ 179522 h 848895"/>
                    <a:gd name="connsiteX2" fmla="*/ 742656 w 792465"/>
                    <a:gd name="connsiteY2" fmla="*/ 4771 h 848895"/>
                    <a:gd name="connsiteX3" fmla="*/ 790553 w 792465"/>
                    <a:gd name="connsiteY3" fmla="*/ 47904 h 848895"/>
                    <a:gd name="connsiteX4" fmla="*/ 648934 w 792465"/>
                    <a:gd name="connsiteY4" fmla="*/ 602668 h 848895"/>
                    <a:gd name="connsiteX5" fmla="*/ 589125 w 792465"/>
                    <a:gd name="connsiteY5" fmla="*/ 662474 h 848895"/>
                    <a:gd name="connsiteX6" fmla="*/ 37393 w 792465"/>
                    <a:gd name="connsiteY6" fmla="*/ 842541 h 848895"/>
                    <a:gd name="connsiteX7" fmla="*/ 1564 w 792465"/>
                    <a:gd name="connsiteY7" fmla="*/ 810675 h 848895"/>
                    <a:gd name="connsiteX8" fmla="*/ 122546 w 792465"/>
                    <a:gd name="connsiteY8" fmla="*/ 245500 h 848895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9176 w 792707"/>
                    <a:gd name="connsiteY4" fmla="*/ 602668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5979"/>
                    <a:gd name="connsiteY0" fmla="*/ 252861 h 855300"/>
                    <a:gd name="connsiteX1" fmla="*/ 178165 w 795979"/>
                    <a:gd name="connsiteY1" fmla="*/ 186883 h 855300"/>
                    <a:gd name="connsiteX2" fmla="*/ 742898 w 795979"/>
                    <a:gd name="connsiteY2" fmla="*/ 12132 h 855300"/>
                    <a:gd name="connsiteX3" fmla="*/ 794387 w 795979"/>
                    <a:gd name="connsiteY3" fmla="*/ 32653 h 855300"/>
                    <a:gd name="connsiteX4" fmla="*/ 643252 w 795979"/>
                    <a:gd name="connsiteY4" fmla="*/ 630487 h 855300"/>
                    <a:gd name="connsiteX5" fmla="*/ 604981 w 795979"/>
                    <a:gd name="connsiteY5" fmla="*/ 666966 h 855300"/>
                    <a:gd name="connsiteX6" fmla="*/ 37635 w 795979"/>
                    <a:gd name="connsiteY6" fmla="*/ 849902 h 855300"/>
                    <a:gd name="connsiteX7" fmla="*/ 1806 w 795979"/>
                    <a:gd name="connsiteY7" fmla="*/ 818036 h 855300"/>
                    <a:gd name="connsiteX8" fmla="*/ 122788 w 795979"/>
                    <a:gd name="connsiteY8" fmla="*/ 252861 h 855300"/>
                    <a:gd name="connsiteX0" fmla="*/ 122788 w 801268"/>
                    <a:gd name="connsiteY0" fmla="*/ 257281 h 859720"/>
                    <a:gd name="connsiteX1" fmla="*/ 178165 w 801268"/>
                    <a:gd name="connsiteY1" fmla="*/ 191303 h 859720"/>
                    <a:gd name="connsiteX2" fmla="*/ 767306 w 801268"/>
                    <a:gd name="connsiteY2" fmla="*/ 8839 h 859720"/>
                    <a:gd name="connsiteX3" fmla="*/ 794387 w 801268"/>
                    <a:gd name="connsiteY3" fmla="*/ 37073 h 859720"/>
                    <a:gd name="connsiteX4" fmla="*/ 643252 w 801268"/>
                    <a:gd name="connsiteY4" fmla="*/ 634907 h 859720"/>
                    <a:gd name="connsiteX5" fmla="*/ 604981 w 801268"/>
                    <a:gd name="connsiteY5" fmla="*/ 671386 h 859720"/>
                    <a:gd name="connsiteX6" fmla="*/ 37635 w 801268"/>
                    <a:gd name="connsiteY6" fmla="*/ 854322 h 859720"/>
                    <a:gd name="connsiteX7" fmla="*/ 1806 w 801268"/>
                    <a:gd name="connsiteY7" fmla="*/ 822456 h 859720"/>
                    <a:gd name="connsiteX8" fmla="*/ 122788 w 801268"/>
                    <a:gd name="connsiteY8" fmla="*/ 257281 h 859720"/>
                    <a:gd name="connsiteX0" fmla="*/ 122788 w 796937"/>
                    <a:gd name="connsiteY0" fmla="*/ 253230 h 855669"/>
                    <a:gd name="connsiteX1" fmla="*/ 178165 w 796937"/>
                    <a:gd name="connsiteY1" fmla="*/ 187252 h 855669"/>
                    <a:gd name="connsiteX2" fmla="*/ 767306 w 796937"/>
                    <a:gd name="connsiteY2" fmla="*/ 4788 h 855669"/>
                    <a:gd name="connsiteX3" fmla="*/ 794387 w 796937"/>
                    <a:gd name="connsiteY3" fmla="*/ 33022 h 855669"/>
                    <a:gd name="connsiteX4" fmla="*/ 643252 w 796937"/>
                    <a:gd name="connsiteY4" fmla="*/ 630856 h 855669"/>
                    <a:gd name="connsiteX5" fmla="*/ 604981 w 796937"/>
                    <a:gd name="connsiteY5" fmla="*/ 667335 h 855669"/>
                    <a:gd name="connsiteX6" fmla="*/ 37635 w 796937"/>
                    <a:gd name="connsiteY6" fmla="*/ 850271 h 855669"/>
                    <a:gd name="connsiteX7" fmla="*/ 1806 w 796937"/>
                    <a:gd name="connsiteY7" fmla="*/ 818405 h 855669"/>
                    <a:gd name="connsiteX8" fmla="*/ 122788 w 796937"/>
                    <a:gd name="connsiteY8" fmla="*/ 253230 h 855669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387"/>
                    <a:gd name="connsiteY0" fmla="*/ 249502 h 851941"/>
                    <a:gd name="connsiteX1" fmla="*/ 178165 w 794387"/>
                    <a:gd name="connsiteY1" fmla="*/ 183524 h 851941"/>
                    <a:gd name="connsiteX2" fmla="*/ 767306 w 794387"/>
                    <a:gd name="connsiteY2" fmla="*/ 1060 h 851941"/>
                    <a:gd name="connsiteX3" fmla="*/ 794387 w 794387"/>
                    <a:gd name="connsiteY3" fmla="*/ 29294 h 851941"/>
                    <a:gd name="connsiteX4" fmla="*/ 643252 w 794387"/>
                    <a:gd name="connsiteY4" fmla="*/ 627128 h 851941"/>
                    <a:gd name="connsiteX5" fmla="*/ 604981 w 794387"/>
                    <a:gd name="connsiteY5" fmla="*/ 663607 h 851941"/>
                    <a:gd name="connsiteX6" fmla="*/ 37635 w 794387"/>
                    <a:gd name="connsiteY6" fmla="*/ 846543 h 851941"/>
                    <a:gd name="connsiteX7" fmla="*/ 1806 w 794387"/>
                    <a:gd name="connsiteY7" fmla="*/ 814677 h 851941"/>
                    <a:gd name="connsiteX8" fmla="*/ 122788 w 794387"/>
                    <a:gd name="connsiteY8" fmla="*/ 249502 h 851941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446"/>
                    <a:gd name="connsiteY0" fmla="*/ 249171 h 851610"/>
                    <a:gd name="connsiteX1" fmla="*/ 178165 w 794446"/>
                    <a:gd name="connsiteY1" fmla="*/ 183193 h 851610"/>
                    <a:gd name="connsiteX2" fmla="*/ 767306 w 794446"/>
                    <a:gd name="connsiteY2" fmla="*/ 729 h 851610"/>
                    <a:gd name="connsiteX3" fmla="*/ 794387 w 794446"/>
                    <a:gd name="connsiteY3" fmla="*/ 28963 h 851610"/>
                    <a:gd name="connsiteX4" fmla="*/ 643252 w 794446"/>
                    <a:gd name="connsiteY4" fmla="*/ 626797 h 851610"/>
                    <a:gd name="connsiteX5" fmla="*/ 604981 w 794446"/>
                    <a:gd name="connsiteY5" fmla="*/ 663276 h 851610"/>
                    <a:gd name="connsiteX6" fmla="*/ 37635 w 794446"/>
                    <a:gd name="connsiteY6" fmla="*/ 846212 h 851610"/>
                    <a:gd name="connsiteX7" fmla="*/ 1806 w 794446"/>
                    <a:gd name="connsiteY7" fmla="*/ 814346 h 851610"/>
                    <a:gd name="connsiteX8" fmla="*/ 122788 w 794446"/>
                    <a:gd name="connsiteY8" fmla="*/ 249171 h 851610"/>
                    <a:gd name="connsiteX0" fmla="*/ 122788 w 794387"/>
                    <a:gd name="connsiteY0" fmla="*/ 249019 h 851458"/>
                    <a:gd name="connsiteX1" fmla="*/ 178165 w 794387"/>
                    <a:gd name="connsiteY1" fmla="*/ 183041 h 851458"/>
                    <a:gd name="connsiteX2" fmla="*/ 762820 w 794387"/>
                    <a:gd name="connsiteY2" fmla="*/ 756 h 851458"/>
                    <a:gd name="connsiteX3" fmla="*/ 794387 w 794387"/>
                    <a:gd name="connsiteY3" fmla="*/ 28811 h 851458"/>
                    <a:gd name="connsiteX4" fmla="*/ 643252 w 794387"/>
                    <a:gd name="connsiteY4" fmla="*/ 626645 h 851458"/>
                    <a:gd name="connsiteX5" fmla="*/ 604981 w 794387"/>
                    <a:gd name="connsiteY5" fmla="*/ 663124 h 851458"/>
                    <a:gd name="connsiteX6" fmla="*/ 37635 w 794387"/>
                    <a:gd name="connsiteY6" fmla="*/ 846060 h 851458"/>
                    <a:gd name="connsiteX7" fmla="*/ 1806 w 794387"/>
                    <a:gd name="connsiteY7" fmla="*/ 814194 h 851458"/>
                    <a:gd name="connsiteX8" fmla="*/ 122788 w 794387"/>
                    <a:gd name="connsiteY8" fmla="*/ 249019 h 851458"/>
                    <a:gd name="connsiteX0" fmla="*/ 122788 w 795759"/>
                    <a:gd name="connsiteY0" fmla="*/ 248603 h 851042"/>
                    <a:gd name="connsiteX1" fmla="*/ 178165 w 795759"/>
                    <a:gd name="connsiteY1" fmla="*/ 182625 h 851042"/>
                    <a:gd name="connsiteX2" fmla="*/ 762820 w 795759"/>
                    <a:gd name="connsiteY2" fmla="*/ 340 h 851042"/>
                    <a:gd name="connsiteX3" fmla="*/ 794387 w 795759"/>
                    <a:gd name="connsiteY3" fmla="*/ 28395 h 851042"/>
                    <a:gd name="connsiteX4" fmla="*/ 643252 w 795759"/>
                    <a:gd name="connsiteY4" fmla="*/ 626229 h 851042"/>
                    <a:gd name="connsiteX5" fmla="*/ 604981 w 795759"/>
                    <a:gd name="connsiteY5" fmla="*/ 662708 h 851042"/>
                    <a:gd name="connsiteX6" fmla="*/ 37635 w 795759"/>
                    <a:gd name="connsiteY6" fmla="*/ 845644 h 851042"/>
                    <a:gd name="connsiteX7" fmla="*/ 1806 w 795759"/>
                    <a:gd name="connsiteY7" fmla="*/ 813778 h 851042"/>
                    <a:gd name="connsiteX8" fmla="*/ 122788 w 795759"/>
                    <a:gd name="connsiteY8" fmla="*/ 248603 h 851042"/>
                    <a:gd name="connsiteX0" fmla="*/ 122788 w 794931"/>
                    <a:gd name="connsiteY0" fmla="*/ 248768 h 851207"/>
                    <a:gd name="connsiteX1" fmla="*/ 178165 w 794931"/>
                    <a:gd name="connsiteY1" fmla="*/ 182790 h 851207"/>
                    <a:gd name="connsiteX2" fmla="*/ 762820 w 794931"/>
                    <a:gd name="connsiteY2" fmla="*/ 505 h 851207"/>
                    <a:gd name="connsiteX3" fmla="*/ 794387 w 794931"/>
                    <a:gd name="connsiteY3" fmla="*/ 28560 h 851207"/>
                    <a:gd name="connsiteX4" fmla="*/ 643252 w 794931"/>
                    <a:gd name="connsiteY4" fmla="*/ 626394 h 851207"/>
                    <a:gd name="connsiteX5" fmla="*/ 604981 w 794931"/>
                    <a:gd name="connsiteY5" fmla="*/ 662873 h 851207"/>
                    <a:gd name="connsiteX6" fmla="*/ 37635 w 794931"/>
                    <a:gd name="connsiteY6" fmla="*/ 845809 h 851207"/>
                    <a:gd name="connsiteX7" fmla="*/ 1806 w 794931"/>
                    <a:gd name="connsiteY7" fmla="*/ 813943 h 851207"/>
                    <a:gd name="connsiteX8" fmla="*/ 122788 w 794931"/>
                    <a:gd name="connsiteY8" fmla="*/ 248768 h 851207"/>
                    <a:gd name="connsiteX0" fmla="*/ 122788 w 794921"/>
                    <a:gd name="connsiteY0" fmla="*/ 250609 h 853048"/>
                    <a:gd name="connsiteX1" fmla="*/ 178165 w 794921"/>
                    <a:gd name="connsiteY1" fmla="*/ 184631 h 853048"/>
                    <a:gd name="connsiteX2" fmla="*/ 762820 w 794921"/>
                    <a:gd name="connsiteY2" fmla="*/ 2346 h 853048"/>
                    <a:gd name="connsiteX3" fmla="*/ 794387 w 794921"/>
                    <a:gd name="connsiteY3" fmla="*/ 30401 h 853048"/>
                    <a:gd name="connsiteX4" fmla="*/ 643252 w 794921"/>
                    <a:gd name="connsiteY4" fmla="*/ 628235 h 853048"/>
                    <a:gd name="connsiteX5" fmla="*/ 604981 w 794921"/>
                    <a:gd name="connsiteY5" fmla="*/ 664714 h 853048"/>
                    <a:gd name="connsiteX6" fmla="*/ 37635 w 794921"/>
                    <a:gd name="connsiteY6" fmla="*/ 847650 h 853048"/>
                    <a:gd name="connsiteX7" fmla="*/ 1806 w 794921"/>
                    <a:gd name="connsiteY7" fmla="*/ 815784 h 853048"/>
                    <a:gd name="connsiteX8" fmla="*/ 122788 w 794921"/>
                    <a:gd name="connsiteY8" fmla="*/ 250609 h 853048"/>
                    <a:gd name="connsiteX0" fmla="*/ 121688 w 793821"/>
                    <a:gd name="connsiteY0" fmla="*/ 250609 h 867730"/>
                    <a:gd name="connsiteX1" fmla="*/ 177065 w 793821"/>
                    <a:gd name="connsiteY1" fmla="*/ 184631 h 867730"/>
                    <a:gd name="connsiteX2" fmla="*/ 761720 w 793821"/>
                    <a:gd name="connsiteY2" fmla="*/ 2346 h 867730"/>
                    <a:gd name="connsiteX3" fmla="*/ 793287 w 793821"/>
                    <a:gd name="connsiteY3" fmla="*/ 30401 h 867730"/>
                    <a:gd name="connsiteX4" fmla="*/ 642152 w 793821"/>
                    <a:gd name="connsiteY4" fmla="*/ 628235 h 867730"/>
                    <a:gd name="connsiteX5" fmla="*/ 603881 w 793821"/>
                    <a:gd name="connsiteY5" fmla="*/ 664714 h 867730"/>
                    <a:gd name="connsiteX6" fmla="*/ 55196 w 793821"/>
                    <a:gd name="connsiteY6" fmla="*/ 864881 h 867730"/>
                    <a:gd name="connsiteX7" fmla="*/ 706 w 793821"/>
                    <a:gd name="connsiteY7" fmla="*/ 815784 h 867730"/>
                    <a:gd name="connsiteX8" fmla="*/ 121688 w 793821"/>
                    <a:gd name="connsiteY8" fmla="*/ 250609 h 867730"/>
                    <a:gd name="connsiteX0" fmla="*/ 123092 w 795225"/>
                    <a:gd name="connsiteY0" fmla="*/ 250609 h 871061"/>
                    <a:gd name="connsiteX1" fmla="*/ 178469 w 795225"/>
                    <a:gd name="connsiteY1" fmla="*/ 184631 h 871061"/>
                    <a:gd name="connsiteX2" fmla="*/ 763124 w 795225"/>
                    <a:gd name="connsiteY2" fmla="*/ 2346 h 871061"/>
                    <a:gd name="connsiteX3" fmla="*/ 794691 w 795225"/>
                    <a:gd name="connsiteY3" fmla="*/ 30401 h 871061"/>
                    <a:gd name="connsiteX4" fmla="*/ 643556 w 795225"/>
                    <a:gd name="connsiteY4" fmla="*/ 628235 h 871061"/>
                    <a:gd name="connsiteX5" fmla="*/ 605285 w 795225"/>
                    <a:gd name="connsiteY5" fmla="*/ 664714 h 871061"/>
                    <a:gd name="connsiteX6" fmla="*/ 56600 w 795225"/>
                    <a:gd name="connsiteY6" fmla="*/ 864881 h 871061"/>
                    <a:gd name="connsiteX7" fmla="*/ 671 w 795225"/>
                    <a:gd name="connsiteY7" fmla="*/ 836062 h 871061"/>
                    <a:gd name="connsiteX8" fmla="*/ 123092 w 795225"/>
                    <a:gd name="connsiteY8" fmla="*/ 250609 h 871061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517"/>
                    <a:gd name="connsiteY0" fmla="*/ 245220 h 872424"/>
                    <a:gd name="connsiteX1" fmla="*/ 173321 w 796517"/>
                    <a:gd name="connsiteY1" fmla="*/ 195213 h 872424"/>
                    <a:gd name="connsiteX2" fmla="*/ 764259 w 796517"/>
                    <a:gd name="connsiteY2" fmla="*/ 1443 h 872424"/>
                    <a:gd name="connsiteX3" fmla="*/ 795826 w 796517"/>
                    <a:gd name="connsiteY3" fmla="*/ 29498 h 872424"/>
                    <a:gd name="connsiteX4" fmla="*/ 644691 w 796517"/>
                    <a:gd name="connsiteY4" fmla="*/ 627332 h 872424"/>
                    <a:gd name="connsiteX5" fmla="*/ 606420 w 796517"/>
                    <a:gd name="connsiteY5" fmla="*/ 663811 h 872424"/>
                    <a:gd name="connsiteX6" fmla="*/ 37635 w 796517"/>
                    <a:gd name="connsiteY6" fmla="*/ 867026 h 872424"/>
                    <a:gd name="connsiteX7" fmla="*/ 1806 w 796517"/>
                    <a:gd name="connsiteY7" fmla="*/ 835159 h 872424"/>
                    <a:gd name="connsiteX8" fmla="*/ 124048 w 796517"/>
                    <a:gd name="connsiteY8" fmla="*/ 245220 h 87242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3923"/>
                    <a:gd name="connsiteY0" fmla="*/ 248400 h 875604"/>
                    <a:gd name="connsiteX1" fmla="*/ 173321 w 793923"/>
                    <a:gd name="connsiteY1" fmla="*/ 198393 h 875604"/>
                    <a:gd name="connsiteX2" fmla="*/ 764259 w 793923"/>
                    <a:gd name="connsiteY2" fmla="*/ 4623 h 875604"/>
                    <a:gd name="connsiteX3" fmla="*/ 793494 w 793923"/>
                    <a:gd name="connsiteY3" fmla="*/ 30525 h 875604"/>
                    <a:gd name="connsiteX4" fmla="*/ 644691 w 793923"/>
                    <a:gd name="connsiteY4" fmla="*/ 630512 h 875604"/>
                    <a:gd name="connsiteX5" fmla="*/ 606420 w 793923"/>
                    <a:gd name="connsiteY5" fmla="*/ 666991 h 875604"/>
                    <a:gd name="connsiteX6" fmla="*/ 37635 w 793923"/>
                    <a:gd name="connsiteY6" fmla="*/ 870206 h 875604"/>
                    <a:gd name="connsiteX7" fmla="*/ 1806 w 793923"/>
                    <a:gd name="connsiteY7" fmla="*/ 838339 h 875604"/>
                    <a:gd name="connsiteX8" fmla="*/ 124048 w 793923"/>
                    <a:gd name="connsiteY8" fmla="*/ 248400 h 875604"/>
                    <a:gd name="connsiteX0" fmla="*/ 124048 w 794184"/>
                    <a:gd name="connsiteY0" fmla="*/ 248479 h 875683"/>
                    <a:gd name="connsiteX1" fmla="*/ 173321 w 794184"/>
                    <a:gd name="connsiteY1" fmla="*/ 198472 h 875683"/>
                    <a:gd name="connsiteX2" fmla="*/ 764259 w 794184"/>
                    <a:gd name="connsiteY2" fmla="*/ 4702 h 875683"/>
                    <a:gd name="connsiteX3" fmla="*/ 793494 w 794184"/>
                    <a:gd name="connsiteY3" fmla="*/ 30604 h 875683"/>
                    <a:gd name="connsiteX4" fmla="*/ 644691 w 794184"/>
                    <a:gd name="connsiteY4" fmla="*/ 630591 h 875683"/>
                    <a:gd name="connsiteX5" fmla="*/ 606420 w 794184"/>
                    <a:gd name="connsiteY5" fmla="*/ 667070 h 875683"/>
                    <a:gd name="connsiteX6" fmla="*/ 37635 w 794184"/>
                    <a:gd name="connsiteY6" fmla="*/ 870285 h 875683"/>
                    <a:gd name="connsiteX7" fmla="*/ 1806 w 794184"/>
                    <a:gd name="connsiteY7" fmla="*/ 838418 h 875683"/>
                    <a:gd name="connsiteX8" fmla="*/ 124048 w 794184"/>
                    <a:gd name="connsiteY8" fmla="*/ 248479 h 875683"/>
                    <a:gd name="connsiteX0" fmla="*/ 124048 w 797698"/>
                    <a:gd name="connsiteY0" fmla="*/ 250607 h 877811"/>
                    <a:gd name="connsiteX1" fmla="*/ 173321 w 797698"/>
                    <a:gd name="connsiteY1" fmla="*/ 200600 h 877811"/>
                    <a:gd name="connsiteX2" fmla="*/ 764259 w 797698"/>
                    <a:gd name="connsiteY2" fmla="*/ 6830 h 877811"/>
                    <a:gd name="connsiteX3" fmla="*/ 793494 w 797698"/>
                    <a:gd name="connsiteY3" fmla="*/ 32732 h 877811"/>
                    <a:gd name="connsiteX4" fmla="*/ 644691 w 797698"/>
                    <a:gd name="connsiteY4" fmla="*/ 632719 h 877811"/>
                    <a:gd name="connsiteX5" fmla="*/ 606420 w 797698"/>
                    <a:gd name="connsiteY5" fmla="*/ 669198 h 877811"/>
                    <a:gd name="connsiteX6" fmla="*/ 37635 w 797698"/>
                    <a:gd name="connsiteY6" fmla="*/ 872413 h 877811"/>
                    <a:gd name="connsiteX7" fmla="*/ 1806 w 797698"/>
                    <a:gd name="connsiteY7" fmla="*/ 840546 h 877811"/>
                    <a:gd name="connsiteX8" fmla="*/ 124048 w 797698"/>
                    <a:gd name="connsiteY8" fmla="*/ 250607 h 877811"/>
                    <a:gd name="connsiteX0" fmla="*/ 124048 w 794940"/>
                    <a:gd name="connsiteY0" fmla="*/ 249962 h 877166"/>
                    <a:gd name="connsiteX1" fmla="*/ 173321 w 794940"/>
                    <a:gd name="connsiteY1" fmla="*/ 199955 h 877166"/>
                    <a:gd name="connsiteX2" fmla="*/ 764259 w 794940"/>
                    <a:gd name="connsiteY2" fmla="*/ 6185 h 877166"/>
                    <a:gd name="connsiteX3" fmla="*/ 793494 w 794940"/>
                    <a:gd name="connsiteY3" fmla="*/ 32087 h 877166"/>
                    <a:gd name="connsiteX4" fmla="*/ 644691 w 794940"/>
                    <a:gd name="connsiteY4" fmla="*/ 632074 h 877166"/>
                    <a:gd name="connsiteX5" fmla="*/ 606420 w 794940"/>
                    <a:gd name="connsiteY5" fmla="*/ 668553 h 877166"/>
                    <a:gd name="connsiteX6" fmla="*/ 37635 w 794940"/>
                    <a:gd name="connsiteY6" fmla="*/ 871768 h 877166"/>
                    <a:gd name="connsiteX7" fmla="*/ 1806 w 794940"/>
                    <a:gd name="connsiteY7" fmla="*/ 839901 h 877166"/>
                    <a:gd name="connsiteX8" fmla="*/ 124048 w 794940"/>
                    <a:gd name="connsiteY8" fmla="*/ 249962 h 877166"/>
                    <a:gd name="connsiteX0" fmla="*/ 124048 w 796860"/>
                    <a:gd name="connsiteY0" fmla="*/ 248978 h 876182"/>
                    <a:gd name="connsiteX1" fmla="*/ 173321 w 796860"/>
                    <a:gd name="connsiteY1" fmla="*/ 198971 h 876182"/>
                    <a:gd name="connsiteX2" fmla="*/ 764259 w 796860"/>
                    <a:gd name="connsiteY2" fmla="*/ 5201 h 876182"/>
                    <a:gd name="connsiteX3" fmla="*/ 793494 w 796860"/>
                    <a:gd name="connsiteY3" fmla="*/ 31103 h 876182"/>
                    <a:gd name="connsiteX4" fmla="*/ 644691 w 796860"/>
                    <a:gd name="connsiteY4" fmla="*/ 631090 h 876182"/>
                    <a:gd name="connsiteX5" fmla="*/ 606420 w 796860"/>
                    <a:gd name="connsiteY5" fmla="*/ 667569 h 876182"/>
                    <a:gd name="connsiteX6" fmla="*/ 37635 w 796860"/>
                    <a:gd name="connsiteY6" fmla="*/ 870784 h 876182"/>
                    <a:gd name="connsiteX7" fmla="*/ 1806 w 796860"/>
                    <a:gd name="connsiteY7" fmla="*/ 838917 h 876182"/>
                    <a:gd name="connsiteX8" fmla="*/ 124048 w 796860"/>
                    <a:gd name="connsiteY8" fmla="*/ 248978 h 876182"/>
                    <a:gd name="connsiteX0" fmla="*/ 124048 w 795082"/>
                    <a:gd name="connsiteY0" fmla="*/ 248097 h 875301"/>
                    <a:gd name="connsiteX1" fmla="*/ 173321 w 795082"/>
                    <a:gd name="connsiteY1" fmla="*/ 198090 h 875301"/>
                    <a:gd name="connsiteX2" fmla="*/ 764259 w 795082"/>
                    <a:gd name="connsiteY2" fmla="*/ 4320 h 875301"/>
                    <a:gd name="connsiteX3" fmla="*/ 793494 w 795082"/>
                    <a:gd name="connsiteY3" fmla="*/ 30222 h 875301"/>
                    <a:gd name="connsiteX4" fmla="*/ 644691 w 795082"/>
                    <a:gd name="connsiteY4" fmla="*/ 630209 h 875301"/>
                    <a:gd name="connsiteX5" fmla="*/ 606420 w 795082"/>
                    <a:gd name="connsiteY5" fmla="*/ 666688 h 875301"/>
                    <a:gd name="connsiteX6" fmla="*/ 37635 w 795082"/>
                    <a:gd name="connsiteY6" fmla="*/ 869903 h 875301"/>
                    <a:gd name="connsiteX7" fmla="*/ 1806 w 795082"/>
                    <a:gd name="connsiteY7" fmla="*/ 838036 h 875301"/>
                    <a:gd name="connsiteX8" fmla="*/ 124048 w 795082"/>
                    <a:gd name="connsiteY8" fmla="*/ 248097 h 875301"/>
                    <a:gd name="connsiteX0" fmla="*/ 124048 w 793494"/>
                    <a:gd name="connsiteY0" fmla="*/ 247108 h 874312"/>
                    <a:gd name="connsiteX1" fmla="*/ 173321 w 793494"/>
                    <a:gd name="connsiteY1" fmla="*/ 197101 h 874312"/>
                    <a:gd name="connsiteX2" fmla="*/ 764259 w 793494"/>
                    <a:gd name="connsiteY2" fmla="*/ 3331 h 874312"/>
                    <a:gd name="connsiteX3" fmla="*/ 793494 w 793494"/>
                    <a:gd name="connsiteY3" fmla="*/ 29233 h 874312"/>
                    <a:gd name="connsiteX4" fmla="*/ 644691 w 793494"/>
                    <a:gd name="connsiteY4" fmla="*/ 629220 h 874312"/>
                    <a:gd name="connsiteX5" fmla="*/ 606420 w 793494"/>
                    <a:gd name="connsiteY5" fmla="*/ 665699 h 874312"/>
                    <a:gd name="connsiteX6" fmla="*/ 37635 w 793494"/>
                    <a:gd name="connsiteY6" fmla="*/ 868914 h 874312"/>
                    <a:gd name="connsiteX7" fmla="*/ 1806 w 793494"/>
                    <a:gd name="connsiteY7" fmla="*/ 837047 h 874312"/>
                    <a:gd name="connsiteX8" fmla="*/ 124048 w 793494"/>
                    <a:gd name="connsiteY8" fmla="*/ 247108 h 874312"/>
                    <a:gd name="connsiteX0" fmla="*/ 124048 w 793494"/>
                    <a:gd name="connsiteY0" fmla="*/ 248036 h 875240"/>
                    <a:gd name="connsiteX1" fmla="*/ 173321 w 793494"/>
                    <a:gd name="connsiteY1" fmla="*/ 198029 h 875240"/>
                    <a:gd name="connsiteX2" fmla="*/ 764259 w 793494"/>
                    <a:gd name="connsiteY2" fmla="*/ 4259 h 875240"/>
                    <a:gd name="connsiteX3" fmla="*/ 793494 w 793494"/>
                    <a:gd name="connsiteY3" fmla="*/ 30161 h 875240"/>
                    <a:gd name="connsiteX4" fmla="*/ 644691 w 793494"/>
                    <a:gd name="connsiteY4" fmla="*/ 630148 h 875240"/>
                    <a:gd name="connsiteX5" fmla="*/ 606420 w 793494"/>
                    <a:gd name="connsiteY5" fmla="*/ 666627 h 875240"/>
                    <a:gd name="connsiteX6" fmla="*/ 37635 w 793494"/>
                    <a:gd name="connsiteY6" fmla="*/ 869842 h 875240"/>
                    <a:gd name="connsiteX7" fmla="*/ 1806 w 793494"/>
                    <a:gd name="connsiteY7" fmla="*/ 837975 h 875240"/>
                    <a:gd name="connsiteX8" fmla="*/ 124048 w 793494"/>
                    <a:gd name="connsiteY8" fmla="*/ 248036 h 875240"/>
                    <a:gd name="connsiteX0" fmla="*/ 124048 w 789365"/>
                    <a:gd name="connsiteY0" fmla="*/ 246759 h 873963"/>
                    <a:gd name="connsiteX1" fmla="*/ 173321 w 789365"/>
                    <a:gd name="connsiteY1" fmla="*/ 196752 h 873963"/>
                    <a:gd name="connsiteX2" fmla="*/ 764259 w 789365"/>
                    <a:gd name="connsiteY2" fmla="*/ 2982 h 873963"/>
                    <a:gd name="connsiteX3" fmla="*/ 789365 w 789365"/>
                    <a:gd name="connsiteY3" fmla="*/ 38036 h 873963"/>
                    <a:gd name="connsiteX4" fmla="*/ 644691 w 789365"/>
                    <a:gd name="connsiteY4" fmla="*/ 628871 h 873963"/>
                    <a:gd name="connsiteX5" fmla="*/ 606420 w 789365"/>
                    <a:gd name="connsiteY5" fmla="*/ 665350 h 873963"/>
                    <a:gd name="connsiteX6" fmla="*/ 37635 w 789365"/>
                    <a:gd name="connsiteY6" fmla="*/ 868565 h 873963"/>
                    <a:gd name="connsiteX7" fmla="*/ 1806 w 789365"/>
                    <a:gd name="connsiteY7" fmla="*/ 836698 h 873963"/>
                    <a:gd name="connsiteX8" fmla="*/ 124048 w 789365"/>
                    <a:gd name="connsiteY8" fmla="*/ 246759 h 873963"/>
                    <a:gd name="connsiteX0" fmla="*/ 124048 w 791438"/>
                    <a:gd name="connsiteY0" fmla="*/ 247887 h 875091"/>
                    <a:gd name="connsiteX1" fmla="*/ 173321 w 791438"/>
                    <a:gd name="connsiteY1" fmla="*/ 197880 h 875091"/>
                    <a:gd name="connsiteX2" fmla="*/ 764259 w 791438"/>
                    <a:gd name="connsiteY2" fmla="*/ 4110 h 875091"/>
                    <a:gd name="connsiteX3" fmla="*/ 789365 w 791438"/>
                    <a:gd name="connsiteY3" fmla="*/ 39164 h 875091"/>
                    <a:gd name="connsiteX4" fmla="*/ 644691 w 791438"/>
                    <a:gd name="connsiteY4" fmla="*/ 629999 h 875091"/>
                    <a:gd name="connsiteX5" fmla="*/ 606420 w 791438"/>
                    <a:gd name="connsiteY5" fmla="*/ 666478 h 875091"/>
                    <a:gd name="connsiteX6" fmla="*/ 37635 w 791438"/>
                    <a:gd name="connsiteY6" fmla="*/ 869693 h 875091"/>
                    <a:gd name="connsiteX7" fmla="*/ 1806 w 791438"/>
                    <a:gd name="connsiteY7" fmla="*/ 837826 h 875091"/>
                    <a:gd name="connsiteX8" fmla="*/ 124048 w 791438"/>
                    <a:gd name="connsiteY8" fmla="*/ 247887 h 875091"/>
                    <a:gd name="connsiteX0" fmla="*/ 124048 w 790253"/>
                    <a:gd name="connsiteY0" fmla="*/ 245693 h 872897"/>
                    <a:gd name="connsiteX1" fmla="*/ 173321 w 790253"/>
                    <a:gd name="connsiteY1" fmla="*/ 195686 h 872897"/>
                    <a:gd name="connsiteX2" fmla="*/ 753132 w 790253"/>
                    <a:gd name="connsiteY2" fmla="*/ 4606 h 872897"/>
                    <a:gd name="connsiteX3" fmla="*/ 789365 w 790253"/>
                    <a:gd name="connsiteY3" fmla="*/ 36970 h 872897"/>
                    <a:gd name="connsiteX4" fmla="*/ 644691 w 790253"/>
                    <a:gd name="connsiteY4" fmla="*/ 627805 h 872897"/>
                    <a:gd name="connsiteX5" fmla="*/ 606420 w 790253"/>
                    <a:gd name="connsiteY5" fmla="*/ 664284 h 872897"/>
                    <a:gd name="connsiteX6" fmla="*/ 37635 w 790253"/>
                    <a:gd name="connsiteY6" fmla="*/ 867499 h 872897"/>
                    <a:gd name="connsiteX7" fmla="*/ 1806 w 790253"/>
                    <a:gd name="connsiteY7" fmla="*/ 835632 h 872897"/>
                    <a:gd name="connsiteX8" fmla="*/ 124048 w 790253"/>
                    <a:gd name="connsiteY8" fmla="*/ 245693 h 872897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2883 w 790424"/>
                    <a:gd name="connsiteY0" fmla="*/ 245927 h 859457"/>
                    <a:gd name="connsiteX1" fmla="*/ 172156 w 790424"/>
                    <a:gd name="connsiteY1" fmla="*/ 195920 h 859457"/>
                    <a:gd name="connsiteX2" fmla="*/ 751967 w 790424"/>
                    <a:gd name="connsiteY2" fmla="*/ 4840 h 859457"/>
                    <a:gd name="connsiteX3" fmla="*/ 788200 w 790424"/>
                    <a:gd name="connsiteY3" fmla="*/ 37204 h 859457"/>
                    <a:gd name="connsiteX4" fmla="*/ 643526 w 790424"/>
                    <a:gd name="connsiteY4" fmla="*/ 628039 h 859457"/>
                    <a:gd name="connsiteX5" fmla="*/ 605255 w 790424"/>
                    <a:gd name="connsiteY5" fmla="*/ 664518 h 859457"/>
                    <a:gd name="connsiteX6" fmla="*/ 58009 w 790424"/>
                    <a:gd name="connsiteY6" fmla="*/ 844406 h 859457"/>
                    <a:gd name="connsiteX7" fmla="*/ 641 w 790424"/>
                    <a:gd name="connsiteY7" fmla="*/ 835866 h 859457"/>
                    <a:gd name="connsiteX8" fmla="*/ 122883 w 790424"/>
                    <a:gd name="connsiteY8" fmla="*/ 245927 h 859457"/>
                    <a:gd name="connsiteX0" fmla="*/ 122633 w 790174"/>
                    <a:gd name="connsiteY0" fmla="*/ 245927 h 852924"/>
                    <a:gd name="connsiteX1" fmla="*/ 171906 w 790174"/>
                    <a:gd name="connsiteY1" fmla="*/ 195920 h 852924"/>
                    <a:gd name="connsiteX2" fmla="*/ 751717 w 790174"/>
                    <a:gd name="connsiteY2" fmla="*/ 4840 h 852924"/>
                    <a:gd name="connsiteX3" fmla="*/ 787950 w 790174"/>
                    <a:gd name="connsiteY3" fmla="*/ 37204 h 852924"/>
                    <a:gd name="connsiteX4" fmla="*/ 643276 w 790174"/>
                    <a:gd name="connsiteY4" fmla="*/ 628039 h 852924"/>
                    <a:gd name="connsiteX5" fmla="*/ 605005 w 790174"/>
                    <a:gd name="connsiteY5" fmla="*/ 664518 h 852924"/>
                    <a:gd name="connsiteX6" fmla="*/ 77144 w 790174"/>
                    <a:gd name="connsiteY6" fmla="*/ 823412 h 852924"/>
                    <a:gd name="connsiteX7" fmla="*/ 391 w 790174"/>
                    <a:gd name="connsiteY7" fmla="*/ 835866 h 852924"/>
                    <a:gd name="connsiteX8" fmla="*/ 122633 w 790174"/>
                    <a:gd name="connsiteY8" fmla="*/ 245927 h 852924"/>
                    <a:gd name="connsiteX0" fmla="*/ 122633 w 772384"/>
                    <a:gd name="connsiteY0" fmla="*/ 242770 h 849767"/>
                    <a:gd name="connsiteX1" fmla="*/ 171906 w 772384"/>
                    <a:gd name="connsiteY1" fmla="*/ 192763 h 849767"/>
                    <a:gd name="connsiteX2" fmla="*/ 751717 w 772384"/>
                    <a:gd name="connsiteY2" fmla="*/ 1683 h 849767"/>
                    <a:gd name="connsiteX3" fmla="*/ 753488 w 772384"/>
                    <a:gd name="connsiteY3" fmla="*/ 71371 h 849767"/>
                    <a:gd name="connsiteX4" fmla="*/ 643276 w 772384"/>
                    <a:gd name="connsiteY4" fmla="*/ 624882 h 849767"/>
                    <a:gd name="connsiteX5" fmla="*/ 605005 w 772384"/>
                    <a:gd name="connsiteY5" fmla="*/ 661361 h 849767"/>
                    <a:gd name="connsiteX6" fmla="*/ 77144 w 772384"/>
                    <a:gd name="connsiteY6" fmla="*/ 820255 h 849767"/>
                    <a:gd name="connsiteX7" fmla="*/ 391 w 772384"/>
                    <a:gd name="connsiteY7" fmla="*/ 832709 h 849767"/>
                    <a:gd name="connsiteX8" fmla="*/ 122633 w 772384"/>
                    <a:gd name="connsiteY8" fmla="*/ 242770 h 849767"/>
                    <a:gd name="connsiteX0" fmla="*/ 122741 w 772492"/>
                    <a:gd name="connsiteY0" fmla="*/ 242770 h 852917"/>
                    <a:gd name="connsiteX1" fmla="*/ 172014 w 772492"/>
                    <a:gd name="connsiteY1" fmla="*/ 192763 h 852917"/>
                    <a:gd name="connsiteX2" fmla="*/ 751825 w 772492"/>
                    <a:gd name="connsiteY2" fmla="*/ 1683 h 852917"/>
                    <a:gd name="connsiteX3" fmla="*/ 753596 w 772492"/>
                    <a:gd name="connsiteY3" fmla="*/ 71371 h 852917"/>
                    <a:gd name="connsiteX4" fmla="*/ 643384 w 772492"/>
                    <a:gd name="connsiteY4" fmla="*/ 624882 h 852917"/>
                    <a:gd name="connsiteX5" fmla="*/ 605113 w 772492"/>
                    <a:gd name="connsiteY5" fmla="*/ 661361 h 852917"/>
                    <a:gd name="connsiteX6" fmla="*/ 66482 w 772492"/>
                    <a:gd name="connsiteY6" fmla="*/ 831918 h 852917"/>
                    <a:gd name="connsiteX7" fmla="*/ 499 w 772492"/>
                    <a:gd name="connsiteY7" fmla="*/ 832709 h 852917"/>
                    <a:gd name="connsiteX8" fmla="*/ 122741 w 772492"/>
                    <a:gd name="connsiteY8" fmla="*/ 242770 h 852917"/>
                    <a:gd name="connsiteX0" fmla="*/ 104002 w 753753"/>
                    <a:gd name="connsiteY0" fmla="*/ 242770 h 839381"/>
                    <a:gd name="connsiteX1" fmla="*/ 153275 w 753753"/>
                    <a:gd name="connsiteY1" fmla="*/ 192763 h 839381"/>
                    <a:gd name="connsiteX2" fmla="*/ 733086 w 753753"/>
                    <a:gd name="connsiteY2" fmla="*/ 1683 h 839381"/>
                    <a:gd name="connsiteX3" fmla="*/ 734857 w 753753"/>
                    <a:gd name="connsiteY3" fmla="*/ 71371 h 839381"/>
                    <a:gd name="connsiteX4" fmla="*/ 624645 w 753753"/>
                    <a:gd name="connsiteY4" fmla="*/ 624882 h 839381"/>
                    <a:gd name="connsiteX5" fmla="*/ 586374 w 753753"/>
                    <a:gd name="connsiteY5" fmla="*/ 661361 h 839381"/>
                    <a:gd name="connsiteX6" fmla="*/ 47743 w 753753"/>
                    <a:gd name="connsiteY6" fmla="*/ 831918 h 839381"/>
                    <a:gd name="connsiteX7" fmla="*/ 965 w 753753"/>
                    <a:gd name="connsiteY7" fmla="*/ 807228 h 839381"/>
                    <a:gd name="connsiteX8" fmla="*/ 104002 w 753753"/>
                    <a:gd name="connsiteY8" fmla="*/ 242770 h 839381"/>
                    <a:gd name="connsiteX0" fmla="*/ 104002 w 739271"/>
                    <a:gd name="connsiteY0" fmla="*/ 224656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104002 w 739271"/>
                    <a:gd name="connsiteY8" fmla="*/ 224656 h 821267"/>
                    <a:gd name="connsiteX0" fmla="*/ 86950 w 739271"/>
                    <a:gd name="connsiteY0" fmla="*/ 247803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0531 w 739271"/>
                    <a:gd name="connsiteY1" fmla="*/ 193132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8332 w 737730"/>
                    <a:gd name="connsiteY0" fmla="*/ 233807 h 817611"/>
                    <a:gd name="connsiteX1" fmla="*/ 147605 w 737730"/>
                    <a:gd name="connsiteY1" fmla="*/ 183801 h 817611"/>
                    <a:gd name="connsiteX2" fmla="*/ 705341 w 737730"/>
                    <a:gd name="connsiteY2" fmla="*/ 2588 h 817611"/>
                    <a:gd name="connsiteX3" fmla="*/ 733316 w 737730"/>
                    <a:gd name="connsiteY3" fmla="*/ 53257 h 817611"/>
                    <a:gd name="connsiteX4" fmla="*/ 626876 w 737730"/>
                    <a:gd name="connsiteY4" fmla="*/ 588643 h 817611"/>
                    <a:gd name="connsiteX5" fmla="*/ 573706 w 737730"/>
                    <a:gd name="connsiteY5" fmla="*/ 645937 h 817611"/>
                    <a:gd name="connsiteX6" fmla="*/ 46202 w 737730"/>
                    <a:gd name="connsiteY6" fmla="*/ 813804 h 817611"/>
                    <a:gd name="connsiteX7" fmla="*/ 1042 w 737730"/>
                    <a:gd name="connsiteY7" fmla="*/ 773321 h 817611"/>
                    <a:gd name="connsiteX8" fmla="*/ 98332 w 737730"/>
                    <a:gd name="connsiteY8" fmla="*/ 233807 h 817611"/>
                    <a:gd name="connsiteX0" fmla="*/ 98171 w 737569"/>
                    <a:gd name="connsiteY0" fmla="*/ 233807 h 819939"/>
                    <a:gd name="connsiteX1" fmla="*/ 147444 w 737569"/>
                    <a:gd name="connsiteY1" fmla="*/ 183801 h 819939"/>
                    <a:gd name="connsiteX2" fmla="*/ 705180 w 737569"/>
                    <a:gd name="connsiteY2" fmla="*/ 2588 h 819939"/>
                    <a:gd name="connsiteX3" fmla="*/ 733155 w 737569"/>
                    <a:gd name="connsiteY3" fmla="*/ 53257 h 819939"/>
                    <a:gd name="connsiteX4" fmla="*/ 626715 w 737569"/>
                    <a:gd name="connsiteY4" fmla="*/ 588643 h 819939"/>
                    <a:gd name="connsiteX5" fmla="*/ 573545 w 737569"/>
                    <a:gd name="connsiteY5" fmla="*/ 645937 h 819939"/>
                    <a:gd name="connsiteX6" fmla="*/ 46041 w 737569"/>
                    <a:gd name="connsiteY6" fmla="*/ 813804 h 819939"/>
                    <a:gd name="connsiteX7" fmla="*/ 881 w 737569"/>
                    <a:gd name="connsiteY7" fmla="*/ 773321 h 819939"/>
                    <a:gd name="connsiteX8" fmla="*/ 98171 w 737569"/>
                    <a:gd name="connsiteY8" fmla="*/ 233807 h 819939"/>
                    <a:gd name="connsiteX0" fmla="*/ 98562 w 737960"/>
                    <a:gd name="connsiteY0" fmla="*/ 233807 h 821055"/>
                    <a:gd name="connsiteX1" fmla="*/ 147835 w 737960"/>
                    <a:gd name="connsiteY1" fmla="*/ 183801 h 821055"/>
                    <a:gd name="connsiteX2" fmla="*/ 705571 w 737960"/>
                    <a:gd name="connsiteY2" fmla="*/ 2588 h 821055"/>
                    <a:gd name="connsiteX3" fmla="*/ 733546 w 737960"/>
                    <a:gd name="connsiteY3" fmla="*/ 53257 h 821055"/>
                    <a:gd name="connsiteX4" fmla="*/ 627106 w 737960"/>
                    <a:gd name="connsiteY4" fmla="*/ 588643 h 821055"/>
                    <a:gd name="connsiteX5" fmla="*/ 573936 w 737960"/>
                    <a:gd name="connsiteY5" fmla="*/ 645937 h 821055"/>
                    <a:gd name="connsiteX6" fmla="*/ 46432 w 737960"/>
                    <a:gd name="connsiteY6" fmla="*/ 813804 h 821055"/>
                    <a:gd name="connsiteX7" fmla="*/ 1272 w 737960"/>
                    <a:gd name="connsiteY7" fmla="*/ 773321 h 821055"/>
                    <a:gd name="connsiteX8" fmla="*/ 98562 w 737960"/>
                    <a:gd name="connsiteY8" fmla="*/ 233807 h 821055"/>
                    <a:gd name="connsiteX0" fmla="*/ 98562 w 739165"/>
                    <a:gd name="connsiteY0" fmla="*/ 234909 h 822157"/>
                    <a:gd name="connsiteX1" fmla="*/ 147835 w 739165"/>
                    <a:gd name="connsiteY1" fmla="*/ 184903 h 822157"/>
                    <a:gd name="connsiteX2" fmla="*/ 705571 w 739165"/>
                    <a:gd name="connsiteY2" fmla="*/ 3690 h 822157"/>
                    <a:gd name="connsiteX3" fmla="*/ 735342 w 739165"/>
                    <a:gd name="connsiteY3" fmla="*/ 43053 h 822157"/>
                    <a:gd name="connsiteX4" fmla="*/ 627106 w 739165"/>
                    <a:gd name="connsiteY4" fmla="*/ 589745 h 822157"/>
                    <a:gd name="connsiteX5" fmla="*/ 573936 w 739165"/>
                    <a:gd name="connsiteY5" fmla="*/ 647039 h 822157"/>
                    <a:gd name="connsiteX6" fmla="*/ 46432 w 739165"/>
                    <a:gd name="connsiteY6" fmla="*/ 814906 h 822157"/>
                    <a:gd name="connsiteX7" fmla="*/ 1272 w 739165"/>
                    <a:gd name="connsiteY7" fmla="*/ 774423 h 822157"/>
                    <a:gd name="connsiteX8" fmla="*/ 98562 w 739165"/>
                    <a:gd name="connsiteY8" fmla="*/ 234909 h 822157"/>
                    <a:gd name="connsiteX0" fmla="*/ 98562 w 736847"/>
                    <a:gd name="connsiteY0" fmla="*/ 236480 h 823728"/>
                    <a:gd name="connsiteX1" fmla="*/ 147835 w 736847"/>
                    <a:gd name="connsiteY1" fmla="*/ 186474 h 823728"/>
                    <a:gd name="connsiteX2" fmla="*/ 694265 w 736847"/>
                    <a:gd name="connsiteY2" fmla="*/ 3465 h 823728"/>
                    <a:gd name="connsiteX3" fmla="*/ 735342 w 736847"/>
                    <a:gd name="connsiteY3" fmla="*/ 44624 h 823728"/>
                    <a:gd name="connsiteX4" fmla="*/ 627106 w 736847"/>
                    <a:gd name="connsiteY4" fmla="*/ 591316 h 823728"/>
                    <a:gd name="connsiteX5" fmla="*/ 573936 w 736847"/>
                    <a:gd name="connsiteY5" fmla="*/ 648610 h 823728"/>
                    <a:gd name="connsiteX6" fmla="*/ 46432 w 736847"/>
                    <a:gd name="connsiteY6" fmla="*/ 816477 h 823728"/>
                    <a:gd name="connsiteX7" fmla="*/ 1272 w 736847"/>
                    <a:gd name="connsiteY7" fmla="*/ 775994 h 823728"/>
                    <a:gd name="connsiteX8" fmla="*/ 98562 w 736847"/>
                    <a:gd name="connsiteY8" fmla="*/ 236480 h 823728"/>
                    <a:gd name="connsiteX0" fmla="*/ 98562 w 737417"/>
                    <a:gd name="connsiteY0" fmla="*/ 236551 h 823799"/>
                    <a:gd name="connsiteX1" fmla="*/ 147835 w 737417"/>
                    <a:gd name="connsiteY1" fmla="*/ 186545 h 823799"/>
                    <a:gd name="connsiteX2" fmla="*/ 694265 w 737417"/>
                    <a:gd name="connsiteY2" fmla="*/ 3536 h 823799"/>
                    <a:gd name="connsiteX3" fmla="*/ 735342 w 737417"/>
                    <a:gd name="connsiteY3" fmla="*/ 44695 h 823799"/>
                    <a:gd name="connsiteX4" fmla="*/ 627106 w 737417"/>
                    <a:gd name="connsiteY4" fmla="*/ 591387 h 823799"/>
                    <a:gd name="connsiteX5" fmla="*/ 573936 w 737417"/>
                    <a:gd name="connsiteY5" fmla="*/ 648681 h 823799"/>
                    <a:gd name="connsiteX6" fmla="*/ 46432 w 737417"/>
                    <a:gd name="connsiteY6" fmla="*/ 816548 h 823799"/>
                    <a:gd name="connsiteX7" fmla="*/ 1272 w 737417"/>
                    <a:gd name="connsiteY7" fmla="*/ 776065 h 823799"/>
                    <a:gd name="connsiteX8" fmla="*/ 98562 w 737417"/>
                    <a:gd name="connsiteY8" fmla="*/ 236551 h 823799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7106 w 738110"/>
                    <a:gd name="connsiteY4" fmla="*/ 593880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9248 w 738796"/>
                    <a:gd name="connsiteY0" fmla="*/ 239044 h 827408"/>
                    <a:gd name="connsiteX1" fmla="*/ 148521 w 738796"/>
                    <a:gd name="connsiteY1" fmla="*/ 189038 h 827408"/>
                    <a:gd name="connsiteX2" fmla="*/ 694951 w 738796"/>
                    <a:gd name="connsiteY2" fmla="*/ 6029 h 827408"/>
                    <a:gd name="connsiteX3" fmla="*/ 736028 w 738796"/>
                    <a:gd name="connsiteY3" fmla="*/ 47188 h 827408"/>
                    <a:gd name="connsiteX4" fmla="*/ 626174 w 738796"/>
                    <a:gd name="connsiteY4" fmla="*/ 609671 h 827408"/>
                    <a:gd name="connsiteX5" fmla="*/ 585749 w 738796"/>
                    <a:gd name="connsiteY5" fmla="*/ 648484 h 827408"/>
                    <a:gd name="connsiteX6" fmla="*/ 47118 w 738796"/>
                    <a:gd name="connsiteY6" fmla="*/ 819041 h 827408"/>
                    <a:gd name="connsiteX7" fmla="*/ 1958 w 738796"/>
                    <a:gd name="connsiteY7" fmla="*/ 778558 h 827408"/>
                    <a:gd name="connsiteX8" fmla="*/ 99248 w 738796"/>
                    <a:gd name="connsiteY8" fmla="*/ 239044 h 827408"/>
                    <a:gd name="connsiteX0" fmla="*/ 99248 w 740665"/>
                    <a:gd name="connsiteY0" fmla="*/ 240101 h 828465"/>
                    <a:gd name="connsiteX1" fmla="*/ 148521 w 740665"/>
                    <a:gd name="connsiteY1" fmla="*/ 190095 h 828465"/>
                    <a:gd name="connsiteX2" fmla="*/ 694951 w 740665"/>
                    <a:gd name="connsiteY2" fmla="*/ 7086 h 828465"/>
                    <a:gd name="connsiteX3" fmla="*/ 736028 w 740665"/>
                    <a:gd name="connsiteY3" fmla="*/ 48245 h 828465"/>
                    <a:gd name="connsiteX4" fmla="*/ 626174 w 740665"/>
                    <a:gd name="connsiteY4" fmla="*/ 610728 h 828465"/>
                    <a:gd name="connsiteX5" fmla="*/ 585749 w 740665"/>
                    <a:gd name="connsiteY5" fmla="*/ 649541 h 828465"/>
                    <a:gd name="connsiteX6" fmla="*/ 47118 w 740665"/>
                    <a:gd name="connsiteY6" fmla="*/ 820098 h 828465"/>
                    <a:gd name="connsiteX7" fmla="*/ 1958 w 740665"/>
                    <a:gd name="connsiteY7" fmla="*/ 779615 h 828465"/>
                    <a:gd name="connsiteX8" fmla="*/ 99248 w 740665"/>
                    <a:gd name="connsiteY8" fmla="*/ 240101 h 828465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44368"/>
                    <a:gd name="connsiteY0" fmla="*/ 241057 h 829421"/>
                    <a:gd name="connsiteX1" fmla="*/ 148521 w 744368"/>
                    <a:gd name="connsiteY1" fmla="*/ 191051 h 829421"/>
                    <a:gd name="connsiteX2" fmla="*/ 694951 w 744368"/>
                    <a:gd name="connsiteY2" fmla="*/ 8042 h 829421"/>
                    <a:gd name="connsiteX3" fmla="*/ 742489 w 744368"/>
                    <a:gd name="connsiteY3" fmla="*/ 42203 h 829421"/>
                    <a:gd name="connsiteX4" fmla="*/ 626174 w 744368"/>
                    <a:gd name="connsiteY4" fmla="*/ 611684 h 829421"/>
                    <a:gd name="connsiteX5" fmla="*/ 585749 w 744368"/>
                    <a:gd name="connsiteY5" fmla="*/ 650497 h 829421"/>
                    <a:gd name="connsiteX6" fmla="*/ 47118 w 744368"/>
                    <a:gd name="connsiteY6" fmla="*/ 821054 h 829421"/>
                    <a:gd name="connsiteX7" fmla="*/ 1958 w 744368"/>
                    <a:gd name="connsiteY7" fmla="*/ 780571 h 829421"/>
                    <a:gd name="connsiteX8" fmla="*/ 99248 w 744368"/>
                    <a:gd name="connsiteY8" fmla="*/ 241057 h 829421"/>
                    <a:gd name="connsiteX0" fmla="*/ 99248 w 742901"/>
                    <a:gd name="connsiteY0" fmla="*/ 238824 h 827188"/>
                    <a:gd name="connsiteX1" fmla="*/ 148521 w 742901"/>
                    <a:gd name="connsiteY1" fmla="*/ 188818 h 827188"/>
                    <a:gd name="connsiteX2" fmla="*/ 694951 w 742901"/>
                    <a:gd name="connsiteY2" fmla="*/ 5809 h 827188"/>
                    <a:gd name="connsiteX3" fmla="*/ 742489 w 742901"/>
                    <a:gd name="connsiteY3" fmla="*/ 39970 h 827188"/>
                    <a:gd name="connsiteX4" fmla="*/ 626174 w 742901"/>
                    <a:gd name="connsiteY4" fmla="*/ 609451 h 827188"/>
                    <a:gd name="connsiteX5" fmla="*/ 585749 w 742901"/>
                    <a:gd name="connsiteY5" fmla="*/ 648264 h 827188"/>
                    <a:gd name="connsiteX6" fmla="*/ 47118 w 742901"/>
                    <a:gd name="connsiteY6" fmla="*/ 818821 h 827188"/>
                    <a:gd name="connsiteX7" fmla="*/ 1958 w 742901"/>
                    <a:gd name="connsiteY7" fmla="*/ 778338 h 827188"/>
                    <a:gd name="connsiteX8" fmla="*/ 99248 w 742901"/>
                    <a:gd name="connsiteY8" fmla="*/ 238824 h 827188"/>
                    <a:gd name="connsiteX0" fmla="*/ 99248 w 744506"/>
                    <a:gd name="connsiteY0" fmla="*/ 238861 h 827225"/>
                    <a:gd name="connsiteX1" fmla="*/ 148521 w 744506"/>
                    <a:gd name="connsiteY1" fmla="*/ 188855 h 827225"/>
                    <a:gd name="connsiteX2" fmla="*/ 694951 w 744506"/>
                    <a:gd name="connsiteY2" fmla="*/ 5846 h 827225"/>
                    <a:gd name="connsiteX3" fmla="*/ 742489 w 744506"/>
                    <a:gd name="connsiteY3" fmla="*/ 40007 h 827225"/>
                    <a:gd name="connsiteX4" fmla="*/ 626174 w 744506"/>
                    <a:gd name="connsiteY4" fmla="*/ 609488 h 827225"/>
                    <a:gd name="connsiteX5" fmla="*/ 585749 w 744506"/>
                    <a:gd name="connsiteY5" fmla="*/ 648301 h 827225"/>
                    <a:gd name="connsiteX6" fmla="*/ 47118 w 744506"/>
                    <a:gd name="connsiteY6" fmla="*/ 818858 h 827225"/>
                    <a:gd name="connsiteX7" fmla="*/ 1958 w 744506"/>
                    <a:gd name="connsiteY7" fmla="*/ 778375 h 827225"/>
                    <a:gd name="connsiteX8" fmla="*/ 99248 w 744506"/>
                    <a:gd name="connsiteY8" fmla="*/ 238861 h 827225"/>
                    <a:gd name="connsiteX0" fmla="*/ 99248 w 744507"/>
                    <a:gd name="connsiteY0" fmla="*/ 238861 h 827225"/>
                    <a:gd name="connsiteX1" fmla="*/ 148521 w 744507"/>
                    <a:gd name="connsiteY1" fmla="*/ 188855 h 827225"/>
                    <a:gd name="connsiteX2" fmla="*/ 694951 w 744507"/>
                    <a:gd name="connsiteY2" fmla="*/ 5846 h 827225"/>
                    <a:gd name="connsiteX3" fmla="*/ 742489 w 744507"/>
                    <a:gd name="connsiteY3" fmla="*/ 40007 h 827225"/>
                    <a:gd name="connsiteX4" fmla="*/ 626174 w 744507"/>
                    <a:gd name="connsiteY4" fmla="*/ 609488 h 827225"/>
                    <a:gd name="connsiteX5" fmla="*/ 585749 w 744507"/>
                    <a:gd name="connsiteY5" fmla="*/ 648301 h 827225"/>
                    <a:gd name="connsiteX6" fmla="*/ 47118 w 744507"/>
                    <a:gd name="connsiteY6" fmla="*/ 818858 h 827225"/>
                    <a:gd name="connsiteX7" fmla="*/ 1958 w 744507"/>
                    <a:gd name="connsiteY7" fmla="*/ 778375 h 827225"/>
                    <a:gd name="connsiteX8" fmla="*/ 99248 w 744507"/>
                    <a:gd name="connsiteY8" fmla="*/ 238861 h 827225"/>
                    <a:gd name="connsiteX0" fmla="*/ 99248 w 745020"/>
                    <a:gd name="connsiteY0" fmla="*/ 238941 h 827305"/>
                    <a:gd name="connsiteX1" fmla="*/ 148521 w 745020"/>
                    <a:gd name="connsiteY1" fmla="*/ 188935 h 827305"/>
                    <a:gd name="connsiteX2" fmla="*/ 694951 w 745020"/>
                    <a:gd name="connsiteY2" fmla="*/ 5926 h 827305"/>
                    <a:gd name="connsiteX3" fmla="*/ 742489 w 745020"/>
                    <a:gd name="connsiteY3" fmla="*/ 40087 h 827305"/>
                    <a:gd name="connsiteX4" fmla="*/ 626174 w 745020"/>
                    <a:gd name="connsiteY4" fmla="*/ 609568 h 827305"/>
                    <a:gd name="connsiteX5" fmla="*/ 585749 w 745020"/>
                    <a:gd name="connsiteY5" fmla="*/ 648381 h 827305"/>
                    <a:gd name="connsiteX6" fmla="*/ 47118 w 745020"/>
                    <a:gd name="connsiteY6" fmla="*/ 818938 h 827305"/>
                    <a:gd name="connsiteX7" fmla="*/ 1958 w 745020"/>
                    <a:gd name="connsiteY7" fmla="*/ 778455 h 827305"/>
                    <a:gd name="connsiteX8" fmla="*/ 99248 w 745020"/>
                    <a:gd name="connsiteY8" fmla="*/ 238941 h 827305"/>
                    <a:gd name="connsiteX0" fmla="*/ 99248 w 744472"/>
                    <a:gd name="connsiteY0" fmla="*/ 242847 h 831211"/>
                    <a:gd name="connsiteX1" fmla="*/ 148521 w 744472"/>
                    <a:gd name="connsiteY1" fmla="*/ 192841 h 831211"/>
                    <a:gd name="connsiteX2" fmla="*/ 694951 w 744472"/>
                    <a:gd name="connsiteY2" fmla="*/ 9832 h 831211"/>
                    <a:gd name="connsiteX3" fmla="*/ 742489 w 744472"/>
                    <a:gd name="connsiteY3" fmla="*/ 43993 h 831211"/>
                    <a:gd name="connsiteX4" fmla="*/ 626174 w 744472"/>
                    <a:gd name="connsiteY4" fmla="*/ 613474 h 831211"/>
                    <a:gd name="connsiteX5" fmla="*/ 585749 w 744472"/>
                    <a:gd name="connsiteY5" fmla="*/ 652287 h 831211"/>
                    <a:gd name="connsiteX6" fmla="*/ 47118 w 744472"/>
                    <a:gd name="connsiteY6" fmla="*/ 822844 h 831211"/>
                    <a:gd name="connsiteX7" fmla="*/ 1958 w 744472"/>
                    <a:gd name="connsiteY7" fmla="*/ 782361 h 831211"/>
                    <a:gd name="connsiteX8" fmla="*/ 99248 w 744472"/>
                    <a:gd name="connsiteY8" fmla="*/ 242847 h 831211"/>
                    <a:gd name="connsiteX0" fmla="*/ 99248 w 745295"/>
                    <a:gd name="connsiteY0" fmla="*/ 241971 h 830335"/>
                    <a:gd name="connsiteX1" fmla="*/ 148521 w 745295"/>
                    <a:gd name="connsiteY1" fmla="*/ 191965 h 830335"/>
                    <a:gd name="connsiteX2" fmla="*/ 694951 w 745295"/>
                    <a:gd name="connsiteY2" fmla="*/ 8956 h 830335"/>
                    <a:gd name="connsiteX3" fmla="*/ 742489 w 745295"/>
                    <a:gd name="connsiteY3" fmla="*/ 43117 h 830335"/>
                    <a:gd name="connsiteX4" fmla="*/ 626174 w 745295"/>
                    <a:gd name="connsiteY4" fmla="*/ 612598 h 830335"/>
                    <a:gd name="connsiteX5" fmla="*/ 585749 w 745295"/>
                    <a:gd name="connsiteY5" fmla="*/ 651411 h 830335"/>
                    <a:gd name="connsiteX6" fmla="*/ 47118 w 745295"/>
                    <a:gd name="connsiteY6" fmla="*/ 821968 h 830335"/>
                    <a:gd name="connsiteX7" fmla="*/ 1958 w 745295"/>
                    <a:gd name="connsiteY7" fmla="*/ 781485 h 830335"/>
                    <a:gd name="connsiteX8" fmla="*/ 99248 w 745295"/>
                    <a:gd name="connsiteY8" fmla="*/ 241971 h 830335"/>
                    <a:gd name="connsiteX0" fmla="*/ 99248 w 746062"/>
                    <a:gd name="connsiteY0" fmla="*/ 244753 h 833117"/>
                    <a:gd name="connsiteX1" fmla="*/ 148521 w 746062"/>
                    <a:gd name="connsiteY1" fmla="*/ 194747 h 833117"/>
                    <a:gd name="connsiteX2" fmla="*/ 694951 w 746062"/>
                    <a:gd name="connsiteY2" fmla="*/ 11738 h 833117"/>
                    <a:gd name="connsiteX3" fmla="*/ 742489 w 746062"/>
                    <a:gd name="connsiteY3" fmla="*/ 45899 h 833117"/>
                    <a:gd name="connsiteX4" fmla="*/ 626174 w 746062"/>
                    <a:gd name="connsiteY4" fmla="*/ 615380 h 833117"/>
                    <a:gd name="connsiteX5" fmla="*/ 585749 w 746062"/>
                    <a:gd name="connsiteY5" fmla="*/ 654193 h 833117"/>
                    <a:gd name="connsiteX6" fmla="*/ 47118 w 746062"/>
                    <a:gd name="connsiteY6" fmla="*/ 824750 h 833117"/>
                    <a:gd name="connsiteX7" fmla="*/ 1958 w 746062"/>
                    <a:gd name="connsiteY7" fmla="*/ 784267 h 833117"/>
                    <a:gd name="connsiteX8" fmla="*/ 99248 w 746062"/>
                    <a:gd name="connsiteY8" fmla="*/ 244753 h 833117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102354 w 748001"/>
                    <a:gd name="connsiteY6" fmla="*/ 810647 h 833166"/>
                    <a:gd name="connsiteX7" fmla="*/ 47118 w 748001"/>
                    <a:gd name="connsiteY7" fmla="*/ 824799 h 833166"/>
                    <a:gd name="connsiteX8" fmla="*/ 1958 w 748001"/>
                    <a:gd name="connsiteY8" fmla="*/ 784316 h 833166"/>
                    <a:gd name="connsiteX9" fmla="*/ 99248 w 748001"/>
                    <a:gd name="connsiteY9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102354 w 748001"/>
                    <a:gd name="connsiteY7" fmla="*/ 810647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107613 w 756366"/>
                    <a:gd name="connsiteY0" fmla="*/ 244802 h 839178"/>
                    <a:gd name="connsiteX1" fmla="*/ 156886 w 756366"/>
                    <a:gd name="connsiteY1" fmla="*/ 194796 h 839178"/>
                    <a:gd name="connsiteX2" fmla="*/ 703316 w 756366"/>
                    <a:gd name="connsiteY2" fmla="*/ 11787 h 839178"/>
                    <a:gd name="connsiteX3" fmla="*/ 750854 w 756366"/>
                    <a:gd name="connsiteY3" fmla="*/ 45948 h 839178"/>
                    <a:gd name="connsiteX4" fmla="*/ 634539 w 756366"/>
                    <a:gd name="connsiteY4" fmla="*/ 615429 h 839178"/>
                    <a:gd name="connsiteX5" fmla="*/ 594114 w 756366"/>
                    <a:gd name="connsiteY5" fmla="*/ 654242 h 839178"/>
                    <a:gd name="connsiteX6" fmla="*/ 225939 w 756366"/>
                    <a:gd name="connsiteY6" fmla="*/ 770105 h 839178"/>
                    <a:gd name="connsiteX7" fmla="*/ 86312 w 756366"/>
                    <a:gd name="connsiteY7" fmla="*/ 818360 h 839178"/>
                    <a:gd name="connsiteX8" fmla="*/ 31075 w 756366"/>
                    <a:gd name="connsiteY8" fmla="*/ 832512 h 839178"/>
                    <a:gd name="connsiteX9" fmla="*/ 10323 w 756366"/>
                    <a:gd name="connsiteY9" fmla="*/ 784316 h 839178"/>
                    <a:gd name="connsiteX10" fmla="*/ 107613 w 756366"/>
                    <a:gd name="connsiteY10" fmla="*/ 244802 h 839178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61544 w 749543"/>
                    <a:gd name="connsiteY7" fmla="*/ 819075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178731 w 749543"/>
                    <a:gd name="connsiteY7" fmla="*/ 827886 h 835935"/>
                    <a:gd name="connsiteX8" fmla="*/ 57237 w 749543"/>
                    <a:gd name="connsiteY8" fmla="*/ 823740 h 835935"/>
                    <a:gd name="connsiteX9" fmla="*/ 24252 w 749543"/>
                    <a:gd name="connsiteY9" fmla="*/ 832512 h 835935"/>
                    <a:gd name="connsiteX10" fmla="*/ 3500 w 749543"/>
                    <a:gd name="connsiteY10" fmla="*/ 784316 h 835935"/>
                    <a:gd name="connsiteX11" fmla="*/ 100790 w 749543"/>
                    <a:gd name="connsiteY11" fmla="*/ 244802 h 835935"/>
                    <a:gd name="connsiteX0" fmla="*/ 100790 w 749543"/>
                    <a:gd name="connsiteY0" fmla="*/ 244802 h 1050050"/>
                    <a:gd name="connsiteX1" fmla="*/ 150063 w 749543"/>
                    <a:gd name="connsiteY1" fmla="*/ 194796 h 1050050"/>
                    <a:gd name="connsiteX2" fmla="*/ 696493 w 749543"/>
                    <a:gd name="connsiteY2" fmla="*/ 11787 h 1050050"/>
                    <a:gd name="connsiteX3" fmla="*/ 744031 w 749543"/>
                    <a:gd name="connsiteY3" fmla="*/ 45948 h 1050050"/>
                    <a:gd name="connsiteX4" fmla="*/ 627716 w 749543"/>
                    <a:gd name="connsiteY4" fmla="*/ 615429 h 1050050"/>
                    <a:gd name="connsiteX5" fmla="*/ 587291 w 749543"/>
                    <a:gd name="connsiteY5" fmla="*/ 654242 h 1050050"/>
                    <a:gd name="connsiteX6" fmla="*/ 176941 w 749543"/>
                    <a:gd name="connsiteY6" fmla="*/ 783019 h 1050050"/>
                    <a:gd name="connsiteX7" fmla="*/ 358341 w 749543"/>
                    <a:gd name="connsiteY7" fmla="*/ 1049905 h 1050050"/>
                    <a:gd name="connsiteX8" fmla="*/ 57237 w 749543"/>
                    <a:gd name="connsiteY8" fmla="*/ 823740 h 1050050"/>
                    <a:gd name="connsiteX9" fmla="*/ 24252 w 749543"/>
                    <a:gd name="connsiteY9" fmla="*/ 832512 h 1050050"/>
                    <a:gd name="connsiteX10" fmla="*/ 3500 w 749543"/>
                    <a:gd name="connsiteY10" fmla="*/ 784316 h 1050050"/>
                    <a:gd name="connsiteX11" fmla="*/ 100790 w 749543"/>
                    <a:gd name="connsiteY11" fmla="*/ 244802 h 1050050"/>
                    <a:gd name="connsiteX0" fmla="*/ 100790 w 749543"/>
                    <a:gd name="connsiteY0" fmla="*/ 244802 h 1056678"/>
                    <a:gd name="connsiteX1" fmla="*/ 150063 w 749543"/>
                    <a:gd name="connsiteY1" fmla="*/ 194796 h 1056678"/>
                    <a:gd name="connsiteX2" fmla="*/ 696493 w 749543"/>
                    <a:gd name="connsiteY2" fmla="*/ 11787 h 1056678"/>
                    <a:gd name="connsiteX3" fmla="*/ 744031 w 749543"/>
                    <a:gd name="connsiteY3" fmla="*/ 45948 h 1056678"/>
                    <a:gd name="connsiteX4" fmla="*/ 627716 w 749543"/>
                    <a:gd name="connsiteY4" fmla="*/ 615429 h 1056678"/>
                    <a:gd name="connsiteX5" fmla="*/ 587291 w 749543"/>
                    <a:gd name="connsiteY5" fmla="*/ 654242 h 1056678"/>
                    <a:gd name="connsiteX6" fmla="*/ 176941 w 749543"/>
                    <a:gd name="connsiteY6" fmla="*/ 783019 h 1056678"/>
                    <a:gd name="connsiteX7" fmla="*/ 294821 w 749543"/>
                    <a:gd name="connsiteY7" fmla="*/ 978291 h 1056678"/>
                    <a:gd name="connsiteX8" fmla="*/ 358341 w 749543"/>
                    <a:gd name="connsiteY8" fmla="*/ 1049905 h 1056678"/>
                    <a:gd name="connsiteX9" fmla="*/ 57237 w 749543"/>
                    <a:gd name="connsiteY9" fmla="*/ 823740 h 1056678"/>
                    <a:gd name="connsiteX10" fmla="*/ 24252 w 749543"/>
                    <a:gd name="connsiteY10" fmla="*/ 832512 h 1056678"/>
                    <a:gd name="connsiteX11" fmla="*/ 3500 w 749543"/>
                    <a:gd name="connsiteY11" fmla="*/ 784316 h 1056678"/>
                    <a:gd name="connsiteX12" fmla="*/ 100790 w 749543"/>
                    <a:gd name="connsiteY12" fmla="*/ 244802 h 1056678"/>
                    <a:gd name="connsiteX0" fmla="*/ 100790 w 749543"/>
                    <a:gd name="connsiteY0" fmla="*/ 244802 h 1049991"/>
                    <a:gd name="connsiteX1" fmla="*/ 150063 w 749543"/>
                    <a:gd name="connsiteY1" fmla="*/ 194796 h 1049991"/>
                    <a:gd name="connsiteX2" fmla="*/ 696493 w 749543"/>
                    <a:gd name="connsiteY2" fmla="*/ 11787 h 1049991"/>
                    <a:gd name="connsiteX3" fmla="*/ 744031 w 749543"/>
                    <a:gd name="connsiteY3" fmla="*/ 45948 h 1049991"/>
                    <a:gd name="connsiteX4" fmla="*/ 627716 w 749543"/>
                    <a:gd name="connsiteY4" fmla="*/ 615429 h 1049991"/>
                    <a:gd name="connsiteX5" fmla="*/ 587291 w 749543"/>
                    <a:gd name="connsiteY5" fmla="*/ 654242 h 1049991"/>
                    <a:gd name="connsiteX6" fmla="*/ 176941 w 749543"/>
                    <a:gd name="connsiteY6" fmla="*/ 783019 h 1049991"/>
                    <a:gd name="connsiteX7" fmla="*/ 294821 w 749543"/>
                    <a:gd name="connsiteY7" fmla="*/ 978291 h 1049991"/>
                    <a:gd name="connsiteX8" fmla="*/ 358341 w 749543"/>
                    <a:gd name="connsiteY8" fmla="*/ 1049905 h 1049991"/>
                    <a:gd name="connsiteX9" fmla="*/ 240446 w 749543"/>
                    <a:gd name="connsiteY9" fmla="*/ 966978 h 1049991"/>
                    <a:gd name="connsiteX10" fmla="*/ 57237 w 749543"/>
                    <a:gd name="connsiteY10" fmla="*/ 823740 h 1049991"/>
                    <a:gd name="connsiteX11" fmla="*/ 24252 w 749543"/>
                    <a:gd name="connsiteY11" fmla="*/ 832512 h 1049991"/>
                    <a:gd name="connsiteX12" fmla="*/ 3500 w 749543"/>
                    <a:gd name="connsiteY12" fmla="*/ 784316 h 1049991"/>
                    <a:gd name="connsiteX13" fmla="*/ 100790 w 749543"/>
                    <a:gd name="connsiteY13" fmla="*/ 244802 h 1049991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94821 w 749543"/>
                    <a:gd name="connsiteY7" fmla="*/ 978291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84775 w 749543"/>
                    <a:gd name="connsiteY7" fmla="*/ 951729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00031 w 749543"/>
                    <a:gd name="connsiteY7" fmla="*/ 939887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1206 w 749543"/>
                    <a:gd name="connsiteY9" fmla="*/ 1011486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21569 w 749543"/>
                    <a:gd name="connsiteY7" fmla="*/ 916560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72889 w 749543"/>
                    <a:gd name="connsiteY7" fmla="*/ 963946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65553"/>
                    <a:gd name="connsiteX1" fmla="*/ 150063 w 749543"/>
                    <a:gd name="connsiteY1" fmla="*/ 194796 h 1065553"/>
                    <a:gd name="connsiteX2" fmla="*/ 696493 w 749543"/>
                    <a:gd name="connsiteY2" fmla="*/ 11787 h 1065553"/>
                    <a:gd name="connsiteX3" fmla="*/ 744031 w 749543"/>
                    <a:gd name="connsiteY3" fmla="*/ 45948 h 1065553"/>
                    <a:gd name="connsiteX4" fmla="*/ 627716 w 749543"/>
                    <a:gd name="connsiteY4" fmla="*/ 615429 h 1065553"/>
                    <a:gd name="connsiteX5" fmla="*/ 587291 w 749543"/>
                    <a:gd name="connsiteY5" fmla="*/ 654242 h 1065553"/>
                    <a:gd name="connsiteX6" fmla="*/ 176941 w 749543"/>
                    <a:gd name="connsiteY6" fmla="*/ 783019 h 1065553"/>
                    <a:gd name="connsiteX7" fmla="*/ 372889 w 749543"/>
                    <a:gd name="connsiteY7" fmla="*/ 963946 h 1065553"/>
                    <a:gd name="connsiteX8" fmla="*/ 369109 w 749543"/>
                    <a:gd name="connsiteY8" fmla="*/ 1038241 h 1065553"/>
                    <a:gd name="connsiteX9" fmla="*/ 304501 w 749543"/>
                    <a:gd name="connsiteY9" fmla="*/ 1052051 h 1065553"/>
                    <a:gd name="connsiteX10" fmla="*/ 57237 w 749543"/>
                    <a:gd name="connsiteY10" fmla="*/ 823740 h 1065553"/>
                    <a:gd name="connsiteX11" fmla="*/ 24252 w 749543"/>
                    <a:gd name="connsiteY11" fmla="*/ 832512 h 1065553"/>
                    <a:gd name="connsiteX12" fmla="*/ 3500 w 749543"/>
                    <a:gd name="connsiteY12" fmla="*/ 784316 h 1065553"/>
                    <a:gd name="connsiteX13" fmla="*/ 100790 w 749543"/>
                    <a:gd name="connsiteY13" fmla="*/ 244802 h 1065553"/>
                    <a:gd name="connsiteX0" fmla="*/ 100790 w 749543"/>
                    <a:gd name="connsiteY0" fmla="*/ 244802 h 1058580"/>
                    <a:gd name="connsiteX1" fmla="*/ 150063 w 749543"/>
                    <a:gd name="connsiteY1" fmla="*/ 194796 h 1058580"/>
                    <a:gd name="connsiteX2" fmla="*/ 696493 w 749543"/>
                    <a:gd name="connsiteY2" fmla="*/ 11787 h 1058580"/>
                    <a:gd name="connsiteX3" fmla="*/ 744031 w 749543"/>
                    <a:gd name="connsiteY3" fmla="*/ 45948 h 1058580"/>
                    <a:gd name="connsiteX4" fmla="*/ 627716 w 749543"/>
                    <a:gd name="connsiteY4" fmla="*/ 615429 h 1058580"/>
                    <a:gd name="connsiteX5" fmla="*/ 587291 w 749543"/>
                    <a:gd name="connsiteY5" fmla="*/ 654242 h 1058580"/>
                    <a:gd name="connsiteX6" fmla="*/ 176941 w 749543"/>
                    <a:gd name="connsiteY6" fmla="*/ 783019 h 1058580"/>
                    <a:gd name="connsiteX7" fmla="*/ 372889 w 749543"/>
                    <a:gd name="connsiteY7" fmla="*/ 963946 h 1058580"/>
                    <a:gd name="connsiteX8" fmla="*/ 369109 w 749543"/>
                    <a:gd name="connsiteY8" fmla="*/ 1038241 h 1058580"/>
                    <a:gd name="connsiteX9" fmla="*/ 295170 w 749543"/>
                    <a:gd name="connsiteY9" fmla="*/ 1043435 h 1058580"/>
                    <a:gd name="connsiteX10" fmla="*/ 57237 w 749543"/>
                    <a:gd name="connsiteY10" fmla="*/ 823740 h 1058580"/>
                    <a:gd name="connsiteX11" fmla="*/ 24252 w 749543"/>
                    <a:gd name="connsiteY11" fmla="*/ 832512 h 1058580"/>
                    <a:gd name="connsiteX12" fmla="*/ 3500 w 749543"/>
                    <a:gd name="connsiteY12" fmla="*/ 784316 h 1058580"/>
                    <a:gd name="connsiteX13" fmla="*/ 100790 w 749543"/>
                    <a:gd name="connsiteY13" fmla="*/ 244802 h 1058580"/>
                    <a:gd name="connsiteX0" fmla="*/ 100790 w 749543"/>
                    <a:gd name="connsiteY0" fmla="*/ 244802 h 1062020"/>
                    <a:gd name="connsiteX1" fmla="*/ 150063 w 749543"/>
                    <a:gd name="connsiteY1" fmla="*/ 194796 h 1062020"/>
                    <a:gd name="connsiteX2" fmla="*/ 696493 w 749543"/>
                    <a:gd name="connsiteY2" fmla="*/ 11787 h 1062020"/>
                    <a:gd name="connsiteX3" fmla="*/ 744031 w 749543"/>
                    <a:gd name="connsiteY3" fmla="*/ 45948 h 1062020"/>
                    <a:gd name="connsiteX4" fmla="*/ 627716 w 749543"/>
                    <a:gd name="connsiteY4" fmla="*/ 615429 h 1062020"/>
                    <a:gd name="connsiteX5" fmla="*/ 587291 w 749543"/>
                    <a:gd name="connsiteY5" fmla="*/ 654242 h 1062020"/>
                    <a:gd name="connsiteX6" fmla="*/ 176941 w 749543"/>
                    <a:gd name="connsiteY6" fmla="*/ 783019 h 1062020"/>
                    <a:gd name="connsiteX7" fmla="*/ 372889 w 749543"/>
                    <a:gd name="connsiteY7" fmla="*/ 963946 h 1062020"/>
                    <a:gd name="connsiteX8" fmla="*/ 369109 w 749543"/>
                    <a:gd name="connsiteY8" fmla="*/ 1038241 h 1062020"/>
                    <a:gd name="connsiteX9" fmla="*/ 299835 w 749543"/>
                    <a:gd name="connsiteY9" fmla="*/ 1047743 h 1062020"/>
                    <a:gd name="connsiteX10" fmla="*/ 57237 w 749543"/>
                    <a:gd name="connsiteY10" fmla="*/ 823740 h 1062020"/>
                    <a:gd name="connsiteX11" fmla="*/ 24252 w 749543"/>
                    <a:gd name="connsiteY11" fmla="*/ 832512 h 1062020"/>
                    <a:gd name="connsiteX12" fmla="*/ 3500 w 749543"/>
                    <a:gd name="connsiteY12" fmla="*/ 784316 h 1062020"/>
                    <a:gd name="connsiteX13" fmla="*/ 100790 w 749543"/>
                    <a:gd name="connsiteY13" fmla="*/ 244802 h 1062020"/>
                    <a:gd name="connsiteX0" fmla="*/ 100790 w 749543"/>
                    <a:gd name="connsiteY0" fmla="*/ 244802 h 1065074"/>
                    <a:gd name="connsiteX1" fmla="*/ 150063 w 749543"/>
                    <a:gd name="connsiteY1" fmla="*/ 194796 h 1065074"/>
                    <a:gd name="connsiteX2" fmla="*/ 696493 w 749543"/>
                    <a:gd name="connsiteY2" fmla="*/ 11787 h 1065074"/>
                    <a:gd name="connsiteX3" fmla="*/ 744031 w 749543"/>
                    <a:gd name="connsiteY3" fmla="*/ 45948 h 1065074"/>
                    <a:gd name="connsiteX4" fmla="*/ 627716 w 749543"/>
                    <a:gd name="connsiteY4" fmla="*/ 615429 h 1065074"/>
                    <a:gd name="connsiteX5" fmla="*/ 587291 w 749543"/>
                    <a:gd name="connsiteY5" fmla="*/ 654242 h 1065074"/>
                    <a:gd name="connsiteX6" fmla="*/ 176941 w 749543"/>
                    <a:gd name="connsiteY6" fmla="*/ 783019 h 1065074"/>
                    <a:gd name="connsiteX7" fmla="*/ 372889 w 749543"/>
                    <a:gd name="connsiteY7" fmla="*/ 963946 h 1065074"/>
                    <a:gd name="connsiteX8" fmla="*/ 369109 w 749543"/>
                    <a:gd name="connsiteY8" fmla="*/ 1038241 h 1065074"/>
                    <a:gd name="connsiteX9" fmla="*/ 299835 w 749543"/>
                    <a:gd name="connsiteY9" fmla="*/ 1047743 h 1065074"/>
                    <a:gd name="connsiteX10" fmla="*/ 57237 w 749543"/>
                    <a:gd name="connsiteY10" fmla="*/ 823740 h 1065074"/>
                    <a:gd name="connsiteX11" fmla="*/ 24252 w 749543"/>
                    <a:gd name="connsiteY11" fmla="*/ 832512 h 1065074"/>
                    <a:gd name="connsiteX12" fmla="*/ 3500 w 749543"/>
                    <a:gd name="connsiteY12" fmla="*/ 784316 h 1065074"/>
                    <a:gd name="connsiteX13" fmla="*/ 100790 w 749543"/>
                    <a:gd name="connsiteY13" fmla="*/ 244802 h 1065074"/>
                    <a:gd name="connsiteX0" fmla="*/ 100790 w 749543"/>
                    <a:gd name="connsiteY0" fmla="*/ 244802 h 1063036"/>
                    <a:gd name="connsiteX1" fmla="*/ 150063 w 749543"/>
                    <a:gd name="connsiteY1" fmla="*/ 194796 h 1063036"/>
                    <a:gd name="connsiteX2" fmla="*/ 696493 w 749543"/>
                    <a:gd name="connsiteY2" fmla="*/ 11787 h 1063036"/>
                    <a:gd name="connsiteX3" fmla="*/ 744031 w 749543"/>
                    <a:gd name="connsiteY3" fmla="*/ 45948 h 1063036"/>
                    <a:gd name="connsiteX4" fmla="*/ 627716 w 749543"/>
                    <a:gd name="connsiteY4" fmla="*/ 615429 h 1063036"/>
                    <a:gd name="connsiteX5" fmla="*/ 587291 w 749543"/>
                    <a:gd name="connsiteY5" fmla="*/ 654242 h 1063036"/>
                    <a:gd name="connsiteX6" fmla="*/ 176941 w 749543"/>
                    <a:gd name="connsiteY6" fmla="*/ 783019 h 1063036"/>
                    <a:gd name="connsiteX7" fmla="*/ 372889 w 749543"/>
                    <a:gd name="connsiteY7" fmla="*/ 963946 h 1063036"/>
                    <a:gd name="connsiteX8" fmla="*/ 369109 w 749543"/>
                    <a:gd name="connsiteY8" fmla="*/ 1038241 h 1063036"/>
                    <a:gd name="connsiteX9" fmla="*/ 299835 w 749543"/>
                    <a:gd name="connsiteY9" fmla="*/ 1047743 h 1063036"/>
                    <a:gd name="connsiteX10" fmla="*/ 57237 w 749543"/>
                    <a:gd name="connsiteY10" fmla="*/ 823740 h 1063036"/>
                    <a:gd name="connsiteX11" fmla="*/ 24252 w 749543"/>
                    <a:gd name="connsiteY11" fmla="*/ 832512 h 1063036"/>
                    <a:gd name="connsiteX12" fmla="*/ 3500 w 749543"/>
                    <a:gd name="connsiteY12" fmla="*/ 784316 h 1063036"/>
                    <a:gd name="connsiteX13" fmla="*/ 100790 w 749543"/>
                    <a:gd name="connsiteY13" fmla="*/ 244802 h 1063036"/>
                    <a:gd name="connsiteX0" fmla="*/ 100790 w 749543"/>
                    <a:gd name="connsiteY0" fmla="*/ 244802 h 1064054"/>
                    <a:gd name="connsiteX1" fmla="*/ 150063 w 749543"/>
                    <a:gd name="connsiteY1" fmla="*/ 194796 h 1064054"/>
                    <a:gd name="connsiteX2" fmla="*/ 696493 w 749543"/>
                    <a:gd name="connsiteY2" fmla="*/ 11787 h 1064054"/>
                    <a:gd name="connsiteX3" fmla="*/ 744031 w 749543"/>
                    <a:gd name="connsiteY3" fmla="*/ 45948 h 1064054"/>
                    <a:gd name="connsiteX4" fmla="*/ 627716 w 749543"/>
                    <a:gd name="connsiteY4" fmla="*/ 615429 h 1064054"/>
                    <a:gd name="connsiteX5" fmla="*/ 587291 w 749543"/>
                    <a:gd name="connsiteY5" fmla="*/ 654242 h 1064054"/>
                    <a:gd name="connsiteX6" fmla="*/ 176941 w 749543"/>
                    <a:gd name="connsiteY6" fmla="*/ 783019 h 1064054"/>
                    <a:gd name="connsiteX7" fmla="*/ 372889 w 749543"/>
                    <a:gd name="connsiteY7" fmla="*/ 963946 h 1064054"/>
                    <a:gd name="connsiteX8" fmla="*/ 369109 w 749543"/>
                    <a:gd name="connsiteY8" fmla="*/ 1038241 h 1064054"/>
                    <a:gd name="connsiteX9" fmla="*/ 299835 w 749543"/>
                    <a:gd name="connsiteY9" fmla="*/ 1047743 h 1064054"/>
                    <a:gd name="connsiteX10" fmla="*/ 57237 w 749543"/>
                    <a:gd name="connsiteY10" fmla="*/ 823740 h 1064054"/>
                    <a:gd name="connsiteX11" fmla="*/ 24252 w 749543"/>
                    <a:gd name="connsiteY11" fmla="*/ 832512 h 1064054"/>
                    <a:gd name="connsiteX12" fmla="*/ 3500 w 749543"/>
                    <a:gd name="connsiteY12" fmla="*/ 784316 h 1064054"/>
                    <a:gd name="connsiteX13" fmla="*/ 100790 w 749543"/>
                    <a:gd name="connsiteY13" fmla="*/ 244802 h 1064054"/>
                    <a:gd name="connsiteX0" fmla="*/ 100790 w 749543"/>
                    <a:gd name="connsiteY0" fmla="*/ 244802 h 1059373"/>
                    <a:gd name="connsiteX1" fmla="*/ 150063 w 749543"/>
                    <a:gd name="connsiteY1" fmla="*/ 194796 h 1059373"/>
                    <a:gd name="connsiteX2" fmla="*/ 696493 w 749543"/>
                    <a:gd name="connsiteY2" fmla="*/ 11787 h 1059373"/>
                    <a:gd name="connsiteX3" fmla="*/ 744031 w 749543"/>
                    <a:gd name="connsiteY3" fmla="*/ 45948 h 1059373"/>
                    <a:gd name="connsiteX4" fmla="*/ 627716 w 749543"/>
                    <a:gd name="connsiteY4" fmla="*/ 615429 h 1059373"/>
                    <a:gd name="connsiteX5" fmla="*/ 587291 w 749543"/>
                    <a:gd name="connsiteY5" fmla="*/ 654242 h 1059373"/>
                    <a:gd name="connsiteX6" fmla="*/ 176941 w 749543"/>
                    <a:gd name="connsiteY6" fmla="*/ 783019 h 1059373"/>
                    <a:gd name="connsiteX7" fmla="*/ 372889 w 749543"/>
                    <a:gd name="connsiteY7" fmla="*/ 963946 h 1059373"/>
                    <a:gd name="connsiteX8" fmla="*/ 369109 w 749543"/>
                    <a:gd name="connsiteY8" fmla="*/ 1038241 h 1059373"/>
                    <a:gd name="connsiteX9" fmla="*/ 299835 w 749543"/>
                    <a:gd name="connsiteY9" fmla="*/ 1047743 h 1059373"/>
                    <a:gd name="connsiteX10" fmla="*/ 57237 w 749543"/>
                    <a:gd name="connsiteY10" fmla="*/ 823740 h 1059373"/>
                    <a:gd name="connsiteX11" fmla="*/ 24252 w 749543"/>
                    <a:gd name="connsiteY11" fmla="*/ 832512 h 1059373"/>
                    <a:gd name="connsiteX12" fmla="*/ 3500 w 749543"/>
                    <a:gd name="connsiteY12" fmla="*/ 784316 h 1059373"/>
                    <a:gd name="connsiteX13" fmla="*/ 100790 w 749543"/>
                    <a:gd name="connsiteY13" fmla="*/ 244802 h 1059373"/>
                    <a:gd name="connsiteX0" fmla="*/ 100790 w 749543"/>
                    <a:gd name="connsiteY0" fmla="*/ 244802 h 1057332"/>
                    <a:gd name="connsiteX1" fmla="*/ 150063 w 749543"/>
                    <a:gd name="connsiteY1" fmla="*/ 194796 h 1057332"/>
                    <a:gd name="connsiteX2" fmla="*/ 696493 w 749543"/>
                    <a:gd name="connsiteY2" fmla="*/ 11787 h 1057332"/>
                    <a:gd name="connsiteX3" fmla="*/ 744031 w 749543"/>
                    <a:gd name="connsiteY3" fmla="*/ 45948 h 1057332"/>
                    <a:gd name="connsiteX4" fmla="*/ 627716 w 749543"/>
                    <a:gd name="connsiteY4" fmla="*/ 615429 h 1057332"/>
                    <a:gd name="connsiteX5" fmla="*/ 587291 w 749543"/>
                    <a:gd name="connsiteY5" fmla="*/ 654242 h 1057332"/>
                    <a:gd name="connsiteX6" fmla="*/ 176941 w 749543"/>
                    <a:gd name="connsiteY6" fmla="*/ 783019 h 1057332"/>
                    <a:gd name="connsiteX7" fmla="*/ 372889 w 749543"/>
                    <a:gd name="connsiteY7" fmla="*/ 963946 h 1057332"/>
                    <a:gd name="connsiteX8" fmla="*/ 369109 w 749543"/>
                    <a:gd name="connsiteY8" fmla="*/ 1038241 h 1057332"/>
                    <a:gd name="connsiteX9" fmla="*/ 306475 w 749543"/>
                    <a:gd name="connsiteY9" fmla="*/ 1045232 h 1057332"/>
                    <a:gd name="connsiteX10" fmla="*/ 57237 w 749543"/>
                    <a:gd name="connsiteY10" fmla="*/ 823740 h 1057332"/>
                    <a:gd name="connsiteX11" fmla="*/ 24252 w 749543"/>
                    <a:gd name="connsiteY11" fmla="*/ 832512 h 1057332"/>
                    <a:gd name="connsiteX12" fmla="*/ 3500 w 749543"/>
                    <a:gd name="connsiteY12" fmla="*/ 784316 h 1057332"/>
                    <a:gd name="connsiteX13" fmla="*/ 100790 w 749543"/>
                    <a:gd name="connsiteY13" fmla="*/ 244802 h 105733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57237 w 749543"/>
                    <a:gd name="connsiteY10" fmla="*/ 82374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0876 w 749543"/>
                    <a:gd name="connsiteY10" fmla="*/ 82769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66172"/>
                    <a:gd name="connsiteX1" fmla="*/ 150063 w 749543"/>
                    <a:gd name="connsiteY1" fmla="*/ 194796 h 1066172"/>
                    <a:gd name="connsiteX2" fmla="*/ 696493 w 749543"/>
                    <a:gd name="connsiteY2" fmla="*/ 11787 h 1066172"/>
                    <a:gd name="connsiteX3" fmla="*/ 744031 w 749543"/>
                    <a:gd name="connsiteY3" fmla="*/ 45948 h 1066172"/>
                    <a:gd name="connsiteX4" fmla="*/ 627716 w 749543"/>
                    <a:gd name="connsiteY4" fmla="*/ 615429 h 1066172"/>
                    <a:gd name="connsiteX5" fmla="*/ 587291 w 749543"/>
                    <a:gd name="connsiteY5" fmla="*/ 654242 h 1066172"/>
                    <a:gd name="connsiteX6" fmla="*/ 176941 w 749543"/>
                    <a:gd name="connsiteY6" fmla="*/ 783019 h 1066172"/>
                    <a:gd name="connsiteX7" fmla="*/ 372889 w 749543"/>
                    <a:gd name="connsiteY7" fmla="*/ 963946 h 1066172"/>
                    <a:gd name="connsiteX8" fmla="*/ 408407 w 749543"/>
                    <a:gd name="connsiteY8" fmla="*/ 1065884 h 1066172"/>
                    <a:gd name="connsiteX9" fmla="*/ 304142 w 749543"/>
                    <a:gd name="connsiteY9" fmla="*/ 1043078 h 1066172"/>
                    <a:gd name="connsiteX10" fmla="*/ 70876 w 749543"/>
                    <a:gd name="connsiteY10" fmla="*/ 827690 h 1066172"/>
                    <a:gd name="connsiteX11" fmla="*/ 24252 w 749543"/>
                    <a:gd name="connsiteY11" fmla="*/ 832512 h 1066172"/>
                    <a:gd name="connsiteX12" fmla="*/ 3500 w 749543"/>
                    <a:gd name="connsiteY12" fmla="*/ 784316 h 1066172"/>
                    <a:gd name="connsiteX13" fmla="*/ 100790 w 749543"/>
                    <a:gd name="connsiteY13" fmla="*/ 244802 h 1066172"/>
                    <a:gd name="connsiteX0" fmla="*/ 100790 w 749543"/>
                    <a:gd name="connsiteY0" fmla="*/ 244802 h 1081548"/>
                    <a:gd name="connsiteX1" fmla="*/ 150063 w 749543"/>
                    <a:gd name="connsiteY1" fmla="*/ 194796 h 1081548"/>
                    <a:gd name="connsiteX2" fmla="*/ 696493 w 749543"/>
                    <a:gd name="connsiteY2" fmla="*/ 11787 h 1081548"/>
                    <a:gd name="connsiteX3" fmla="*/ 744031 w 749543"/>
                    <a:gd name="connsiteY3" fmla="*/ 45948 h 1081548"/>
                    <a:gd name="connsiteX4" fmla="*/ 627716 w 749543"/>
                    <a:gd name="connsiteY4" fmla="*/ 615429 h 1081548"/>
                    <a:gd name="connsiteX5" fmla="*/ 587291 w 749543"/>
                    <a:gd name="connsiteY5" fmla="*/ 654242 h 1081548"/>
                    <a:gd name="connsiteX6" fmla="*/ 176941 w 749543"/>
                    <a:gd name="connsiteY6" fmla="*/ 783019 h 1081548"/>
                    <a:gd name="connsiteX7" fmla="*/ 372889 w 749543"/>
                    <a:gd name="connsiteY7" fmla="*/ 963946 h 1081548"/>
                    <a:gd name="connsiteX8" fmla="*/ 408407 w 749543"/>
                    <a:gd name="connsiteY8" fmla="*/ 1065884 h 1081548"/>
                    <a:gd name="connsiteX9" fmla="*/ 304142 w 749543"/>
                    <a:gd name="connsiteY9" fmla="*/ 1043078 h 1081548"/>
                    <a:gd name="connsiteX10" fmla="*/ 70876 w 749543"/>
                    <a:gd name="connsiteY10" fmla="*/ 827690 h 1081548"/>
                    <a:gd name="connsiteX11" fmla="*/ 24252 w 749543"/>
                    <a:gd name="connsiteY11" fmla="*/ 832512 h 1081548"/>
                    <a:gd name="connsiteX12" fmla="*/ 3500 w 749543"/>
                    <a:gd name="connsiteY12" fmla="*/ 784316 h 1081548"/>
                    <a:gd name="connsiteX13" fmla="*/ 100790 w 749543"/>
                    <a:gd name="connsiteY13" fmla="*/ 244802 h 1081548"/>
                    <a:gd name="connsiteX0" fmla="*/ 100790 w 749543"/>
                    <a:gd name="connsiteY0" fmla="*/ 244802 h 1061294"/>
                    <a:gd name="connsiteX1" fmla="*/ 150063 w 749543"/>
                    <a:gd name="connsiteY1" fmla="*/ 194796 h 1061294"/>
                    <a:gd name="connsiteX2" fmla="*/ 696493 w 749543"/>
                    <a:gd name="connsiteY2" fmla="*/ 11787 h 1061294"/>
                    <a:gd name="connsiteX3" fmla="*/ 744031 w 749543"/>
                    <a:gd name="connsiteY3" fmla="*/ 45948 h 1061294"/>
                    <a:gd name="connsiteX4" fmla="*/ 627716 w 749543"/>
                    <a:gd name="connsiteY4" fmla="*/ 615429 h 1061294"/>
                    <a:gd name="connsiteX5" fmla="*/ 587291 w 749543"/>
                    <a:gd name="connsiteY5" fmla="*/ 654242 h 1061294"/>
                    <a:gd name="connsiteX6" fmla="*/ 176941 w 749543"/>
                    <a:gd name="connsiteY6" fmla="*/ 783019 h 1061294"/>
                    <a:gd name="connsiteX7" fmla="*/ 372889 w 749543"/>
                    <a:gd name="connsiteY7" fmla="*/ 963946 h 1061294"/>
                    <a:gd name="connsiteX8" fmla="*/ 368751 w 749543"/>
                    <a:gd name="connsiteY8" fmla="*/ 1029268 h 1061294"/>
                    <a:gd name="connsiteX9" fmla="*/ 304142 w 749543"/>
                    <a:gd name="connsiteY9" fmla="*/ 1043078 h 1061294"/>
                    <a:gd name="connsiteX10" fmla="*/ 70876 w 749543"/>
                    <a:gd name="connsiteY10" fmla="*/ 827690 h 1061294"/>
                    <a:gd name="connsiteX11" fmla="*/ 24252 w 749543"/>
                    <a:gd name="connsiteY11" fmla="*/ 832512 h 1061294"/>
                    <a:gd name="connsiteX12" fmla="*/ 3500 w 749543"/>
                    <a:gd name="connsiteY12" fmla="*/ 784316 h 1061294"/>
                    <a:gd name="connsiteX13" fmla="*/ 100790 w 749543"/>
                    <a:gd name="connsiteY13" fmla="*/ 244802 h 1061294"/>
                    <a:gd name="connsiteX0" fmla="*/ 100790 w 749543"/>
                    <a:gd name="connsiteY0" fmla="*/ 244802 h 1057744"/>
                    <a:gd name="connsiteX1" fmla="*/ 150063 w 749543"/>
                    <a:gd name="connsiteY1" fmla="*/ 194796 h 1057744"/>
                    <a:gd name="connsiteX2" fmla="*/ 696493 w 749543"/>
                    <a:gd name="connsiteY2" fmla="*/ 11787 h 1057744"/>
                    <a:gd name="connsiteX3" fmla="*/ 744031 w 749543"/>
                    <a:gd name="connsiteY3" fmla="*/ 45948 h 1057744"/>
                    <a:gd name="connsiteX4" fmla="*/ 627716 w 749543"/>
                    <a:gd name="connsiteY4" fmla="*/ 615429 h 1057744"/>
                    <a:gd name="connsiteX5" fmla="*/ 587291 w 749543"/>
                    <a:gd name="connsiteY5" fmla="*/ 654242 h 1057744"/>
                    <a:gd name="connsiteX6" fmla="*/ 176941 w 749543"/>
                    <a:gd name="connsiteY6" fmla="*/ 783019 h 1057744"/>
                    <a:gd name="connsiteX7" fmla="*/ 372889 w 749543"/>
                    <a:gd name="connsiteY7" fmla="*/ 963946 h 1057744"/>
                    <a:gd name="connsiteX8" fmla="*/ 368751 w 749543"/>
                    <a:gd name="connsiteY8" fmla="*/ 1029268 h 1057744"/>
                    <a:gd name="connsiteX9" fmla="*/ 304142 w 749543"/>
                    <a:gd name="connsiteY9" fmla="*/ 1043078 h 1057744"/>
                    <a:gd name="connsiteX10" fmla="*/ 70876 w 749543"/>
                    <a:gd name="connsiteY10" fmla="*/ 827690 h 1057744"/>
                    <a:gd name="connsiteX11" fmla="*/ 24252 w 749543"/>
                    <a:gd name="connsiteY11" fmla="*/ 832512 h 1057744"/>
                    <a:gd name="connsiteX12" fmla="*/ 3500 w 749543"/>
                    <a:gd name="connsiteY12" fmla="*/ 784316 h 1057744"/>
                    <a:gd name="connsiteX13" fmla="*/ 100790 w 749543"/>
                    <a:gd name="connsiteY13" fmla="*/ 244802 h 1057744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7195"/>
                    <a:gd name="connsiteX1" fmla="*/ 150063 w 749543"/>
                    <a:gd name="connsiteY1" fmla="*/ 194796 h 1057195"/>
                    <a:gd name="connsiteX2" fmla="*/ 696493 w 749543"/>
                    <a:gd name="connsiteY2" fmla="*/ 11787 h 1057195"/>
                    <a:gd name="connsiteX3" fmla="*/ 744031 w 749543"/>
                    <a:gd name="connsiteY3" fmla="*/ 45948 h 1057195"/>
                    <a:gd name="connsiteX4" fmla="*/ 627716 w 749543"/>
                    <a:gd name="connsiteY4" fmla="*/ 615429 h 1057195"/>
                    <a:gd name="connsiteX5" fmla="*/ 587291 w 749543"/>
                    <a:gd name="connsiteY5" fmla="*/ 654242 h 1057195"/>
                    <a:gd name="connsiteX6" fmla="*/ 176941 w 749543"/>
                    <a:gd name="connsiteY6" fmla="*/ 783019 h 1057195"/>
                    <a:gd name="connsiteX7" fmla="*/ 372889 w 749543"/>
                    <a:gd name="connsiteY7" fmla="*/ 963946 h 1057195"/>
                    <a:gd name="connsiteX8" fmla="*/ 368751 w 749543"/>
                    <a:gd name="connsiteY8" fmla="*/ 1029268 h 1057195"/>
                    <a:gd name="connsiteX9" fmla="*/ 304142 w 749543"/>
                    <a:gd name="connsiteY9" fmla="*/ 1043078 h 1057195"/>
                    <a:gd name="connsiteX10" fmla="*/ 70876 w 749543"/>
                    <a:gd name="connsiteY10" fmla="*/ 827690 h 1057195"/>
                    <a:gd name="connsiteX11" fmla="*/ 24252 w 749543"/>
                    <a:gd name="connsiteY11" fmla="*/ 832512 h 1057195"/>
                    <a:gd name="connsiteX12" fmla="*/ 3500 w 749543"/>
                    <a:gd name="connsiteY12" fmla="*/ 784316 h 1057195"/>
                    <a:gd name="connsiteX13" fmla="*/ 100790 w 749543"/>
                    <a:gd name="connsiteY13" fmla="*/ 244802 h 1057195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70876 w 749543"/>
                    <a:gd name="connsiteY10" fmla="*/ 827690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1545 w 749543"/>
                    <a:gd name="connsiteY10" fmla="*/ 819075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98460 w 747213"/>
                    <a:gd name="connsiteY0" fmla="*/ 244802 h 1057610"/>
                    <a:gd name="connsiteX1" fmla="*/ 147733 w 747213"/>
                    <a:gd name="connsiteY1" fmla="*/ 194796 h 1057610"/>
                    <a:gd name="connsiteX2" fmla="*/ 694163 w 747213"/>
                    <a:gd name="connsiteY2" fmla="*/ 11787 h 1057610"/>
                    <a:gd name="connsiteX3" fmla="*/ 741701 w 747213"/>
                    <a:gd name="connsiteY3" fmla="*/ 45948 h 1057610"/>
                    <a:gd name="connsiteX4" fmla="*/ 625386 w 747213"/>
                    <a:gd name="connsiteY4" fmla="*/ 615429 h 1057610"/>
                    <a:gd name="connsiteX5" fmla="*/ 584961 w 747213"/>
                    <a:gd name="connsiteY5" fmla="*/ 654242 h 1057610"/>
                    <a:gd name="connsiteX6" fmla="*/ 174611 w 747213"/>
                    <a:gd name="connsiteY6" fmla="*/ 783019 h 1057610"/>
                    <a:gd name="connsiteX7" fmla="*/ 370559 w 747213"/>
                    <a:gd name="connsiteY7" fmla="*/ 963946 h 1057610"/>
                    <a:gd name="connsiteX8" fmla="*/ 378085 w 747213"/>
                    <a:gd name="connsiteY8" fmla="*/ 1040037 h 1057610"/>
                    <a:gd name="connsiteX9" fmla="*/ 301812 w 747213"/>
                    <a:gd name="connsiteY9" fmla="*/ 1043078 h 1057610"/>
                    <a:gd name="connsiteX10" fmla="*/ 61548 w 747213"/>
                    <a:gd name="connsiteY10" fmla="*/ 821229 h 1057610"/>
                    <a:gd name="connsiteX11" fmla="*/ 35203 w 747213"/>
                    <a:gd name="connsiteY11" fmla="*/ 827489 h 1057610"/>
                    <a:gd name="connsiteX12" fmla="*/ 1170 w 747213"/>
                    <a:gd name="connsiteY12" fmla="*/ 784316 h 1057610"/>
                    <a:gd name="connsiteX13" fmla="*/ 98460 w 747213"/>
                    <a:gd name="connsiteY13" fmla="*/ 244802 h 1057610"/>
                    <a:gd name="connsiteX0" fmla="*/ 99457 w 748210"/>
                    <a:gd name="connsiteY0" fmla="*/ 244802 h 1057610"/>
                    <a:gd name="connsiteX1" fmla="*/ 148730 w 748210"/>
                    <a:gd name="connsiteY1" fmla="*/ 194796 h 1057610"/>
                    <a:gd name="connsiteX2" fmla="*/ 695160 w 748210"/>
                    <a:gd name="connsiteY2" fmla="*/ 11787 h 1057610"/>
                    <a:gd name="connsiteX3" fmla="*/ 742698 w 748210"/>
                    <a:gd name="connsiteY3" fmla="*/ 45948 h 1057610"/>
                    <a:gd name="connsiteX4" fmla="*/ 626383 w 748210"/>
                    <a:gd name="connsiteY4" fmla="*/ 615429 h 1057610"/>
                    <a:gd name="connsiteX5" fmla="*/ 585958 w 748210"/>
                    <a:gd name="connsiteY5" fmla="*/ 654242 h 1057610"/>
                    <a:gd name="connsiteX6" fmla="*/ 175608 w 748210"/>
                    <a:gd name="connsiteY6" fmla="*/ 783019 h 1057610"/>
                    <a:gd name="connsiteX7" fmla="*/ 371556 w 748210"/>
                    <a:gd name="connsiteY7" fmla="*/ 963946 h 1057610"/>
                    <a:gd name="connsiteX8" fmla="*/ 379082 w 748210"/>
                    <a:gd name="connsiteY8" fmla="*/ 1040037 h 1057610"/>
                    <a:gd name="connsiteX9" fmla="*/ 302809 w 748210"/>
                    <a:gd name="connsiteY9" fmla="*/ 1043078 h 1057610"/>
                    <a:gd name="connsiteX10" fmla="*/ 62545 w 748210"/>
                    <a:gd name="connsiteY10" fmla="*/ 821229 h 1057610"/>
                    <a:gd name="connsiteX11" fmla="*/ 36200 w 748210"/>
                    <a:gd name="connsiteY11" fmla="*/ 827489 h 1057610"/>
                    <a:gd name="connsiteX12" fmla="*/ 2167 w 748210"/>
                    <a:gd name="connsiteY12" fmla="*/ 784316 h 1057610"/>
                    <a:gd name="connsiteX13" fmla="*/ 99457 w 748210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4827 w 753580"/>
                    <a:gd name="connsiteY0" fmla="*/ 244802 h 1057610"/>
                    <a:gd name="connsiteX1" fmla="*/ 154100 w 753580"/>
                    <a:gd name="connsiteY1" fmla="*/ 194796 h 1057610"/>
                    <a:gd name="connsiteX2" fmla="*/ 700530 w 753580"/>
                    <a:gd name="connsiteY2" fmla="*/ 11787 h 1057610"/>
                    <a:gd name="connsiteX3" fmla="*/ 748068 w 753580"/>
                    <a:gd name="connsiteY3" fmla="*/ 45948 h 1057610"/>
                    <a:gd name="connsiteX4" fmla="*/ 631753 w 753580"/>
                    <a:gd name="connsiteY4" fmla="*/ 615429 h 1057610"/>
                    <a:gd name="connsiteX5" fmla="*/ 591328 w 753580"/>
                    <a:gd name="connsiteY5" fmla="*/ 654242 h 1057610"/>
                    <a:gd name="connsiteX6" fmla="*/ 180978 w 753580"/>
                    <a:gd name="connsiteY6" fmla="*/ 783019 h 1057610"/>
                    <a:gd name="connsiteX7" fmla="*/ 376926 w 753580"/>
                    <a:gd name="connsiteY7" fmla="*/ 963946 h 1057610"/>
                    <a:gd name="connsiteX8" fmla="*/ 384452 w 753580"/>
                    <a:gd name="connsiteY8" fmla="*/ 1040037 h 1057610"/>
                    <a:gd name="connsiteX9" fmla="*/ 308179 w 753580"/>
                    <a:gd name="connsiteY9" fmla="*/ 1043078 h 1057610"/>
                    <a:gd name="connsiteX10" fmla="*/ 67915 w 753580"/>
                    <a:gd name="connsiteY10" fmla="*/ 821229 h 1057610"/>
                    <a:gd name="connsiteX11" fmla="*/ 17342 w 753580"/>
                    <a:gd name="connsiteY11" fmla="*/ 839689 h 1057610"/>
                    <a:gd name="connsiteX12" fmla="*/ 7537 w 753580"/>
                    <a:gd name="connsiteY12" fmla="*/ 784316 h 1057610"/>
                    <a:gd name="connsiteX13" fmla="*/ 104827 w 753580"/>
                    <a:gd name="connsiteY13" fmla="*/ 244802 h 1057610"/>
                    <a:gd name="connsiteX0" fmla="*/ 99229 w 747982"/>
                    <a:gd name="connsiteY0" fmla="*/ 244802 h 1057610"/>
                    <a:gd name="connsiteX1" fmla="*/ 148502 w 747982"/>
                    <a:gd name="connsiteY1" fmla="*/ 194796 h 1057610"/>
                    <a:gd name="connsiteX2" fmla="*/ 694932 w 747982"/>
                    <a:gd name="connsiteY2" fmla="*/ 11787 h 1057610"/>
                    <a:gd name="connsiteX3" fmla="*/ 742470 w 747982"/>
                    <a:gd name="connsiteY3" fmla="*/ 45948 h 1057610"/>
                    <a:gd name="connsiteX4" fmla="*/ 626155 w 747982"/>
                    <a:gd name="connsiteY4" fmla="*/ 615429 h 1057610"/>
                    <a:gd name="connsiteX5" fmla="*/ 585730 w 747982"/>
                    <a:gd name="connsiteY5" fmla="*/ 654242 h 1057610"/>
                    <a:gd name="connsiteX6" fmla="*/ 175380 w 747982"/>
                    <a:gd name="connsiteY6" fmla="*/ 783019 h 1057610"/>
                    <a:gd name="connsiteX7" fmla="*/ 371328 w 747982"/>
                    <a:gd name="connsiteY7" fmla="*/ 963946 h 1057610"/>
                    <a:gd name="connsiteX8" fmla="*/ 378854 w 747982"/>
                    <a:gd name="connsiteY8" fmla="*/ 1040037 h 1057610"/>
                    <a:gd name="connsiteX9" fmla="*/ 302581 w 747982"/>
                    <a:gd name="connsiteY9" fmla="*/ 1043078 h 1057610"/>
                    <a:gd name="connsiteX10" fmla="*/ 62317 w 747982"/>
                    <a:gd name="connsiteY10" fmla="*/ 821229 h 1057610"/>
                    <a:gd name="connsiteX11" fmla="*/ 27359 w 747982"/>
                    <a:gd name="connsiteY11" fmla="*/ 836820 h 1057610"/>
                    <a:gd name="connsiteX12" fmla="*/ 1939 w 747982"/>
                    <a:gd name="connsiteY12" fmla="*/ 784316 h 1057610"/>
                    <a:gd name="connsiteX13" fmla="*/ 99229 w 747982"/>
                    <a:gd name="connsiteY13" fmla="*/ 244802 h 1057610"/>
                    <a:gd name="connsiteX0" fmla="*/ 101758 w 750511"/>
                    <a:gd name="connsiteY0" fmla="*/ 244802 h 1057610"/>
                    <a:gd name="connsiteX1" fmla="*/ 151031 w 750511"/>
                    <a:gd name="connsiteY1" fmla="*/ 194796 h 1057610"/>
                    <a:gd name="connsiteX2" fmla="*/ 697461 w 750511"/>
                    <a:gd name="connsiteY2" fmla="*/ 11787 h 1057610"/>
                    <a:gd name="connsiteX3" fmla="*/ 744999 w 750511"/>
                    <a:gd name="connsiteY3" fmla="*/ 45948 h 1057610"/>
                    <a:gd name="connsiteX4" fmla="*/ 628684 w 750511"/>
                    <a:gd name="connsiteY4" fmla="*/ 615429 h 1057610"/>
                    <a:gd name="connsiteX5" fmla="*/ 588259 w 750511"/>
                    <a:gd name="connsiteY5" fmla="*/ 654242 h 1057610"/>
                    <a:gd name="connsiteX6" fmla="*/ 177909 w 750511"/>
                    <a:gd name="connsiteY6" fmla="*/ 783019 h 1057610"/>
                    <a:gd name="connsiteX7" fmla="*/ 373857 w 750511"/>
                    <a:gd name="connsiteY7" fmla="*/ 963946 h 1057610"/>
                    <a:gd name="connsiteX8" fmla="*/ 381383 w 750511"/>
                    <a:gd name="connsiteY8" fmla="*/ 1040037 h 1057610"/>
                    <a:gd name="connsiteX9" fmla="*/ 305110 w 750511"/>
                    <a:gd name="connsiteY9" fmla="*/ 1043078 h 1057610"/>
                    <a:gd name="connsiteX10" fmla="*/ 64846 w 750511"/>
                    <a:gd name="connsiteY10" fmla="*/ 821229 h 1057610"/>
                    <a:gd name="connsiteX11" fmla="*/ 20736 w 750511"/>
                    <a:gd name="connsiteY11" fmla="*/ 832691 h 1057610"/>
                    <a:gd name="connsiteX12" fmla="*/ 4468 w 750511"/>
                    <a:gd name="connsiteY12" fmla="*/ 784316 h 1057610"/>
                    <a:gd name="connsiteX13" fmla="*/ 101758 w 750511"/>
                    <a:gd name="connsiteY13" fmla="*/ 244802 h 1057610"/>
                    <a:gd name="connsiteX0" fmla="*/ 101051 w 749804"/>
                    <a:gd name="connsiteY0" fmla="*/ 244802 h 1057610"/>
                    <a:gd name="connsiteX1" fmla="*/ 150324 w 749804"/>
                    <a:gd name="connsiteY1" fmla="*/ 194796 h 1057610"/>
                    <a:gd name="connsiteX2" fmla="*/ 696754 w 749804"/>
                    <a:gd name="connsiteY2" fmla="*/ 11787 h 1057610"/>
                    <a:gd name="connsiteX3" fmla="*/ 744292 w 749804"/>
                    <a:gd name="connsiteY3" fmla="*/ 45948 h 1057610"/>
                    <a:gd name="connsiteX4" fmla="*/ 627977 w 749804"/>
                    <a:gd name="connsiteY4" fmla="*/ 615429 h 1057610"/>
                    <a:gd name="connsiteX5" fmla="*/ 587552 w 749804"/>
                    <a:gd name="connsiteY5" fmla="*/ 654242 h 1057610"/>
                    <a:gd name="connsiteX6" fmla="*/ 177202 w 749804"/>
                    <a:gd name="connsiteY6" fmla="*/ 783019 h 1057610"/>
                    <a:gd name="connsiteX7" fmla="*/ 373150 w 749804"/>
                    <a:gd name="connsiteY7" fmla="*/ 963946 h 1057610"/>
                    <a:gd name="connsiteX8" fmla="*/ 380676 w 749804"/>
                    <a:gd name="connsiteY8" fmla="*/ 1040037 h 1057610"/>
                    <a:gd name="connsiteX9" fmla="*/ 304403 w 749804"/>
                    <a:gd name="connsiteY9" fmla="*/ 1043078 h 1057610"/>
                    <a:gd name="connsiteX10" fmla="*/ 64139 w 749804"/>
                    <a:gd name="connsiteY10" fmla="*/ 821229 h 1057610"/>
                    <a:gd name="connsiteX11" fmla="*/ 20029 w 749804"/>
                    <a:gd name="connsiteY11" fmla="*/ 832691 h 1057610"/>
                    <a:gd name="connsiteX12" fmla="*/ 3761 w 749804"/>
                    <a:gd name="connsiteY12" fmla="*/ 784316 h 1057610"/>
                    <a:gd name="connsiteX13" fmla="*/ 101051 w 749804"/>
                    <a:gd name="connsiteY13" fmla="*/ 244802 h 1057610"/>
                    <a:gd name="connsiteX0" fmla="*/ 99488 w 748241"/>
                    <a:gd name="connsiteY0" fmla="*/ 244802 h 1057610"/>
                    <a:gd name="connsiteX1" fmla="*/ 148761 w 748241"/>
                    <a:gd name="connsiteY1" fmla="*/ 194796 h 1057610"/>
                    <a:gd name="connsiteX2" fmla="*/ 695191 w 748241"/>
                    <a:gd name="connsiteY2" fmla="*/ 11787 h 1057610"/>
                    <a:gd name="connsiteX3" fmla="*/ 742729 w 748241"/>
                    <a:gd name="connsiteY3" fmla="*/ 45948 h 1057610"/>
                    <a:gd name="connsiteX4" fmla="*/ 626414 w 748241"/>
                    <a:gd name="connsiteY4" fmla="*/ 615429 h 1057610"/>
                    <a:gd name="connsiteX5" fmla="*/ 585989 w 748241"/>
                    <a:gd name="connsiteY5" fmla="*/ 654242 h 1057610"/>
                    <a:gd name="connsiteX6" fmla="*/ 175639 w 748241"/>
                    <a:gd name="connsiteY6" fmla="*/ 783019 h 1057610"/>
                    <a:gd name="connsiteX7" fmla="*/ 371587 w 748241"/>
                    <a:gd name="connsiteY7" fmla="*/ 963946 h 1057610"/>
                    <a:gd name="connsiteX8" fmla="*/ 379113 w 748241"/>
                    <a:gd name="connsiteY8" fmla="*/ 1040037 h 1057610"/>
                    <a:gd name="connsiteX9" fmla="*/ 302840 w 748241"/>
                    <a:gd name="connsiteY9" fmla="*/ 1043078 h 1057610"/>
                    <a:gd name="connsiteX10" fmla="*/ 62576 w 748241"/>
                    <a:gd name="connsiteY10" fmla="*/ 821229 h 1057610"/>
                    <a:gd name="connsiteX11" fmla="*/ 18466 w 748241"/>
                    <a:gd name="connsiteY11" fmla="*/ 832691 h 1057610"/>
                    <a:gd name="connsiteX12" fmla="*/ 2198 w 748241"/>
                    <a:gd name="connsiteY12" fmla="*/ 784316 h 1057610"/>
                    <a:gd name="connsiteX13" fmla="*/ 99488 w 748241"/>
                    <a:gd name="connsiteY13" fmla="*/ 244802 h 1057610"/>
                    <a:gd name="connsiteX0" fmla="*/ 99566 w 748319"/>
                    <a:gd name="connsiteY0" fmla="*/ 244802 h 1057610"/>
                    <a:gd name="connsiteX1" fmla="*/ 148839 w 748319"/>
                    <a:gd name="connsiteY1" fmla="*/ 194796 h 1057610"/>
                    <a:gd name="connsiteX2" fmla="*/ 695269 w 748319"/>
                    <a:gd name="connsiteY2" fmla="*/ 11787 h 1057610"/>
                    <a:gd name="connsiteX3" fmla="*/ 742807 w 748319"/>
                    <a:gd name="connsiteY3" fmla="*/ 45948 h 1057610"/>
                    <a:gd name="connsiteX4" fmla="*/ 626492 w 748319"/>
                    <a:gd name="connsiteY4" fmla="*/ 615429 h 1057610"/>
                    <a:gd name="connsiteX5" fmla="*/ 586067 w 748319"/>
                    <a:gd name="connsiteY5" fmla="*/ 654242 h 1057610"/>
                    <a:gd name="connsiteX6" fmla="*/ 175717 w 748319"/>
                    <a:gd name="connsiteY6" fmla="*/ 783019 h 1057610"/>
                    <a:gd name="connsiteX7" fmla="*/ 371665 w 748319"/>
                    <a:gd name="connsiteY7" fmla="*/ 963946 h 1057610"/>
                    <a:gd name="connsiteX8" fmla="*/ 379191 w 748319"/>
                    <a:gd name="connsiteY8" fmla="*/ 1040037 h 1057610"/>
                    <a:gd name="connsiteX9" fmla="*/ 302918 w 748319"/>
                    <a:gd name="connsiteY9" fmla="*/ 1043078 h 1057610"/>
                    <a:gd name="connsiteX10" fmla="*/ 62654 w 748319"/>
                    <a:gd name="connsiteY10" fmla="*/ 821229 h 1057610"/>
                    <a:gd name="connsiteX11" fmla="*/ 18544 w 748319"/>
                    <a:gd name="connsiteY11" fmla="*/ 832691 h 1057610"/>
                    <a:gd name="connsiteX12" fmla="*/ 2276 w 748319"/>
                    <a:gd name="connsiteY12" fmla="*/ 784316 h 1057610"/>
                    <a:gd name="connsiteX13" fmla="*/ 99566 w 748319"/>
                    <a:gd name="connsiteY13" fmla="*/ 244802 h 1057610"/>
                    <a:gd name="connsiteX0" fmla="*/ 101127 w 749880"/>
                    <a:gd name="connsiteY0" fmla="*/ 244802 h 1057610"/>
                    <a:gd name="connsiteX1" fmla="*/ 150400 w 749880"/>
                    <a:gd name="connsiteY1" fmla="*/ 194796 h 1057610"/>
                    <a:gd name="connsiteX2" fmla="*/ 696830 w 749880"/>
                    <a:gd name="connsiteY2" fmla="*/ 11787 h 1057610"/>
                    <a:gd name="connsiteX3" fmla="*/ 744368 w 749880"/>
                    <a:gd name="connsiteY3" fmla="*/ 45948 h 1057610"/>
                    <a:gd name="connsiteX4" fmla="*/ 628053 w 749880"/>
                    <a:gd name="connsiteY4" fmla="*/ 615429 h 1057610"/>
                    <a:gd name="connsiteX5" fmla="*/ 587628 w 749880"/>
                    <a:gd name="connsiteY5" fmla="*/ 654242 h 1057610"/>
                    <a:gd name="connsiteX6" fmla="*/ 177278 w 749880"/>
                    <a:gd name="connsiteY6" fmla="*/ 783019 h 1057610"/>
                    <a:gd name="connsiteX7" fmla="*/ 373226 w 749880"/>
                    <a:gd name="connsiteY7" fmla="*/ 963946 h 1057610"/>
                    <a:gd name="connsiteX8" fmla="*/ 380752 w 749880"/>
                    <a:gd name="connsiteY8" fmla="*/ 1040037 h 1057610"/>
                    <a:gd name="connsiteX9" fmla="*/ 304479 w 749880"/>
                    <a:gd name="connsiteY9" fmla="*/ 1043078 h 1057610"/>
                    <a:gd name="connsiteX10" fmla="*/ 64215 w 749880"/>
                    <a:gd name="connsiteY10" fmla="*/ 821229 h 1057610"/>
                    <a:gd name="connsiteX11" fmla="*/ 20105 w 749880"/>
                    <a:gd name="connsiteY11" fmla="*/ 832691 h 1057610"/>
                    <a:gd name="connsiteX12" fmla="*/ 3837 w 749880"/>
                    <a:gd name="connsiteY12" fmla="*/ 784316 h 1057610"/>
                    <a:gd name="connsiteX13" fmla="*/ 101127 w 749880"/>
                    <a:gd name="connsiteY13" fmla="*/ 244802 h 1057610"/>
                    <a:gd name="connsiteX0" fmla="*/ 102922 w 751675"/>
                    <a:gd name="connsiteY0" fmla="*/ 244802 h 1057610"/>
                    <a:gd name="connsiteX1" fmla="*/ 152195 w 751675"/>
                    <a:gd name="connsiteY1" fmla="*/ 194796 h 1057610"/>
                    <a:gd name="connsiteX2" fmla="*/ 698625 w 751675"/>
                    <a:gd name="connsiteY2" fmla="*/ 11787 h 1057610"/>
                    <a:gd name="connsiteX3" fmla="*/ 746163 w 751675"/>
                    <a:gd name="connsiteY3" fmla="*/ 45948 h 1057610"/>
                    <a:gd name="connsiteX4" fmla="*/ 629848 w 751675"/>
                    <a:gd name="connsiteY4" fmla="*/ 615429 h 1057610"/>
                    <a:gd name="connsiteX5" fmla="*/ 589423 w 751675"/>
                    <a:gd name="connsiteY5" fmla="*/ 654242 h 1057610"/>
                    <a:gd name="connsiteX6" fmla="*/ 179073 w 751675"/>
                    <a:gd name="connsiteY6" fmla="*/ 783019 h 1057610"/>
                    <a:gd name="connsiteX7" fmla="*/ 375021 w 751675"/>
                    <a:gd name="connsiteY7" fmla="*/ 963946 h 1057610"/>
                    <a:gd name="connsiteX8" fmla="*/ 382547 w 751675"/>
                    <a:gd name="connsiteY8" fmla="*/ 1040037 h 1057610"/>
                    <a:gd name="connsiteX9" fmla="*/ 306274 w 751675"/>
                    <a:gd name="connsiteY9" fmla="*/ 1043078 h 1057610"/>
                    <a:gd name="connsiteX10" fmla="*/ 66010 w 751675"/>
                    <a:gd name="connsiteY10" fmla="*/ 821229 h 1057610"/>
                    <a:gd name="connsiteX11" fmla="*/ 21900 w 751675"/>
                    <a:gd name="connsiteY11" fmla="*/ 832691 h 1057610"/>
                    <a:gd name="connsiteX12" fmla="*/ 5632 w 751675"/>
                    <a:gd name="connsiteY12" fmla="*/ 784316 h 1057610"/>
                    <a:gd name="connsiteX13" fmla="*/ 102922 w 751675"/>
                    <a:gd name="connsiteY13" fmla="*/ 244802 h 1057610"/>
                    <a:gd name="connsiteX0" fmla="*/ 103000 w 751753"/>
                    <a:gd name="connsiteY0" fmla="*/ 244802 h 1057610"/>
                    <a:gd name="connsiteX1" fmla="*/ 152273 w 751753"/>
                    <a:gd name="connsiteY1" fmla="*/ 194796 h 1057610"/>
                    <a:gd name="connsiteX2" fmla="*/ 698703 w 751753"/>
                    <a:gd name="connsiteY2" fmla="*/ 11787 h 1057610"/>
                    <a:gd name="connsiteX3" fmla="*/ 746241 w 751753"/>
                    <a:gd name="connsiteY3" fmla="*/ 45948 h 1057610"/>
                    <a:gd name="connsiteX4" fmla="*/ 629926 w 751753"/>
                    <a:gd name="connsiteY4" fmla="*/ 615429 h 1057610"/>
                    <a:gd name="connsiteX5" fmla="*/ 589501 w 751753"/>
                    <a:gd name="connsiteY5" fmla="*/ 654242 h 1057610"/>
                    <a:gd name="connsiteX6" fmla="*/ 179151 w 751753"/>
                    <a:gd name="connsiteY6" fmla="*/ 783019 h 1057610"/>
                    <a:gd name="connsiteX7" fmla="*/ 375099 w 751753"/>
                    <a:gd name="connsiteY7" fmla="*/ 963946 h 1057610"/>
                    <a:gd name="connsiteX8" fmla="*/ 382625 w 751753"/>
                    <a:gd name="connsiteY8" fmla="*/ 1040037 h 1057610"/>
                    <a:gd name="connsiteX9" fmla="*/ 306352 w 751753"/>
                    <a:gd name="connsiteY9" fmla="*/ 1043078 h 1057610"/>
                    <a:gd name="connsiteX10" fmla="*/ 66088 w 751753"/>
                    <a:gd name="connsiteY10" fmla="*/ 821229 h 1057610"/>
                    <a:gd name="connsiteX11" fmla="*/ 21978 w 751753"/>
                    <a:gd name="connsiteY11" fmla="*/ 832691 h 1057610"/>
                    <a:gd name="connsiteX12" fmla="*/ 5710 w 751753"/>
                    <a:gd name="connsiteY12" fmla="*/ 784316 h 1057610"/>
                    <a:gd name="connsiteX13" fmla="*/ 103000 w 751753"/>
                    <a:gd name="connsiteY13" fmla="*/ 244802 h 1057610"/>
                    <a:gd name="connsiteX0" fmla="*/ 102062 w 750815"/>
                    <a:gd name="connsiteY0" fmla="*/ 244802 h 1057610"/>
                    <a:gd name="connsiteX1" fmla="*/ 151335 w 750815"/>
                    <a:gd name="connsiteY1" fmla="*/ 194796 h 1057610"/>
                    <a:gd name="connsiteX2" fmla="*/ 697765 w 750815"/>
                    <a:gd name="connsiteY2" fmla="*/ 11787 h 1057610"/>
                    <a:gd name="connsiteX3" fmla="*/ 745303 w 750815"/>
                    <a:gd name="connsiteY3" fmla="*/ 45948 h 1057610"/>
                    <a:gd name="connsiteX4" fmla="*/ 628988 w 750815"/>
                    <a:gd name="connsiteY4" fmla="*/ 615429 h 1057610"/>
                    <a:gd name="connsiteX5" fmla="*/ 588563 w 750815"/>
                    <a:gd name="connsiteY5" fmla="*/ 654242 h 1057610"/>
                    <a:gd name="connsiteX6" fmla="*/ 178213 w 750815"/>
                    <a:gd name="connsiteY6" fmla="*/ 783019 h 1057610"/>
                    <a:gd name="connsiteX7" fmla="*/ 374161 w 750815"/>
                    <a:gd name="connsiteY7" fmla="*/ 963946 h 1057610"/>
                    <a:gd name="connsiteX8" fmla="*/ 381687 w 750815"/>
                    <a:gd name="connsiteY8" fmla="*/ 1040037 h 1057610"/>
                    <a:gd name="connsiteX9" fmla="*/ 305414 w 750815"/>
                    <a:gd name="connsiteY9" fmla="*/ 1043078 h 1057610"/>
                    <a:gd name="connsiteX10" fmla="*/ 65150 w 750815"/>
                    <a:gd name="connsiteY10" fmla="*/ 821229 h 1057610"/>
                    <a:gd name="connsiteX11" fmla="*/ 21040 w 750815"/>
                    <a:gd name="connsiteY11" fmla="*/ 832691 h 1057610"/>
                    <a:gd name="connsiteX12" fmla="*/ 4772 w 750815"/>
                    <a:gd name="connsiteY12" fmla="*/ 784316 h 1057610"/>
                    <a:gd name="connsiteX13" fmla="*/ 102062 w 750815"/>
                    <a:gd name="connsiteY13" fmla="*/ 244802 h 1057610"/>
                    <a:gd name="connsiteX0" fmla="*/ 99910 w 748663"/>
                    <a:gd name="connsiteY0" fmla="*/ 244802 h 1057610"/>
                    <a:gd name="connsiteX1" fmla="*/ 149183 w 748663"/>
                    <a:gd name="connsiteY1" fmla="*/ 194796 h 1057610"/>
                    <a:gd name="connsiteX2" fmla="*/ 695613 w 748663"/>
                    <a:gd name="connsiteY2" fmla="*/ 11787 h 1057610"/>
                    <a:gd name="connsiteX3" fmla="*/ 743151 w 748663"/>
                    <a:gd name="connsiteY3" fmla="*/ 45948 h 1057610"/>
                    <a:gd name="connsiteX4" fmla="*/ 626836 w 748663"/>
                    <a:gd name="connsiteY4" fmla="*/ 615429 h 1057610"/>
                    <a:gd name="connsiteX5" fmla="*/ 586411 w 748663"/>
                    <a:gd name="connsiteY5" fmla="*/ 654242 h 1057610"/>
                    <a:gd name="connsiteX6" fmla="*/ 176061 w 748663"/>
                    <a:gd name="connsiteY6" fmla="*/ 783019 h 1057610"/>
                    <a:gd name="connsiteX7" fmla="*/ 372009 w 748663"/>
                    <a:gd name="connsiteY7" fmla="*/ 963946 h 1057610"/>
                    <a:gd name="connsiteX8" fmla="*/ 379535 w 748663"/>
                    <a:gd name="connsiteY8" fmla="*/ 1040037 h 1057610"/>
                    <a:gd name="connsiteX9" fmla="*/ 303262 w 748663"/>
                    <a:gd name="connsiteY9" fmla="*/ 1043078 h 1057610"/>
                    <a:gd name="connsiteX10" fmla="*/ 62998 w 748663"/>
                    <a:gd name="connsiteY10" fmla="*/ 821229 h 1057610"/>
                    <a:gd name="connsiteX11" fmla="*/ 27861 w 748663"/>
                    <a:gd name="connsiteY11" fmla="*/ 832334 h 1057610"/>
                    <a:gd name="connsiteX12" fmla="*/ 2620 w 748663"/>
                    <a:gd name="connsiteY12" fmla="*/ 784316 h 1057610"/>
                    <a:gd name="connsiteX13" fmla="*/ 99910 w 748663"/>
                    <a:gd name="connsiteY13" fmla="*/ 244802 h 1057610"/>
                    <a:gd name="connsiteX0" fmla="*/ 102728 w 751481"/>
                    <a:gd name="connsiteY0" fmla="*/ 244802 h 1057610"/>
                    <a:gd name="connsiteX1" fmla="*/ 152001 w 751481"/>
                    <a:gd name="connsiteY1" fmla="*/ 194796 h 1057610"/>
                    <a:gd name="connsiteX2" fmla="*/ 698431 w 751481"/>
                    <a:gd name="connsiteY2" fmla="*/ 11787 h 1057610"/>
                    <a:gd name="connsiteX3" fmla="*/ 745969 w 751481"/>
                    <a:gd name="connsiteY3" fmla="*/ 45948 h 1057610"/>
                    <a:gd name="connsiteX4" fmla="*/ 629654 w 751481"/>
                    <a:gd name="connsiteY4" fmla="*/ 615429 h 1057610"/>
                    <a:gd name="connsiteX5" fmla="*/ 589229 w 751481"/>
                    <a:gd name="connsiteY5" fmla="*/ 654242 h 1057610"/>
                    <a:gd name="connsiteX6" fmla="*/ 178879 w 751481"/>
                    <a:gd name="connsiteY6" fmla="*/ 783019 h 1057610"/>
                    <a:gd name="connsiteX7" fmla="*/ 374827 w 751481"/>
                    <a:gd name="connsiteY7" fmla="*/ 963946 h 1057610"/>
                    <a:gd name="connsiteX8" fmla="*/ 382353 w 751481"/>
                    <a:gd name="connsiteY8" fmla="*/ 1040037 h 1057610"/>
                    <a:gd name="connsiteX9" fmla="*/ 306080 w 751481"/>
                    <a:gd name="connsiteY9" fmla="*/ 1043078 h 1057610"/>
                    <a:gd name="connsiteX10" fmla="*/ 65816 w 751481"/>
                    <a:gd name="connsiteY10" fmla="*/ 821229 h 1057610"/>
                    <a:gd name="connsiteX11" fmla="*/ 30679 w 751481"/>
                    <a:gd name="connsiteY11" fmla="*/ 832334 h 1057610"/>
                    <a:gd name="connsiteX12" fmla="*/ 5438 w 751481"/>
                    <a:gd name="connsiteY12" fmla="*/ 784316 h 1057610"/>
                    <a:gd name="connsiteX13" fmla="*/ 102728 w 751481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48990" h="1057610">
                      <a:moveTo>
                        <a:pt x="100237" y="244802"/>
                      </a:moveTo>
                      <a:cubicBezTo>
                        <a:pt x="109925" y="208909"/>
                        <a:pt x="107868" y="210053"/>
                        <a:pt x="149510" y="194796"/>
                      </a:cubicBezTo>
                      <a:lnTo>
                        <a:pt x="695940" y="11787"/>
                      </a:lnTo>
                      <a:cubicBezTo>
                        <a:pt x="750037" y="-6165"/>
                        <a:pt x="755981" y="-9764"/>
                        <a:pt x="743478" y="45948"/>
                      </a:cubicBezTo>
                      <a:cubicBezTo>
                        <a:pt x="692134" y="296190"/>
                        <a:pt x="683357" y="317807"/>
                        <a:pt x="627163" y="615429"/>
                      </a:cubicBezTo>
                      <a:cubicBezTo>
                        <a:pt x="620343" y="646765"/>
                        <a:pt x="619087" y="644370"/>
                        <a:pt x="586738" y="654242"/>
                      </a:cubicBezTo>
                      <a:cubicBezTo>
                        <a:pt x="518638" y="680021"/>
                        <a:pt x="256954" y="756952"/>
                        <a:pt x="176388" y="783019"/>
                      </a:cubicBezTo>
                      <a:cubicBezTo>
                        <a:pt x="263670" y="867555"/>
                        <a:pt x="314826" y="911565"/>
                        <a:pt x="372336" y="963946"/>
                      </a:cubicBezTo>
                      <a:cubicBezTo>
                        <a:pt x="399521" y="988327"/>
                        <a:pt x="397005" y="1019133"/>
                        <a:pt x="379862" y="1040037"/>
                      </a:cubicBezTo>
                      <a:cubicBezTo>
                        <a:pt x="362542" y="1056456"/>
                        <a:pt x="330804" y="1068206"/>
                        <a:pt x="303589" y="1043078"/>
                      </a:cubicBezTo>
                      <a:cubicBezTo>
                        <a:pt x="199394" y="946873"/>
                        <a:pt x="183870" y="934638"/>
                        <a:pt x="63325" y="821229"/>
                      </a:cubicBezTo>
                      <a:cubicBezTo>
                        <a:pt x="48197" y="825322"/>
                        <a:pt x="44563" y="827746"/>
                        <a:pt x="28188" y="832334"/>
                      </a:cubicBezTo>
                      <a:cubicBezTo>
                        <a:pt x="-174" y="842564"/>
                        <a:pt x="-3875" y="835825"/>
                        <a:pt x="2947" y="784316"/>
                      </a:cubicBezTo>
                      <a:cubicBezTo>
                        <a:pt x="58484" y="488967"/>
                        <a:pt x="58166" y="483445"/>
                        <a:pt x="100237" y="2448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57" name="Rounded Rectangle 45"/>
                <p:cNvSpPr/>
                <p:nvPr/>
              </p:nvSpPr>
              <p:spPr>
                <a:xfrm>
                  <a:off x="244765" y="11510187"/>
                  <a:ext cx="1175642" cy="695466"/>
                </a:xfrm>
                <a:custGeom>
                  <a:avLst/>
                  <a:gdLst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6612"/>
                    <a:gd name="connsiteY0" fmla="*/ 241180 h 689116"/>
                    <a:gd name="connsiteX1" fmla="*/ 250705 w 1176612"/>
                    <a:gd name="connsiteY1" fmla="*/ 0 h 689116"/>
                    <a:gd name="connsiteX2" fmla="*/ 934055 w 1176612"/>
                    <a:gd name="connsiteY2" fmla="*/ 0 h 689116"/>
                    <a:gd name="connsiteX3" fmla="*/ 1153010 w 1176612"/>
                    <a:gd name="connsiteY3" fmla="*/ 241180 h 689116"/>
                    <a:gd name="connsiteX4" fmla="*/ 1175235 w 1176612"/>
                    <a:gd name="connsiteY4" fmla="*/ 441586 h 689116"/>
                    <a:gd name="connsiteX5" fmla="*/ 934055 w 1176612"/>
                    <a:gd name="connsiteY5" fmla="*/ 682766 h 689116"/>
                    <a:gd name="connsiteX6" fmla="*/ 250705 w 1176612"/>
                    <a:gd name="connsiteY6" fmla="*/ 689116 h 689116"/>
                    <a:gd name="connsiteX7" fmla="*/ 0 w 1176612"/>
                    <a:gd name="connsiteY7" fmla="*/ 441586 h 689116"/>
                    <a:gd name="connsiteX8" fmla="*/ 25400 w 1176612"/>
                    <a:gd name="connsiteY8" fmla="*/ 241180 h 689116"/>
                    <a:gd name="connsiteX0" fmla="*/ 25400 w 1176906"/>
                    <a:gd name="connsiteY0" fmla="*/ 241180 h 689116"/>
                    <a:gd name="connsiteX1" fmla="*/ 250705 w 1176906"/>
                    <a:gd name="connsiteY1" fmla="*/ 0 h 689116"/>
                    <a:gd name="connsiteX2" fmla="*/ 934055 w 1176906"/>
                    <a:gd name="connsiteY2" fmla="*/ 0 h 689116"/>
                    <a:gd name="connsiteX3" fmla="*/ 1153010 w 1176906"/>
                    <a:gd name="connsiteY3" fmla="*/ 241180 h 689116"/>
                    <a:gd name="connsiteX4" fmla="*/ 1175235 w 1176906"/>
                    <a:gd name="connsiteY4" fmla="*/ 441586 h 689116"/>
                    <a:gd name="connsiteX5" fmla="*/ 934055 w 1176906"/>
                    <a:gd name="connsiteY5" fmla="*/ 682766 h 689116"/>
                    <a:gd name="connsiteX6" fmla="*/ 250705 w 1176906"/>
                    <a:gd name="connsiteY6" fmla="*/ 689116 h 689116"/>
                    <a:gd name="connsiteX7" fmla="*/ 0 w 1176906"/>
                    <a:gd name="connsiteY7" fmla="*/ 441586 h 689116"/>
                    <a:gd name="connsiteX8" fmla="*/ 25400 w 1176906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65353 w 1178410"/>
                    <a:gd name="connsiteY2" fmla="*/ 83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8212 h 716148"/>
                    <a:gd name="connsiteX1" fmla="*/ 301505 w 1178410"/>
                    <a:gd name="connsiteY1" fmla="*/ 17507 h 716148"/>
                    <a:gd name="connsiteX2" fmla="*/ 368503 w 1178410"/>
                    <a:gd name="connsiteY2" fmla="*/ 59620 h 716148"/>
                    <a:gd name="connsiteX3" fmla="*/ 587578 w 1178410"/>
                    <a:gd name="connsiteY3" fmla="*/ 138995 h 716148"/>
                    <a:gd name="connsiteX4" fmla="*/ 876905 w 1178410"/>
                    <a:gd name="connsiteY4" fmla="*/ 17507 h 716148"/>
                    <a:gd name="connsiteX5" fmla="*/ 1153010 w 1178410"/>
                    <a:gd name="connsiteY5" fmla="*/ 268212 h 716148"/>
                    <a:gd name="connsiteX6" fmla="*/ 1178410 w 1178410"/>
                    <a:gd name="connsiteY6" fmla="*/ 478143 h 716148"/>
                    <a:gd name="connsiteX7" fmla="*/ 930880 w 1178410"/>
                    <a:gd name="connsiteY7" fmla="*/ 716148 h 716148"/>
                    <a:gd name="connsiteX8" fmla="*/ 250705 w 1178410"/>
                    <a:gd name="connsiteY8" fmla="*/ 716148 h 716148"/>
                    <a:gd name="connsiteX9" fmla="*/ 0 w 1178410"/>
                    <a:gd name="connsiteY9" fmla="*/ 468618 h 716148"/>
                    <a:gd name="connsiteX10" fmla="*/ 25400 w 1178410"/>
                    <a:gd name="connsiteY10" fmla="*/ 268212 h 716148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368503 w 1178410"/>
                    <a:gd name="connsiteY2" fmla="*/ 421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60632 h 708568"/>
                    <a:gd name="connsiteX1" fmla="*/ 301505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60632 h 708568"/>
                    <a:gd name="connsiteX1" fmla="*/ 285630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5982 h 723918"/>
                    <a:gd name="connsiteX1" fmla="*/ 285630 w 1178410"/>
                    <a:gd name="connsiteY1" fmla="*/ 25277 h 723918"/>
                    <a:gd name="connsiteX2" fmla="*/ 311353 w 1178410"/>
                    <a:gd name="connsiteY2" fmla="*/ 26115 h 723918"/>
                    <a:gd name="connsiteX3" fmla="*/ 587578 w 1178410"/>
                    <a:gd name="connsiteY3" fmla="*/ 146765 h 723918"/>
                    <a:gd name="connsiteX4" fmla="*/ 876905 w 1178410"/>
                    <a:gd name="connsiteY4" fmla="*/ 25277 h 723918"/>
                    <a:gd name="connsiteX5" fmla="*/ 1153010 w 1178410"/>
                    <a:gd name="connsiteY5" fmla="*/ 275982 h 723918"/>
                    <a:gd name="connsiteX6" fmla="*/ 1178410 w 1178410"/>
                    <a:gd name="connsiteY6" fmla="*/ 485913 h 723918"/>
                    <a:gd name="connsiteX7" fmla="*/ 930880 w 1178410"/>
                    <a:gd name="connsiteY7" fmla="*/ 723918 h 723918"/>
                    <a:gd name="connsiteX8" fmla="*/ 250705 w 1178410"/>
                    <a:gd name="connsiteY8" fmla="*/ 723918 h 723918"/>
                    <a:gd name="connsiteX9" fmla="*/ 0 w 1178410"/>
                    <a:gd name="connsiteY9" fmla="*/ 476388 h 723918"/>
                    <a:gd name="connsiteX10" fmla="*/ 25400 w 1178410"/>
                    <a:gd name="connsiteY10" fmla="*/ 275982 h 723918"/>
                    <a:gd name="connsiteX0" fmla="*/ 25400 w 1178410"/>
                    <a:gd name="connsiteY0" fmla="*/ 252012 h 699948"/>
                    <a:gd name="connsiteX1" fmla="*/ 285630 w 1178410"/>
                    <a:gd name="connsiteY1" fmla="*/ 1307 h 699948"/>
                    <a:gd name="connsiteX2" fmla="*/ 311353 w 1178410"/>
                    <a:gd name="connsiteY2" fmla="*/ 2145 h 699948"/>
                    <a:gd name="connsiteX3" fmla="*/ 587578 w 1178410"/>
                    <a:gd name="connsiteY3" fmla="*/ 122795 h 699948"/>
                    <a:gd name="connsiteX4" fmla="*/ 876905 w 1178410"/>
                    <a:gd name="connsiteY4" fmla="*/ 1307 h 699948"/>
                    <a:gd name="connsiteX5" fmla="*/ 1153010 w 1178410"/>
                    <a:gd name="connsiteY5" fmla="*/ 252012 h 699948"/>
                    <a:gd name="connsiteX6" fmla="*/ 1178410 w 1178410"/>
                    <a:gd name="connsiteY6" fmla="*/ 461943 h 699948"/>
                    <a:gd name="connsiteX7" fmla="*/ 930880 w 1178410"/>
                    <a:gd name="connsiteY7" fmla="*/ 699948 h 699948"/>
                    <a:gd name="connsiteX8" fmla="*/ 250705 w 1178410"/>
                    <a:gd name="connsiteY8" fmla="*/ 699948 h 699948"/>
                    <a:gd name="connsiteX9" fmla="*/ 0 w 1178410"/>
                    <a:gd name="connsiteY9" fmla="*/ 452418 h 699948"/>
                    <a:gd name="connsiteX10" fmla="*/ 25400 w 1178410"/>
                    <a:gd name="connsiteY10" fmla="*/ 252012 h 699948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1470 h 699406"/>
                    <a:gd name="connsiteX1" fmla="*/ 285630 w 1178410"/>
                    <a:gd name="connsiteY1" fmla="*/ 765 h 699406"/>
                    <a:gd name="connsiteX2" fmla="*/ 327228 w 1178410"/>
                    <a:gd name="connsiteY2" fmla="*/ 4778 h 699406"/>
                    <a:gd name="connsiteX3" fmla="*/ 587578 w 1178410"/>
                    <a:gd name="connsiteY3" fmla="*/ 122253 h 699406"/>
                    <a:gd name="connsiteX4" fmla="*/ 876905 w 1178410"/>
                    <a:gd name="connsiteY4" fmla="*/ 765 h 699406"/>
                    <a:gd name="connsiteX5" fmla="*/ 1153010 w 1178410"/>
                    <a:gd name="connsiteY5" fmla="*/ 251470 h 699406"/>
                    <a:gd name="connsiteX6" fmla="*/ 1178410 w 1178410"/>
                    <a:gd name="connsiteY6" fmla="*/ 461401 h 699406"/>
                    <a:gd name="connsiteX7" fmla="*/ 930880 w 1178410"/>
                    <a:gd name="connsiteY7" fmla="*/ 699406 h 699406"/>
                    <a:gd name="connsiteX8" fmla="*/ 250705 w 1178410"/>
                    <a:gd name="connsiteY8" fmla="*/ 699406 h 699406"/>
                    <a:gd name="connsiteX9" fmla="*/ 0 w 1178410"/>
                    <a:gd name="connsiteY9" fmla="*/ 451876 h 699406"/>
                    <a:gd name="connsiteX10" fmla="*/ 25400 w 1178410"/>
                    <a:gd name="connsiteY10" fmla="*/ 251470 h 699406"/>
                    <a:gd name="connsiteX0" fmla="*/ 25400 w 1178410"/>
                    <a:gd name="connsiteY0" fmla="*/ 255855 h 703791"/>
                    <a:gd name="connsiteX1" fmla="*/ 285630 w 1178410"/>
                    <a:gd name="connsiteY1" fmla="*/ 5150 h 703791"/>
                    <a:gd name="connsiteX2" fmla="*/ 327228 w 1178410"/>
                    <a:gd name="connsiteY2" fmla="*/ 2813 h 703791"/>
                    <a:gd name="connsiteX3" fmla="*/ 587578 w 1178410"/>
                    <a:gd name="connsiteY3" fmla="*/ 126638 h 703791"/>
                    <a:gd name="connsiteX4" fmla="*/ 876905 w 1178410"/>
                    <a:gd name="connsiteY4" fmla="*/ 5150 h 703791"/>
                    <a:gd name="connsiteX5" fmla="*/ 1153010 w 1178410"/>
                    <a:gd name="connsiteY5" fmla="*/ 255855 h 703791"/>
                    <a:gd name="connsiteX6" fmla="*/ 1178410 w 1178410"/>
                    <a:gd name="connsiteY6" fmla="*/ 465786 h 703791"/>
                    <a:gd name="connsiteX7" fmla="*/ 930880 w 1178410"/>
                    <a:gd name="connsiteY7" fmla="*/ 703791 h 703791"/>
                    <a:gd name="connsiteX8" fmla="*/ 250705 w 1178410"/>
                    <a:gd name="connsiteY8" fmla="*/ 703791 h 703791"/>
                    <a:gd name="connsiteX9" fmla="*/ 0 w 1178410"/>
                    <a:gd name="connsiteY9" fmla="*/ 456261 h 703791"/>
                    <a:gd name="connsiteX10" fmla="*/ 25400 w 1178410"/>
                    <a:gd name="connsiteY10" fmla="*/ 255855 h 703791"/>
                    <a:gd name="connsiteX0" fmla="*/ 25400 w 1178410"/>
                    <a:gd name="connsiteY0" fmla="*/ 251471 h 699407"/>
                    <a:gd name="connsiteX1" fmla="*/ 285630 w 1178410"/>
                    <a:gd name="connsiteY1" fmla="*/ 766 h 699407"/>
                    <a:gd name="connsiteX2" fmla="*/ 330403 w 1178410"/>
                    <a:gd name="connsiteY2" fmla="*/ 4779 h 699407"/>
                    <a:gd name="connsiteX3" fmla="*/ 587578 w 1178410"/>
                    <a:gd name="connsiteY3" fmla="*/ 122254 h 699407"/>
                    <a:gd name="connsiteX4" fmla="*/ 876905 w 1178410"/>
                    <a:gd name="connsiteY4" fmla="*/ 766 h 699407"/>
                    <a:gd name="connsiteX5" fmla="*/ 1153010 w 1178410"/>
                    <a:gd name="connsiteY5" fmla="*/ 251471 h 699407"/>
                    <a:gd name="connsiteX6" fmla="*/ 1178410 w 1178410"/>
                    <a:gd name="connsiteY6" fmla="*/ 461402 h 699407"/>
                    <a:gd name="connsiteX7" fmla="*/ 930880 w 1178410"/>
                    <a:gd name="connsiteY7" fmla="*/ 699407 h 699407"/>
                    <a:gd name="connsiteX8" fmla="*/ 250705 w 1178410"/>
                    <a:gd name="connsiteY8" fmla="*/ 699407 h 699407"/>
                    <a:gd name="connsiteX9" fmla="*/ 0 w 1178410"/>
                    <a:gd name="connsiteY9" fmla="*/ 451877 h 699407"/>
                    <a:gd name="connsiteX10" fmla="*/ 25400 w 1178410"/>
                    <a:gd name="connsiteY10" fmla="*/ 251471 h 699407"/>
                    <a:gd name="connsiteX0" fmla="*/ 25400 w 1178410"/>
                    <a:gd name="connsiteY0" fmla="*/ 253414 h 701350"/>
                    <a:gd name="connsiteX1" fmla="*/ 285630 w 1178410"/>
                    <a:gd name="connsiteY1" fmla="*/ 2709 h 701350"/>
                    <a:gd name="connsiteX2" fmla="*/ 330403 w 1178410"/>
                    <a:gd name="connsiteY2" fmla="*/ 3547 h 701350"/>
                    <a:gd name="connsiteX3" fmla="*/ 587578 w 1178410"/>
                    <a:gd name="connsiteY3" fmla="*/ 124197 h 701350"/>
                    <a:gd name="connsiteX4" fmla="*/ 876905 w 1178410"/>
                    <a:gd name="connsiteY4" fmla="*/ 2709 h 701350"/>
                    <a:gd name="connsiteX5" fmla="*/ 1153010 w 1178410"/>
                    <a:gd name="connsiteY5" fmla="*/ 253414 h 701350"/>
                    <a:gd name="connsiteX6" fmla="*/ 1178410 w 1178410"/>
                    <a:gd name="connsiteY6" fmla="*/ 463345 h 701350"/>
                    <a:gd name="connsiteX7" fmla="*/ 930880 w 1178410"/>
                    <a:gd name="connsiteY7" fmla="*/ 701350 h 701350"/>
                    <a:gd name="connsiteX8" fmla="*/ 250705 w 1178410"/>
                    <a:gd name="connsiteY8" fmla="*/ 701350 h 701350"/>
                    <a:gd name="connsiteX9" fmla="*/ 0 w 1178410"/>
                    <a:gd name="connsiteY9" fmla="*/ 453820 h 701350"/>
                    <a:gd name="connsiteX10" fmla="*/ 25400 w 1178410"/>
                    <a:gd name="connsiteY10" fmla="*/ 253414 h 701350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29865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1007 h 708943"/>
                    <a:gd name="connsiteX1" fmla="*/ 241180 w 1178410"/>
                    <a:gd name="connsiteY1" fmla="*/ 13477 h 708943"/>
                    <a:gd name="connsiteX2" fmla="*/ 301828 w 1178410"/>
                    <a:gd name="connsiteY2" fmla="*/ 14315 h 708943"/>
                    <a:gd name="connsiteX3" fmla="*/ 587578 w 1178410"/>
                    <a:gd name="connsiteY3" fmla="*/ 131790 h 708943"/>
                    <a:gd name="connsiteX4" fmla="*/ 876905 w 1178410"/>
                    <a:gd name="connsiteY4" fmla="*/ 10302 h 708943"/>
                    <a:gd name="connsiteX5" fmla="*/ 921519 w 1178410"/>
                    <a:gd name="connsiteY5" fmla="*/ 8058 h 708943"/>
                    <a:gd name="connsiteX6" fmla="*/ 1153010 w 1178410"/>
                    <a:gd name="connsiteY6" fmla="*/ 261007 h 708943"/>
                    <a:gd name="connsiteX7" fmla="*/ 1178410 w 1178410"/>
                    <a:gd name="connsiteY7" fmla="*/ 470938 h 708943"/>
                    <a:gd name="connsiteX8" fmla="*/ 930880 w 1178410"/>
                    <a:gd name="connsiteY8" fmla="*/ 708943 h 708943"/>
                    <a:gd name="connsiteX9" fmla="*/ 250705 w 1178410"/>
                    <a:gd name="connsiteY9" fmla="*/ 708943 h 708943"/>
                    <a:gd name="connsiteX10" fmla="*/ 0 w 1178410"/>
                    <a:gd name="connsiteY10" fmla="*/ 461413 h 708943"/>
                    <a:gd name="connsiteX11" fmla="*/ 25400 w 1178410"/>
                    <a:gd name="connsiteY11" fmla="*/ 261007 h 70894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0002 h 707938"/>
                    <a:gd name="connsiteX1" fmla="*/ 241180 w 1178410"/>
                    <a:gd name="connsiteY1" fmla="*/ 12472 h 707938"/>
                    <a:gd name="connsiteX2" fmla="*/ 301828 w 1178410"/>
                    <a:gd name="connsiteY2" fmla="*/ 13310 h 707938"/>
                    <a:gd name="connsiteX3" fmla="*/ 587578 w 1178410"/>
                    <a:gd name="connsiteY3" fmla="*/ 130785 h 707938"/>
                    <a:gd name="connsiteX4" fmla="*/ 876905 w 1178410"/>
                    <a:gd name="connsiteY4" fmla="*/ 9297 h 707938"/>
                    <a:gd name="connsiteX5" fmla="*/ 921519 w 1178410"/>
                    <a:gd name="connsiteY5" fmla="*/ 10228 h 707938"/>
                    <a:gd name="connsiteX6" fmla="*/ 1153010 w 1178410"/>
                    <a:gd name="connsiteY6" fmla="*/ 260002 h 707938"/>
                    <a:gd name="connsiteX7" fmla="*/ 1178410 w 1178410"/>
                    <a:gd name="connsiteY7" fmla="*/ 469933 h 707938"/>
                    <a:gd name="connsiteX8" fmla="*/ 930880 w 1178410"/>
                    <a:gd name="connsiteY8" fmla="*/ 707938 h 707938"/>
                    <a:gd name="connsiteX9" fmla="*/ 250705 w 1178410"/>
                    <a:gd name="connsiteY9" fmla="*/ 707938 h 707938"/>
                    <a:gd name="connsiteX10" fmla="*/ 0 w 1178410"/>
                    <a:gd name="connsiteY10" fmla="*/ 460408 h 707938"/>
                    <a:gd name="connsiteX11" fmla="*/ 25400 w 1178410"/>
                    <a:gd name="connsiteY11" fmla="*/ 260002 h 707938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402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0705 h 698641"/>
                    <a:gd name="connsiteX1" fmla="*/ 263405 w 1178410"/>
                    <a:gd name="connsiteY1" fmla="*/ 3175 h 698641"/>
                    <a:gd name="connsiteX2" fmla="*/ 298653 w 1178410"/>
                    <a:gd name="connsiteY2" fmla="*/ 4013 h 698641"/>
                    <a:gd name="connsiteX3" fmla="*/ 584403 w 1178410"/>
                    <a:gd name="connsiteY3" fmla="*/ 121488 h 698641"/>
                    <a:gd name="connsiteX4" fmla="*/ 886430 w 1178410"/>
                    <a:gd name="connsiteY4" fmla="*/ 0 h 698641"/>
                    <a:gd name="connsiteX5" fmla="*/ 921519 w 1178410"/>
                    <a:gd name="connsiteY5" fmla="*/ 931 h 698641"/>
                    <a:gd name="connsiteX6" fmla="*/ 1153010 w 1178410"/>
                    <a:gd name="connsiteY6" fmla="*/ 250705 h 698641"/>
                    <a:gd name="connsiteX7" fmla="*/ 1178410 w 1178410"/>
                    <a:gd name="connsiteY7" fmla="*/ 460636 h 698641"/>
                    <a:gd name="connsiteX8" fmla="*/ 930880 w 1178410"/>
                    <a:gd name="connsiteY8" fmla="*/ 698641 h 698641"/>
                    <a:gd name="connsiteX9" fmla="*/ 250705 w 1178410"/>
                    <a:gd name="connsiteY9" fmla="*/ 698641 h 698641"/>
                    <a:gd name="connsiteX10" fmla="*/ 0 w 1178410"/>
                    <a:gd name="connsiteY10" fmla="*/ 451111 h 698641"/>
                    <a:gd name="connsiteX11" fmla="*/ 25400 w 1178410"/>
                    <a:gd name="connsiteY11" fmla="*/ 250705 h 698641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0080 w 1178410"/>
                    <a:gd name="connsiteY4" fmla="*/ 2318 h 700959"/>
                    <a:gd name="connsiteX5" fmla="*/ 9215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60248 h 708184"/>
                    <a:gd name="connsiteX1" fmla="*/ 263405 w 1178410"/>
                    <a:gd name="connsiteY1" fmla="*/ 12718 h 708184"/>
                    <a:gd name="connsiteX2" fmla="*/ 298653 w 1178410"/>
                    <a:gd name="connsiteY2" fmla="*/ 13556 h 708184"/>
                    <a:gd name="connsiteX3" fmla="*/ 584403 w 1178410"/>
                    <a:gd name="connsiteY3" fmla="*/ 131031 h 708184"/>
                    <a:gd name="connsiteX4" fmla="*/ 880080 w 1178410"/>
                    <a:gd name="connsiteY4" fmla="*/ 18 h 708184"/>
                    <a:gd name="connsiteX5" fmla="*/ 921519 w 1178410"/>
                    <a:gd name="connsiteY5" fmla="*/ 7299 h 708184"/>
                    <a:gd name="connsiteX6" fmla="*/ 1153010 w 1178410"/>
                    <a:gd name="connsiteY6" fmla="*/ 260248 h 708184"/>
                    <a:gd name="connsiteX7" fmla="*/ 1178410 w 1178410"/>
                    <a:gd name="connsiteY7" fmla="*/ 470179 h 708184"/>
                    <a:gd name="connsiteX8" fmla="*/ 930880 w 1178410"/>
                    <a:gd name="connsiteY8" fmla="*/ 708184 h 708184"/>
                    <a:gd name="connsiteX9" fmla="*/ 250705 w 1178410"/>
                    <a:gd name="connsiteY9" fmla="*/ 708184 h 708184"/>
                    <a:gd name="connsiteX10" fmla="*/ 0 w 1178410"/>
                    <a:gd name="connsiteY10" fmla="*/ 460654 h 708184"/>
                    <a:gd name="connsiteX11" fmla="*/ 25400 w 1178410"/>
                    <a:gd name="connsiteY11" fmla="*/ 260248 h 708184"/>
                    <a:gd name="connsiteX0" fmla="*/ 25400 w 1178410"/>
                    <a:gd name="connsiteY0" fmla="*/ 253926 h 701862"/>
                    <a:gd name="connsiteX1" fmla="*/ 263405 w 1178410"/>
                    <a:gd name="connsiteY1" fmla="*/ 6396 h 701862"/>
                    <a:gd name="connsiteX2" fmla="*/ 298653 w 1178410"/>
                    <a:gd name="connsiteY2" fmla="*/ 7234 h 701862"/>
                    <a:gd name="connsiteX3" fmla="*/ 584403 w 1178410"/>
                    <a:gd name="connsiteY3" fmla="*/ 124709 h 701862"/>
                    <a:gd name="connsiteX4" fmla="*/ 880080 w 1178410"/>
                    <a:gd name="connsiteY4" fmla="*/ 46 h 701862"/>
                    <a:gd name="connsiteX5" fmla="*/ 921519 w 1178410"/>
                    <a:gd name="connsiteY5" fmla="*/ 977 h 701862"/>
                    <a:gd name="connsiteX6" fmla="*/ 1153010 w 1178410"/>
                    <a:gd name="connsiteY6" fmla="*/ 253926 h 701862"/>
                    <a:gd name="connsiteX7" fmla="*/ 1178410 w 1178410"/>
                    <a:gd name="connsiteY7" fmla="*/ 463857 h 701862"/>
                    <a:gd name="connsiteX8" fmla="*/ 930880 w 1178410"/>
                    <a:gd name="connsiteY8" fmla="*/ 701862 h 701862"/>
                    <a:gd name="connsiteX9" fmla="*/ 250705 w 1178410"/>
                    <a:gd name="connsiteY9" fmla="*/ 701862 h 701862"/>
                    <a:gd name="connsiteX10" fmla="*/ 0 w 1178410"/>
                    <a:gd name="connsiteY10" fmla="*/ 454332 h 701862"/>
                    <a:gd name="connsiteX11" fmla="*/ 25400 w 1178410"/>
                    <a:gd name="connsiteY11" fmla="*/ 253926 h 701862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0751 h 698687"/>
                    <a:gd name="connsiteX1" fmla="*/ 263405 w 1178410"/>
                    <a:gd name="connsiteY1" fmla="*/ 3221 h 698687"/>
                    <a:gd name="connsiteX2" fmla="*/ 298653 w 1178410"/>
                    <a:gd name="connsiteY2" fmla="*/ 4059 h 698687"/>
                    <a:gd name="connsiteX3" fmla="*/ 584403 w 1178410"/>
                    <a:gd name="connsiteY3" fmla="*/ 121534 h 698687"/>
                    <a:gd name="connsiteX4" fmla="*/ 880080 w 1178410"/>
                    <a:gd name="connsiteY4" fmla="*/ 46 h 698687"/>
                    <a:gd name="connsiteX5" fmla="*/ 921519 w 1178410"/>
                    <a:gd name="connsiteY5" fmla="*/ 977 h 698687"/>
                    <a:gd name="connsiteX6" fmla="*/ 1153010 w 1178410"/>
                    <a:gd name="connsiteY6" fmla="*/ 250751 h 698687"/>
                    <a:gd name="connsiteX7" fmla="*/ 1178410 w 1178410"/>
                    <a:gd name="connsiteY7" fmla="*/ 460682 h 698687"/>
                    <a:gd name="connsiteX8" fmla="*/ 930880 w 1178410"/>
                    <a:gd name="connsiteY8" fmla="*/ 698687 h 698687"/>
                    <a:gd name="connsiteX9" fmla="*/ 250705 w 1178410"/>
                    <a:gd name="connsiteY9" fmla="*/ 698687 h 698687"/>
                    <a:gd name="connsiteX10" fmla="*/ 0 w 1178410"/>
                    <a:gd name="connsiteY10" fmla="*/ 451157 h 698687"/>
                    <a:gd name="connsiteX11" fmla="*/ 25400 w 1178410"/>
                    <a:gd name="connsiteY11" fmla="*/ 250751 h 698687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08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6430 w 1178410"/>
                    <a:gd name="connsiteY4" fmla="*/ 2244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50750 h 698686"/>
                    <a:gd name="connsiteX1" fmla="*/ 263405 w 1178410"/>
                    <a:gd name="connsiteY1" fmla="*/ 3220 h 698686"/>
                    <a:gd name="connsiteX2" fmla="*/ 298653 w 1178410"/>
                    <a:gd name="connsiteY2" fmla="*/ 4058 h 698686"/>
                    <a:gd name="connsiteX3" fmla="*/ 584403 w 1178410"/>
                    <a:gd name="connsiteY3" fmla="*/ 121533 h 698686"/>
                    <a:gd name="connsiteX4" fmla="*/ 889605 w 1178410"/>
                    <a:gd name="connsiteY4" fmla="*/ 45 h 698686"/>
                    <a:gd name="connsiteX5" fmla="*/ 921519 w 1178410"/>
                    <a:gd name="connsiteY5" fmla="*/ 976 h 698686"/>
                    <a:gd name="connsiteX6" fmla="*/ 1153010 w 1178410"/>
                    <a:gd name="connsiteY6" fmla="*/ 250750 h 698686"/>
                    <a:gd name="connsiteX7" fmla="*/ 1178410 w 1178410"/>
                    <a:gd name="connsiteY7" fmla="*/ 460681 h 698686"/>
                    <a:gd name="connsiteX8" fmla="*/ 930880 w 1178410"/>
                    <a:gd name="connsiteY8" fmla="*/ 698686 h 698686"/>
                    <a:gd name="connsiteX9" fmla="*/ 250705 w 1178410"/>
                    <a:gd name="connsiteY9" fmla="*/ 698686 h 698686"/>
                    <a:gd name="connsiteX10" fmla="*/ 0 w 1178410"/>
                    <a:gd name="connsiteY10" fmla="*/ 451156 h 698686"/>
                    <a:gd name="connsiteX11" fmla="*/ 25400 w 1178410"/>
                    <a:gd name="connsiteY11" fmla="*/ 250750 h 698686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38805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86430 w 1178410"/>
                    <a:gd name="connsiteY4" fmla="*/ 5452 h 697743"/>
                    <a:gd name="connsiteX5" fmla="*/ 9215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1044 w 1178410"/>
                    <a:gd name="connsiteY5" fmla="*/ 728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3175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74 h 695510"/>
                    <a:gd name="connsiteX1" fmla="*/ 263405 w 1178410"/>
                    <a:gd name="connsiteY1" fmla="*/ 44 h 695510"/>
                    <a:gd name="connsiteX2" fmla="*/ 298653 w 1178410"/>
                    <a:gd name="connsiteY2" fmla="*/ 882 h 695510"/>
                    <a:gd name="connsiteX3" fmla="*/ 584403 w 1178410"/>
                    <a:gd name="connsiteY3" fmla="*/ 118357 h 695510"/>
                    <a:gd name="connsiteX4" fmla="*/ 940405 w 1178410"/>
                    <a:gd name="connsiteY4" fmla="*/ 44 h 695510"/>
                    <a:gd name="connsiteX5" fmla="*/ 934219 w 1178410"/>
                    <a:gd name="connsiteY5" fmla="*/ 4150 h 695510"/>
                    <a:gd name="connsiteX6" fmla="*/ 1153010 w 1178410"/>
                    <a:gd name="connsiteY6" fmla="*/ 247574 h 695510"/>
                    <a:gd name="connsiteX7" fmla="*/ 1178410 w 1178410"/>
                    <a:gd name="connsiteY7" fmla="*/ 457505 h 695510"/>
                    <a:gd name="connsiteX8" fmla="*/ 930880 w 1178410"/>
                    <a:gd name="connsiteY8" fmla="*/ 695510 h 695510"/>
                    <a:gd name="connsiteX9" fmla="*/ 250705 w 1178410"/>
                    <a:gd name="connsiteY9" fmla="*/ 695510 h 695510"/>
                    <a:gd name="connsiteX10" fmla="*/ 0 w 1178410"/>
                    <a:gd name="connsiteY10" fmla="*/ 447980 h 695510"/>
                    <a:gd name="connsiteX11" fmla="*/ 25400 w 1178410"/>
                    <a:gd name="connsiteY11" fmla="*/ 247574 h 695510"/>
                    <a:gd name="connsiteX0" fmla="*/ 25400 w 1178410"/>
                    <a:gd name="connsiteY0" fmla="*/ 247679 h 695615"/>
                    <a:gd name="connsiteX1" fmla="*/ 263405 w 1178410"/>
                    <a:gd name="connsiteY1" fmla="*/ 149 h 695615"/>
                    <a:gd name="connsiteX2" fmla="*/ 298653 w 1178410"/>
                    <a:gd name="connsiteY2" fmla="*/ 987 h 695615"/>
                    <a:gd name="connsiteX3" fmla="*/ 584403 w 1178410"/>
                    <a:gd name="connsiteY3" fmla="*/ 118462 h 695615"/>
                    <a:gd name="connsiteX4" fmla="*/ 940405 w 1178410"/>
                    <a:gd name="connsiteY4" fmla="*/ 149 h 695615"/>
                    <a:gd name="connsiteX5" fmla="*/ 943744 w 1178410"/>
                    <a:gd name="connsiteY5" fmla="*/ 1080 h 695615"/>
                    <a:gd name="connsiteX6" fmla="*/ 1153010 w 1178410"/>
                    <a:gd name="connsiteY6" fmla="*/ 247679 h 695615"/>
                    <a:gd name="connsiteX7" fmla="*/ 1178410 w 1178410"/>
                    <a:gd name="connsiteY7" fmla="*/ 457610 h 695615"/>
                    <a:gd name="connsiteX8" fmla="*/ 930880 w 1178410"/>
                    <a:gd name="connsiteY8" fmla="*/ 695615 h 695615"/>
                    <a:gd name="connsiteX9" fmla="*/ 250705 w 1178410"/>
                    <a:gd name="connsiteY9" fmla="*/ 695615 h 695615"/>
                    <a:gd name="connsiteX10" fmla="*/ 0 w 1178410"/>
                    <a:gd name="connsiteY10" fmla="*/ 448085 h 695615"/>
                    <a:gd name="connsiteX11" fmla="*/ 25400 w 1178410"/>
                    <a:gd name="connsiteY11" fmla="*/ 247679 h 695615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880244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978669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7680 h 695616"/>
                    <a:gd name="connsiteX1" fmla="*/ 263405 w 1178410"/>
                    <a:gd name="connsiteY1" fmla="*/ 150 h 695616"/>
                    <a:gd name="connsiteX2" fmla="*/ 298653 w 1178410"/>
                    <a:gd name="connsiteY2" fmla="*/ 988 h 695616"/>
                    <a:gd name="connsiteX3" fmla="*/ 584403 w 1178410"/>
                    <a:gd name="connsiteY3" fmla="*/ 118463 h 695616"/>
                    <a:gd name="connsiteX4" fmla="*/ 940405 w 1178410"/>
                    <a:gd name="connsiteY4" fmla="*/ 150 h 695616"/>
                    <a:gd name="connsiteX5" fmla="*/ 969144 w 1178410"/>
                    <a:gd name="connsiteY5" fmla="*/ 1081 h 695616"/>
                    <a:gd name="connsiteX6" fmla="*/ 1153010 w 1178410"/>
                    <a:gd name="connsiteY6" fmla="*/ 247680 h 695616"/>
                    <a:gd name="connsiteX7" fmla="*/ 1178410 w 1178410"/>
                    <a:gd name="connsiteY7" fmla="*/ 457611 h 695616"/>
                    <a:gd name="connsiteX8" fmla="*/ 930880 w 1178410"/>
                    <a:gd name="connsiteY8" fmla="*/ 695616 h 695616"/>
                    <a:gd name="connsiteX9" fmla="*/ 250705 w 1178410"/>
                    <a:gd name="connsiteY9" fmla="*/ 695616 h 695616"/>
                    <a:gd name="connsiteX10" fmla="*/ 0 w 1178410"/>
                    <a:gd name="connsiteY10" fmla="*/ 448086 h 695616"/>
                    <a:gd name="connsiteX11" fmla="*/ 25400 w 1178410"/>
                    <a:gd name="connsiteY11" fmla="*/ 247680 h 69561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32455 w 1178410"/>
                    <a:gd name="connsiteY4" fmla="*/ 3175 h 695466"/>
                    <a:gd name="connsiteX5" fmla="*/ 969144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32455 w 1178410"/>
                    <a:gd name="connsiteY4" fmla="*/ 5452 h 697743"/>
                    <a:gd name="connsiteX5" fmla="*/ 9342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7690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849 h 697785"/>
                    <a:gd name="connsiteX1" fmla="*/ 263405 w 1178410"/>
                    <a:gd name="connsiteY1" fmla="*/ 2319 h 697785"/>
                    <a:gd name="connsiteX2" fmla="*/ 298653 w 1178410"/>
                    <a:gd name="connsiteY2" fmla="*/ 3157 h 697785"/>
                    <a:gd name="connsiteX3" fmla="*/ 584403 w 1178410"/>
                    <a:gd name="connsiteY3" fmla="*/ 120632 h 697785"/>
                    <a:gd name="connsiteX4" fmla="*/ 883255 w 1178410"/>
                    <a:gd name="connsiteY4" fmla="*/ 2319 h 697785"/>
                    <a:gd name="connsiteX5" fmla="*/ 934219 w 1178410"/>
                    <a:gd name="connsiteY5" fmla="*/ 75 h 697785"/>
                    <a:gd name="connsiteX6" fmla="*/ 1153010 w 1178410"/>
                    <a:gd name="connsiteY6" fmla="*/ 249849 h 697785"/>
                    <a:gd name="connsiteX7" fmla="*/ 1178410 w 1178410"/>
                    <a:gd name="connsiteY7" fmla="*/ 459780 h 697785"/>
                    <a:gd name="connsiteX8" fmla="*/ 930880 w 1178410"/>
                    <a:gd name="connsiteY8" fmla="*/ 697785 h 697785"/>
                    <a:gd name="connsiteX9" fmla="*/ 250705 w 1178410"/>
                    <a:gd name="connsiteY9" fmla="*/ 697785 h 697785"/>
                    <a:gd name="connsiteX10" fmla="*/ 0 w 1178410"/>
                    <a:gd name="connsiteY10" fmla="*/ 450255 h 697785"/>
                    <a:gd name="connsiteX11" fmla="*/ 25400 w 1178410"/>
                    <a:gd name="connsiteY11" fmla="*/ 249849 h 697785"/>
                    <a:gd name="connsiteX0" fmla="*/ 25400 w 1178410"/>
                    <a:gd name="connsiteY0" fmla="*/ 257080 h 705016"/>
                    <a:gd name="connsiteX1" fmla="*/ 263405 w 1178410"/>
                    <a:gd name="connsiteY1" fmla="*/ 9550 h 705016"/>
                    <a:gd name="connsiteX2" fmla="*/ 298653 w 1178410"/>
                    <a:gd name="connsiteY2" fmla="*/ 10388 h 705016"/>
                    <a:gd name="connsiteX3" fmla="*/ 584403 w 1178410"/>
                    <a:gd name="connsiteY3" fmla="*/ 127863 h 705016"/>
                    <a:gd name="connsiteX4" fmla="*/ 883255 w 1178410"/>
                    <a:gd name="connsiteY4" fmla="*/ 25 h 705016"/>
                    <a:gd name="connsiteX5" fmla="*/ 934219 w 1178410"/>
                    <a:gd name="connsiteY5" fmla="*/ 7306 h 705016"/>
                    <a:gd name="connsiteX6" fmla="*/ 1153010 w 1178410"/>
                    <a:gd name="connsiteY6" fmla="*/ 257080 h 705016"/>
                    <a:gd name="connsiteX7" fmla="*/ 1178410 w 1178410"/>
                    <a:gd name="connsiteY7" fmla="*/ 467011 h 705016"/>
                    <a:gd name="connsiteX8" fmla="*/ 930880 w 1178410"/>
                    <a:gd name="connsiteY8" fmla="*/ 705016 h 705016"/>
                    <a:gd name="connsiteX9" fmla="*/ 250705 w 1178410"/>
                    <a:gd name="connsiteY9" fmla="*/ 705016 h 705016"/>
                    <a:gd name="connsiteX10" fmla="*/ 0 w 1178410"/>
                    <a:gd name="connsiteY10" fmla="*/ 457486 h 705016"/>
                    <a:gd name="connsiteX11" fmla="*/ 25400 w 1178410"/>
                    <a:gd name="connsiteY11" fmla="*/ 257080 h 705016"/>
                    <a:gd name="connsiteX0" fmla="*/ 25400 w 1178410"/>
                    <a:gd name="connsiteY0" fmla="*/ 249791 h 697727"/>
                    <a:gd name="connsiteX1" fmla="*/ 263405 w 1178410"/>
                    <a:gd name="connsiteY1" fmla="*/ 2261 h 697727"/>
                    <a:gd name="connsiteX2" fmla="*/ 298653 w 1178410"/>
                    <a:gd name="connsiteY2" fmla="*/ 3099 h 697727"/>
                    <a:gd name="connsiteX3" fmla="*/ 584403 w 1178410"/>
                    <a:gd name="connsiteY3" fmla="*/ 120574 h 697727"/>
                    <a:gd name="connsiteX4" fmla="*/ 883255 w 1178410"/>
                    <a:gd name="connsiteY4" fmla="*/ 11786 h 697727"/>
                    <a:gd name="connsiteX5" fmla="*/ 934219 w 1178410"/>
                    <a:gd name="connsiteY5" fmla="*/ 17 h 697727"/>
                    <a:gd name="connsiteX6" fmla="*/ 1153010 w 1178410"/>
                    <a:gd name="connsiteY6" fmla="*/ 249791 h 697727"/>
                    <a:gd name="connsiteX7" fmla="*/ 1178410 w 1178410"/>
                    <a:gd name="connsiteY7" fmla="*/ 459722 h 697727"/>
                    <a:gd name="connsiteX8" fmla="*/ 930880 w 1178410"/>
                    <a:gd name="connsiteY8" fmla="*/ 697727 h 697727"/>
                    <a:gd name="connsiteX9" fmla="*/ 250705 w 1178410"/>
                    <a:gd name="connsiteY9" fmla="*/ 697727 h 697727"/>
                    <a:gd name="connsiteX10" fmla="*/ 0 w 1178410"/>
                    <a:gd name="connsiteY10" fmla="*/ 450197 h 697727"/>
                    <a:gd name="connsiteX11" fmla="*/ 25400 w 1178410"/>
                    <a:gd name="connsiteY11" fmla="*/ 249791 h 697727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6430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6430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960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325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5326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342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88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24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405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5140 h 703076"/>
                    <a:gd name="connsiteX1" fmla="*/ 263405 w 1178410"/>
                    <a:gd name="connsiteY1" fmla="*/ 7610 h 703076"/>
                    <a:gd name="connsiteX2" fmla="*/ 298653 w 1178410"/>
                    <a:gd name="connsiteY2" fmla="*/ 8448 h 703076"/>
                    <a:gd name="connsiteX3" fmla="*/ 584403 w 1178410"/>
                    <a:gd name="connsiteY3" fmla="*/ 125923 h 703076"/>
                    <a:gd name="connsiteX4" fmla="*/ 940569 w 1178410"/>
                    <a:gd name="connsiteY4" fmla="*/ 2191 h 703076"/>
                    <a:gd name="connsiteX5" fmla="*/ 1153010 w 1178410"/>
                    <a:gd name="connsiteY5" fmla="*/ 255140 h 703076"/>
                    <a:gd name="connsiteX6" fmla="*/ 1178410 w 1178410"/>
                    <a:gd name="connsiteY6" fmla="*/ 465071 h 703076"/>
                    <a:gd name="connsiteX7" fmla="*/ 930880 w 1178410"/>
                    <a:gd name="connsiteY7" fmla="*/ 703076 h 703076"/>
                    <a:gd name="connsiteX8" fmla="*/ 250705 w 1178410"/>
                    <a:gd name="connsiteY8" fmla="*/ 703076 h 703076"/>
                    <a:gd name="connsiteX9" fmla="*/ 0 w 1178410"/>
                    <a:gd name="connsiteY9" fmla="*/ 455546 h 703076"/>
                    <a:gd name="connsiteX10" fmla="*/ 25400 w 1178410"/>
                    <a:gd name="connsiteY10" fmla="*/ 255140 h 703076"/>
                    <a:gd name="connsiteX0" fmla="*/ 25400 w 1178410"/>
                    <a:gd name="connsiteY0" fmla="*/ 277920 h 725856"/>
                    <a:gd name="connsiteX1" fmla="*/ 263405 w 1178410"/>
                    <a:gd name="connsiteY1" fmla="*/ 30390 h 725856"/>
                    <a:gd name="connsiteX2" fmla="*/ 298653 w 1178410"/>
                    <a:gd name="connsiteY2" fmla="*/ 31228 h 725856"/>
                    <a:gd name="connsiteX3" fmla="*/ 584403 w 1178410"/>
                    <a:gd name="connsiteY3" fmla="*/ 148703 h 725856"/>
                    <a:gd name="connsiteX4" fmla="*/ 911994 w 1178410"/>
                    <a:gd name="connsiteY4" fmla="*/ 23291 h 725856"/>
                    <a:gd name="connsiteX5" fmla="*/ 940569 w 1178410"/>
                    <a:gd name="connsiteY5" fmla="*/ 24971 h 725856"/>
                    <a:gd name="connsiteX6" fmla="*/ 1153010 w 1178410"/>
                    <a:gd name="connsiteY6" fmla="*/ 277920 h 725856"/>
                    <a:gd name="connsiteX7" fmla="*/ 1178410 w 1178410"/>
                    <a:gd name="connsiteY7" fmla="*/ 487851 h 725856"/>
                    <a:gd name="connsiteX8" fmla="*/ 930880 w 1178410"/>
                    <a:gd name="connsiteY8" fmla="*/ 725856 h 725856"/>
                    <a:gd name="connsiteX9" fmla="*/ 250705 w 1178410"/>
                    <a:gd name="connsiteY9" fmla="*/ 725856 h 725856"/>
                    <a:gd name="connsiteX10" fmla="*/ 0 w 1178410"/>
                    <a:gd name="connsiteY10" fmla="*/ 478326 h 725856"/>
                    <a:gd name="connsiteX11" fmla="*/ 25400 w 1178410"/>
                    <a:gd name="connsiteY11" fmla="*/ 277920 h 725856"/>
                    <a:gd name="connsiteX0" fmla="*/ 25400 w 1178410"/>
                    <a:gd name="connsiteY0" fmla="*/ 276708 h 724644"/>
                    <a:gd name="connsiteX1" fmla="*/ 263405 w 1178410"/>
                    <a:gd name="connsiteY1" fmla="*/ 29178 h 724644"/>
                    <a:gd name="connsiteX2" fmla="*/ 298653 w 1178410"/>
                    <a:gd name="connsiteY2" fmla="*/ 30016 h 724644"/>
                    <a:gd name="connsiteX3" fmla="*/ 584403 w 1178410"/>
                    <a:gd name="connsiteY3" fmla="*/ 147491 h 724644"/>
                    <a:gd name="connsiteX4" fmla="*/ 905644 w 1178410"/>
                    <a:gd name="connsiteY4" fmla="*/ 25254 h 724644"/>
                    <a:gd name="connsiteX5" fmla="*/ 940569 w 1178410"/>
                    <a:gd name="connsiteY5" fmla="*/ 23759 h 724644"/>
                    <a:gd name="connsiteX6" fmla="*/ 1153010 w 1178410"/>
                    <a:gd name="connsiteY6" fmla="*/ 276708 h 724644"/>
                    <a:gd name="connsiteX7" fmla="*/ 1178410 w 1178410"/>
                    <a:gd name="connsiteY7" fmla="*/ 486639 h 724644"/>
                    <a:gd name="connsiteX8" fmla="*/ 930880 w 1178410"/>
                    <a:gd name="connsiteY8" fmla="*/ 724644 h 724644"/>
                    <a:gd name="connsiteX9" fmla="*/ 250705 w 1178410"/>
                    <a:gd name="connsiteY9" fmla="*/ 724644 h 724644"/>
                    <a:gd name="connsiteX10" fmla="*/ 0 w 1178410"/>
                    <a:gd name="connsiteY10" fmla="*/ 477114 h 724644"/>
                    <a:gd name="connsiteX11" fmla="*/ 25400 w 1178410"/>
                    <a:gd name="connsiteY11" fmla="*/ 276708 h 72464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905644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889769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1091 h 719027"/>
                    <a:gd name="connsiteX1" fmla="*/ 263405 w 1178410"/>
                    <a:gd name="connsiteY1" fmla="*/ 23561 h 719027"/>
                    <a:gd name="connsiteX2" fmla="*/ 298653 w 1178410"/>
                    <a:gd name="connsiteY2" fmla="*/ 24399 h 719027"/>
                    <a:gd name="connsiteX3" fmla="*/ 584403 w 1178410"/>
                    <a:gd name="connsiteY3" fmla="*/ 141874 h 719027"/>
                    <a:gd name="connsiteX4" fmla="*/ 889769 w 1178410"/>
                    <a:gd name="connsiteY4" fmla="*/ 19637 h 719027"/>
                    <a:gd name="connsiteX5" fmla="*/ 940569 w 1178410"/>
                    <a:gd name="connsiteY5" fmla="*/ 18142 h 719027"/>
                    <a:gd name="connsiteX6" fmla="*/ 1153010 w 1178410"/>
                    <a:gd name="connsiteY6" fmla="*/ 271091 h 719027"/>
                    <a:gd name="connsiteX7" fmla="*/ 1178410 w 1178410"/>
                    <a:gd name="connsiteY7" fmla="*/ 481022 h 719027"/>
                    <a:gd name="connsiteX8" fmla="*/ 930880 w 1178410"/>
                    <a:gd name="connsiteY8" fmla="*/ 719027 h 719027"/>
                    <a:gd name="connsiteX9" fmla="*/ 250705 w 1178410"/>
                    <a:gd name="connsiteY9" fmla="*/ 719027 h 719027"/>
                    <a:gd name="connsiteX10" fmla="*/ 0 w 1178410"/>
                    <a:gd name="connsiteY10" fmla="*/ 471497 h 719027"/>
                    <a:gd name="connsiteX11" fmla="*/ 25400 w 1178410"/>
                    <a:gd name="connsiteY11" fmla="*/ 271091 h 719027"/>
                    <a:gd name="connsiteX0" fmla="*/ 25400 w 1178410"/>
                    <a:gd name="connsiteY0" fmla="*/ 253153 h 701089"/>
                    <a:gd name="connsiteX1" fmla="*/ 263405 w 1178410"/>
                    <a:gd name="connsiteY1" fmla="*/ 5623 h 701089"/>
                    <a:gd name="connsiteX2" fmla="*/ 298653 w 1178410"/>
                    <a:gd name="connsiteY2" fmla="*/ 6461 h 701089"/>
                    <a:gd name="connsiteX3" fmla="*/ 584403 w 1178410"/>
                    <a:gd name="connsiteY3" fmla="*/ 123936 h 701089"/>
                    <a:gd name="connsiteX4" fmla="*/ 889769 w 1178410"/>
                    <a:gd name="connsiteY4" fmla="*/ 1699 h 701089"/>
                    <a:gd name="connsiteX5" fmla="*/ 940569 w 1178410"/>
                    <a:gd name="connsiteY5" fmla="*/ 204 h 701089"/>
                    <a:gd name="connsiteX6" fmla="*/ 1153010 w 1178410"/>
                    <a:gd name="connsiteY6" fmla="*/ 253153 h 701089"/>
                    <a:gd name="connsiteX7" fmla="*/ 1178410 w 1178410"/>
                    <a:gd name="connsiteY7" fmla="*/ 463084 h 701089"/>
                    <a:gd name="connsiteX8" fmla="*/ 930880 w 1178410"/>
                    <a:gd name="connsiteY8" fmla="*/ 701089 h 701089"/>
                    <a:gd name="connsiteX9" fmla="*/ 250705 w 1178410"/>
                    <a:gd name="connsiteY9" fmla="*/ 701089 h 701089"/>
                    <a:gd name="connsiteX10" fmla="*/ 0 w 1178410"/>
                    <a:gd name="connsiteY10" fmla="*/ 453559 h 701089"/>
                    <a:gd name="connsiteX11" fmla="*/ 25400 w 1178410"/>
                    <a:gd name="connsiteY11" fmla="*/ 253153 h 70108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1454 h 699390"/>
                    <a:gd name="connsiteX1" fmla="*/ 263405 w 1178410"/>
                    <a:gd name="connsiteY1" fmla="*/ 3924 h 699390"/>
                    <a:gd name="connsiteX2" fmla="*/ 298653 w 1178410"/>
                    <a:gd name="connsiteY2" fmla="*/ 4762 h 699390"/>
                    <a:gd name="connsiteX3" fmla="*/ 584403 w 1178410"/>
                    <a:gd name="connsiteY3" fmla="*/ 122237 h 699390"/>
                    <a:gd name="connsiteX4" fmla="*/ 889769 w 1178410"/>
                    <a:gd name="connsiteY4" fmla="*/ 0 h 699390"/>
                    <a:gd name="connsiteX5" fmla="*/ 940569 w 1178410"/>
                    <a:gd name="connsiteY5" fmla="*/ 1680 h 699390"/>
                    <a:gd name="connsiteX6" fmla="*/ 1153010 w 1178410"/>
                    <a:gd name="connsiteY6" fmla="*/ 251454 h 699390"/>
                    <a:gd name="connsiteX7" fmla="*/ 1178410 w 1178410"/>
                    <a:gd name="connsiteY7" fmla="*/ 461385 h 699390"/>
                    <a:gd name="connsiteX8" fmla="*/ 930880 w 1178410"/>
                    <a:gd name="connsiteY8" fmla="*/ 699390 h 699390"/>
                    <a:gd name="connsiteX9" fmla="*/ 250705 w 1178410"/>
                    <a:gd name="connsiteY9" fmla="*/ 699390 h 699390"/>
                    <a:gd name="connsiteX10" fmla="*/ 0 w 1178410"/>
                    <a:gd name="connsiteY10" fmla="*/ 451860 h 699390"/>
                    <a:gd name="connsiteX11" fmla="*/ 25400 w 1178410"/>
                    <a:gd name="connsiteY11" fmla="*/ 251454 h 69939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9769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9605"/>
                    <a:gd name="connsiteY0" fmla="*/ 249774 h 697710"/>
                    <a:gd name="connsiteX1" fmla="*/ 263405 w 1179605"/>
                    <a:gd name="connsiteY1" fmla="*/ 2244 h 697710"/>
                    <a:gd name="connsiteX2" fmla="*/ 311353 w 1179605"/>
                    <a:gd name="connsiteY2" fmla="*/ 3082 h 697710"/>
                    <a:gd name="connsiteX3" fmla="*/ 593928 w 1179605"/>
                    <a:gd name="connsiteY3" fmla="*/ 120557 h 697710"/>
                    <a:gd name="connsiteX4" fmla="*/ 880244 w 1179605"/>
                    <a:gd name="connsiteY4" fmla="*/ 1495 h 697710"/>
                    <a:gd name="connsiteX5" fmla="*/ 927869 w 1179605"/>
                    <a:gd name="connsiteY5" fmla="*/ 0 h 697710"/>
                    <a:gd name="connsiteX6" fmla="*/ 1153010 w 1179605"/>
                    <a:gd name="connsiteY6" fmla="*/ 249774 h 697710"/>
                    <a:gd name="connsiteX7" fmla="*/ 1178410 w 1179605"/>
                    <a:gd name="connsiteY7" fmla="*/ 459705 h 697710"/>
                    <a:gd name="connsiteX8" fmla="*/ 930880 w 1179605"/>
                    <a:gd name="connsiteY8" fmla="*/ 697710 h 697710"/>
                    <a:gd name="connsiteX9" fmla="*/ 250705 w 1179605"/>
                    <a:gd name="connsiteY9" fmla="*/ 697710 h 697710"/>
                    <a:gd name="connsiteX10" fmla="*/ 0 w 1179605"/>
                    <a:gd name="connsiteY10" fmla="*/ 450180 h 697710"/>
                    <a:gd name="connsiteX11" fmla="*/ 28575 w 117960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1828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51151 h 699087"/>
                    <a:gd name="connsiteX1" fmla="*/ 263405 w 1178817"/>
                    <a:gd name="connsiteY1" fmla="*/ 3621 h 699087"/>
                    <a:gd name="connsiteX2" fmla="*/ 305003 w 1178817"/>
                    <a:gd name="connsiteY2" fmla="*/ 4459 h 699087"/>
                    <a:gd name="connsiteX3" fmla="*/ 593928 w 1178817"/>
                    <a:gd name="connsiteY3" fmla="*/ 121934 h 699087"/>
                    <a:gd name="connsiteX4" fmla="*/ 880244 w 1178817"/>
                    <a:gd name="connsiteY4" fmla="*/ 2872 h 699087"/>
                    <a:gd name="connsiteX5" fmla="*/ 927869 w 1178817"/>
                    <a:gd name="connsiteY5" fmla="*/ 1377 h 699087"/>
                    <a:gd name="connsiteX6" fmla="*/ 1153010 w 1178817"/>
                    <a:gd name="connsiteY6" fmla="*/ 251151 h 699087"/>
                    <a:gd name="connsiteX7" fmla="*/ 1178410 w 1178817"/>
                    <a:gd name="connsiteY7" fmla="*/ 461082 h 699087"/>
                    <a:gd name="connsiteX8" fmla="*/ 930880 w 1178817"/>
                    <a:gd name="connsiteY8" fmla="*/ 699087 h 699087"/>
                    <a:gd name="connsiteX9" fmla="*/ 250705 w 1178817"/>
                    <a:gd name="connsiteY9" fmla="*/ 699087 h 699087"/>
                    <a:gd name="connsiteX10" fmla="*/ 0 w 1178817"/>
                    <a:gd name="connsiteY10" fmla="*/ 451557 h 699087"/>
                    <a:gd name="connsiteX11" fmla="*/ 28575 w 1178817"/>
                    <a:gd name="connsiteY11" fmla="*/ 251151 h 699087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5705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817 h 697753"/>
                    <a:gd name="connsiteX1" fmla="*/ 260230 w 1178817"/>
                    <a:gd name="connsiteY1" fmla="*/ 2287 h 697753"/>
                    <a:gd name="connsiteX2" fmla="*/ 305003 w 1178817"/>
                    <a:gd name="connsiteY2" fmla="*/ 3125 h 697753"/>
                    <a:gd name="connsiteX3" fmla="*/ 593928 w 1178817"/>
                    <a:gd name="connsiteY3" fmla="*/ 120600 h 697753"/>
                    <a:gd name="connsiteX4" fmla="*/ 880244 w 1178817"/>
                    <a:gd name="connsiteY4" fmla="*/ 1538 h 697753"/>
                    <a:gd name="connsiteX5" fmla="*/ 927869 w 1178817"/>
                    <a:gd name="connsiteY5" fmla="*/ 43 h 697753"/>
                    <a:gd name="connsiteX6" fmla="*/ 1153010 w 1178817"/>
                    <a:gd name="connsiteY6" fmla="*/ 249817 h 697753"/>
                    <a:gd name="connsiteX7" fmla="*/ 1178410 w 1178817"/>
                    <a:gd name="connsiteY7" fmla="*/ 459748 h 697753"/>
                    <a:gd name="connsiteX8" fmla="*/ 930880 w 1178817"/>
                    <a:gd name="connsiteY8" fmla="*/ 697753 h 697753"/>
                    <a:gd name="connsiteX9" fmla="*/ 250705 w 1178817"/>
                    <a:gd name="connsiteY9" fmla="*/ 697753 h 697753"/>
                    <a:gd name="connsiteX10" fmla="*/ 0 w 1178817"/>
                    <a:gd name="connsiteY10" fmla="*/ 450223 h 697753"/>
                    <a:gd name="connsiteX11" fmla="*/ 28575 w 1178817"/>
                    <a:gd name="connsiteY11" fmla="*/ 249817 h 697753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8577 h 696513"/>
                    <a:gd name="connsiteX1" fmla="*/ 260230 w 1178817"/>
                    <a:gd name="connsiteY1" fmla="*/ 1047 h 696513"/>
                    <a:gd name="connsiteX2" fmla="*/ 305003 w 1178817"/>
                    <a:gd name="connsiteY2" fmla="*/ 1885 h 696513"/>
                    <a:gd name="connsiteX3" fmla="*/ 593928 w 1178817"/>
                    <a:gd name="connsiteY3" fmla="*/ 119360 h 696513"/>
                    <a:gd name="connsiteX4" fmla="*/ 880244 w 1178817"/>
                    <a:gd name="connsiteY4" fmla="*/ 298 h 696513"/>
                    <a:gd name="connsiteX5" fmla="*/ 927869 w 1178817"/>
                    <a:gd name="connsiteY5" fmla="*/ 1978 h 696513"/>
                    <a:gd name="connsiteX6" fmla="*/ 1153010 w 1178817"/>
                    <a:gd name="connsiteY6" fmla="*/ 248577 h 696513"/>
                    <a:gd name="connsiteX7" fmla="*/ 1178410 w 1178817"/>
                    <a:gd name="connsiteY7" fmla="*/ 458508 h 696513"/>
                    <a:gd name="connsiteX8" fmla="*/ 930880 w 1178817"/>
                    <a:gd name="connsiteY8" fmla="*/ 696513 h 696513"/>
                    <a:gd name="connsiteX9" fmla="*/ 250705 w 1178817"/>
                    <a:gd name="connsiteY9" fmla="*/ 696513 h 696513"/>
                    <a:gd name="connsiteX10" fmla="*/ 0 w 1178817"/>
                    <a:gd name="connsiteY10" fmla="*/ 448983 h 696513"/>
                    <a:gd name="connsiteX11" fmla="*/ 28575 w 1178817"/>
                    <a:gd name="connsiteY11" fmla="*/ 248577 h 696513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8576 h 696512"/>
                    <a:gd name="connsiteX1" fmla="*/ 260230 w 1178817"/>
                    <a:gd name="connsiteY1" fmla="*/ 1046 h 696512"/>
                    <a:gd name="connsiteX2" fmla="*/ 305003 w 1178817"/>
                    <a:gd name="connsiteY2" fmla="*/ 1884 h 696512"/>
                    <a:gd name="connsiteX3" fmla="*/ 593928 w 1178817"/>
                    <a:gd name="connsiteY3" fmla="*/ 119359 h 696512"/>
                    <a:gd name="connsiteX4" fmla="*/ 877069 w 1178817"/>
                    <a:gd name="connsiteY4" fmla="*/ 297 h 696512"/>
                    <a:gd name="connsiteX5" fmla="*/ 927869 w 1178817"/>
                    <a:gd name="connsiteY5" fmla="*/ 1977 h 696512"/>
                    <a:gd name="connsiteX6" fmla="*/ 1153010 w 1178817"/>
                    <a:gd name="connsiteY6" fmla="*/ 248576 h 696512"/>
                    <a:gd name="connsiteX7" fmla="*/ 1178410 w 1178817"/>
                    <a:gd name="connsiteY7" fmla="*/ 458507 h 696512"/>
                    <a:gd name="connsiteX8" fmla="*/ 930880 w 1178817"/>
                    <a:gd name="connsiteY8" fmla="*/ 696512 h 696512"/>
                    <a:gd name="connsiteX9" fmla="*/ 250705 w 1178817"/>
                    <a:gd name="connsiteY9" fmla="*/ 696512 h 696512"/>
                    <a:gd name="connsiteX10" fmla="*/ 0 w 1178817"/>
                    <a:gd name="connsiteY10" fmla="*/ 448982 h 696512"/>
                    <a:gd name="connsiteX11" fmla="*/ 28575 w 1178817"/>
                    <a:gd name="connsiteY11" fmla="*/ 248576 h 696512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341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38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222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2225 w 1178817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1661 w 1178253"/>
                    <a:gd name="connsiteY0" fmla="*/ 247530 h 695466"/>
                    <a:gd name="connsiteX1" fmla="*/ 259666 w 1178253"/>
                    <a:gd name="connsiteY1" fmla="*/ 0 h 695466"/>
                    <a:gd name="connsiteX2" fmla="*/ 304439 w 1178253"/>
                    <a:gd name="connsiteY2" fmla="*/ 838 h 695466"/>
                    <a:gd name="connsiteX3" fmla="*/ 593364 w 1178253"/>
                    <a:gd name="connsiteY3" fmla="*/ 118313 h 695466"/>
                    <a:gd name="connsiteX4" fmla="*/ 876505 w 1178253"/>
                    <a:gd name="connsiteY4" fmla="*/ 2426 h 695466"/>
                    <a:gd name="connsiteX5" fmla="*/ 927305 w 1178253"/>
                    <a:gd name="connsiteY5" fmla="*/ 931 h 695466"/>
                    <a:gd name="connsiteX6" fmla="*/ 1152446 w 1178253"/>
                    <a:gd name="connsiteY6" fmla="*/ 247530 h 695466"/>
                    <a:gd name="connsiteX7" fmla="*/ 1177846 w 1178253"/>
                    <a:gd name="connsiteY7" fmla="*/ 457461 h 695466"/>
                    <a:gd name="connsiteX8" fmla="*/ 930316 w 1178253"/>
                    <a:gd name="connsiteY8" fmla="*/ 695466 h 695466"/>
                    <a:gd name="connsiteX9" fmla="*/ 250141 w 1178253"/>
                    <a:gd name="connsiteY9" fmla="*/ 695466 h 695466"/>
                    <a:gd name="connsiteX10" fmla="*/ 2611 w 1178253"/>
                    <a:gd name="connsiteY10" fmla="*/ 470161 h 695466"/>
                    <a:gd name="connsiteX11" fmla="*/ 21661 w 1178253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4476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442 w 1179034"/>
                    <a:gd name="connsiteY0" fmla="*/ 247530 h 695466"/>
                    <a:gd name="connsiteX1" fmla="*/ 260447 w 1179034"/>
                    <a:gd name="connsiteY1" fmla="*/ 0 h 695466"/>
                    <a:gd name="connsiteX2" fmla="*/ 305220 w 1179034"/>
                    <a:gd name="connsiteY2" fmla="*/ 838 h 695466"/>
                    <a:gd name="connsiteX3" fmla="*/ 594145 w 1179034"/>
                    <a:gd name="connsiteY3" fmla="*/ 118313 h 695466"/>
                    <a:gd name="connsiteX4" fmla="*/ 877286 w 1179034"/>
                    <a:gd name="connsiteY4" fmla="*/ 2426 h 695466"/>
                    <a:gd name="connsiteX5" fmla="*/ 928086 w 1179034"/>
                    <a:gd name="connsiteY5" fmla="*/ 931 h 695466"/>
                    <a:gd name="connsiteX6" fmla="*/ 1153227 w 1179034"/>
                    <a:gd name="connsiteY6" fmla="*/ 247530 h 695466"/>
                    <a:gd name="connsiteX7" fmla="*/ 1178627 w 1179034"/>
                    <a:gd name="connsiteY7" fmla="*/ 457461 h 695466"/>
                    <a:gd name="connsiteX8" fmla="*/ 931097 w 1179034"/>
                    <a:gd name="connsiteY8" fmla="*/ 695466 h 695466"/>
                    <a:gd name="connsiteX9" fmla="*/ 250922 w 1179034"/>
                    <a:gd name="connsiteY9" fmla="*/ 695466 h 695466"/>
                    <a:gd name="connsiteX10" fmla="*/ 217 w 1179034"/>
                    <a:gd name="connsiteY10" fmla="*/ 454286 h 695466"/>
                    <a:gd name="connsiteX11" fmla="*/ 22442 w 1179034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8701 w 1178943"/>
                    <a:gd name="connsiteY0" fmla="*/ 247530 h 695466"/>
                    <a:gd name="connsiteX1" fmla="*/ 260356 w 1178943"/>
                    <a:gd name="connsiteY1" fmla="*/ 0 h 695466"/>
                    <a:gd name="connsiteX2" fmla="*/ 305129 w 1178943"/>
                    <a:gd name="connsiteY2" fmla="*/ 838 h 695466"/>
                    <a:gd name="connsiteX3" fmla="*/ 594054 w 1178943"/>
                    <a:gd name="connsiteY3" fmla="*/ 118313 h 695466"/>
                    <a:gd name="connsiteX4" fmla="*/ 877195 w 1178943"/>
                    <a:gd name="connsiteY4" fmla="*/ 2426 h 695466"/>
                    <a:gd name="connsiteX5" fmla="*/ 927995 w 1178943"/>
                    <a:gd name="connsiteY5" fmla="*/ 931 h 695466"/>
                    <a:gd name="connsiteX6" fmla="*/ 1153136 w 1178943"/>
                    <a:gd name="connsiteY6" fmla="*/ 247530 h 695466"/>
                    <a:gd name="connsiteX7" fmla="*/ 1178536 w 1178943"/>
                    <a:gd name="connsiteY7" fmla="*/ 457461 h 695466"/>
                    <a:gd name="connsiteX8" fmla="*/ 931006 w 1178943"/>
                    <a:gd name="connsiteY8" fmla="*/ 695466 h 695466"/>
                    <a:gd name="connsiteX9" fmla="*/ 250831 w 1178943"/>
                    <a:gd name="connsiteY9" fmla="*/ 695466 h 695466"/>
                    <a:gd name="connsiteX10" fmla="*/ 126 w 1178943"/>
                    <a:gd name="connsiteY10" fmla="*/ 454286 h 695466"/>
                    <a:gd name="connsiteX11" fmla="*/ 28701 w 1178943"/>
                    <a:gd name="connsiteY11" fmla="*/ 247530 h 695466"/>
                    <a:gd name="connsiteX0" fmla="*/ 25611 w 1175853"/>
                    <a:gd name="connsiteY0" fmla="*/ 247530 h 695466"/>
                    <a:gd name="connsiteX1" fmla="*/ 257266 w 1175853"/>
                    <a:gd name="connsiteY1" fmla="*/ 0 h 695466"/>
                    <a:gd name="connsiteX2" fmla="*/ 302039 w 1175853"/>
                    <a:gd name="connsiteY2" fmla="*/ 838 h 695466"/>
                    <a:gd name="connsiteX3" fmla="*/ 590964 w 1175853"/>
                    <a:gd name="connsiteY3" fmla="*/ 118313 h 695466"/>
                    <a:gd name="connsiteX4" fmla="*/ 874105 w 1175853"/>
                    <a:gd name="connsiteY4" fmla="*/ 2426 h 695466"/>
                    <a:gd name="connsiteX5" fmla="*/ 924905 w 1175853"/>
                    <a:gd name="connsiteY5" fmla="*/ 931 h 695466"/>
                    <a:gd name="connsiteX6" fmla="*/ 1150046 w 1175853"/>
                    <a:gd name="connsiteY6" fmla="*/ 247530 h 695466"/>
                    <a:gd name="connsiteX7" fmla="*/ 1175446 w 1175853"/>
                    <a:gd name="connsiteY7" fmla="*/ 457461 h 695466"/>
                    <a:gd name="connsiteX8" fmla="*/ 927916 w 1175853"/>
                    <a:gd name="connsiteY8" fmla="*/ 695466 h 695466"/>
                    <a:gd name="connsiteX9" fmla="*/ 247741 w 1175853"/>
                    <a:gd name="connsiteY9" fmla="*/ 695466 h 695466"/>
                    <a:gd name="connsiteX10" fmla="*/ 211 w 1175853"/>
                    <a:gd name="connsiteY10" fmla="*/ 454286 h 695466"/>
                    <a:gd name="connsiteX11" fmla="*/ 25611 w 1175853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720521 w 1175642"/>
                    <a:gd name="connsiteY4" fmla="*/ 68168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75642" h="695466">
                      <a:moveTo>
                        <a:pt x="22225" y="247530"/>
                      </a:moveTo>
                      <a:cubicBezTo>
                        <a:pt x="53975" y="98455"/>
                        <a:pt x="158780" y="6350"/>
                        <a:pt x="257055" y="0"/>
                      </a:cubicBezTo>
                      <a:lnTo>
                        <a:pt x="301828" y="838"/>
                      </a:lnTo>
                      <a:cubicBezTo>
                        <a:pt x="336807" y="27436"/>
                        <a:pt x="448869" y="106282"/>
                        <a:pt x="536778" y="115138"/>
                      </a:cubicBezTo>
                      <a:cubicBezTo>
                        <a:pt x="593860" y="116835"/>
                        <a:pt x="574377" y="115528"/>
                        <a:pt x="634796" y="115793"/>
                      </a:cubicBezTo>
                      <a:cubicBezTo>
                        <a:pt x="739665" y="100183"/>
                        <a:pt x="814465" y="42207"/>
                        <a:pt x="873894" y="2426"/>
                      </a:cubicBezTo>
                      <a:cubicBezTo>
                        <a:pt x="907855" y="854"/>
                        <a:pt x="881350" y="2943"/>
                        <a:pt x="924694" y="931"/>
                      </a:cubicBezTo>
                      <a:cubicBezTo>
                        <a:pt x="1018336" y="10965"/>
                        <a:pt x="1113370" y="101592"/>
                        <a:pt x="1149835" y="247530"/>
                      </a:cubicBezTo>
                      <a:cubicBezTo>
                        <a:pt x="1177352" y="374657"/>
                        <a:pt x="1176293" y="374784"/>
                        <a:pt x="1175235" y="457461"/>
                      </a:cubicBezTo>
                      <a:cubicBezTo>
                        <a:pt x="1172060" y="619236"/>
                        <a:pt x="1121230" y="679591"/>
                        <a:pt x="927705" y="695466"/>
                      </a:cubicBezTo>
                      <a:lnTo>
                        <a:pt x="247530" y="695466"/>
                      </a:lnTo>
                      <a:cubicBezTo>
                        <a:pt x="57180" y="679591"/>
                        <a:pt x="3175" y="616061"/>
                        <a:pt x="0" y="454286"/>
                      </a:cubicBezTo>
                      <a:cubicBezTo>
                        <a:pt x="2117" y="381134"/>
                        <a:pt x="1058" y="377832"/>
                        <a:pt x="22225" y="2475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>
                <a:off x="5802158" y="12653204"/>
                <a:ext cx="1192179" cy="1487534"/>
                <a:chOff x="228228" y="10718119"/>
                <a:chExt cx="1192179" cy="1487534"/>
              </a:xfrm>
              <a:solidFill>
                <a:srgbClr val="800000"/>
              </a:solidFill>
            </p:grpSpPr>
            <p:sp>
              <p:nvSpPr>
                <p:cNvPr id="259" name="Oval 220"/>
                <p:cNvSpPr>
                  <a:spLocks noChangeAspect="1"/>
                </p:cNvSpPr>
                <p:nvPr/>
              </p:nvSpPr>
              <p:spPr>
                <a:xfrm>
                  <a:off x="492781" y="11226492"/>
                  <a:ext cx="683034" cy="336985"/>
                </a:xfrm>
                <a:custGeom>
                  <a:avLst/>
                  <a:gdLst>
                    <a:gd name="connsiteX0" fmla="*/ 0 w 680312"/>
                    <a:gd name="connsiteY0" fmla="*/ 340156 h 680312"/>
                    <a:gd name="connsiteX1" fmla="*/ 340156 w 680312"/>
                    <a:gd name="connsiteY1" fmla="*/ 0 h 680312"/>
                    <a:gd name="connsiteX2" fmla="*/ 680312 w 680312"/>
                    <a:gd name="connsiteY2" fmla="*/ 340156 h 680312"/>
                    <a:gd name="connsiteX3" fmla="*/ 340156 w 680312"/>
                    <a:gd name="connsiteY3" fmla="*/ 680312 h 680312"/>
                    <a:gd name="connsiteX4" fmla="*/ 0 w 680312"/>
                    <a:gd name="connsiteY4" fmla="*/ 340156 h 680312"/>
                    <a:gd name="connsiteX0" fmla="*/ 0 w 681848"/>
                    <a:gd name="connsiteY0" fmla="*/ 371589 h 711745"/>
                    <a:gd name="connsiteX1" fmla="*/ 340156 w 681848"/>
                    <a:gd name="connsiteY1" fmla="*/ 31433 h 711745"/>
                    <a:gd name="connsiteX2" fmla="*/ 460828 w 681848"/>
                    <a:gd name="connsiteY2" fmla="*/ 53607 h 711745"/>
                    <a:gd name="connsiteX3" fmla="*/ 680312 w 681848"/>
                    <a:gd name="connsiteY3" fmla="*/ 371589 h 711745"/>
                    <a:gd name="connsiteX4" fmla="*/ 340156 w 681848"/>
                    <a:gd name="connsiteY4" fmla="*/ 711745 h 711745"/>
                    <a:gd name="connsiteX5" fmla="*/ 0 w 681848"/>
                    <a:gd name="connsiteY5" fmla="*/ 371589 h 711745"/>
                    <a:gd name="connsiteX0" fmla="*/ 0 w 681848"/>
                    <a:gd name="connsiteY0" fmla="*/ 373528 h 713684"/>
                    <a:gd name="connsiteX1" fmla="*/ 340156 w 681848"/>
                    <a:gd name="connsiteY1" fmla="*/ 33372 h 713684"/>
                    <a:gd name="connsiteX2" fmla="*/ 460828 w 681848"/>
                    <a:gd name="connsiteY2" fmla="*/ 55546 h 713684"/>
                    <a:gd name="connsiteX3" fmla="*/ 680312 w 681848"/>
                    <a:gd name="connsiteY3" fmla="*/ 373528 h 713684"/>
                    <a:gd name="connsiteX4" fmla="*/ 340156 w 681848"/>
                    <a:gd name="connsiteY4" fmla="*/ 713684 h 713684"/>
                    <a:gd name="connsiteX5" fmla="*/ 0 w 681848"/>
                    <a:gd name="connsiteY5" fmla="*/ 373528 h 713684"/>
                    <a:gd name="connsiteX0" fmla="*/ 0 w 681317"/>
                    <a:gd name="connsiteY0" fmla="*/ 386988 h 727144"/>
                    <a:gd name="connsiteX1" fmla="*/ 340156 w 681317"/>
                    <a:gd name="connsiteY1" fmla="*/ 46832 h 727144"/>
                    <a:gd name="connsiteX2" fmla="*/ 356053 w 681317"/>
                    <a:gd name="connsiteY2" fmla="*/ 43606 h 727144"/>
                    <a:gd name="connsiteX3" fmla="*/ 680312 w 681317"/>
                    <a:gd name="connsiteY3" fmla="*/ 386988 h 727144"/>
                    <a:gd name="connsiteX4" fmla="*/ 340156 w 681317"/>
                    <a:gd name="connsiteY4" fmla="*/ 727144 h 727144"/>
                    <a:gd name="connsiteX5" fmla="*/ 0 w 681317"/>
                    <a:gd name="connsiteY5" fmla="*/ 386988 h 727144"/>
                    <a:gd name="connsiteX0" fmla="*/ 0 w 681317"/>
                    <a:gd name="connsiteY0" fmla="*/ 343382 h 683538"/>
                    <a:gd name="connsiteX1" fmla="*/ 356053 w 681317"/>
                    <a:gd name="connsiteY1" fmla="*/ 0 h 683538"/>
                    <a:gd name="connsiteX2" fmla="*/ 680312 w 681317"/>
                    <a:gd name="connsiteY2" fmla="*/ 343382 h 683538"/>
                    <a:gd name="connsiteX3" fmla="*/ 340156 w 681317"/>
                    <a:gd name="connsiteY3" fmla="*/ 683538 h 683538"/>
                    <a:gd name="connsiteX4" fmla="*/ 0 w 681317"/>
                    <a:gd name="connsiteY4" fmla="*/ 343382 h 683538"/>
                    <a:gd name="connsiteX0" fmla="*/ 3 w 681251"/>
                    <a:gd name="connsiteY0" fmla="*/ 25258 h 365414"/>
                    <a:gd name="connsiteX1" fmla="*/ 333831 w 681251"/>
                    <a:gd name="connsiteY1" fmla="*/ 145426 h 365414"/>
                    <a:gd name="connsiteX2" fmla="*/ 680315 w 681251"/>
                    <a:gd name="connsiteY2" fmla="*/ 25258 h 365414"/>
                    <a:gd name="connsiteX3" fmla="*/ 340159 w 681251"/>
                    <a:gd name="connsiteY3" fmla="*/ 365414 h 365414"/>
                    <a:gd name="connsiteX4" fmla="*/ 3 w 681251"/>
                    <a:gd name="connsiteY4" fmla="*/ 25258 h 365414"/>
                    <a:gd name="connsiteX0" fmla="*/ 3 w 681374"/>
                    <a:gd name="connsiteY0" fmla="*/ 30886 h 371042"/>
                    <a:gd name="connsiteX1" fmla="*/ 333831 w 681374"/>
                    <a:gd name="connsiteY1" fmla="*/ 151054 h 371042"/>
                    <a:gd name="connsiteX2" fmla="*/ 680315 w 681374"/>
                    <a:gd name="connsiteY2" fmla="*/ 30886 h 371042"/>
                    <a:gd name="connsiteX3" fmla="*/ 340159 w 681374"/>
                    <a:gd name="connsiteY3" fmla="*/ 371042 h 371042"/>
                    <a:gd name="connsiteX4" fmla="*/ 3 w 681374"/>
                    <a:gd name="connsiteY4" fmla="*/ 30886 h 371042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987"/>
                    <a:gd name="connsiteY0" fmla="*/ 32183 h 372339"/>
                    <a:gd name="connsiteX1" fmla="*/ 337004 w 681987"/>
                    <a:gd name="connsiteY1" fmla="*/ 222201 h 372339"/>
                    <a:gd name="connsiteX2" fmla="*/ 680313 w 681987"/>
                    <a:gd name="connsiteY2" fmla="*/ 32183 h 372339"/>
                    <a:gd name="connsiteX3" fmla="*/ 340157 w 681987"/>
                    <a:gd name="connsiteY3" fmla="*/ 372339 h 372339"/>
                    <a:gd name="connsiteX4" fmla="*/ 1 w 681987"/>
                    <a:gd name="connsiteY4" fmla="*/ 32183 h 372339"/>
                    <a:gd name="connsiteX0" fmla="*/ 12 w 682121"/>
                    <a:gd name="connsiteY0" fmla="*/ 32183 h 372339"/>
                    <a:gd name="connsiteX1" fmla="*/ 349715 w 682121"/>
                    <a:gd name="connsiteY1" fmla="*/ 222201 h 372339"/>
                    <a:gd name="connsiteX2" fmla="*/ 680324 w 682121"/>
                    <a:gd name="connsiteY2" fmla="*/ 32183 h 372339"/>
                    <a:gd name="connsiteX3" fmla="*/ 340168 w 682121"/>
                    <a:gd name="connsiteY3" fmla="*/ 372339 h 372339"/>
                    <a:gd name="connsiteX4" fmla="*/ 12 w 682121"/>
                    <a:gd name="connsiteY4" fmla="*/ 32183 h 372339"/>
                    <a:gd name="connsiteX0" fmla="*/ 1 w 682016"/>
                    <a:gd name="connsiteY0" fmla="*/ 32183 h 372339"/>
                    <a:gd name="connsiteX1" fmla="*/ 340179 w 682016"/>
                    <a:gd name="connsiteY1" fmla="*/ 222201 h 372339"/>
                    <a:gd name="connsiteX2" fmla="*/ 680313 w 682016"/>
                    <a:gd name="connsiteY2" fmla="*/ 32183 h 372339"/>
                    <a:gd name="connsiteX3" fmla="*/ 340157 w 682016"/>
                    <a:gd name="connsiteY3" fmla="*/ 372339 h 372339"/>
                    <a:gd name="connsiteX4" fmla="*/ 1 w 682016"/>
                    <a:gd name="connsiteY4" fmla="*/ 32183 h 372339"/>
                    <a:gd name="connsiteX0" fmla="*/ 35609 w 717624"/>
                    <a:gd name="connsiteY0" fmla="*/ 32183 h 372475"/>
                    <a:gd name="connsiteX1" fmla="*/ 375787 w 717624"/>
                    <a:gd name="connsiteY1" fmla="*/ 222201 h 372475"/>
                    <a:gd name="connsiteX2" fmla="*/ 715921 w 717624"/>
                    <a:gd name="connsiteY2" fmla="*/ 32183 h 372475"/>
                    <a:gd name="connsiteX3" fmla="*/ 375765 w 717624"/>
                    <a:gd name="connsiteY3" fmla="*/ 372339 h 372475"/>
                    <a:gd name="connsiteX4" fmla="*/ 48762 w 717624"/>
                    <a:gd name="connsiteY4" fmla="*/ 72977 h 372475"/>
                    <a:gd name="connsiteX5" fmla="*/ 35609 w 717624"/>
                    <a:gd name="connsiteY5" fmla="*/ 32183 h 372475"/>
                    <a:gd name="connsiteX0" fmla="*/ 1 w 668863"/>
                    <a:gd name="connsiteY0" fmla="*/ 72977 h 372460"/>
                    <a:gd name="connsiteX1" fmla="*/ 327026 w 668863"/>
                    <a:gd name="connsiteY1" fmla="*/ 222201 h 372460"/>
                    <a:gd name="connsiteX2" fmla="*/ 667160 w 668863"/>
                    <a:gd name="connsiteY2" fmla="*/ 32183 h 372460"/>
                    <a:gd name="connsiteX3" fmla="*/ 327004 w 668863"/>
                    <a:gd name="connsiteY3" fmla="*/ 372339 h 372460"/>
                    <a:gd name="connsiteX4" fmla="*/ 1 w 668863"/>
                    <a:gd name="connsiteY4" fmla="*/ 72977 h 372460"/>
                    <a:gd name="connsiteX0" fmla="*/ 1 w 668863"/>
                    <a:gd name="connsiteY0" fmla="*/ 38052 h 372341"/>
                    <a:gd name="connsiteX1" fmla="*/ 327026 w 668863"/>
                    <a:gd name="connsiteY1" fmla="*/ 222201 h 372341"/>
                    <a:gd name="connsiteX2" fmla="*/ 667160 w 668863"/>
                    <a:gd name="connsiteY2" fmla="*/ 32183 h 372341"/>
                    <a:gd name="connsiteX3" fmla="*/ 327004 w 668863"/>
                    <a:gd name="connsiteY3" fmla="*/ 372339 h 372341"/>
                    <a:gd name="connsiteX4" fmla="*/ 1 w 668863"/>
                    <a:gd name="connsiteY4" fmla="*/ 38052 h 372341"/>
                    <a:gd name="connsiteX0" fmla="*/ 0 w 668862"/>
                    <a:gd name="connsiteY0" fmla="*/ 38052 h 372342"/>
                    <a:gd name="connsiteX1" fmla="*/ 327025 w 668862"/>
                    <a:gd name="connsiteY1" fmla="*/ 222201 h 372342"/>
                    <a:gd name="connsiteX2" fmla="*/ 667159 w 668862"/>
                    <a:gd name="connsiteY2" fmla="*/ 32183 h 372342"/>
                    <a:gd name="connsiteX3" fmla="*/ 327003 w 668862"/>
                    <a:gd name="connsiteY3" fmla="*/ 372339 h 372342"/>
                    <a:gd name="connsiteX4" fmla="*/ 0 w 668862"/>
                    <a:gd name="connsiteY4" fmla="*/ 38052 h 372342"/>
                    <a:gd name="connsiteX0" fmla="*/ 133 w 668995"/>
                    <a:gd name="connsiteY0" fmla="*/ 38052 h 372345"/>
                    <a:gd name="connsiteX1" fmla="*/ 327158 w 668995"/>
                    <a:gd name="connsiteY1" fmla="*/ 222201 h 372345"/>
                    <a:gd name="connsiteX2" fmla="*/ 667292 w 668995"/>
                    <a:gd name="connsiteY2" fmla="*/ 32183 h 372345"/>
                    <a:gd name="connsiteX3" fmla="*/ 327136 w 668995"/>
                    <a:gd name="connsiteY3" fmla="*/ 372339 h 372345"/>
                    <a:gd name="connsiteX4" fmla="*/ 133 w 668995"/>
                    <a:gd name="connsiteY4" fmla="*/ 38052 h 372345"/>
                    <a:gd name="connsiteX0" fmla="*/ 17880 w 686742"/>
                    <a:gd name="connsiteY0" fmla="*/ 38052 h 372340"/>
                    <a:gd name="connsiteX1" fmla="*/ 344905 w 686742"/>
                    <a:gd name="connsiteY1" fmla="*/ 222201 h 372340"/>
                    <a:gd name="connsiteX2" fmla="*/ 685039 w 686742"/>
                    <a:gd name="connsiteY2" fmla="*/ 32183 h 372340"/>
                    <a:gd name="connsiteX3" fmla="*/ 344883 w 686742"/>
                    <a:gd name="connsiteY3" fmla="*/ 372339 h 372340"/>
                    <a:gd name="connsiteX4" fmla="*/ 17880 w 686742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7525 w 706387"/>
                    <a:gd name="connsiteY0" fmla="*/ 38052 h 372340"/>
                    <a:gd name="connsiteX1" fmla="*/ 364550 w 706387"/>
                    <a:gd name="connsiteY1" fmla="*/ 222201 h 372340"/>
                    <a:gd name="connsiteX2" fmla="*/ 704684 w 706387"/>
                    <a:gd name="connsiteY2" fmla="*/ 32183 h 372340"/>
                    <a:gd name="connsiteX3" fmla="*/ 364528 w 706387"/>
                    <a:gd name="connsiteY3" fmla="*/ 372339 h 372340"/>
                    <a:gd name="connsiteX4" fmla="*/ 37525 w 706387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0981 w 699843"/>
                    <a:gd name="connsiteY0" fmla="*/ 38052 h 372340"/>
                    <a:gd name="connsiteX1" fmla="*/ 358006 w 699843"/>
                    <a:gd name="connsiteY1" fmla="*/ 222201 h 372340"/>
                    <a:gd name="connsiteX2" fmla="*/ 698140 w 699843"/>
                    <a:gd name="connsiteY2" fmla="*/ 32183 h 372340"/>
                    <a:gd name="connsiteX3" fmla="*/ 357984 w 699843"/>
                    <a:gd name="connsiteY3" fmla="*/ 372339 h 372340"/>
                    <a:gd name="connsiteX4" fmla="*/ 30981 w 699843"/>
                    <a:gd name="connsiteY4" fmla="*/ 38052 h 372340"/>
                    <a:gd name="connsiteX0" fmla="*/ 33134 w 701996"/>
                    <a:gd name="connsiteY0" fmla="*/ 38052 h 372340"/>
                    <a:gd name="connsiteX1" fmla="*/ 360159 w 701996"/>
                    <a:gd name="connsiteY1" fmla="*/ 222201 h 372340"/>
                    <a:gd name="connsiteX2" fmla="*/ 700293 w 701996"/>
                    <a:gd name="connsiteY2" fmla="*/ 32183 h 372340"/>
                    <a:gd name="connsiteX3" fmla="*/ 360137 w 701996"/>
                    <a:gd name="connsiteY3" fmla="*/ 372339 h 372340"/>
                    <a:gd name="connsiteX4" fmla="*/ 33134 w 701996"/>
                    <a:gd name="connsiteY4" fmla="*/ 38052 h 372340"/>
                    <a:gd name="connsiteX0" fmla="*/ 0 w 668862"/>
                    <a:gd name="connsiteY0" fmla="*/ 38052 h 372360"/>
                    <a:gd name="connsiteX1" fmla="*/ 327025 w 668862"/>
                    <a:gd name="connsiteY1" fmla="*/ 222201 h 372360"/>
                    <a:gd name="connsiteX2" fmla="*/ 667159 w 668862"/>
                    <a:gd name="connsiteY2" fmla="*/ 32183 h 372360"/>
                    <a:gd name="connsiteX3" fmla="*/ 327003 w 668862"/>
                    <a:gd name="connsiteY3" fmla="*/ 372339 h 372360"/>
                    <a:gd name="connsiteX4" fmla="*/ 0 w 668862"/>
                    <a:gd name="connsiteY4" fmla="*/ 38052 h 372360"/>
                    <a:gd name="connsiteX0" fmla="*/ 776 w 669638"/>
                    <a:gd name="connsiteY0" fmla="*/ 38052 h 372344"/>
                    <a:gd name="connsiteX1" fmla="*/ 327801 w 669638"/>
                    <a:gd name="connsiteY1" fmla="*/ 222201 h 372344"/>
                    <a:gd name="connsiteX2" fmla="*/ 667935 w 669638"/>
                    <a:gd name="connsiteY2" fmla="*/ 32183 h 372344"/>
                    <a:gd name="connsiteX3" fmla="*/ 327779 w 669638"/>
                    <a:gd name="connsiteY3" fmla="*/ 372339 h 372344"/>
                    <a:gd name="connsiteX4" fmla="*/ 776 w 669638"/>
                    <a:gd name="connsiteY4" fmla="*/ 38052 h 372344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52 w 677436"/>
                    <a:gd name="connsiteY0" fmla="*/ 0 h 343814"/>
                    <a:gd name="connsiteX1" fmla="*/ 337302 w 677436"/>
                    <a:gd name="connsiteY1" fmla="*/ 193674 h 343814"/>
                    <a:gd name="connsiteX2" fmla="*/ 677436 w 677436"/>
                    <a:gd name="connsiteY2" fmla="*/ 3656 h 343814"/>
                    <a:gd name="connsiteX3" fmla="*/ 337280 w 677436"/>
                    <a:gd name="connsiteY3" fmla="*/ 343812 h 343814"/>
                    <a:gd name="connsiteX4" fmla="*/ 752 w 677436"/>
                    <a:gd name="connsiteY4" fmla="*/ 0 h 343814"/>
                    <a:gd name="connsiteX0" fmla="*/ 752 w 677436"/>
                    <a:gd name="connsiteY0" fmla="*/ 12219 h 356053"/>
                    <a:gd name="connsiteX1" fmla="*/ 337302 w 677436"/>
                    <a:gd name="connsiteY1" fmla="*/ 205893 h 356053"/>
                    <a:gd name="connsiteX2" fmla="*/ 677436 w 677436"/>
                    <a:gd name="connsiteY2" fmla="*/ 0 h 356053"/>
                    <a:gd name="connsiteX3" fmla="*/ 337280 w 677436"/>
                    <a:gd name="connsiteY3" fmla="*/ 356031 h 356053"/>
                    <a:gd name="connsiteX4" fmla="*/ 752 w 677436"/>
                    <a:gd name="connsiteY4" fmla="*/ 12219 h 356053"/>
                    <a:gd name="connsiteX0" fmla="*/ 744 w 680603"/>
                    <a:gd name="connsiteY0" fmla="*/ 5869 h 356036"/>
                    <a:gd name="connsiteX1" fmla="*/ 340469 w 680603"/>
                    <a:gd name="connsiteY1" fmla="*/ 205893 h 356036"/>
                    <a:gd name="connsiteX2" fmla="*/ 680603 w 680603"/>
                    <a:gd name="connsiteY2" fmla="*/ 0 h 356036"/>
                    <a:gd name="connsiteX3" fmla="*/ 340447 w 680603"/>
                    <a:gd name="connsiteY3" fmla="*/ 356031 h 356036"/>
                    <a:gd name="connsiteX4" fmla="*/ 744 w 680603"/>
                    <a:gd name="connsiteY4" fmla="*/ 5869 h 356036"/>
                    <a:gd name="connsiteX0" fmla="*/ 1035 w 680894"/>
                    <a:gd name="connsiteY0" fmla="*/ 5869 h 356648"/>
                    <a:gd name="connsiteX1" fmla="*/ 340760 w 680894"/>
                    <a:gd name="connsiteY1" fmla="*/ 205893 h 356648"/>
                    <a:gd name="connsiteX2" fmla="*/ 680894 w 680894"/>
                    <a:gd name="connsiteY2" fmla="*/ 0 h 356648"/>
                    <a:gd name="connsiteX3" fmla="*/ 340738 w 680894"/>
                    <a:gd name="connsiteY3" fmla="*/ 356031 h 356648"/>
                    <a:gd name="connsiteX4" fmla="*/ 1035 w 680894"/>
                    <a:gd name="connsiteY4" fmla="*/ 5869 h 356648"/>
                    <a:gd name="connsiteX0" fmla="*/ 1090 w 680949"/>
                    <a:gd name="connsiteY0" fmla="*/ 5869 h 356055"/>
                    <a:gd name="connsiteX1" fmla="*/ 340815 w 680949"/>
                    <a:gd name="connsiteY1" fmla="*/ 205893 h 356055"/>
                    <a:gd name="connsiteX2" fmla="*/ 680949 w 680949"/>
                    <a:gd name="connsiteY2" fmla="*/ 0 h 356055"/>
                    <a:gd name="connsiteX3" fmla="*/ 340793 w 680949"/>
                    <a:gd name="connsiteY3" fmla="*/ 356031 h 356055"/>
                    <a:gd name="connsiteX4" fmla="*/ 1090 w 680949"/>
                    <a:gd name="connsiteY4" fmla="*/ 5869 h 356055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35636 w 715495"/>
                    <a:gd name="connsiteY0" fmla="*/ 13214 h 372902"/>
                    <a:gd name="connsiteX1" fmla="*/ 375361 w 715495"/>
                    <a:gd name="connsiteY1" fmla="*/ 222763 h 372902"/>
                    <a:gd name="connsiteX2" fmla="*/ 715495 w 715495"/>
                    <a:gd name="connsiteY2" fmla="*/ 16870 h 372902"/>
                    <a:gd name="connsiteX3" fmla="*/ 375339 w 715495"/>
                    <a:gd name="connsiteY3" fmla="*/ 372901 h 372902"/>
                    <a:gd name="connsiteX4" fmla="*/ 35636 w 715495"/>
                    <a:gd name="connsiteY4" fmla="*/ 13214 h 372902"/>
                    <a:gd name="connsiteX0" fmla="*/ 37828 w 717687"/>
                    <a:gd name="connsiteY0" fmla="*/ 15501 h 375189"/>
                    <a:gd name="connsiteX1" fmla="*/ 377553 w 717687"/>
                    <a:gd name="connsiteY1" fmla="*/ 225050 h 375189"/>
                    <a:gd name="connsiteX2" fmla="*/ 717687 w 717687"/>
                    <a:gd name="connsiteY2" fmla="*/ 19157 h 375189"/>
                    <a:gd name="connsiteX3" fmla="*/ 377531 w 717687"/>
                    <a:gd name="connsiteY3" fmla="*/ 375188 h 375189"/>
                    <a:gd name="connsiteX4" fmla="*/ 37828 w 717687"/>
                    <a:gd name="connsiteY4" fmla="*/ 15501 h 375189"/>
                    <a:gd name="connsiteX0" fmla="*/ 1398 w 681257"/>
                    <a:gd name="connsiteY0" fmla="*/ 0 h 359688"/>
                    <a:gd name="connsiteX1" fmla="*/ 341123 w 681257"/>
                    <a:gd name="connsiteY1" fmla="*/ 209549 h 359688"/>
                    <a:gd name="connsiteX2" fmla="*/ 681257 w 681257"/>
                    <a:gd name="connsiteY2" fmla="*/ 3656 h 359688"/>
                    <a:gd name="connsiteX3" fmla="*/ 341101 w 681257"/>
                    <a:gd name="connsiteY3" fmla="*/ 359687 h 359688"/>
                    <a:gd name="connsiteX4" fmla="*/ 1398 w 681257"/>
                    <a:gd name="connsiteY4" fmla="*/ 0 h 359688"/>
                    <a:gd name="connsiteX0" fmla="*/ 1794 w 681653"/>
                    <a:gd name="connsiteY0" fmla="*/ 0 h 359688"/>
                    <a:gd name="connsiteX1" fmla="*/ 341519 w 681653"/>
                    <a:gd name="connsiteY1" fmla="*/ 209549 h 359688"/>
                    <a:gd name="connsiteX2" fmla="*/ 681653 w 681653"/>
                    <a:gd name="connsiteY2" fmla="*/ 3656 h 359688"/>
                    <a:gd name="connsiteX3" fmla="*/ 341497 w 681653"/>
                    <a:gd name="connsiteY3" fmla="*/ 359687 h 359688"/>
                    <a:gd name="connsiteX4" fmla="*/ 1794 w 681653"/>
                    <a:gd name="connsiteY4" fmla="*/ 0 h 359688"/>
                    <a:gd name="connsiteX0" fmla="*/ 1412 w 678096"/>
                    <a:gd name="connsiteY0" fmla="*/ 24919 h 356128"/>
                    <a:gd name="connsiteX1" fmla="*/ 337962 w 678096"/>
                    <a:gd name="connsiteY1" fmla="*/ 205893 h 356128"/>
                    <a:gd name="connsiteX2" fmla="*/ 678096 w 678096"/>
                    <a:gd name="connsiteY2" fmla="*/ 0 h 356128"/>
                    <a:gd name="connsiteX3" fmla="*/ 337940 w 678096"/>
                    <a:gd name="connsiteY3" fmla="*/ 356031 h 356128"/>
                    <a:gd name="connsiteX4" fmla="*/ 1412 w 678096"/>
                    <a:gd name="connsiteY4" fmla="*/ 24919 h 356128"/>
                    <a:gd name="connsiteX0" fmla="*/ 1412 w 678096"/>
                    <a:gd name="connsiteY0" fmla="*/ 2694 h 333807"/>
                    <a:gd name="connsiteX1" fmla="*/ 337962 w 678096"/>
                    <a:gd name="connsiteY1" fmla="*/ 183668 h 333807"/>
                    <a:gd name="connsiteX2" fmla="*/ 678096 w 678096"/>
                    <a:gd name="connsiteY2" fmla="*/ 0 h 333807"/>
                    <a:gd name="connsiteX3" fmla="*/ 337940 w 678096"/>
                    <a:gd name="connsiteY3" fmla="*/ 333806 h 333807"/>
                    <a:gd name="connsiteX4" fmla="*/ 1412 w 678096"/>
                    <a:gd name="connsiteY4" fmla="*/ 2694 h 333807"/>
                    <a:gd name="connsiteX0" fmla="*/ 1412 w 678096"/>
                    <a:gd name="connsiteY0" fmla="*/ 5869 h 336986"/>
                    <a:gd name="connsiteX1" fmla="*/ 337962 w 678096"/>
                    <a:gd name="connsiteY1" fmla="*/ 186843 h 336986"/>
                    <a:gd name="connsiteX2" fmla="*/ 678096 w 678096"/>
                    <a:gd name="connsiteY2" fmla="*/ 0 h 336986"/>
                    <a:gd name="connsiteX3" fmla="*/ 337940 w 678096"/>
                    <a:gd name="connsiteY3" fmla="*/ 336981 h 336986"/>
                    <a:gd name="connsiteX4" fmla="*/ 1412 w 678096"/>
                    <a:gd name="connsiteY4" fmla="*/ 5869 h 336986"/>
                    <a:gd name="connsiteX0" fmla="*/ 1383 w 684417"/>
                    <a:gd name="connsiteY0" fmla="*/ 0 h 337462"/>
                    <a:gd name="connsiteX1" fmla="*/ 344283 w 684417"/>
                    <a:gd name="connsiteY1" fmla="*/ 187324 h 337462"/>
                    <a:gd name="connsiteX2" fmla="*/ 684417 w 684417"/>
                    <a:gd name="connsiteY2" fmla="*/ 481 h 337462"/>
                    <a:gd name="connsiteX3" fmla="*/ 344261 w 684417"/>
                    <a:gd name="connsiteY3" fmla="*/ 337462 h 337462"/>
                    <a:gd name="connsiteX4" fmla="*/ 1383 w 684417"/>
                    <a:gd name="connsiteY4" fmla="*/ 0 h 337462"/>
                    <a:gd name="connsiteX0" fmla="*/ 1383 w 684417"/>
                    <a:gd name="connsiteY0" fmla="*/ 5869 h 336986"/>
                    <a:gd name="connsiteX1" fmla="*/ 344283 w 684417"/>
                    <a:gd name="connsiteY1" fmla="*/ 186843 h 336986"/>
                    <a:gd name="connsiteX2" fmla="*/ 684417 w 684417"/>
                    <a:gd name="connsiteY2" fmla="*/ 0 h 336986"/>
                    <a:gd name="connsiteX3" fmla="*/ 344261 w 684417"/>
                    <a:gd name="connsiteY3" fmla="*/ 336981 h 336986"/>
                    <a:gd name="connsiteX4" fmla="*/ 1383 w 684417"/>
                    <a:gd name="connsiteY4" fmla="*/ 5869 h 336986"/>
                    <a:gd name="connsiteX0" fmla="*/ 44336 w 727370"/>
                    <a:gd name="connsiteY0" fmla="*/ 16325 h 347438"/>
                    <a:gd name="connsiteX1" fmla="*/ 387236 w 727370"/>
                    <a:gd name="connsiteY1" fmla="*/ 197299 h 347438"/>
                    <a:gd name="connsiteX2" fmla="*/ 727370 w 727370"/>
                    <a:gd name="connsiteY2" fmla="*/ 10456 h 347438"/>
                    <a:gd name="connsiteX3" fmla="*/ 387214 w 727370"/>
                    <a:gd name="connsiteY3" fmla="*/ 347437 h 347438"/>
                    <a:gd name="connsiteX4" fmla="*/ 44336 w 727370"/>
                    <a:gd name="connsiteY4" fmla="*/ 16325 h 347438"/>
                    <a:gd name="connsiteX0" fmla="*/ 38734 w 721768"/>
                    <a:gd name="connsiteY0" fmla="*/ 13173 h 344286"/>
                    <a:gd name="connsiteX1" fmla="*/ 381634 w 721768"/>
                    <a:gd name="connsiteY1" fmla="*/ 194147 h 344286"/>
                    <a:gd name="connsiteX2" fmla="*/ 721768 w 721768"/>
                    <a:gd name="connsiteY2" fmla="*/ 7304 h 344286"/>
                    <a:gd name="connsiteX3" fmla="*/ 381612 w 721768"/>
                    <a:gd name="connsiteY3" fmla="*/ 344285 h 344286"/>
                    <a:gd name="connsiteX4" fmla="*/ 38734 w 721768"/>
                    <a:gd name="connsiteY4" fmla="*/ 13173 h 344286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72"/>
                    <a:gd name="connsiteY0" fmla="*/ 9123 h 340238"/>
                    <a:gd name="connsiteX1" fmla="*/ 342900 w 683072"/>
                    <a:gd name="connsiteY1" fmla="*/ 190097 h 340238"/>
                    <a:gd name="connsiteX2" fmla="*/ 365129 w 683072"/>
                    <a:gd name="connsiteY2" fmla="*/ 170561 h 340238"/>
                    <a:gd name="connsiteX3" fmla="*/ 683034 w 683072"/>
                    <a:gd name="connsiteY3" fmla="*/ 3254 h 340238"/>
                    <a:gd name="connsiteX4" fmla="*/ 342878 w 683072"/>
                    <a:gd name="connsiteY4" fmla="*/ 340235 h 340238"/>
                    <a:gd name="connsiteX5" fmla="*/ 0 w 683072"/>
                    <a:gd name="connsiteY5" fmla="*/ 9123 h 340238"/>
                    <a:gd name="connsiteX0" fmla="*/ 0 w 683071"/>
                    <a:gd name="connsiteY0" fmla="*/ 8821 h 339936"/>
                    <a:gd name="connsiteX1" fmla="*/ 342900 w 683071"/>
                    <a:gd name="connsiteY1" fmla="*/ 189795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1"/>
                    <a:gd name="connsiteY0" fmla="*/ 8821 h 339936"/>
                    <a:gd name="connsiteX1" fmla="*/ 330200 w 683071"/>
                    <a:gd name="connsiteY1" fmla="*/ 186620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3"/>
                    <a:gd name="connsiteY0" fmla="*/ 8821 h 339936"/>
                    <a:gd name="connsiteX1" fmla="*/ 330200 w 683073"/>
                    <a:gd name="connsiteY1" fmla="*/ 186620 h 339936"/>
                    <a:gd name="connsiteX2" fmla="*/ 371479 w 683073"/>
                    <a:gd name="connsiteY2" fmla="*/ 189309 h 339936"/>
                    <a:gd name="connsiteX3" fmla="*/ 683034 w 683073"/>
                    <a:gd name="connsiteY3" fmla="*/ 2952 h 339936"/>
                    <a:gd name="connsiteX4" fmla="*/ 342878 w 683073"/>
                    <a:gd name="connsiteY4" fmla="*/ 339933 h 339936"/>
                    <a:gd name="connsiteX5" fmla="*/ 0 w 683073"/>
                    <a:gd name="connsiteY5" fmla="*/ 8821 h 339936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175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964 h 340079"/>
                    <a:gd name="connsiteX1" fmla="*/ 327025 w 683073"/>
                    <a:gd name="connsiteY1" fmla="*/ 183588 h 340079"/>
                    <a:gd name="connsiteX2" fmla="*/ 368304 w 683073"/>
                    <a:gd name="connsiteY2" fmla="*/ 179927 h 340079"/>
                    <a:gd name="connsiteX3" fmla="*/ 683034 w 683073"/>
                    <a:gd name="connsiteY3" fmla="*/ 3095 h 340079"/>
                    <a:gd name="connsiteX4" fmla="*/ 342878 w 683073"/>
                    <a:gd name="connsiteY4" fmla="*/ 340076 h 340079"/>
                    <a:gd name="connsiteX5" fmla="*/ 0 w 683073"/>
                    <a:gd name="connsiteY5" fmla="*/ 8964 h 340079"/>
                    <a:gd name="connsiteX0" fmla="*/ 0 w 683073"/>
                    <a:gd name="connsiteY0" fmla="*/ 8867 h 339982"/>
                    <a:gd name="connsiteX1" fmla="*/ 327025 w 683073"/>
                    <a:gd name="connsiteY1" fmla="*/ 183491 h 339982"/>
                    <a:gd name="connsiteX2" fmla="*/ 368304 w 683073"/>
                    <a:gd name="connsiteY2" fmla="*/ 186180 h 339982"/>
                    <a:gd name="connsiteX3" fmla="*/ 683034 w 683073"/>
                    <a:gd name="connsiteY3" fmla="*/ 2998 h 339982"/>
                    <a:gd name="connsiteX4" fmla="*/ 342878 w 683073"/>
                    <a:gd name="connsiteY4" fmla="*/ 339979 h 339982"/>
                    <a:gd name="connsiteX5" fmla="*/ 0 w 683073"/>
                    <a:gd name="connsiteY5" fmla="*/ 8867 h 339982"/>
                    <a:gd name="connsiteX0" fmla="*/ 0 w 683073"/>
                    <a:gd name="connsiteY0" fmla="*/ 8867 h 339982"/>
                    <a:gd name="connsiteX1" fmla="*/ 368304 w 683073"/>
                    <a:gd name="connsiteY1" fmla="*/ 186180 h 339982"/>
                    <a:gd name="connsiteX2" fmla="*/ 683034 w 683073"/>
                    <a:gd name="connsiteY2" fmla="*/ 2998 h 339982"/>
                    <a:gd name="connsiteX3" fmla="*/ 342878 w 683073"/>
                    <a:gd name="connsiteY3" fmla="*/ 339979 h 339982"/>
                    <a:gd name="connsiteX4" fmla="*/ 0 w 683073"/>
                    <a:gd name="connsiteY4" fmla="*/ 8867 h 339982"/>
                    <a:gd name="connsiteX0" fmla="*/ 50 w 683123"/>
                    <a:gd name="connsiteY0" fmla="*/ 8867 h 339982"/>
                    <a:gd name="connsiteX1" fmla="*/ 317555 w 683123"/>
                    <a:gd name="connsiteY1" fmla="*/ 176655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45 w 683118"/>
                    <a:gd name="connsiteY0" fmla="*/ 8867 h 339982"/>
                    <a:gd name="connsiteX1" fmla="*/ 320725 w 683118"/>
                    <a:gd name="connsiteY1" fmla="*/ 186180 h 339982"/>
                    <a:gd name="connsiteX2" fmla="*/ 368349 w 683118"/>
                    <a:gd name="connsiteY2" fmla="*/ 186180 h 339982"/>
                    <a:gd name="connsiteX3" fmla="*/ 683079 w 683118"/>
                    <a:gd name="connsiteY3" fmla="*/ 2998 h 339982"/>
                    <a:gd name="connsiteX4" fmla="*/ 342923 w 683118"/>
                    <a:gd name="connsiteY4" fmla="*/ 339979 h 339982"/>
                    <a:gd name="connsiteX5" fmla="*/ 45 w 683118"/>
                    <a:gd name="connsiteY5" fmla="*/ 8867 h 339982"/>
                    <a:gd name="connsiteX0" fmla="*/ 45 w 683114"/>
                    <a:gd name="connsiteY0" fmla="*/ 8575 h 339690"/>
                    <a:gd name="connsiteX1" fmla="*/ 320725 w 683114"/>
                    <a:gd name="connsiteY1" fmla="*/ 185888 h 339690"/>
                    <a:gd name="connsiteX2" fmla="*/ 368349 w 683114"/>
                    <a:gd name="connsiteY2" fmla="*/ 185888 h 339690"/>
                    <a:gd name="connsiteX3" fmla="*/ 683079 w 683114"/>
                    <a:gd name="connsiteY3" fmla="*/ 2706 h 339690"/>
                    <a:gd name="connsiteX4" fmla="*/ 342923 w 683114"/>
                    <a:gd name="connsiteY4" fmla="*/ 339687 h 339690"/>
                    <a:gd name="connsiteX5" fmla="*/ 45 w 683114"/>
                    <a:gd name="connsiteY5" fmla="*/ 8575 h 339690"/>
                    <a:gd name="connsiteX0" fmla="*/ 50 w 683119"/>
                    <a:gd name="connsiteY0" fmla="*/ 8575 h 339690"/>
                    <a:gd name="connsiteX1" fmla="*/ 320730 w 683119"/>
                    <a:gd name="connsiteY1" fmla="*/ 185888 h 339690"/>
                    <a:gd name="connsiteX2" fmla="*/ 368354 w 683119"/>
                    <a:gd name="connsiteY2" fmla="*/ 185888 h 339690"/>
                    <a:gd name="connsiteX3" fmla="*/ 683084 w 683119"/>
                    <a:gd name="connsiteY3" fmla="*/ 2706 h 339690"/>
                    <a:gd name="connsiteX4" fmla="*/ 342928 w 683119"/>
                    <a:gd name="connsiteY4" fmla="*/ 339687 h 339690"/>
                    <a:gd name="connsiteX5" fmla="*/ 50 w 683119"/>
                    <a:gd name="connsiteY5" fmla="*/ 8575 h 339690"/>
                    <a:gd name="connsiteX0" fmla="*/ 49 w 683118"/>
                    <a:gd name="connsiteY0" fmla="*/ 8575 h 339690"/>
                    <a:gd name="connsiteX1" fmla="*/ 320729 w 683118"/>
                    <a:gd name="connsiteY1" fmla="*/ 185888 h 339690"/>
                    <a:gd name="connsiteX2" fmla="*/ 368353 w 683118"/>
                    <a:gd name="connsiteY2" fmla="*/ 185888 h 339690"/>
                    <a:gd name="connsiteX3" fmla="*/ 683083 w 683118"/>
                    <a:gd name="connsiteY3" fmla="*/ 2706 h 339690"/>
                    <a:gd name="connsiteX4" fmla="*/ 342927 w 683118"/>
                    <a:gd name="connsiteY4" fmla="*/ 339687 h 339690"/>
                    <a:gd name="connsiteX5" fmla="*/ 49 w 683118"/>
                    <a:gd name="connsiteY5" fmla="*/ 8575 h 339690"/>
                    <a:gd name="connsiteX0" fmla="*/ 49 w 683122"/>
                    <a:gd name="connsiteY0" fmla="*/ 8466 h 339581"/>
                    <a:gd name="connsiteX1" fmla="*/ 320729 w 683122"/>
                    <a:gd name="connsiteY1" fmla="*/ 185779 h 339581"/>
                    <a:gd name="connsiteX2" fmla="*/ 368353 w 683122"/>
                    <a:gd name="connsiteY2" fmla="*/ 185779 h 339581"/>
                    <a:gd name="connsiteX3" fmla="*/ 683083 w 683122"/>
                    <a:gd name="connsiteY3" fmla="*/ 2597 h 339581"/>
                    <a:gd name="connsiteX4" fmla="*/ 342927 w 683122"/>
                    <a:gd name="connsiteY4" fmla="*/ 339578 h 339581"/>
                    <a:gd name="connsiteX5" fmla="*/ 49 w 683122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5"/>
                    <a:gd name="connsiteX1" fmla="*/ 320730 w 683084"/>
                    <a:gd name="connsiteY1" fmla="*/ 183182 h 336985"/>
                    <a:gd name="connsiteX2" fmla="*/ 368354 w 683084"/>
                    <a:gd name="connsiteY2" fmla="*/ 183182 h 336985"/>
                    <a:gd name="connsiteX3" fmla="*/ 683084 w 683084"/>
                    <a:gd name="connsiteY3" fmla="*/ 0 h 336985"/>
                    <a:gd name="connsiteX4" fmla="*/ 342928 w 683084"/>
                    <a:gd name="connsiteY4" fmla="*/ 336981 h 336985"/>
                    <a:gd name="connsiteX5" fmla="*/ 50 w 683084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40640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2039 w 683035"/>
                    <a:gd name="connsiteY2" fmla="*/ 177022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673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60380 w 683035"/>
                    <a:gd name="connsiteY4" fmla="*/ 1419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60380 w 683035"/>
                    <a:gd name="connsiteY3" fmla="*/ 1419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2755 w 683035"/>
                    <a:gd name="connsiteY3" fmla="*/ 1609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384180 w 683035"/>
                    <a:gd name="connsiteY3" fmla="*/ 1768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958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69881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96880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0 w 683034"/>
                    <a:gd name="connsiteY0" fmla="*/ 5869 h 336985"/>
                    <a:gd name="connsiteX1" fmla="*/ 304805 w 683034"/>
                    <a:gd name="connsiteY1" fmla="*/ 180007 h 336985"/>
                    <a:gd name="connsiteX2" fmla="*/ 387354 w 683034"/>
                    <a:gd name="connsiteY2" fmla="*/ 180007 h 336985"/>
                    <a:gd name="connsiteX3" fmla="*/ 683034 w 683034"/>
                    <a:gd name="connsiteY3" fmla="*/ 0 h 336985"/>
                    <a:gd name="connsiteX4" fmla="*/ 342878 w 683034"/>
                    <a:gd name="connsiteY4" fmla="*/ 336981 h 336985"/>
                    <a:gd name="connsiteX5" fmla="*/ 0 w 683034"/>
                    <a:gd name="connsiteY5" fmla="*/ 5869 h 336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034" h="336985">
                      <a:moveTo>
                        <a:pt x="0" y="5869"/>
                      </a:moveTo>
                      <a:cubicBezTo>
                        <a:pt x="195796" y="121523"/>
                        <a:pt x="205321" y="125055"/>
                        <a:pt x="304805" y="180007"/>
                      </a:cubicBezTo>
                      <a:cubicBezTo>
                        <a:pt x="340260" y="195801"/>
                        <a:pt x="341249" y="201012"/>
                        <a:pt x="387354" y="180007"/>
                      </a:cubicBezTo>
                      <a:cubicBezTo>
                        <a:pt x="513893" y="104416"/>
                        <a:pt x="499417" y="114596"/>
                        <a:pt x="683034" y="0"/>
                      </a:cubicBezTo>
                      <a:cubicBezTo>
                        <a:pt x="675622" y="184999"/>
                        <a:pt x="538249" y="336003"/>
                        <a:pt x="342878" y="336981"/>
                      </a:cubicBezTo>
                      <a:cubicBezTo>
                        <a:pt x="147507" y="337959"/>
                        <a:pt x="4187" y="173642"/>
                        <a:pt x="0" y="58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60" name="Rounded Rectangle 227"/>
                <p:cNvSpPr/>
                <p:nvPr/>
              </p:nvSpPr>
              <p:spPr>
                <a:xfrm rot="2836954">
                  <a:off x="382538" y="10563809"/>
                  <a:ext cx="748990" cy="1057610"/>
                </a:xfrm>
                <a:custGeom>
                  <a:avLst/>
                  <a:gdLst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27561 w 727561"/>
                    <a:gd name="connsiteY4" fmla="*/ 484186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10688 w 727561"/>
                    <a:gd name="connsiteY4" fmla="*/ 511820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47"/>
                    <a:gd name="connsiteX1" fmla="*/ 96839 w 727561"/>
                    <a:gd name="connsiteY1" fmla="*/ 0 h 581047"/>
                    <a:gd name="connsiteX2" fmla="*/ 630722 w 727561"/>
                    <a:gd name="connsiteY2" fmla="*/ 0 h 581047"/>
                    <a:gd name="connsiteX3" fmla="*/ 727561 w 727561"/>
                    <a:gd name="connsiteY3" fmla="*/ 96839 h 581047"/>
                    <a:gd name="connsiteX4" fmla="*/ 710688 w 727561"/>
                    <a:gd name="connsiteY4" fmla="*/ 511820 h 581047"/>
                    <a:gd name="connsiteX5" fmla="*/ 673133 w 727561"/>
                    <a:gd name="connsiteY5" fmla="*/ 566245 h 581047"/>
                    <a:gd name="connsiteX6" fmla="*/ 630722 w 727561"/>
                    <a:gd name="connsiteY6" fmla="*/ 581025 h 581047"/>
                    <a:gd name="connsiteX7" fmla="*/ 96839 w 727561"/>
                    <a:gd name="connsiteY7" fmla="*/ 581025 h 581047"/>
                    <a:gd name="connsiteX8" fmla="*/ 0 w 727561"/>
                    <a:gd name="connsiteY8" fmla="*/ 484186 h 581047"/>
                    <a:gd name="connsiteX9" fmla="*/ 0 w 727561"/>
                    <a:gd name="connsiteY9" fmla="*/ 96839 h 581047"/>
                    <a:gd name="connsiteX0" fmla="*/ 0 w 808880"/>
                    <a:gd name="connsiteY0" fmla="*/ 172464 h 656672"/>
                    <a:gd name="connsiteX1" fmla="*/ 96839 w 808880"/>
                    <a:gd name="connsiteY1" fmla="*/ 75625 h 656672"/>
                    <a:gd name="connsiteX2" fmla="*/ 630722 w 808880"/>
                    <a:gd name="connsiteY2" fmla="*/ 75625 h 656672"/>
                    <a:gd name="connsiteX3" fmla="*/ 808880 w 808880"/>
                    <a:gd name="connsiteY3" fmla="*/ 14191 h 656672"/>
                    <a:gd name="connsiteX4" fmla="*/ 710688 w 808880"/>
                    <a:gd name="connsiteY4" fmla="*/ 587445 h 656672"/>
                    <a:gd name="connsiteX5" fmla="*/ 673133 w 808880"/>
                    <a:gd name="connsiteY5" fmla="*/ 641870 h 656672"/>
                    <a:gd name="connsiteX6" fmla="*/ 630722 w 808880"/>
                    <a:gd name="connsiteY6" fmla="*/ 656650 h 656672"/>
                    <a:gd name="connsiteX7" fmla="*/ 96839 w 808880"/>
                    <a:gd name="connsiteY7" fmla="*/ 656650 h 656672"/>
                    <a:gd name="connsiteX8" fmla="*/ 0 w 808880"/>
                    <a:gd name="connsiteY8" fmla="*/ 559811 h 656672"/>
                    <a:gd name="connsiteX9" fmla="*/ 0 w 808880"/>
                    <a:gd name="connsiteY9" fmla="*/ 172464 h 656672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30722 w 808880"/>
                    <a:gd name="connsiteY2" fmla="*/ 10921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177846 w 808880"/>
                    <a:gd name="connsiteY0" fmla="*/ 214697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177846 w 808880"/>
                    <a:gd name="connsiteY10" fmla="*/ 214697 h 690266"/>
                    <a:gd name="connsiteX0" fmla="*/ 119293 w 750327"/>
                    <a:gd name="connsiteY0" fmla="*/ 214697 h 795868"/>
                    <a:gd name="connsiteX1" fmla="*/ 175565 w 750327"/>
                    <a:gd name="connsiteY1" fmla="*/ 171153 h 795868"/>
                    <a:gd name="connsiteX2" fmla="*/ 605916 w 750327"/>
                    <a:gd name="connsiteY2" fmla="*/ 53949 h 795868"/>
                    <a:gd name="connsiteX3" fmla="*/ 716784 w 750327"/>
                    <a:gd name="connsiteY3" fmla="*/ 26546 h 795868"/>
                    <a:gd name="connsiteX4" fmla="*/ 750327 w 750327"/>
                    <a:gd name="connsiteY4" fmla="*/ 47785 h 795868"/>
                    <a:gd name="connsiteX5" fmla="*/ 652135 w 750327"/>
                    <a:gd name="connsiteY5" fmla="*/ 621039 h 795868"/>
                    <a:gd name="connsiteX6" fmla="*/ 614580 w 750327"/>
                    <a:gd name="connsiteY6" fmla="*/ 675464 h 795868"/>
                    <a:gd name="connsiteX7" fmla="*/ 572169 w 750327"/>
                    <a:gd name="connsiteY7" fmla="*/ 690244 h 795868"/>
                    <a:gd name="connsiteX8" fmla="*/ 38286 w 750327"/>
                    <a:gd name="connsiteY8" fmla="*/ 690244 h 795868"/>
                    <a:gd name="connsiteX9" fmla="*/ 2976 w 750327"/>
                    <a:gd name="connsiteY9" fmla="*/ 784181 h 795868"/>
                    <a:gd name="connsiteX10" fmla="*/ 119293 w 750327"/>
                    <a:gd name="connsiteY10" fmla="*/ 214697 h 795868"/>
                    <a:gd name="connsiteX0" fmla="*/ 121574 w 752608"/>
                    <a:gd name="connsiteY0" fmla="*/ 214697 h 832189"/>
                    <a:gd name="connsiteX1" fmla="*/ 177846 w 752608"/>
                    <a:gd name="connsiteY1" fmla="*/ 171153 h 832189"/>
                    <a:gd name="connsiteX2" fmla="*/ 608197 w 752608"/>
                    <a:gd name="connsiteY2" fmla="*/ 53949 h 832189"/>
                    <a:gd name="connsiteX3" fmla="*/ 719065 w 752608"/>
                    <a:gd name="connsiteY3" fmla="*/ 26546 h 832189"/>
                    <a:gd name="connsiteX4" fmla="*/ 752608 w 752608"/>
                    <a:gd name="connsiteY4" fmla="*/ 47785 h 832189"/>
                    <a:gd name="connsiteX5" fmla="*/ 654416 w 752608"/>
                    <a:gd name="connsiteY5" fmla="*/ 621039 h 832189"/>
                    <a:gd name="connsiteX6" fmla="*/ 616861 w 752608"/>
                    <a:gd name="connsiteY6" fmla="*/ 675464 h 832189"/>
                    <a:gd name="connsiteX7" fmla="*/ 574450 w 752608"/>
                    <a:gd name="connsiteY7" fmla="*/ 690244 h 832189"/>
                    <a:gd name="connsiteX8" fmla="*/ 34984 w 752608"/>
                    <a:gd name="connsiteY8" fmla="*/ 832018 h 832189"/>
                    <a:gd name="connsiteX9" fmla="*/ 5257 w 752608"/>
                    <a:gd name="connsiteY9" fmla="*/ 784181 h 832189"/>
                    <a:gd name="connsiteX10" fmla="*/ 121574 w 752608"/>
                    <a:gd name="connsiteY10" fmla="*/ 214697 h 832189"/>
                    <a:gd name="connsiteX0" fmla="*/ 119027 w 750061"/>
                    <a:gd name="connsiteY0" fmla="*/ 214697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19027 w 750061"/>
                    <a:gd name="connsiteY10" fmla="*/ 214697 h 835268"/>
                    <a:gd name="connsiteX0" fmla="*/ 104129 w 750061"/>
                    <a:gd name="connsiteY0" fmla="*/ 235512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4129 w 750061"/>
                    <a:gd name="connsiteY10" fmla="*/ 235512 h 835268"/>
                    <a:gd name="connsiteX0" fmla="*/ 100000 w 750061"/>
                    <a:gd name="connsiteY0" fmla="*/ 244664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0000 w 750061"/>
                    <a:gd name="connsiteY10" fmla="*/ 244664 h 835268"/>
                    <a:gd name="connsiteX0" fmla="*/ 100000 w 750061"/>
                    <a:gd name="connsiteY0" fmla="*/ 245369 h 835973"/>
                    <a:gd name="connsiteX1" fmla="*/ 175299 w 750061"/>
                    <a:gd name="connsiteY1" fmla="*/ 171858 h 835973"/>
                    <a:gd name="connsiteX2" fmla="*/ 605650 w 750061"/>
                    <a:gd name="connsiteY2" fmla="*/ 54654 h 835973"/>
                    <a:gd name="connsiteX3" fmla="*/ 705212 w 750061"/>
                    <a:gd name="connsiteY3" fmla="*/ 25455 h 835973"/>
                    <a:gd name="connsiteX4" fmla="*/ 750061 w 750061"/>
                    <a:gd name="connsiteY4" fmla="*/ 48490 h 835973"/>
                    <a:gd name="connsiteX5" fmla="*/ 651869 w 750061"/>
                    <a:gd name="connsiteY5" fmla="*/ 621744 h 835973"/>
                    <a:gd name="connsiteX6" fmla="*/ 614314 w 750061"/>
                    <a:gd name="connsiteY6" fmla="*/ 676169 h 835973"/>
                    <a:gd name="connsiteX7" fmla="*/ 571903 w 750061"/>
                    <a:gd name="connsiteY7" fmla="*/ 690949 h 835973"/>
                    <a:gd name="connsiteX8" fmla="*/ 32437 w 750061"/>
                    <a:gd name="connsiteY8" fmla="*/ 832723 h 835973"/>
                    <a:gd name="connsiteX9" fmla="*/ 7733 w 750061"/>
                    <a:gd name="connsiteY9" fmla="*/ 798167 h 835973"/>
                    <a:gd name="connsiteX10" fmla="*/ 100000 w 750061"/>
                    <a:gd name="connsiteY10" fmla="*/ 245369 h 835973"/>
                    <a:gd name="connsiteX0" fmla="*/ 97333 w 747394"/>
                    <a:gd name="connsiteY0" fmla="*/ 245369 h 832723"/>
                    <a:gd name="connsiteX1" fmla="*/ 172632 w 747394"/>
                    <a:gd name="connsiteY1" fmla="*/ 171858 h 832723"/>
                    <a:gd name="connsiteX2" fmla="*/ 602983 w 747394"/>
                    <a:gd name="connsiteY2" fmla="*/ 54654 h 832723"/>
                    <a:gd name="connsiteX3" fmla="*/ 702545 w 747394"/>
                    <a:gd name="connsiteY3" fmla="*/ 25455 h 832723"/>
                    <a:gd name="connsiteX4" fmla="*/ 747394 w 747394"/>
                    <a:gd name="connsiteY4" fmla="*/ 48490 h 832723"/>
                    <a:gd name="connsiteX5" fmla="*/ 649202 w 747394"/>
                    <a:gd name="connsiteY5" fmla="*/ 621744 h 832723"/>
                    <a:gd name="connsiteX6" fmla="*/ 611647 w 747394"/>
                    <a:gd name="connsiteY6" fmla="*/ 676169 h 832723"/>
                    <a:gd name="connsiteX7" fmla="*/ 569236 w 747394"/>
                    <a:gd name="connsiteY7" fmla="*/ 690949 h 832723"/>
                    <a:gd name="connsiteX8" fmla="*/ 29770 w 747394"/>
                    <a:gd name="connsiteY8" fmla="*/ 832723 h 832723"/>
                    <a:gd name="connsiteX9" fmla="*/ 5066 w 747394"/>
                    <a:gd name="connsiteY9" fmla="*/ 798167 h 832723"/>
                    <a:gd name="connsiteX10" fmla="*/ 97333 w 747394"/>
                    <a:gd name="connsiteY10" fmla="*/ 245369 h 832723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4660"/>
                    <a:gd name="connsiteY0" fmla="*/ 244087 h 831895"/>
                    <a:gd name="connsiteX1" fmla="*/ 167566 w 744660"/>
                    <a:gd name="connsiteY1" fmla="*/ 170576 h 831895"/>
                    <a:gd name="connsiteX2" fmla="*/ 597917 w 744660"/>
                    <a:gd name="connsiteY2" fmla="*/ 53372 h 831895"/>
                    <a:gd name="connsiteX3" fmla="*/ 697479 w 744660"/>
                    <a:gd name="connsiteY3" fmla="*/ 24173 h 831895"/>
                    <a:gd name="connsiteX4" fmla="*/ 744660 w 744660"/>
                    <a:gd name="connsiteY4" fmla="*/ 49361 h 831895"/>
                    <a:gd name="connsiteX5" fmla="*/ 644136 w 744660"/>
                    <a:gd name="connsiteY5" fmla="*/ 620462 h 831895"/>
                    <a:gd name="connsiteX6" fmla="*/ 606581 w 744660"/>
                    <a:gd name="connsiteY6" fmla="*/ 674887 h 831895"/>
                    <a:gd name="connsiteX7" fmla="*/ 564170 w 744660"/>
                    <a:gd name="connsiteY7" fmla="*/ 689667 h 831895"/>
                    <a:gd name="connsiteX8" fmla="*/ 24704 w 744660"/>
                    <a:gd name="connsiteY8" fmla="*/ 831441 h 831895"/>
                    <a:gd name="connsiteX9" fmla="*/ 0 w 744660"/>
                    <a:gd name="connsiteY9" fmla="*/ 796885 h 831895"/>
                    <a:gd name="connsiteX10" fmla="*/ 92267 w 744660"/>
                    <a:gd name="connsiteY10" fmla="*/ 244087 h 831895"/>
                    <a:gd name="connsiteX0" fmla="*/ 92267 w 744660"/>
                    <a:gd name="connsiteY0" fmla="*/ 223930 h 811738"/>
                    <a:gd name="connsiteX1" fmla="*/ 167566 w 744660"/>
                    <a:gd name="connsiteY1" fmla="*/ 150419 h 811738"/>
                    <a:gd name="connsiteX2" fmla="*/ 597917 w 744660"/>
                    <a:gd name="connsiteY2" fmla="*/ 33215 h 811738"/>
                    <a:gd name="connsiteX3" fmla="*/ 697479 w 744660"/>
                    <a:gd name="connsiteY3" fmla="*/ 4016 h 811738"/>
                    <a:gd name="connsiteX4" fmla="*/ 744660 w 744660"/>
                    <a:gd name="connsiteY4" fmla="*/ 29204 h 811738"/>
                    <a:gd name="connsiteX5" fmla="*/ 644136 w 744660"/>
                    <a:gd name="connsiteY5" fmla="*/ 600305 h 811738"/>
                    <a:gd name="connsiteX6" fmla="*/ 606581 w 744660"/>
                    <a:gd name="connsiteY6" fmla="*/ 654730 h 811738"/>
                    <a:gd name="connsiteX7" fmla="*/ 564170 w 744660"/>
                    <a:gd name="connsiteY7" fmla="*/ 669510 h 811738"/>
                    <a:gd name="connsiteX8" fmla="*/ 24704 w 744660"/>
                    <a:gd name="connsiteY8" fmla="*/ 811284 h 811738"/>
                    <a:gd name="connsiteX9" fmla="*/ 0 w 744660"/>
                    <a:gd name="connsiteY9" fmla="*/ 776728 h 811738"/>
                    <a:gd name="connsiteX10" fmla="*/ 92267 w 744660"/>
                    <a:gd name="connsiteY10" fmla="*/ 223930 h 811738"/>
                    <a:gd name="connsiteX0" fmla="*/ 92267 w 740889"/>
                    <a:gd name="connsiteY0" fmla="*/ 222091 h 809899"/>
                    <a:gd name="connsiteX1" fmla="*/ 167566 w 740889"/>
                    <a:gd name="connsiteY1" fmla="*/ 148580 h 809899"/>
                    <a:gd name="connsiteX2" fmla="*/ 597917 w 740889"/>
                    <a:gd name="connsiteY2" fmla="*/ 31376 h 809899"/>
                    <a:gd name="connsiteX3" fmla="*/ 697479 w 740889"/>
                    <a:gd name="connsiteY3" fmla="*/ 2177 h 809899"/>
                    <a:gd name="connsiteX4" fmla="*/ 740889 w 740889"/>
                    <a:gd name="connsiteY4" fmla="*/ 45490 h 809899"/>
                    <a:gd name="connsiteX5" fmla="*/ 644136 w 740889"/>
                    <a:gd name="connsiteY5" fmla="*/ 598466 h 809899"/>
                    <a:gd name="connsiteX6" fmla="*/ 606581 w 740889"/>
                    <a:gd name="connsiteY6" fmla="*/ 652891 h 809899"/>
                    <a:gd name="connsiteX7" fmla="*/ 564170 w 740889"/>
                    <a:gd name="connsiteY7" fmla="*/ 667671 h 809899"/>
                    <a:gd name="connsiteX8" fmla="*/ 24704 w 740889"/>
                    <a:gd name="connsiteY8" fmla="*/ 809445 h 809899"/>
                    <a:gd name="connsiteX9" fmla="*/ 0 w 740889"/>
                    <a:gd name="connsiteY9" fmla="*/ 774889 h 809899"/>
                    <a:gd name="connsiteX10" fmla="*/ 92267 w 740889"/>
                    <a:gd name="connsiteY10" fmla="*/ 222091 h 809899"/>
                    <a:gd name="connsiteX0" fmla="*/ 92267 w 740889"/>
                    <a:gd name="connsiteY0" fmla="*/ 222933 h 810741"/>
                    <a:gd name="connsiteX1" fmla="*/ 167566 w 740889"/>
                    <a:gd name="connsiteY1" fmla="*/ 149422 h 810741"/>
                    <a:gd name="connsiteX2" fmla="*/ 597917 w 740889"/>
                    <a:gd name="connsiteY2" fmla="*/ 32218 h 810741"/>
                    <a:gd name="connsiteX3" fmla="*/ 719912 w 740889"/>
                    <a:gd name="connsiteY3" fmla="*/ 2126 h 810741"/>
                    <a:gd name="connsiteX4" fmla="*/ 740889 w 740889"/>
                    <a:gd name="connsiteY4" fmla="*/ 46332 h 810741"/>
                    <a:gd name="connsiteX5" fmla="*/ 644136 w 740889"/>
                    <a:gd name="connsiteY5" fmla="*/ 599308 h 810741"/>
                    <a:gd name="connsiteX6" fmla="*/ 606581 w 740889"/>
                    <a:gd name="connsiteY6" fmla="*/ 653733 h 810741"/>
                    <a:gd name="connsiteX7" fmla="*/ 564170 w 740889"/>
                    <a:gd name="connsiteY7" fmla="*/ 668513 h 810741"/>
                    <a:gd name="connsiteX8" fmla="*/ 24704 w 740889"/>
                    <a:gd name="connsiteY8" fmla="*/ 810287 h 810741"/>
                    <a:gd name="connsiteX9" fmla="*/ 0 w 740889"/>
                    <a:gd name="connsiteY9" fmla="*/ 775731 h 810741"/>
                    <a:gd name="connsiteX10" fmla="*/ 92267 w 740889"/>
                    <a:gd name="connsiteY10" fmla="*/ 222933 h 810741"/>
                    <a:gd name="connsiteX0" fmla="*/ 92267 w 742623"/>
                    <a:gd name="connsiteY0" fmla="*/ 220899 h 808707"/>
                    <a:gd name="connsiteX1" fmla="*/ 167566 w 742623"/>
                    <a:gd name="connsiteY1" fmla="*/ 147388 h 808707"/>
                    <a:gd name="connsiteX2" fmla="*/ 597917 w 742623"/>
                    <a:gd name="connsiteY2" fmla="*/ 30184 h 808707"/>
                    <a:gd name="connsiteX3" fmla="*/ 719912 w 742623"/>
                    <a:gd name="connsiteY3" fmla="*/ 92 h 808707"/>
                    <a:gd name="connsiteX4" fmla="*/ 740889 w 742623"/>
                    <a:gd name="connsiteY4" fmla="*/ 44298 h 808707"/>
                    <a:gd name="connsiteX5" fmla="*/ 644136 w 742623"/>
                    <a:gd name="connsiteY5" fmla="*/ 597274 h 808707"/>
                    <a:gd name="connsiteX6" fmla="*/ 606581 w 742623"/>
                    <a:gd name="connsiteY6" fmla="*/ 651699 h 808707"/>
                    <a:gd name="connsiteX7" fmla="*/ 564170 w 742623"/>
                    <a:gd name="connsiteY7" fmla="*/ 666479 h 808707"/>
                    <a:gd name="connsiteX8" fmla="*/ 24704 w 742623"/>
                    <a:gd name="connsiteY8" fmla="*/ 808253 h 808707"/>
                    <a:gd name="connsiteX9" fmla="*/ 0 w 742623"/>
                    <a:gd name="connsiteY9" fmla="*/ 773697 h 808707"/>
                    <a:gd name="connsiteX10" fmla="*/ 92267 w 742623"/>
                    <a:gd name="connsiteY10" fmla="*/ 220899 h 808707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597917 w 752318"/>
                    <a:gd name="connsiteY2" fmla="*/ 30401 h 808924"/>
                    <a:gd name="connsiteX3" fmla="*/ 719912 w 752318"/>
                    <a:gd name="connsiteY3" fmla="*/ 309 h 808924"/>
                    <a:gd name="connsiteX4" fmla="*/ 740889 w 752318"/>
                    <a:gd name="connsiteY4" fmla="*/ 44515 h 808924"/>
                    <a:gd name="connsiteX5" fmla="*/ 644136 w 752318"/>
                    <a:gd name="connsiteY5" fmla="*/ 597491 h 808924"/>
                    <a:gd name="connsiteX6" fmla="*/ 606581 w 752318"/>
                    <a:gd name="connsiteY6" fmla="*/ 651916 h 808924"/>
                    <a:gd name="connsiteX7" fmla="*/ 564170 w 752318"/>
                    <a:gd name="connsiteY7" fmla="*/ 666696 h 808924"/>
                    <a:gd name="connsiteX8" fmla="*/ 24704 w 752318"/>
                    <a:gd name="connsiteY8" fmla="*/ 808470 h 808924"/>
                    <a:gd name="connsiteX9" fmla="*/ 0 w 752318"/>
                    <a:gd name="connsiteY9" fmla="*/ 773914 h 808924"/>
                    <a:gd name="connsiteX10" fmla="*/ 92267 w 752318"/>
                    <a:gd name="connsiteY10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564170 w 752318"/>
                    <a:gd name="connsiteY6" fmla="*/ 666696 h 808924"/>
                    <a:gd name="connsiteX7" fmla="*/ 24704 w 752318"/>
                    <a:gd name="connsiteY7" fmla="*/ 808470 h 808924"/>
                    <a:gd name="connsiteX8" fmla="*/ 0 w 752318"/>
                    <a:gd name="connsiteY8" fmla="*/ 773914 h 808924"/>
                    <a:gd name="connsiteX9" fmla="*/ 92267 w 752318"/>
                    <a:gd name="connsiteY9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3346 w 753397"/>
                    <a:gd name="connsiteY0" fmla="*/ 221116 h 809850"/>
                    <a:gd name="connsiteX1" fmla="*/ 168645 w 753397"/>
                    <a:gd name="connsiteY1" fmla="*/ 147605 h 809850"/>
                    <a:gd name="connsiteX2" fmla="*/ 720991 w 753397"/>
                    <a:gd name="connsiteY2" fmla="*/ 309 h 809850"/>
                    <a:gd name="connsiteX3" fmla="*/ 741968 w 753397"/>
                    <a:gd name="connsiteY3" fmla="*/ 44515 h 809850"/>
                    <a:gd name="connsiteX4" fmla="*/ 645215 w 753397"/>
                    <a:gd name="connsiteY4" fmla="*/ 597491 h 809850"/>
                    <a:gd name="connsiteX5" fmla="*/ 585406 w 753397"/>
                    <a:gd name="connsiteY5" fmla="*/ 657297 h 809850"/>
                    <a:gd name="connsiteX6" fmla="*/ 25783 w 753397"/>
                    <a:gd name="connsiteY6" fmla="*/ 808470 h 809850"/>
                    <a:gd name="connsiteX7" fmla="*/ 1079 w 753397"/>
                    <a:gd name="connsiteY7" fmla="*/ 773914 h 809850"/>
                    <a:gd name="connsiteX8" fmla="*/ 93346 w 753397"/>
                    <a:gd name="connsiteY8" fmla="*/ 221116 h 809850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5331"/>
                    <a:gd name="connsiteY0" fmla="*/ 222700 h 815329"/>
                    <a:gd name="connsiteX1" fmla="*/ 169263 w 755331"/>
                    <a:gd name="connsiteY1" fmla="*/ 149189 h 815329"/>
                    <a:gd name="connsiteX2" fmla="*/ 721609 w 755331"/>
                    <a:gd name="connsiteY2" fmla="*/ 1893 h 815329"/>
                    <a:gd name="connsiteX3" fmla="*/ 742586 w 755331"/>
                    <a:gd name="connsiteY3" fmla="*/ 46099 h 815329"/>
                    <a:gd name="connsiteX4" fmla="*/ 645833 w 755331"/>
                    <a:gd name="connsiteY4" fmla="*/ 599075 h 815329"/>
                    <a:gd name="connsiteX5" fmla="*/ 586024 w 755331"/>
                    <a:gd name="connsiteY5" fmla="*/ 658881 h 815329"/>
                    <a:gd name="connsiteX6" fmla="*/ 26401 w 755331"/>
                    <a:gd name="connsiteY6" fmla="*/ 810054 h 815329"/>
                    <a:gd name="connsiteX7" fmla="*/ 1697 w 755331"/>
                    <a:gd name="connsiteY7" fmla="*/ 775498 h 815329"/>
                    <a:gd name="connsiteX8" fmla="*/ 93964 w 755331"/>
                    <a:gd name="connsiteY8" fmla="*/ 222700 h 815329"/>
                    <a:gd name="connsiteX0" fmla="*/ 93964 w 751587"/>
                    <a:gd name="connsiteY0" fmla="*/ 222500 h 815129"/>
                    <a:gd name="connsiteX1" fmla="*/ 169263 w 751587"/>
                    <a:gd name="connsiteY1" fmla="*/ 148989 h 815129"/>
                    <a:gd name="connsiteX2" fmla="*/ 721609 w 751587"/>
                    <a:gd name="connsiteY2" fmla="*/ 1693 h 815129"/>
                    <a:gd name="connsiteX3" fmla="*/ 742586 w 751587"/>
                    <a:gd name="connsiteY3" fmla="*/ 45899 h 815129"/>
                    <a:gd name="connsiteX4" fmla="*/ 645833 w 751587"/>
                    <a:gd name="connsiteY4" fmla="*/ 598875 h 815129"/>
                    <a:gd name="connsiteX5" fmla="*/ 586024 w 751587"/>
                    <a:gd name="connsiteY5" fmla="*/ 658681 h 815129"/>
                    <a:gd name="connsiteX6" fmla="*/ 26401 w 751587"/>
                    <a:gd name="connsiteY6" fmla="*/ 809854 h 815129"/>
                    <a:gd name="connsiteX7" fmla="*/ 1697 w 751587"/>
                    <a:gd name="connsiteY7" fmla="*/ 775298 h 815129"/>
                    <a:gd name="connsiteX8" fmla="*/ 93964 w 751587"/>
                    <a:gd name="connsiteY8" fmla="*/ 222500 h 815129"/>
                    <a:gd name="connsiteX0" fmla="*/ 93964 w 748490"/>
                    <a:gd name="connsiteY0" fmla="*/ 219933 h 812562"/>
                    <a:gd name="connsiteX1" fmla="*/ 169263 w 748490"/>
                    <a:gd name="connsiteY1" fmla="*/ 146422 h 812562"/>
                    <a:gd name="connsiteX2" fmla="*/ 705996 w 748490"/>
                    <a:gd name="connsiteY2" fmla="*/ 1995 h 812562"/>
                    <a:gd name="connsiteX3" fmla="*/ 742586 w 748490"/>
                    <a:gd name="connsiteY3" fmla="*/ 43332 h 812562"/>
                    <a:gd name="connsiteX4" fmla="*/ 645833 w 748490"/>
                    <a:gd name="connsiteY4" fmla="*/ 596308 h 812562"/>
                    <a:gd name="connsiteX5" fmla="*/ 586024 w 748490"/>
                    <a:gd name="connsiteY5" fmla="*/ 656114 h 812562"/>
                    <a:gd name="connsiteX6" fmla="*/ 26401 w 748490"/>
                    <a:gd name="connsiteY6" fmla="*/ 807287 h 812562"/>
                    <a:gd name="connsiteX7" fmla="*/ 1697 w 748490"/>
                    <a:gd name="connsiteY7" fmla="*/ 772731 h 812562"/>
                    <a:gd name="connsiteX8" fmla="*/ 93964 w 748490"/>
                    <a:gd name="connsiteY8" fmla="*/ 219933 h 812562"/>
                    <a:gd name="connsiteX0" fmla="*/ 93964 w 746721"/>
                    <a:gd name="connsiteY0" fmla="*/ 215515 h 808144"/>
                    <a:gd name="connsiteX1" fmla="*/ 169263 w 746721"/>
                    <a:gd name="connsiteY1" fmla="*/ 142004 h 808144"/>
                    <a:gd name="connsiteX2" fmla="*/ 688228 w 746721"/>
                    <a:gd name="connsiteY2" fmla="*/ 2779 h 808144"/>
                    <a:gd name="connsiteX3" fmla="*/ 742586 w 746721"/>
                    <a:gd name="connsiteY3" fmla="*/ 38914 h 808144"/>
                    <a:gd name="connsiteX4" fmla="*/ 645833 w 746721"/>
                    <a:gd name="connsiteY4" fmla="*/ 591890 h 808144"/>
                    <a:gd name="connsiteX5" fmla="*/ 586024 w 746721"/>
                    <a:gd name="connsiteY5" fmla="*/ 651696 h 808144"/>
                    <a:gd name="connsiteX6" fmla="*/ 26401 w 746721"/>
                    <a:gd name="connsiteY6" fmla="*/ 802869 h 808144"/>
                    <a:gd name="connsiteX7" fmla="*/ 1697 w 746721"/>
                    <a:gd name="connsiteY7" fmla="*/ 768313 h 808144"/>
                    <a:gd name="connsiteX8" fmla="*/ 93964 w 746721"/>
                    <a:gd name="connsiteY8" fmla="*/ 215515 h 808144"/>
                    <a:gd name="connsiteX0" fmla="*/ 93964 w 749813"/>
                    <a:gd name="connsiteY0" fmla="*/ 216999 h 809628"/>
                    <a:gd name="connsiteX1" fmla="*/ 169263 w 749813"/>
                    <a:gd name="connsiteY1" fmla="*/ 143488 h 809628"/>
                    <a:gd name="connsiteX2" fmla="*/ 688228 w 749813"/>
                    <a:gd name="connsiteY2" fmla="*/ 4263 h 809628"/>
                    <a:gd name="connsiteX3" fmla="*/ 742586 w 749813"/>
                    <a:gd name="connsiteY3" fmla="*/ 40398 h 809628"/>
                    <a:gd name="connsiteX4" fmla="*/ 645833 w 749813"/>
                    <a:gd name="connsiteY4" fmla="*/ 593374 h 809628"/>
                    <a:gd name="connsiteX5" fmla="*/ 586024 w 749813"/>
                    <a:gd name="connsiteY5" fmla="*/ 653180 h 809628"/>
                    <a:gd name="connsiteX6" fmla="*/ 26401 w 749813"/>
                    <a:gd name="connsiteY6" fmla="*/ 804353 h 809628"/>
                    <a:gd name="connsiteX7" fmla="*/ 1697 w 749813"/>
                    <a:gd name="connsiteY7" fmla="*/ 769797 h 809628"/>
                    <a:gd name="connsiteX8" fmla="*/ 93964 w 749813"/>
                    <a:gd name="connsiteY8" fmla="*/ 216999 h 809628"/>
                    <a:gd name="connsiteX0" fmla="*/ 93964 w 744956"/>
                    <a:gd name="connsiteY0" fmla="*/ 218264 h 810893"/>
                    <a:gd name="connsiteX1" fmla="*/ 169263 w 744956"/>
                    <a:gd name="connsiteY1" fmla="*/ 144753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2581 w 743573"/>
                    <a:gd name="connsiteY0" fmla="*/ 218264 h 805090"/>
                    <a:gd name="connsiteX1" fmla="*/ 152267 w 743573"/>
                    <a:gd name="connsiteY1" fmla="*/ 147622 h 805090"/>
                    <a:gd name="connsiteX2" fmla="*/ 686845 w 743573"/>
                    <a:gd name="connsiteY2" fmla="*/ 5528 h 805090"/>
                    <a:gd name="connsiteX3" fmla="*/ 741203 w 743573"/>
                    <a:gd name="connsiteY3" fmla="*/ 41663 h 805090"/>
                    <a:gd name="connsiteX4" fmla="*/ 644450 w 743573"/>
                    <a:gd name="connsiteY4" fmla="*/ 594639 h 805090"/>
                    <a:gd name="connsiteX5" fmla="*/ 584641 w 743573"/>
                    <a:gd name="connsiteY5" fmla="*/ 654445 h 805090"/>
                    <a:gd name="connsiteX6" fmla="*/ 44939 w 743573"/>
                    <a:gd name="connsiteY6" fmla="*/ 798083 h 805090"/>
                    <a:gd name="connsiteX7" fmla="*/ 314 w 743573"/>
                    <a:gd name="connsiteY7" fmla="*/ 771062 h 805090"/>
                    <a:gd name="connsiteX8" fmla="*/ 92581 w 743573"/>
                    <a:gd name="connsiteY8" fmla="*/ 218264 h 805090"/>
                    <a:gd name="connsiteX0" fmla="*/ 92885 w 743877"/>
                    <a:gd name="connsiteY0" fmla="*/ 218264 h 806284"/>
                    <a:gd name="connsiteX1" fmla="*/ 152571 w 743877"/>
                    <a:gd name="connsiteY1" fmla="*/ 147622 h 806284"/>
                    <a:gd name="connsiteX2" fmla="*/ 687149 w 743877"/>
                    <a:gd name="connsiteY2" fmla="*/ 5528 h 806284"/>
                    <a:gd name="connsiteX3" fmla="*/ 741507 w 743877"/>
                    <a:gd name="connsiteY3" fmla="*/ 41663 h 806284"/>
                    <a:gd name="connsiteX4" fmla="*/ 644754 w 743877"/>
                    <a:gd name="connsiteY4" fmla="*/ 594639 h 806284"/>
                    <a:gd name="connsiteX5" fmla="*/ 584945 w 743877"/>
                    <a:gd name="connsiteY5" fmla="*/ 654445 h 806284"/>
                    <a:gd name="connsiteX6" fmla="*/ 45243 w 743877"/>
                    <a:gd name="connsiteY6" fmla="*/ 798083 h 806284"/>
                    <a:gd name="connsiteX7" fmla="*/ 618 w 743877"/>
                    <a:gd name="connsiteY7" fmla="*/ 771062 h 806284"/>
                    <a:gd name="connsiteX8" fmla="*/ 92885 w 743877"/>
                    <a:gd name="connsiteY8" fmla="*/ 218264 h 806284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106445 w 785988"/>
                    <a:gd name="connsiteY0" fmla="*/ 230626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06445 w 785988"/>
                    <a:gd name="connsiteY0" fmla="*/ 230626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8222 w 786280"/>
                    <a:gd name="connsiteY0" fmla="*/ 236909 h 833007"/>
                    <a:gd name="connsiteX1" fmla="*/ 173599 w 786280"/>
                    <a:gd name="connsiteY1" fmla="*/ 170931 h 833007"/>
                    <a:gd name="connsiteX2" fmla="*/ 687005 w 786280"/>
                    <a:gd name="connsiteY2" fmla="*/ 4966 h 833007"/>
                    <a:gd name="connsiteX3" fmla="*/ 786229 w 786280"/>
                    <a:gd name="connsiteY3" fmla="*/ 39313 h 833007"/>
                    <a:gd name="connsiteX4" fmla="*/ 644610 w 786280"/>
                    <a:gd name="connsiteY4" fmla="*/ 594077 h 833007"/>
                    <a:gd name="connsiteX5" fmla="*/ 584801 w 786280"/>
                    <a:gd name="connsiteY5" fmla="*/ 653883 h 833007"/>
                    <a:gd name="connsiteX6" fmla="*/ 53170 w 786280"/>
                    <a:gd name="connsiteY6" fmla="*/ 830902 h 833007"/>
                    <a:gd name="connsiteX7" fmla="*/ 474 w 786280"/>
                    <a:gd name="connsiteY7" fmla="*/ 770500 h 833007"/>
                    <a:gd name="connsiteX8" fmla="*/ 118222 w 786280"/>
                    <a:gd name="connsiteY8" fmla="*/ 236909 h 833007"/>
                    <a:gd name="connsiteX0" fmla="*/ 121371 w 789429"/>
                    <a:gd name="connsiteY0" fmla="*/ 236909 h 836713"/>
                    <a:gd name="connsiteX1" fmla="*/ 176748 w 789429"/>
                    <a:gd name="connsiteY1" fmla="*/ 170931 h 836713"/>
                    <a:gd name="connsiteX2" fmla="*/ 690154 w 789429"/>
                    <a:gd name="connsiteY2" fmla="*/ 4966 h 836713"/>
                    <a:gd name="connsiteX3" fmla="*/ 789378 w 789429"/>
                    <a:gd name="connsiteY3" fmla="*/ 39313 h 836713"/>
                    <a:gd name="connsiteX4" fmla="*/ 647759 w 789429"/>
                    <a:gd name="connsiteY4" fmla="*/ 594077 h 836713"/>
                    <a:gd name="connsiteX5" fmla="*/ 587950 w 789429"/>
                    <a:gd name="connsiteY5" fmla="*/ 653883 h 836713"/>
                    <a:gd name="connsiteX6" fmla="*/ 56319 w 789429"/>
                    <a:gd name="connsiteY6" fmla="*/ 830902 h 836713"/>
                    <a:gd name="connsiteX7" fmla="*/ 388 w 789429"/>
                    <a:gd name="connsiteY7" fmla="*/ 802085 h 836713"/>
                    <a:gd name="connsiteX8" fmla="*/ 121371 w 789429"/>
                    <a:gd name="connsiteY8" fmla="*/ 236909 h 836713"/>
                    <a:gd name="connsiteX0" fmla="*/ 119794 w 787852"/>
                    <a:gd name="connsiteY0" fmla="*/ 236909 h 834102"/>
                    <a:gd name="connsiteX1" fmla="*/ 175171 w 787852"/>
                    <a:gd name="connsiteY1" fmla="*/ 170931 h 834102"/>
                    <a:gd name="connsiteX2" fmla="*/ 688577 w 787852"/>
                    <a:gd name="connsiteY2" fmla="*/ 4966 h 834102"/>
                    <a:gd name="connsiteX3" fmla="*/ 787801 w 787852"/>
                    <a:gd name="connsiteY3" fmla="*/ 39313 h 834102"/>
                    <a:gd name="connsiteX4" fmla="*/ 646182 w 787852"/>
                    <a:gd name="connsiteY4" fmla="*/ 594077 h 834102"/>
                    <a:gd name="connsiteX5" fmla="*/ 586373 w 787852"/>
                    <a:gd name="connsiteY5" fmla="*/ 653883 h 834102"/>
                    <a:gd name="connsiteX6" fmla="*/ 54742 w 787852"/>
                    <a:gd name="connsiteY6" fmla="*/ 830902 h 834102"/>
                    <a:gd name="connsiteX7" fmla="*/ 428 w 787852"/>
                    <a:gd name="connsiteY7" fmla="*/ 786292 h 834102"/>
                    <a:gd name="connsiteX8" fmla="*/ 119794 w 787852"/>
                    <a:gd name="connsiteY8" fmla="*/ 236909 h 834102"/>
                    <a:gd name="connsiteX0" fmla="*/ 119673 w 787731"/>
                    <a:gd name="connsiteY0" fmla="*/ 236909 h 835828"/>
                    <a:gd name="connsiteX1" fmla="*/ 175050 w 787731"/>
                    <a:gd name="connsiteY1" fmla="*/ 170931 h 835828"/>
                    <a:gd name="connsiteX2" fmla="*/ 688456 w 787731"/>
                    <a:gd name="connsiteY2" fmla="*/ 4966 h 835828"/>
                    <a:gd name="connsiteX3" fmla="*/ 787680 w 787731"/>
                    <a:gd name="connsiteY3" fmla="*/ 39313 h 835828"/>
                    <a:gd name="connsiteX4" fmla="*/ 646061 w 787731"/>
                    <a:gd name="connsiteY4" fmla="*/ 594077 h 835828"/>
                    <a:gd name="connsiteX5" fmla="*/ 586252 w 787731"/>
                    <a:gd name="connsiteY5" fmla="*/ 653883 h 835828"/>
                    <a:gd name="connsiteX6" fmla="*/ 54621 w 787731"/>
                    <a:gd name="connsiteY6" fmla="*/ 830902 h 835828"/>
                    <a:gd name="connsiteX7" fmla="*/ 307 w 787731"/>
                    <a:gd name="connsiteY7" fmla="*/ 786292 h 835828"/>
                    <a:gd name="connsiteX8" fmla="*/ 119673 w 787731"/>
                    <a:gd name="connsiteY8" fmla="*/ 236909 h 835828"/>
                    <a:gd name="connsiteX0" fmla="*/ 120131 w 788189"/>
                    <a:gd name="connsiteY0" fmla="*/ 236909 h 838966"/>
                    <a:gd name="connsiteX1" fmla="*/ 175508 w 788189"/>
                    <a:gd name="connsiteY1" fmla="*/ 170931 h 838966"/>
                    <a:gd name="connsiteX2" fmla="*/ 688914 w 788189"/>
                    <a:gd name="connsiteY2" fmla="*/ 4966 h 838966"/>
                    <a:gd name="connsiteX3" fmla="*/ 788138 w 788189"/>
                    <a:gd name="connsiteY3" fmla="*/ 39313 h 838966"/>
                    <a:gd name="connsiteX4" fmla="*/ 646519 w 788189"/>
                    <a:gd name="connsiteY4" fmla="*/ 594077 h 838966"/>
                    <a:gd name="connsiteX5" fmla="*/ 586710 w 788189"/>
                    <a:gd name="connsiteY5" fmla="*/ 653883 h 838966"/>
                    <a:gd name="connsiteX6" fmla="*/ 55079 w 788189"/>
                    <a:gd name="connsiteY6" fmla="*/ 830902 h 838966"/>
                    <a:gd name="connsiteX7" fmla="*/ 765 w 788189"/>
                    <a:gd name="connsiteY7" fmla="*/ 786292 h 838966"/>
                    <a:gd name="connsiteX8" fmla="*/ 120131 w 788189"/>
                    <a:gd name="connsiteY8" fmla="*/ 236909 h 838966"/>
                    <a:gd name="connsiteX0" fmla="*/ 119669 w 787727"/>
                    <a:gd name="connsiteY0" fmla="*/ 236909 h 837786"/>
                    <a:gd name="connsiteX1" fmla="*/ 175046 w 787727"/>
                    <a:gd name="connsiteY1" fmla="*/ 170931 h 837786"/>
                    <a:gd name="connsiteX2" fmla="*/ 688452 w 787727"/>
                    <a:gd name="connsiteY2" fmla="*/ 4966 h 837786"/>
                    <a:gd name="connsiteX3" fmla="*/ 787676 w 787727"/>
                    <a:gd name="connsiteY3" fmla="*/ 39313 h 837786"/>
                    <a:gd name="connsiteX4" fmla="*/ 646057 w 787727"/>
                    <a:gd name="connsiteY4" fmla="*/ 594077 h 837786"/>
                    <a:gd name="connsiteX5" fmla="*/ 586248 w 787727"/>
                    <a:gd name="connsiteY5" fmla="*/ 653883 h 837786"/>
                    <a:gd name="connsiteX6" fmla="*/ 54617 w 787727"/>
                    <a:gd name="connsiteY6" fmla="*/ 830902 h 837786"/>
                    <a:gd name="connsiteX7" fmla="*/ 303 w 787727"/>
                    <a:gd name="connsiteY7" fmla="*/ 786292 h 837786"/>
                    <a:gd name="connsiteX8" fmla="*/ 119669 w 787727"/>
                    <a:gd name="connsiteY8" fmla="*/ 236909 h 837786"/>
                    <a:gd name="connsiteX0" fmla="*/ 119790 w 787848"/>
                    <a:gd name="connsiteY0" fmla="*/ 236909 h 835905"/>
                    <a:gd name="connsiteX1" fmla="*/ 175167 w 787848"/>
                    <a:gd name="connsiteY1" fmla="*/ 170931 h 835905"/>
                    <a:gd name="connsiteX2" fmla="*/ 688573 w 787848"/>
                    <a:gd name="connsiteY2" fmla="*/ 4966 h 835905"/>
                    <a:gd name="connsiteX3" fmla="*/ 787797 w 787848"/>
                    <a:gd name="connsiteY3" fmla="*/ 39313 h 835905"/>
                    <a:gd name="connsiteX4" fmla="*/ 646178 w 787848"/>
                    <a:gd name="connsiteY4" fmla="*/ 594077 h 835905"/>
                    <a:gd name="connsiteX5" fmla="*/ 586369 w 787848"/>
                    <a:gd name="connsiteY5" fmla="*/ 653883 h 835905"/>
                    <a:gd name="connsiteX6" fmla="*/ 54738 w 787848"/>
                    <a:gd name="connsiteY6" fmla="*/ 830902 h 835905"/>
                    <a:gd name="connsiteX7" fmla="*/ 424 w 787848"/>
                    <a:gd name="connsiteY7" fmla="*/ 786292 h 835905"/>
                    <a:gd name="connsiteX8" fmla="*/ 119790 w 787848"/>
                    <a:gd name="connsiteY8" fmla="*/ 236909 h 835905"/>
                    <a:gd name="connsiteX0" fmla="*/ 119790 w 789371"/>
                    <a:gd name="connsiteY0" fmla="*/ 244063 h 843059"/>
                    <a:gd name="connsiteX1" fmla="*/ 175167 w 789371"/>
                    <a:gd name="connsiteY1" fmla="*/ 178085 h 843059"/>
                    <a:gd name="connsiteX2" fmla="*/ 739900 w 789371"/>
                    <a:gd name="connsiteY2" fmla="*/ 3334 h 843059"/>
                    <a:gd name="connsiteX3" fmla="*/ 787797 w 789371"/>
                    <a:gd name="connsiteY3" fmla="*/ 46467 h 843059"/>
                    <a:gd name="connsiteX4" fmla="*/ 646178 w 789371"/>
                    <a:gd name="connsiteY4" fmla="*/ 601231 h 843059"/>
                    <a:gd name="connsiteX5" fmla="*/ 586369 w 789371"/>
                    <a:gd name="connsiteY5" fmla="*/ 661037 h 843059"/>
                    <a:gd name="connsiteX6" fmla="*/ 54738 w 789371"/>
                    <a:gd name="connsiteY6" fmla="*/ 838056 h 843059"/>
                    <a:gd name="connsiteX7" fmla="*/ 424 w 789371"/>
                    <a:gd name="connsiteY7" fmla="*/ 793446 h 843059"/>
                    <a:gd name="connsiteX8" fmla="*/ 119790 w 789371"/>
                    <a:gd name="connsiteY8" fmla="*/ 244063 h 843059"/>
                    <a:gd name="connsiteX0" fmla="*/ 119790 w 788192"/>
                    <a:gd name="connsiteY0" fmla="*/ 244809 h 843805"/>
                    <a:gd name="connsiteX1" fmla="*/ 175167 w 788192"/>
                    <a:gd name="connsiteY1" fmla="*/ 178831 h 843805"/>
                    <a:gd name="connsiteX2" fmla="*/ 739900 w 788192"/>
                    <a:gd name="connsiteY2" fmla="*/ 4080 h 843805"/>
                    <a:gd name="connsiteX3" fmla="*/ 787797 w 788192"/>
                    <a:gd name="connsiteY3" fmla="*/ 47213 h 843805"/>
                    <a:gd name="connsiteX4" fmla="*/ 646178 w 788192"/>
                    <a:gd name="connsiteY4" fmla="*/ 601977 h 843805"/>
                    <a:gd name="connsiteX5" fmla="*/ 586369 w 788192"/>
                    <a:gd name="connsiteY5" fmla="*/ 661783 h 843805"/>
                    <a:gd name="connsiteX6" fmla="*/ 54738 w 788192"/>
                    <a:gd name="connsiteY6" fmla="*/ 838802 h 843805"/>
                    <a:gd name="connsiteX7" fmla="*/ 424 w 788192"/>
                    <a:gd name="connsiteY7" fmla="*/ 794192 h 843805"/>
                    <a:gd name="connsiteX8" fmla="*/ 119790 w 788192"/>
                    <a:gd name="connsiteY8" fmla="*/ 244809 h 843805"/>
                    <a:gd name="connsiteX0" fmla="*/ 119790 w 789709"/>
                    <a:gd name="connsiteY0" fmla="*/ 245500 h 844496"/>
                    <a:gd name="connsiteX1" fmla="*/ 175167 w 789709"/>
                    <a:gd name="connsiteY1" fmla="*/ 179522 h 844496"/>
                    <a:gd name="connsiteX2" fmla="*/ 739900 w 789709"/>
                    <a:gd name="connsiteY2" fmla="*/ 4771 h 844496"/>
                    <a:gd name="connsiteX3" fmla="*/ 787797 w 789709"/>
                    <a:gd name="connsiteY3" fmla="*/ 47904 h 844496"/>
                    <a:gd name="connsiteX4" fmla="*/ 646178 w 789709"/>
                    <a:gd name="connsiteY4" fmla="*/ 602668 h 844496"/>
                    <a:gd name="connsiteX5" fmla="*/ 586369 w 789709"/>
                    <a:gd name="connsiteY5" fmla="*/ 662474 h 844496"/>
                    <a:gd name="connsiteX6" fmla="*/ 54738 w 789709"/>
                    <a:gd name="connsiteY6" fmla="*/ 839493 h 844496"/>
                    <a:gd name="connsiteX7" fmla="*/ 424 w 789709"/>
                    <a:gd name="connsiteY7" fmla="*/ 794883 h 844496"/>
                    <a:gd name="connsiteX8" fmla="*/ 119790 w 789709"/>
                    <a:gd name="connsiteY8" fmla="*/ 245500 h 844496"/>
                    <a:gd name="connsiteX0" fmla="*/ 121245 w 791164"/>
                    <a:gd name="connsiteY0" fmla="*/ 245500 h 844526"/>
                    <a:gd name="connsiteX1" fmla="*/ 176622 w 791164"/>
                    <a:gd name="connsiteY1" fmla="*/ 179522 h 844526"/>
                    <a:gd name="connsiteX2" fmla="*/ 741355 w 791164"/>
                    <a:gd name="connsiteY2" fmla="*/ 4771 h 844526"/>
                    <a:gd name="connsiteX3" fmla="*/ 789252 w 791164"/>
                    <a:gd name="connsiteY3" fmla="*/ 47904 h 844526"/>
                    <a:gd name="connsiteX4" fmla="*/ 647633 w 791164"/>
                    <a:gd name="connsiteY4" fmla="*/ 602668 h 844526"/>
                    <a:gd name="connsiteX5" fmla="*/ 587824 w 791164"/>
                    <a:gd name="connsiteY5" fmla="*/ 662474 h 844526"/>
                    <a:gd name="connsiteX6" fmla="*/ 56193 w 791164"/>
                    <a:gd name="connsiteY6" fmla="*/ 839493 h 844526"/>
                    <a:gd name="connsiteX7" fmla="*/ 1879 w 791164"/>
                    <a:gd name="connsiteY7" fmla="*/ 794883 h 844526"/>
                    <a:gd name="connsiteX8" fmla="*/ 121245 w 791164"/>
                    <a:gd name="connsiteY8" fmla="*/ 245500 h 844526"/>
                    <a:gd name="connsiteX0" fmla="*/ 121627 w 791546"/>
                    <a:gd name="connsiteY0" fmla="*/ 245500 h 846565"/>
                    <a:gd name="connsiteX1" fmla="*/ 177004 w 791546"/>
                    <a:gd name="connsiteY1" fmla="*/ 179522 h 846565"/>
                    <a:gd name="connsiteX2" fmla="*/ 741737 w 791546"/>
                    <a:gd name="connsiteY2" fmla="*/ 4771 h 846565"/>
                    <a:gd name="connsiteX3" fmla="*/ 789634 w 791546"/>
                    <a:gd name="connsiteY3" fmla="*/ 47904 h 846565"/>
                    <a:gd name="connsiteX4" fmla="*/ 648015 w 791546"/>
                    <a:gd name="connsiteY4" fmla="*/ 602668 h 846565"/>
                    <a:gd name="connsiteX5" fmla="*/ 588206 w 791546"/>
                    <a:gd name="connsiteY5" fmla="*/ 662474 h 846565"/>
                    <a:gd name="connsiteX6" fmla="*/ 56575 w 791546"/>
                    <a:gd name="connsiteY6" fmla="*/ 839493 h 846565"/>
                    <a:gd name="connsiteX7" fmla="*/ 2261 w 791546"/>
                    <a:gd name="connsiteY7" fmla="*/ 794883 h 846565"/>
                    <a:gd name="connsiteX8" fmla="*/ 121627 w 791546"/>
                    <a:gd name="connsiteY8" fmla="*/ 245500 h 846565"/>
                    <a:gd name="connsiteX0" fmla="*/ 123076 w 792995"/>
                    <a:gd name="connsiteY0" fmla="*/ 245500 h 851019"/>
                    <a:gd name="connsiteX1" fmla="*/ 178453 w 792995"/>
                    <a:gd name="connsiteY1" fmla="*/ 179522 h 851019"/>
                    <a:gd name="connsiteX2" fmla="*/ 743186 w 792995"/>
                    <a:gd name="connsiteY2" fmla="*/ 4771 h 851019"/>
                    <a:gd name="connsiteX3" fmla="*/ 791083 w 792995"/>
                    <a:gd name="connsiteY3" fmla="*/ 47904 h 851019"/>
                    <a:gd name="connsiteX4" fmla="*/ 649464 w 792995"/>
                    <a:gd name="connsiteY4" fmla="*/ 602668 h 851019"/>
                    <a:gd name="connsiteX5" fmla="*/ 589655 w 792995"/>
                    <a:gd name="connsiteY5" fmla="*/ 662474 h 851019"/>
                    <a:gd name="connsiteX6" fmla="*/ 58024 w 792995"/>
                    <a:gd name="connsiteY6" fmla="*/ 839493 h 851019"/>
                    <a:gd name="connsiteX7" fmla="*/ 2094 w 792995"/>
                    <a:gd name="connsiteY7" fmla="*/ 810675 h 851019"/>
                    <a:gd name="connsiteX8" fmla="*/ 123076 w 792995"/>
                    <a:gd name="connsiteY8" fmla="*/ 245500 h 851019"/>
                    <a:gd name="connsiteX0" fmla="*/ 122415 w 792334"/>
                    <a:gd name="connsiteY0" fmla="*/ 245500 h 847983"/>
                    <a:gd name="connsiteX1" fmla="*/ 177792 w 792334"/>
                    <a:gd name="connsiteY1" fmla="*/ 179522 h 847983"/>
                    <a:gd name="connsiteX2" fmla="*/ 742525 w 792334"/>
                    <a:gd name="connsiteY2" fmla="*/ 4771 h 847983"/>
                    <a:gd name="connsiteX3" fmla="*/ 790422 w 792334"/>
                    <a:gd name="connsiteY3" fmla="*/ 47904 h 847983"/>
                    <a:gd name="connsiteX4" fmla="*/ 648803 w 792334"/>
                    <a:gd name="connsiteY4" fmla="*/ 602668 h 847983"/>
                    <a:gd name="connsiteX5" fmla="*/ 588994 w 792334"/>
                    <a:gd name="connsiteY5" fmla="*/ 662474 h 847983"/>
                    <a:gd name="connsiteX6" fmla="*/ 57363 w 792334"/>
                    <a:gd name="connsiteY6" fmla="*/ 839493 h 847983"/>
                    <a:gd name="connsiteX7" fmla="*/ 1433 w 792334"/>
                    <a:gd name="connsiteY7" fmla="*/ 810675 h 847983"/>
                    <a:gd name="connsiteX8" fmla="*/ 122415 w 792334"/>
                    <a:gd name="connsiteY8" fmla="*/ 245500 h 847983"/>
                    <a:gd name="connsiteX0" fmla="*/ 126410 w 796329"/>
                    <a:gd name="connsiteY0" fmla="*/ 245500 h 850247"/>
                    <a:gd name="connsiteX1" fmla="*/ 181787 w 796329"/>
                    <a:gd name="connsiteY1" fmla="*/ 179522 h 850247"/>
                    <a:gd name="connsiteX2" fmla="*/ 746520 w 796329"/>
                    <a:gd name="connsiteY2" fmla="*/ 4771 h 850247"/>
                    <a:gd name="connsiteX3" fmla="*/ 794417 w 796329"/>
                    <a:gd name="connsiteY3" fmla="*/ 47904 h 850247"/>
                    <a:gd name="connsiteX4" fmla="*/ 652798 w 796329"/>
                    <a:gd name="connsiteY4" fmla="*/ 602668 h 850247"/>
                    <a:gd name="connsiteX5" fmla="*/ 592989 w 796329"/>
                    <a:gd name="connsiteY5" fmla="*/ 662474 h 850247"/>
                    <a:gd name="connsiteX6" fmla="*/ 41257 w 796329"/>
                    <a:gd name="connsiteY6" fmla="*/ 842541 h 850247"/>
                    <a:gd name="connsiteX7" fmla="*/ 5428 w 796329"/>
                    <a:gd name="connsiteY7" fmla="*/ 810675 h 850247"/>
                    <a:gd name="connsiteX8" fmla="*/ 126410 w 796329"/>
                    <a:gd name="connsiteY8" fmla="*/ 245500 h 850247"/>
                    <a:gd name="connsiteX0" fmla="*/ 123374 w 793293"/>
                    <a:gd name="connsiteY0" fmla="*/ 245500 h 850009"/>
                    <a:gd name="connsiteX1" fmla="*/ 178751 w 793293"/>
                    <a:gd name="connsiteY1" fmla="*/ 179522 h 850009"/>
                    <a:gd name="connsiteX2" fmla="*/ 743484 w 793293"/>
                    <a:gd name="connsiteY2" fmla="*/ 4771 h 850009"/>
                    <a:gd name="connsiteX3" fmla="*/ 791381 w 793293"/>
                    <a:gd name="connsiteY3" fmla="*/ 47904 h 850009"/>
                    <a:gd name="connsiteX4" fmla="*/ 649762 w 793293"/>
                    <a:gd name="connsiteY4" fmla="*/ 602668 h 850009"/>
                    <a:gd name="connsiteX5" fmla="*/ 589953 w 793293"/>
                    <a:gd name="connsiteY5" fmla="*/ 662474 h 850009"/>
                    <a:gd name="connsiteX6" fmla="*/ 38221 w 793293"/>
                    <a:gd name="connsiteY6" fmla="*/ 842541 h 850009"/>
                    <a:gd name="connsiteX7" fmla="*/ 2392 w 793293"/>
                    <a:gd name="connsiteY7" fmla="*/ 810675 h 850009"/>
                    <a:gd name="connsiteX8" fmla="*/ 123374 w 793293"/>
                    <a:gd name="connsiteY8" fmla="*/ 245500 h 850009"/>
                    <a:gd name="connsiteX0" fmla="*/ 122546 w 792465"/>
                    <a:gd name="connsiteY0" fmla="*/ 245500 h 848895"/>
                    <a:gd name="connsiteX1" fmla="*/ 177923 w 792465"/>
                    <a:gd name="connsiteY1" fmla="*/ 179522 h 848895"/>
                    <a:gd name="connsiteX2" fmla="*/ 742656 w 792465"/>
                    <a:gd name="connsiteY2" fmla="*/ 4771 h 848895"/>
                    <a:gd name="connsiteX3" fmla="*/ 790553 w 792465"/>
                    <a:gd name="connsiteY3" fmla="*/ 47904 h 848895"/>
                    <a:gd name="connsiteX4" fmla="*/ 648934 w 792465"/>
                    <a:gd name="connsiteY4" fmla="*/ 602668 h 848895"/>
                    <a:gd name="connsiteX5" fmla="*/ 589125 w 792465"/>
                    <a:gd name="connsiteY5" fmla="*/ 662474 h 848895"/>
                    <a:gd name="connsiteX6" fmla="*/ 37393 w 792465"/>
                    <a:gd name="connsiteY6" fmla="*/ 842541 h 848895"/>
                    <a:gd name="connsiteX7" fmla="*/ 1564 w 792465"/>
                    <a:gd name="connsiteY7" fmla="*/ 810675 h 848895"/>
                    <a:gd name="connsiteX8" fmla="*/ 122546 w 792465"/>
                    <a:gd name="connsiteY8" fmla="*/ 245500 h 848895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9176 w 792707"/>
                    <a:gd name="connsiteY4" fmla="*/ 602668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5979"/>
                    <a:gd name="connsiteY0" fmla="*/ 252861 h 855300"/>
                    <a:gd name="connsiteX1" fmla="*/ 178165 w 795979"/>
                    <a:gd name="connsiteY1" fmla="*/ 186883 h 855300"/>
                    <a:gd name="connsiteX2" fmla="*/ 742898 w 795979"/>
                    <a:gd name="connsiteY2" fmla="*/ 12132 h 855300"/>
                    <a:gd name="connsiteX3" fmla="*/ 794387 w 795979"/>
                    <a:gd name="connsiteY3" fmla="*/ 32653 h 855300"/>
                    <a:gd name="connsiteX4" fmla="*/ 643252 w 795979"/>
                    <a:gd name="connsiteY4" fmla="*/ 630487 h 855300"/>
                    <a:gd name="connsiteX5" fmla="*/ 604981 w 795979"/>
                    <a:gd name="connsiteY5" fmla="*/ 666966 h 855300"/>
                    <a:gd name="connsiteX6" fmla="*/ 37635 w 795979"/>
                    <a:gd name="connsiteY6" fmla="*/ 849902 h 855300"/>
                    <a:gd name="connsiteX7" fmla="*/ 1806 w 795979"/>
                    <a:gd name="connsiteY7" fmla="*/ 818036 h 855300"/>
                    <a:gd name="connsiteX8" fmla="*/ 122788 w 795979"/>
                    <a:gd name="connsiteY8" fmla="*/ 252861 h 855300"/>
                    <a:gd name="connsiteX0" fmla="*/ 122788 w 801268"/>
                    <a:gd name="connsiteY0" fmla="*/ 257281 h 859720"/>
                    <a:gd name="connsiteX1" fmla="*/ 178165 w 801268"/>
                    <a:gd name="connsiteY1" fmla="*/ 191303 h 859720"/>
                    <a:gd name="connsiteX2" fmla="*/ 767306 w 801268"/>
                    <a:gd name="connsiteY2" fmla="*/ 8839 h 859720"/>
                    <a:gd name="connsiteX3" fmla="*/ 794387 w 801268"/>
                    <a:gd name="connsiteY3" fmla="*/ 37073 h 859720"/>
                    <a:gd name="connsiteX4" fmla="*/ 643252 w 801268"/>
                    <a:gd name="connsiteY4" fmla="*/ 634907 h 859720"/>
                    <a:gd name="connsiteX5" fmla="*/ 604981 w 801268"/>
                    <a:gd name="connsiteY5" fmla="*/ 671386 h 859720"/>
                    <a:gd name="connsiteX6" fmla="*/ 37635 w 801268"/>
                    <a:gd name="connsiteY6" fmla="*/ 854322 h 859720"/>
                    <a:gd name="connsiteX7" fmla="*/ 1806 w 801268"/>
                    <a:gd name="connsiteY7" fmla="*/ 822456 h 859720"/>
                    <a:gd name="connsiteX8" fmla="*/ 122788 w 801268"/>
                    <a:gd name="connsiteY8" fmla="*/ 257281 h 859720"/>
                    <a:gd name="connsiteX0" fmla="*/ 122788 w 796937"/>
                    <a:gd name="connsiteY0" fmla="*/ 253230 h 855669"/>
                    <a:gd name="connsiteX1" fmla="*/ 178165 w 796937"/>
                    <a:gd name="connsiteY1" fmla="*/ 187252 h 855669"/>
                    <a:gd name="connsiteX2" fmla="*/ 767306 w 796937"/>
                    <a:gd name="connsiteY2" fmla="*/ 4788 h 855669"/>
                    <a:gd name="connsiteX3" fmla="*/ 794387 w 796937"/>
                    <a:gd name="connsiteY3" fmla="*/ 33022 h 855669"/>
                    <a:gd name="connsiteX4" fmla="*/ 643252 w 796937"/>
                    <a:gd name="connsiteY4" fmla="*/ 630856 h 855669"/>
                    <a:gd name="connsiteX5" fmla="*/ 604981 w 796937"/>
                    <a:gd name="connsiteY5" fmla="*/ 667335 h 855669"/>
                    <a:gd name="connsiteX6" fmla="*/ 37635 w 796937"/>
                    <a:gd name="connsiteY6" fmla="*/ 850271 h 855669"/>
                    <a:gd name="connsiteX7" fmla="*/ 1806 w 796937"/>
                    <a:gd name="connsiteY7" fmla="*/ 818405 h 855669"/>
                    <a:gd name="connsiteX8" fmla="*/ 122788 w 796937"/>
                    <a:gd name="connsiteY8" fmla="*/ 253230 h 855669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387"/>
                    <a:gd name="connsiteY0" fmla="*/ 249502 h 851941"/>
                    <a:gd name="connsiteX1" fmla="*/ 178165 w 794387"/>
                    <a:gd name="connsiteY1" fmla="*/ 183524 h 851941"/>
                    <a:gd name="connsiteX2" fmla="*/ 767306 w 794387"/>
                    <a:gd name="connsiteY2" fmla="*/ 1060 h 851941"/>
                    <a:gd name="connsiteX3" fmla="*/ 794387 w 794387"/>
                    <a:gd name="connsiteY3" fmla="*/ 29294 h 851941"/>
                    <a:gd name="connsiteX4" fmla="*/ 643252 w 794387"/>
                    <a:gd name="connsiteY4" fmla="*/ 627128 h 851941"/>
                    <a:gd name="connsiteX5" fmla="*/ 604981 w 794387"/>
                    <a:gd name="connsiteY5" fmla="*/ 663607 h 851941"/>
                    <a:gd name="connsiteX6" fmla="*/ 37635 w 794387"/>
                    <a:gd name="connsiteY6" fmla="*/ 846543 h 851941"/>
                    <a:gd name="connsiteX7" fmla="*/ 1806 w 794387"/>
                    <a:gd name="connsiteY7" fmla="*/ 814677 h 851941"/>
                    <a:gd name="connsiteX8" fmla="*/ 122788 w 794387"/>
                    <a:gd name="connsiteY8" fmla="*/ 249502 h 851941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446"/>
                    <a:gd name="connsiteY0" fmla="*/ 249171 h 851610"/>
                    <a:gd name="connsiteX1" fmla="*/ 178165 w 794446"/>
                    <a:gd name="connsiteY1" fmla="*/ 183193 h 851610"/>
                    <a:gd name="connsiteX2" fmla="*/ 767306 w 794446"/>
                    <a:gd name="connsiteY2" fmla="*/ 729 h 851610"/>
                    <a:gd name="connsiteX3" fmla="*/ 794387 w 794446"/>
                    <a:gd name="connsiteY3" fmla="*/ 28963 h 851610"/>
                    <a:gd name="connsiteX4" fmla="*/ 643252 w 794446"/>
                    <a:gd name="connsiteY4" fmla="*/ 626797 h 851610"/>
                    <a:gd name="connsiteX5" fmla="*/ 604981 w 794446"/>
                    <a:gd name="connsiteY5" fmla="*/ 663276 h 851610"/>
                    <a:gd name="connsiteX6" fmla="*/ 37635 w 794446"/>
                    <a:gd name="connsiteY6" fmla="*/ 846212 h 851610"/>
                    <a:gd name="connsiteX7" fmla="*/ 1806 w 794446"/>
                    <a:gd name="connsiteY7" fmla="*/ 814346 h 851610"/>
                    <a:gd name="connsiteX8" fmla="*/ 122788 w 794446"/>
                    <a:gd name="connsiteY8" fmla="*/ 249171 h 851610"/>
                    <a:gd name="connsiteX0" fmla="*/ 122788 w 794387"/>
                    <a:gd name="connsiteY0" fmla="*/ 249019 h 851458"/>
                    <a:gd name="connsiteX1" fmla="*/ 178165 w 794387"/>
                    <a:gd name="connsiteY1" fmla="*/ 183041 h 851458"/>
                    <a:gd name="connsiteX2" fmla="*/ 762820 w 794387"/>
                    <a:gd name="connsiteY2" fmla="*/ 756 h 851458"/>
                    <a:gd name="connsiteX3" fmla="*/ 794387 w 794387"/>
                    <a:gd name="connsiteY3" fmla="*/ 28811 h 851458"/>
                    <a:gd name="connsiteX4" fmla="*/ 643252 w 794387"/>
                    <a:gd name="connsiteY4" fmla="*/ 626645 h 851458"/>
                    <a:gd name="connsiteX5" fmla="*/ 604981 w 794387"/>
                    <a:gd name="connsiteY5" fmla="*/ 663124 h 851458"/>
                    <a:gd name="connsiteX6" fmla="*/ 37635 w 794387"/>
                    <a:gd name="connsiteY6" fmla="*/ 846060 h 851458"/>
                    <a:gd name="connsiteX7" fmla="*/ 1806 w 794387"/>
                    <a:gd name="connsiteY7" fmla="*/ 814194 h 851458"/>
                    <a:gd name="connsiteX8" fmla="*/ 122788 w 794387"/>
                    <a:gd name="connsiteY8" fmla="*/ 249019 h 851458"/>
                    <a:gd name="connsiteX0" fmla="*/ 122788 w 795759"/>
                    <a:gd name="connsiteY0" fmla="*/ 248603 h 851042"/>
                    <a:gd name="connsiteX1" fmla="*/ 178165 w 795759"/>
                    <a:gd name="connsiteY1" fmla="*/ 182625 h 851042"/>
                    <a:gd name="connsiteX2" fmla="*/ 762820 w 795759"/>
                    <a:gd name="connsiteY2" fmla="*/ 340 h 851042"/>
                    <a:gd name="connsiteX3" fmla="*/ 794387 w 795759"/>
                    <a:gd name="connsiteY3" fmla="*/ 28395 h 851042"/>
                    <a:gd name="connsiteX4" fmla="*/ 643252 w 795759"/>
                    <a:gd name="connsiteY4" fmla="*/ 626229 h 851042"/>
                    <a:gd name="connsiteX5" fmla="*/ 604981 w 795759"/>
                    <a:gd name="connsiteY5" fmla="*/ 662708 h 851042"/>
                    <a:gd name="connsiteX6" fmla="*/ 37635 w 795759"/>
                    <a:gd name="connsiteY6" fmla="*/ 845644 h 851042"/>
                    <a:gd name="connsiteX7" fmla="*/ 1806 w 795759"/>
                    <a:gd name="connsiteY7" fmla="*/ 813778 h 851042"/>
                    <a:gd name="connsiteX8" fmla="*/ 122788 w 795759"/>
                    <a:gd name="connsiteY8" fmla="*/ 248603 h 851042"/>
                    <a:gd name="connsiteX0" fmla="*/ 122788 w 794931"/>
                    <a:gd name="connsiteY0" fmla="*/ 248768 h 851207"/>
                    <a:gd name="connsiteX1" fmla="*/ 178165 w 794931"/>
                    <a:gd name="connsiteY1" fmla="*/ 182790 h 851207"/>
                    <a:gd name="connsiteX2" fmla="*/ 762820 w 794931"/>
                    <a:gd name="connsiteY2" fmla="*/ 505 h 851207"/>
                    <a:gd name="connsiteX3" fmla="*/ 794387 w 794931"/>
                    <a:gd name="connsiteY3" fmla="*/ 28560 h 851207"/>
                    <a:gd name="connsiteX4" fmla="*/ 643252 w 794931"/>
                    <a:gd name="connsiteY4" fmla="*/ 626394 h 851207"/>
                    <a:gd name="connsiteX5" fmla="*/ 604981 w 794931"/>
                    <a:gd name="connsiteY5" fmla="*/ 662873 h 851207"/>
                    <a:gd name="connsiteX6" fmla="*/ 37635 w 794931"/>
                    <a:gd name="connsiteY6" fmla="*/ 845809 h 851207"/>
                    <a:gd name="connsiteX7" fmla="*/ 1806 w 794931"/>
                    <a:gd name="connsiteY7" fmla="*/ 813943 h 851207"/>
                    <a:gd name="connsiteX8" fmla="*/ 122788 w 794931"/>
                    <a:gd name="connsiteY8" fmla="*/ 248768 h 851207"/>
                    <a:gd name="connsiteX0" fmla="*/ 122788 w 794921"/>
                    <a:gd name="connsiteY0" fmla="*/ 250609 h 853048"/>
                    <a:gd name="connsiteX1" fmla="*/ 178165 w 794921"/>
                    <a:gd name="connsiteY1" fmla="*/ 184631 h 853048"/>
                    <a:gd name="connsiteX2" fmla="*/ 762820 w 794921"/>
                    <a:gd name="connsiteY2" fmla="*/ 2346 h 853048"/>
                    <a:gd name="connsiteX3" fmla="*/ 794387 w 794921"/>
                    <a:gd name="connsiteY3" fmla="*/ 30401 h 853048"/>
                    <a:gd name="connsiteX4" fmla="*/ 643252 w 794921"/>
                    <a:gd name="connsiteY4" fmla="*/ 628235 h 853048"/>
                    <a:gd name="connsiteX5" fmla="*/ 604981 w 794921"/>
                    <a:gd name="connsiteY5" fmla="*/ 664714 h 853048"/>
                    <a:gd name="connsiteX6" fmla="*/ 37635 w 794921"/>
                    <a:gd name="connsiteY6" fmla="*/ 847650 h 853048"/>
                    <a:gd name="connsiteX7" fmla="*/ 1806 w 794921"/>
                    <a:gd name="connsiteY7" fmla="*/ 815784 h 853048"/>
                    <a:gd name="connsiteX8" fmla="*/ 122788 w 794921"/>
                    <a:gd name="connsiteY8" fmla="*/ 250609 h 853048"/>
                    <a:gd name="connsiteX0" fmla="*/ 121688 w 793821"/>
                    <a:gd name="connsiteY0" fmla="*/ 250609 h 867730"/>
                    <a:gd name="connsiteX1" fmla="*/ 177065 w 793821"/>
                    <a:gd name="connsiteY1" fmla="*/ 184631 h 867730"/>
                    <a:gd name="connsiteX2" fmla="*/ 761720 w 793821"/>
                    <a:gd name="connsiteY2" fmla="*/ 2346 h 867730"/>
                    <a:gd name="connsiteX3" fmla="*/ 793287 w 793821"/>
                    <a:gd name="connsiteY3" fmla="*/ 30401 h 867730"/>
                    <a:gd name="connsiteX4" fmla="*/ 642152 w 793821"/>
                    <a:gd name="connsiteY4" fmla="*/ 628235 h 867730"/>
                    <a:gd name="connsiteX5" fmla="*/ 603881 w 793821"/>
                    <a:gd name="connsiteY5" fmla="*/ 664714 h 867730"/>
                    <a:gd name="connsiteX6" fmla="*/ 55196 w 793821"/>
                    <a:gd name="connsiteY6" fmla="*/ 864881 h 867730"/>
                    <a:gd name="connsiteX7" fmla="*/ 706 w 793821"/>
                    <a:gd name="connsiteY7" fmla="*/ 815784 h 867730"/>
                    <a:gd name="connsiteX8" fmla="*/ 121688 w 793821"/>
                    <a:gd name="connsiteY8" fmla="*/ 250609 h 867730"/>
                    <a:gd name="connsiteX0" fmla="*/ 123092 w 795225"/>
                    <a:gd name="connsiteY0" fmla="*/ 250609 h 871061"/>
                    <a:gd name="connsiteX1" fmla="*/ 178469 w 795225"/>
                    <a:gd name="connsiteY1" fmla="*/ 184631 h 871061"/>
                    <a:gd name="connsiteX2" fmla="*/ 763124 w 795225"/>
                    <a:gd name="connsiteY2" fmla="*/ 2346 h 871061"/>
                    <a:gd name="connsiteX3" fmla="*/ 794691 w 795225"/>
                    <a:gd name="connsiteY3" fmla="*/ 30401 h 871061"/>
                    <a:gd name="connsiteX4" fmla="*/ 643556 w 795225"/>
                    <a:gd name="connsiteY4" fmla="*/ 628235 h 871061"/>
                    <a:gd name="connsiteX5" fmla="*/ 605285 w 795225"/>
                    <a:gd name="connsiteY5" fmla="*/ 664714 h 871061"/>
                    <a:gd name="connsiteX6" fmla="*/ 56600 w 795225"/>
                    <a:gd name="connsiteY6" fmla="*/ 864881 h 871061"/>
                    <a:gd name="connsiteX7" fmla="*/ 671 w 795225"/>
                    <a:gd name="connsiteY7" fmla="*/ 836062 h 871061"/>
                    <a:gd name="connsiteX8" fmla="*/ 123092 w 795225"/>
                    <a:gd name="connsiteY8" fmla="*/ 250609 h 871061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517"/>
                    <a:gd name="connsiteY0" fmla="*/ 245220 h 872424"/>
                    <a:gd name="connsiteX1" fmla="*/ 173321 w 796517"/>
                    <a:gd name="connsiteY1" fmla="*/ 195213 h 872424"/>
                    <a:gd name="connsiteX2" fmla="*/ 764259 w 796517"/>
                    <a:gd name="connsiteY2" fmla="*/ 1443 h 872424"/>
                    <a:gd name="connsiteX3" fmla="*/ 795826 w 796517"/>
                    <a:gd name="connsiteY3" fmla="*/ 29498 h 872424"/>
                    <a:gd name="connsiteX4" fmla="*/ 644691 w 796517"/>
                    <a:gd name="connsiteY4" fmla="*/ 627332 h 872424"/>
                    <a:gd name="connsiteX5" fmla="*/ 606420 w 796517"/>
                    <a:gd name="connsiteY5" fmla="*/ 663811 h 872424"/>
                    <a:gd name="connsiteX6" fmla="*/ 37635 w 796517"/>
                    <a:gd name="connsiteY6" fmla="*/ 867026 h 872424"/>
                    <a:gd name="connsiteX7" fmla="*/ 1806 w 796517"/>
                    <a:gd name="connsiteY7" fmla="*/ 835159 h 872424"/>
                    <a:gd name="connsiteX8" fmla="*/ 124048 w 796517"/>
                    <a:gd name="connsiteY8" fmla="*/ 245220 h 87242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3923"/>
                    <a:gd name="connsiteY0" fmla="*/ 248400 h 875604"/>
                    <a:gd name="connsiteX1" fmla="*/ 173321 w 793923"/>
                    <a:gd name="connsiteY1" fmla="*/ 198393 h 875604"/>
                    <a:gd name="connsiteX2" fmla="*/ 764259 w 793923"/>
                    <a:gd name="connsiteY2" fmla="*/ 4623 h 875604"/>
                    <a:gd name="connsiteX3" fmla="*/ 793494 w 793923"/>
                    <a:gd name="connsiteY3" fmla="*/ 30525 h 875604"/>
                    <a:gd name="connsiteX4" fmla="*/ 644691 w 793923"/>
                    <a:gd name="connsiteY4" fmla="*/ 630512 h 875604"/>
                    <a:gd name="connsiteX5" fmla="*/ 606420 w 793923"/>
                    <a:gd name="connsiteY5" fmla="*/ 666991 h 875604"/>
                    <a:gd name="connsiteX6" fmla="*/ 37635 w 793923"/>
                    <a:gd name="connsiteY6" fmla="*/ 870206 h 875604"/>
                    <a:gd name="connsiteX7" fmla="*/ 1806 w 793923"/>
                    <a:gd name="connsiteY7" fmla="*/ 838339 h 875604"/>
                    <a:gd name="connsiteX8" fmla="*/ 124048 w 793923"/>
                    <a:gd name="connsiteY8" fmla="*/ 248400 h 875604"/>
                    <a:gd name="connsiteX0" fmla="*/ 124048 w 794184"/>
                    <a:gd name="connsiteY0" fmla="*/ 248479 h 875683"/>
                    <a:gd name="connsiteX1" fmla="*/ 173321 w 794184"/>
                    <a:gd name="connsiteY1" fmla="*/ 198472 h 875683"/>
                    <a:gd name="connsiteX2" fmla="*/ 764259 w 794184"/>
                    <a:gd name="connsiteY2" fmla="*/ 4702 h 875683"/>
                    <a:gd name="connsiteX3" fmla="*/ 793494 w 794184"/>
                    <a:gd name="connsiteY3" fmla="*/ 30604 h 875683"/>
                    <a:gd name="connsiteX4" fmla="*/ 644691 w 794184"/>
                    <a:gd name="connsiteY4" fmla="*/ 630591 h 875683"/>
                    <a:gd name="connsiteX5" fmla="*/ 606420 w 794184"/>
                    <a:gd name="connsiteY5" fmla="*/ 667070 h 875683"/>
                    <a:gd name="connsiteX6" fmla="*/ 37635 w 794184"/>
                    <a:gd name="connsiteY6" fmla="*/ 870285 h 875683"/>
                    <a:gd name="connsiteX7" fmla="*/ 1806 w 794184"/>
                    <a:gd name="connsiteY7" fmla="*/ 838418 h 875683"/>
                    <a:gd name="connsiteX8" fmla="*/ 124048 w 794184"/>
                    <a:gd name="connsiteY8" fmla="*/ 248479 h 875683"/>
                    <a:gd name="connsiteX0" fmla="*/ 124048 w 797698"/>
                    <a:gd name="connsiteY0" fmla="*/ 250607 h 877811"/>
                    <a:gd name="connsiteX1" fmla="*/ 173321 w 797698"/>
                    <a:gd name="connsiteY1" fmla="*/ 200600 h 877811"/>
                    <a:gd name="connsiteX2" fmla="*/ 764259 w 797698"/>
                    <a:gd name="connsiteY2" fmla="*/ 6830 h 877811"/>
                    <a:gd name="connsiteX3" fmla="*/ 793494 w 797698"/>
                    <a:gd name="connsiteY3" fmla="*/ 32732 h 877811"/>
                    <a:gd name="connsiteX4" fmla="*/ 644691 w 797698"/>
                    <a:gd name="connsiteY4" fmla="*/ 632719 h 877811"/>
                    <a:gd name="connsiteX5" fmla="*/ 606420 w 797698"/>
                    <a:gd name="connsiteY5" fmla="*/ 669198 h 877811"/>
                    <a:gd name="connsiteX6" fmla="*/ 37635 w 797698"/>
                    <a:gd name="connsiteY6" fmla="*/ 872413 h 877811"/>
                    <a:gd name="connsiteX7" fmla="*/ 1806 w 797698"/>
                    <a:gd name="connsiteY7" fmla="*/ 840546 h 877811"/>
                    <a:gd name="connsiteX8" fmla="*/ 124048 w 797698"/>
                    <a:gd name="connsiteY8" fmla="*/ 250607 h 877811"/>
                    <a:gd name="connsiteX0" fmla="*/ 124048 w 794940"/>
                    <a:gd name="connsiteY0" fmla="*/ 249962 h 877166"/>
                    <a:gd name="connsiteX1" fmla="*/ 173321 w 794940"/>
                    <a:gd name="connsiteY1" fmla="*/ 199955 h 877166"/>
                    <a:gd name="connsiteX2" fmla="*/ 764259 w 794940"/>
                    <a:gd name="connsiteY2" fmla="*/ 6185 h 877166"/>
                    <a:gd name="connsiteX3" fmla="*/ 793494 w 794940"/>
                    <a:gd name="connsiteY3" fmla="*/ 32087 h 877166"/>
                    <a:gd name="connsiteX4" fmla="*/ 644691 w 794940"/>
                    <a:gd name="connsiteY4" fmla="*/ 632074 h 877166"/>
                    <a:gd name="connsiteX5" fmla="*/ 606420 w 794940"/>
                    <a:gd name="connsiteY5" fmla="*/ 668553 h 877166"/>
                    <a:gd name="connsiteX6" fmla="*/ 37635 w 794940"/>
                    <a:gd name="connsiteY6" fmla="*/ 871768 h 877166"/>
                    <a:gd name="connsiteX7" fmla="*/ 1806 w 794940"/>
                    <a:gd name="connsiteY7" fmla="*/ 839901 h 877166"/>
                    <a:gd name="connsiteX8" fmla="*/ 124048 w 794940"/>
                    <a:gd name="connsiteY8" fmla="*/ 249962 h 877166"/>
                    <a:gd name="connsiteX0" fmla="*/ 124048 w 796860"/>
                    <a:gd name="connsiteY0" fmla="*/ 248978 h 876182"/>
                    <a:gd name="connsiteX1" fmla="*/ 173321 w 796860"/>
                    <a:gd name="connsiteY1" fmla="*/ 198971 h 876182"/>
                    <a:gd name="connsiteX2" fmla="*/ 764259 w 796860"/>
                    <a:gd name="connsiteY2" fmla="*/ 5201 h 876182"/>
                    <a:gd name="connsiteX3" fmla="*/ 793494 w 796860"/>
                    <a:gd name="connsiteY3" fmla="*/ 31103 h 876182"/>
                    <a:gd name="connsiteX4" fmla="*/ 644691 w 796860"/>
                    <a:gd name="connsiteY4" fmla="*/ 631090 h 876182"/>
                    <a:gd name="connsiteX5" fmla="*/ 606420 w 796860"/>
                    <a:gd name="connsiteY5" fmla="*/ 667569 h 876182"/>
                    <a:gd name="connsiteX6" fmla="*/ 37635 w 796860"/>
                    <a:gd name="connsiteY6" fmla="*/ 870784 h 876182"/>
                    <a:gd name="connsiteX7" fmla="*/ 1806 w 796860"/>
                    <a:gd name="connsiteY7" fmla="*/ 838917 h 876182"/>
                    <a:gd name="connsiteX8" fmla="*/ 124048 w 796860"/>
                    <a:gd name="connsiteY8" fmla="*/ 248978 h 876182"/>
                    <a:gd name="connsiteX0" fmla="*/ 124048 w 795082"/>
                    <a:gd name="connsiteY0" fmla="*/ 248097 h 875301"/>
                    <a:gd name="connsiteX1" fmla="*/ 173321 w 795082"/>
                    <a:gd name="connsiteY1" fmla="*/ 198090 h 875301"/>
                    <a:gd name="connsiteX2" fmla="*/ 764259 w 795082"/>
                    <a:gd name="connsiteY2" fmla="*/ 4320 h 875301"/>
                    <a:gd name="connsiteX3" fmla="*/ 793494 w 795082"/>
                    <a:gd name="connsiteY3" fmla="*/ 30222 h 875301"/>
                    <a:gd name="connsiteX4" fmla="*/ 644691 w 795082"/>
                    <a:gd name="connsiteY4" fmla="*/ 630209 h 875301"/>
                    <a:gd name="connsiteX5" fmla="*/ 606420 w 795082"/>
                    <a:gd name="connsiteY5" fmla="*/ 666688 h 875301"/>
                    <a:gd name="connsiteX6" fmla="*/ 37635 w 795082"/>
                    <a:gd name="connsiteY6" fmla="*/ 869903 h 875301"/>
                    <a:gd name="connsiteX7" fmla="*/ 1806 w 795082"/>
                    <a:gd name="connsiteY7" fmla="*/ 838036 h 875301"/>
                    <a:gd name="connsiteX8" fmla="*/ 124048 w 795082"/>
                    <a:gd name="connsiteY8" fmla="*/ 248097 h 875301"/>
                    <a:gd name="connsiteX0" fmla="*/ 124048 w 793494"/>
                    <a:gd name="connsiteY0" fmla="*/ 247108 h 874312"/>
                    <a:gd name="connsiteX1" fmla="*/ 173321 w 793494"/>
                    <a:gd name="connsiteY1" fmla="*/ 197101 h 874312"/>
                    <a:gd name="connsiteX2" fmla="*/ 764259 w 793494"/>
                    <a:gd name="connsiteY2" fmla="*/ 3331 h 874312"/>
                    <a:gd name="connsiteX3" fmla="*/ 793494 w 793494"/>
                    <a:gd name="connsiteY3" fmla="*/ 29233 h 874312"/>
                    <a:gd name="connsiteX4" fmla="*/ 644691 w 793494"/>
                    <a:gd name="connsiteY4" fmla="*/ 629220 h 874312"/>
                    <a:gd name="connsiteX5" fmla="*/ 606420 w 793494"/>
                    <a:gd name="connsiteY5" fmla="*/ 665699 h 874312"/>
                    <a:gd name="connsiteX6" fmla="*/ 37635 w 793494"/>
                    <a:gd name="connsiteY6" fmla="*/ 868914 h 874312"/>
                    <a:gd name="connsiteX7" fmla="*/ 1806 w 793494"/>
                    <a:gd name="connsiteY7" fmla="*/ 837047 h 874312"/>
                    <a:gd name="connsiteX8" fmla="*/ 124048 w 793494"/>
                    <a:gd name="connsiteY8" fmla="*/ 247108 h 874312"/>
                    <a:gd name="connsiteX0" fmla="*/ 124048 w 793494"/>
                    <a:gd name="connsiteY0" fmla="*/ 248036 h 875240"/>
                    <a:gd name="connsiteX1" fmla="*/ 173321 w 793494"/>
                    <a:gd name="connsiteY1" fmla="*/ 198029 h 875240"/>
                    <a:gd name="connsiteX2" fmla="*/ 764259 w 793494"/>
                    <a:gd name="connsiteY2" fmla="*/ 4259 h 875240"/>
                    <a:gd name="connsiteX3" fmla="*/ 793494 w 793494"/>
                    <a:gd name="connsiteY3" fmla="*/ 30161 h 875240"/>
                    <a:gd name="connsiteX4" fmla="*/ 644691 w 793494"/>
                    <a:gd name="connsiteY4" fmla="*/ 630148 h 875240"/>
                    <a:gd name="connsiteX5" fmla="*/ 606420 w 793494"/>
                    <a:gd name="connsiteY5" fmla="*/ 666627 h 875240"/>
                    <a:gd name="connsiteX6" fmla="*/ 37635 w 793494"/>
                    <a:gd name="connsiteY6" fmla="*/ 869842 h 875240"/>
                    <a:gd name="connsiteX7" fmla="*/ 1806 w 793494"/>
                    <a:gd name="connsiteY7" fmla="*/ 837975 h 875240"/>
                    <a:gd name="connsiteX8" fmla="*/ 124048 w 793494"/>
                    <a:gd name="connsiteY8" fmla="*/ 248036 h 875240"/>
                    <a:gd name="connsiteX0" fmla="*/ 124048 w 789365"/>
                    <a:gd name="connsiteY0" fmla="*/ 246759 h 873963"/>
                    <a:gd name="connsiteX1" fmla="*/ 173321 w 789365"/>
                    <a:gd name="connsiteY1" fmla="*/ 196752 h 873963"/>
                    <a:gd name="connsiteX2" fmla="*/ 764259 w 789365"/>
                    <a:gd name="connsiteY2" fmla="*/ 2982 h 873963"/>
                    <a:gd name="connsiteX3" fmla="*/ 789365 w 789365"/>
                    <a:gd name="connsiteY3" fmla="*/ 38036 h 873963"/>
                    <a:gd name="connsiteX4" fmla="*/ 644691 w 789365"/>
                    <a:gd name="connsiteY4" fmla="*/ 628871 h 873963"/>
                    <a:gd name="connsiteX5" fmla="*/ 606420 w 789365"/>
                    <a:gd name="connsiteY5" fmla="*/ 665350 h 873963"/>
                    <a:gd name="connsiteX6" fmla="*/ 37635 w 789365"/>
                    <a:gd name="connsiteY6" fmla="*/ 868565 h 873963"/>
                    <a:gd name="connsiteX7" fmla="*/ 1806 w 789365"/>
                    <a:gd name="connsiteY7" fmla="*/ 836698 h 873963"/>
                    <a:gd name="connsiteX8" fmla="*/ 124048 w 789365"/>
                    <a:gd name="connsiteY8" fmla="*/ 246759 h 873963"/>
                    <a:gd name="connsiteX0" fmla="*/ 124048 w 791438"/>
                    <a:gd name="connsiteY0" fmla="*/ 247887 h 875091"/>
                    <a:gd name="connsiteX1" fmla="*/ 173321 w 791438"/>
                    <a:gd name="connsiteY1" fmla="*/ 197880 h 875091"/>
                    <a:gd name="connsiteX2" fmla="*/ 764259 w 791438"/>
                    <a:gd name="connsiteY2" fmla="*/ 4110 h 875091"/>
                    <a:gd name="connsiteX3" fmla="*/ 789365 w 791438"/>
                    <a:gd name="connsiteY3" fmla="*/ 39164 h 875091"/>
                    <a:gd name="connsiteX4" fmla="*/ 644691 w 791438"/>
                    <a:gd name="connsiteY4" fmla="*/ 629999 h 875091"/>
                    <a:gd name="connsiteX5" fmla="*/ 606420 w 791438"/>
                    <a:gd name="connsiteY5" fmla="*/ 666478 h 875091"/>
                    <a:gd name="connsiteX6" fmla="*/ 37635 w 791438"/>
                    <a:gd name="connsiteY6" fmla="*/ 869693 h 875091"/>
                    <a:gd name="connsiteX7" fmla="*/ 1806 w 791438"/>
                    <a:gd name="connsiteY7" fmla="*/ 837826 h 875091"/>
                    <a:gd name="connsiteX8" fmla="*/ 124048 w 791438"/>
                    <a:gd name="connsiteY8" fmla="*/ 247887 h 875091"/>
                    <a:gd name="connsiteX0" fmla="*/ 124048 w 790253"/>
                    <a:gd name="connsiteY0" fmla="*/ 245693 h 872897"/>
                    <a:gd name="connsiteX1" fmla="*/ 173321 w 790253"/>
                    <a:gd name="connsiteY1" fmla="*/ 195686 h 872897"/>
                    <a:gd name="connsiteX2" fmla="*/ 753132 w 790253"/>
                    <a:gd name="connsiteY2" fmla="*/ 4606 h 872897"/>
                    <a:gd name="connsiteX3" fmla="*/ 789365 w 790253"/>
                    <a:gd name="connsiteY3" fmla="*/ 36970 h 872897"/>
                    <a:gd name="connsiteX4" fmla="*/ 644691 w 790253"/>
                    <a:gd name="connsiteY4" fmla="*/ 627805 h 872897"/>
                    <a:gd name="connsiteX5" fmla="*/ 606420 w 790253"/>
                    <a:gd name="connsiteY5" fmla="*/ 664284 h 872897"/>
                    <a:gd name="connsiteX6" fmla="*/ 37635 w 790253"/>
                    <a:gd name="connsiteY6" fmla="*/ 867499 h 872897"/>
                    <a:gd name="connsiteX7" fmla="*/ 1806 w 790253"/>
                    <a:gd name="connsiteY7" fmla="*/ 835632 h 872897"/>
                    <a:gd name="connsiteX8" fmla="*/ 124048 w 790253"/>
                    <a:gd name="connsiteY8" fmla="*/ 245693 h 872897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2883 w 790424"/>
                    <a:gd name="connsiteY0" fmla="*/ 245927 h 859457"/>
                    <a:gd name="connsiteX1" fmla="*/ 172156 w 790424"/>
                    <a:gd name="connsiteY1" fmla="*/ 195920 h 859457"/>
                    <a:gd name="connsiteX2" fmla="*/ 751967 w 790424"/>
                    <a:gd name="connsiteY2" fmla="*/ 4840 h 859457"/>
                    <a:gd name="connsiteX3" fmla="*/ 788200 w 790424"/>
                    <a:gd name="connsiteY3" fmla="*/ 37204 h 859457"/>
                    <a:gd name="connsiteX4" fmla="*/ 643526 w 790424"/>
                    <a:gd name="connsiteY4" fmla="*/ 628039 h 859457"/>
                    <a:gd name="connsiteX5" fmla="*/ 605255 w 790424"/>
                    <a:gd name="connsiteY5" fmla="*/ 664518 h 859457"/>
                    <a:gd name="connsiteX6" fmla="*/ 58009 w 790424"/>
                    <a:gd name="connsiteY6" fmla="*/ 844406 h 859457"/>
                    <a:gd name="connsiteX7" fmla="*/ 641 w 790424"/>
                    <a:gd name="connsiteY7" fmla="*/ 835866 h 859457"/>
                    <a:gd name="connsiteX8" fmla="*/ 122883 w 790424"/>
                    <a:gd name="connsiteY8" fmla="*/ 245927 h 859457"/>
                    <a:gd name="connsiteX0" fmla="*/ 122633 w 790174"/>
                    <a:gd name="connsiteY0" fmla="*/ 245927 h 852924"/>
                    <a:gd name="connsiteX1" fmla="*/ 171906 w 790174"/>
                    <a:gd name="connsiteY1" fmla="*/ 195920 h 852924"/>
                    <a:gd name="connsiteX2" fmla="*/ 751717 w 790174"/>
                    <a:gd name="connsiteY2" fmla="*/ 4840 h 852924"/>
                    <a:gd name="connsiteX3" fmla="*/ 787950 w 790174"/>
                    <a:gd name="connsiteY3" fmla="*/ 37204 h 852924"/>
                    <a:gd name="connsiteX4" fmla="*/ 643276 w 790174"/>
                    <a:gd name="connsiteY4" fmla="*/ 628039 h 852924"/>
                    <a:gd name="connsiteX5" fmla="*/ 605005 w 790174"/>
                    <a:gd name="connsiteY5" fmla="*/ 664518 h 852924"/>
                    <a:gd name="connsiteX6" fmla="*/ 77144 w 790174"/>
                    <a:gd name="connsiteY6" fmla="*/ 823412 h 852924"/>
                    <a:gd name="connsiteX7" fmla="*/ 391 w 790174"/>
                    <a:gd name="connsiteY7" fmla="*/ 835866 h 852924"/>
                    <a:gd name="connsiteX8" fmla="*/ 122633 w 790174"/>
                    <a:gd name="connsiteY8" fmla="*/ 245927 h 852924"/>
                    <a:gd name="connsiteX0" fmla="*/ 122633 w 772384"/>
                    <a:gd name="connsiteY0" fmla="*/ 242770 h 849767"/>
                    <a:gd name="connsiteX1" fmla="*/ 171906 w 772384"/>
                    <a:gd name="connsiteY1" fmla="*/ 192763 h 849767"/>
                    <a:gd name="connsiteX2" fmla="*/ 751717 w 772384"/>
                    <a:gd name="connsiteY2" fmla="*/ 1683 h 849767"/>
                    <a:gd name="connsiteX3" fmla="*/ 753488 w 772384"/>
                    <a:gd name="connsiteY3" fmla="*/ 71371 h 849767"/>
                    <a:gd name="connsiteX4" fmla="*/ 643276 w 772384"/>
                    <a:gd name="connsiteY4" fmla="*/ 624882 h 849767"/>
                    <a:gd name="connsiteX5" fmla="*/ 605005 w 772384"/>
                    <a:gd name="connsiteY5" fmla="*/ 661361 h 849767"/>
                    <a:gd name="connsiteX6" fmla="*/ 77144 w 772384"/>
                    <a:gd name="connsiteY6" fmla="*/ 820255 h 849767"/>
                    <a:gd name="connsiteX7" fmla="*/ 391 w 772384"/>
                    <a:gd name="connsiteY7" fmla="*/ 832709 h 849767"/>
                    <a:gd name="connsiteX8" fmla="*/ 122633 w 772384"/>
                    <a:gd name="connsiteY8" fmla="*/ 242770 h 849767"/>
                    <a:gd name="connsiteX0" fmla="*/ 122741 w 772492"/>
                    <a:gd name="connsiteY0" fmla="*/ 242770 h 852917"/>
                    <a:gd name="connsiteX1" fmla="*/ 172014 w 772492"/>
                    <a:gd name="connsiteY1" fmla="*/ 192763 h 852917"/>
                    <a:gd name="connsiteX2" fmla="*/ 751825 w 772492"/>
                    <a:gd name="connsiteY2" fmla="*/ 1683 h 852917"/>
                    <a:gd name="connsiteX3" fmla="*/ 753596 w 772492"/>
                    <a:gd name="connsiteY3" fmla="*/ 71371 h 852917"/>
                    <a:gd name="connsiteX4" fmla="*/ 643384 w 772492"/>
                    <a:gd name="connsiteY4" fmla="*/ 624882 h 852917"/>
                    <a:gd name="connsiteX5" fmla="*/ 605113 w 772492"/>
                    <a:gd name="connsiteY5" fmla="*/ 661361 h 852917"/>
                    <a:gd name="connsiteX6" fmla="*/ 66482 w 772492"/>
                    <a:gd name="connsiteY6" fmla="*/ 831918 h 852917"/>
                    <a:gd name="connsiteX7" fmla="*/ 499 w 772492"/>
                    <a:gd name="connsiteY7" fmla="*/ 832709 h 852917"/>
                    <a:gd name="connsiteX8" fmla="*/ 122741 w 772492"/>
                    <a:gd name="connsiteY8" fmla="*/ 242770 h 852917"/>
                    <a:gd name="connsiteX0" fmla="*/ 104002 w 753753"/>
                    <a:gd name="connsiteY0" fmla="*/ 242770 h 839381"/>
                    <a:gd name="connsiteX1" fmla="*/ 153275 w 753753"/>
                    <a:gd name="connsiteY1" fmla="*/ 192763 h 839381"/>
                    <a:gd name="connsiteX2" fmla="*/ 733086 w 753753"/>
                    <a:gd name="connsiteY2" fmla="*/ 1683 h 839381"/>
                    <a:gd name="connsiteX3" fmla="*/ 734857 w 753753"/>
                    <a:gd name="connsiteY3" fmla="*/ 71371 h 839381"/>
                    <a:gd name="connsiteX4" fmla="*/ 624645 w 753753"/>
                    <a:gd name="connsiteY4" fmla="*/ 624882 h 839381"/>
                    <a:gd name="connsiteX5" fmla="*/ 586374 w 753753"/>
                    <a:gd name="connsiteY5" fmla="*/ 661361 h 839381"/>
                    <a:gd name="connsiteX6" fmla="*/ 47743 w 753753"/>
                    <a:gd name="connsiteY6" fmla="*/ 831918 h 839381"/>
                    <a:gd name="connsiteX7" fmla="*/ 965 w 753753"/>
                    <a:gd name="connsiteY7" fmla="*/ 807228 h 839381"/>
                    <a:gd name="connsiteX8" fmla="*/ 104002 w 753753"/>
                    <a:gd name="connsiteY8" fmla="*/ 242770 h 839381"/>
                    <a:gd name="connsiteX0" fmla="*/ 104002 w 739271"/>
                    <a:gd name="connsiteY0" fmla="*/ 224656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104002 w 739271"/>
                    <a:gd name="connsiteY8" fmla="*/ 224656 h 821267"/>
                    <a:gd name="connsiteX0" fmla="*/ 86950 w 739271"/>
                    <a:gd name="connsiteY0" fmla="*/ 247803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0531 w 739271"/>
                    <a:gd name="connsiteY1" fmla="*/ 193132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8332 w 737730"/>
                    <a:gd name="connsiteY0" fmla="*/ 233807 h 817611"/>
                    <a:gd name="connsiteX1" fmla="*/ 147605 w 737730"/>
                    <a:gd name="connsiteY1" fmla="*/ 183801 h 817611"/>
                    <a:gd name="connsiteX2" fmla="*/ 705341 w 737730"/>
                    <a:gd name="connsiteY2" fmla="*/ 2588 h 817611"/>
                    <a:gd name="connsiteX3" fmla="*/ 733316 w 737730"/>
                    <a:gd name="connsiteY3" fmla="*/ 53257 h 817611"/>
                    <a:gd name="connsiteX4" fmla="*/ 626876 w 737730"/>
                    <a:gd name="connsiteY4" fmla="*/ 588643 h 817611"/>
                    <a:gd name="connsiteX5" fmla="*/ 573706 w 737730"/>
                    <a:gd name="connsiteY5" fmla="*/ 645937 h 817611"/>
                    <a:gd name="connsiteX6" fmla="*/ 46202 w 737730"/>
                    <a:gd name="connsiteY6" fmla="*/ 813804 h 817611"/>
                    <a:gd name="connsiteX7" fmla="*/ 1042 w 737730"/>
                    <a:gd name="connsiteY7" fmla="*/ 773321 h 817611"/>
                    <a:gd name="connsiteX8" fmla="*/ 98332 w 737730"/>
                    <a:gd name="connsiteY8" fmla="*/ 233807 h 817611"/>
                    <a:gd name="connsiteX0" fmla="*/ 98171 w 737569"/>
                    <a:gd name="connsiteY0" fmla="*/ 233807 h 819939"/>
                    <a:gd name="connsiteX1" fmla="*/ 147444 w 737569"/>
                    <a:gd name="connsiteY1" fmla="*/ 183801 h 819939"/>
                    <a:gd name="connsiteX2" fmla="*/ 705180 w 737569"/>
                    <a:gd name="connsiteY2" fmla="*/ 2588 h 819939"/>
                    <a:gd name="connsiteX3" fmla="*/ 733155 w 737569"/>
                    <a:gd name="connsiteY3" fmla="*/ 53257 h 819939"/>
                    <a:gd name="connsiteX4" fmla="*/ 626715 w 737569"/>
                    <a:gd name="connsiteY4" fmla="*/ 588643 h 819939"/>
                    <a:gd name="connsiteX5" fmla="*/ 573545 w 737569"/>
                    <a:gd name="connsiteY5" fmla="*/ 645937 h 819939"/>
                    <a:gd name="connsiteX6" fmla="*/ 46041 w 737569"/>
                    <a:gd name="connsiteY6" fmla="*/ 813804 h 819939"/>
                    <a:gd name="connsiteX7" fmla="*/ 881 w 737569"/>
                    <a:gd name="connsiteY7" fmla="*/ 773321 h 819939"/>
                    <a:gd name="connsiteX8" fmla="*/ 98171 w 737569"/>
                    <a:gd name="connsiteY8" fmla="*/ 233807 h 819939"/>
                    <a:gd name="connsiteX0" fmla="*/ 98562 w 737960"/>
                    <a:gd name="connsiteY0" fmla="*/ 233807 h 821055"/>
                    <a:gd name="connsiteX1" fmla="*/ 147835 w 737960"/>
                    <a:gd name="connsiteY1" fmla="*/ 183801 h 821055"/>
                    <a:gd name="connsiteX2" fmla="*/ 705571 w 737960"/>
                    <a:gd name="connsiteY2" fmla="*/ 2588 h 821055"/>
                    <a:gd name="connsiteX3" fmla="*/ 733546 w 737960"/>
                    <a:gd name="connsiteY3" fmla="*/ 53257 h 821055"/>
                    <a:gd name="connsiteX4" fmla="*/ 627106 w 737960"/>
                    <a:gd name="connsiteY4" fmla="*/ 588643 h 821055"/>
                    <a:gd name="connsiteX5" fmla="*/ 573936 w 737960"/>
                    <a:gd name="connsiteY5" fmla="*/ 645937 h 821055"/>
                    <a:gd name="connsiteX6" fmla="*/ 46432 w 737960"/>
                    <a:gd name="connsiteY6" fmla="*/ 813804 h 821055"/>
                    <a:gd name="connsiteX7" fmla="*/ 1272 w 737960"/>
                    <a:gd name="connsiteY7" fmla="*/ 773321 h 821055"/>
                    <a:gd name="connsiteX8" fmla="*/ 98562 w 737960"/>
                    <a:gd name="connsiteY8" fmla="*/ 233807 h 821055"/>
                    <a:gd name="connsiteX0" fmla="*/ 98562 w 739165"/>
                    <a:gd name="connsiteY0" fmla="*/ 234909 h 822157"/>
                    <a:gd name="connsiteX1" fmla="*/ 147835 w 739165"/>
                    <a:gd name="connsiteY1" fmla="*/ 184903 h 822157"/>
                    <a:gd name="connsiteX2" fmla="*/ 705571 w 739165"/>
                    <a:gd name="connsiteY2" fmla="*/ 3690 h 822157"/>
                    <a:gd name="connsiteX3" fmla="*/ 735342 w 739165"/>
                    <a:gd name="connsiteY3" fmla="*/ 43053 h 822157"/>
                    <a:gd name="connsiteX4" fmla="*/ 627106 w 739165"/>
                    <a:gd name="connsiteY4" fmla="*/ 589745 h 822157"/>
                    <a:gd name="connsiteX5" fmla="*/ 573936 w 739165"/>
                    <a:gd name="connsiteY5" fmla="*/ 647039 h 822157"/>
                    <a:gd name="connsiteX6" fmla="*/ 46432 w 739165"/>
                    <a:gd name="connsiteY6" fmla="*/ 814906 h 822157"/>
                    <a:gd name="connsiteX7" fmla="*/ 1272 w 739165"/>
                    <a:gd name="connsiteY7" fmla="*/ 774423 h 822157"/>
                    <a:gd name="connsiteX8" fmla="*/ 98562 w 739165"/>
                    <a:gd name="connsiteY8" fmla="*/ 234909 h 822157"/>
                    <a:gd name="connsiteX0" fmla="*/ 98562 w 736847"/>
                    <a:gd name="connsiteY0" fmla="*/ 236480 h 823728"/>
                    <a:gd name="connsiteX1" fmla="*/ 147835 w 736847"/>
                    <a:gd name="connsiteY1" fmla="*/ 186474 h 823728"/>
                    <a:gd name="connsiteX2" fmla="*/ 694265 w 736847"/>
                    <a:gd name="connsiteY2" fmla="*/ 3465 h 823728"/>
                    <a:gd name="connsiteX3" fmla="*/ 735342 w 736847"/>
                    <a:gd name="connsiteY3" fmla="*/ 44624 h 823728"/>
                    <a:gd name="connsiteX4" fmla="*/ 627106 w 736847"/>
                    <a:gd name="connsiteY4" fmla="*/ 591316 h 823728"/>
                    <a:gd name="connsiteX5" fmla="*/ 573936 w 736847"/>
                    <a:gd name="connsiteY5" fmla="*/ 648610 h 823728"/>
                    <a:gd name="connsiteX6" fmla="*/ 46432 w 736847"/>
                    <a:gd name="connsiteY6" fmla="*/ 816477 h 823728"/>
                    <a:gd name="connsiteX7" fmla="*/ 1272 w 736847"/>
                    <a:gd name="connsiteY7" fmla="*/ 775994 h 823728"/>
                    <a:gd name="connsiteX8" fmla="*/ 98562 w 736847"/>
                    <a:gd name="connsiteY8" fmla="*/ 236480 h 823728"/>
                    <a:gd name="connsiteX0" fmla="*/ 98562 w 737417"/>
                    <a:gd name="connsiteY0" fmla="*/ 236551 h 823799"/>
                    <a:gd name="connsiteX1" fmla="*/ 147835 w 737417"/>
                    <a:gd name="connsiteY1" fmla="*/ 186545 h 823799"/>
                    <a:gd name="connsiteX2" fmla="*/ 694265 w 737417"/>
                    <a:gd name="connsiteY2" fmla="*/ 3536 h 823799"/>
                    <a:gd name="connsiteX3" fmla="*/ 735342 w 737417"/>
                    <a:gd name="connsiteY3" fmla="*/ 44695 h 823799"/>
                    <a:gd name="connsiteX4" fmla="*/ 627106 w 737417"/>
                    <a:gd name="connsiteY4" fmla="*/ 591387 h 823799"/>
                    <a:gd name="connsiteX5" fmla="*/ 573936 w 737417"/>
                    <a:gd name="connsiteY5" fmla="*/ 648681 h 823799"/>
                    <a:gd name="connsiteX6" fmla="*/ 46432 w 737417"/>
                    <a:gd name="connsiteY6" fmla="*/ 816548 h 823799"/>
                    <a:gd name="connsiteX7" fmla="*/ 1272 w 737417"/>
                    <a:gd name="connsiteY7" fmla="*/ 776065 h 823799"/>
                    <a:gd name="connsiteX8" fmla="*/ 98562 w 737417"/>
                    <a:gd name="connsiteY8" fmla="*/ 236551 h 823799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7106 w 738110"/>
                    <a:gd name="connsiteY4" fmla="*/ 593880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9248 w 738796"/>
                    <a:gd name="connsiteY0" fmla="*/ 239044 h 827408"/>
                    <a:gd name="connsiteX1" fmla="*/ 148521 w 738796"/>
                    <a:gd name="connsiteY1" fmla="*/ 189038 h 827408"/>
                    <a:gd name="connsiteX2" fmla="*/ 694951 w 738796"/>
                    <a:gd name="connsiteY2" fmla="*/ 6029 h 827408"/>
                    <a:gd name="connsiteX3" fmla="*/ 736028 w 738796"/>
                    <a:gd name="connsiteY3" fmla="*/ 47188 h 827408"/>
                    <a:gd name="connsiteX4" fmla="*/ 626174 w 738796"/>
                    <a:gd name="connsiteY4" fmla="*/ 609671 h 827408"/>
                    <a:gd name="connsiteX5" fmla="*/ 585749 w 738796"/>
                    <a:gd name="connsiteY5" fmla="*/ 648484 h 827408"/>
                    <a:gd name="connsiteX6" fmla="*/ 47118 w 738796"/>
                    <a:gd name="connsiteY6" fmla="*/ 819041 h 827408"/>
                    <a:gd name="connsiteX7" fmla="*/ 1958 w 738796"/>
                    <a:gd name="connsiteY7" fmla="*/ 778558 h 827408"/>
                    <a:gd name="connsiteX8" fmla="*/ 99248 w 738796"/>
                    <a:gd name="connsiteY8" fmla="*/ 239044 h 827408"/>
                    <a:gd name="connsiteX0" fmla="*/ 99248 w 740665"/>
                    <a:gd name="connsiteY0" fmla="*/ 240101 h 828465"/>
                    <a:gd name="connsiteX1" fmla="*/ 148521 w 740665"/>
                    <a:gd name="connsiteY1" fmla="*/ 190095 h 828465"/>
                    <a:gd name="connsiteX2" fmla="*/ 694951 w 740665"/>
                    <a:gd name="connsiteY2" fmla="*/ 7086 h 828465"/>
                    <a:gd name="connsiteX3" fmla="*/ 736028 w 740665"/>
                    <a:gd name="connsiteY3" fmla="*/ 48245 h 828465"/>
                    <a:gd name="connsiteX4" fmla="*/ 626174 w 740665"/>
                    <a:gd name="connsiteY4" fmla="*/ 610728 h 828465"/>
                    <a:gd name="connsiteX5" fmla="*/ 585749 w 740665"/>
                    <a:gd name="connsiteY5" fmla="*/ 649541 h 828465"/>
                    <a:gd name="connsiteX6" fmla="*/ 47118 w 740665"/>
                    <a:gd name="connsiteY6" fmla="*/ 820098 h 828465"/>
                    <a:gd name="connsiteX7" fmla="*/ 1958 w 740665"/>
                    <a:gd name="connsiteY7" fmla="*/ 779615 h 828465"/>
                    <a:gd name="connsiteX8" fmla="*/ 99248 w 740665"/>
                    <a:gd name="connsiteY8" fmla="*/ 240101 h 828465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44368"/>
                    <a:gd name="connsiteY0" fmla="*/ 241057 h 829421"/>
                    <a:gd name="connsiteX1" fmla="*/ 148521 w 744368"/>
                    <a:gd name="connsiteY1" fmla="*/ 191051 h 829421"/>
                    <a:gd name="connsiteX2" fmla="*/ 694951 w 744368"/>
                    <a:gd name="connsiteY2" fmla="*/ 8042 h 829421"/>
                    <a:gd name="connsiteX3" fmla="*/ 742489 w 744368"/>
                    <a:gd name="connsiteY3" fmla="*/ 42203 h 829421"/>
                    <a:gd name="connsiteX4" fmla="*/ 626174 w 744368"/>
                    <a:gd name="connsiteY4" fmla="*/ 611684 h 829421"/>
                    <a:gd name="connsiteX5" fmla="*/ 585749 w 744368"/>
                    <a:gd name="connsiteY5" fmla="*/ 650497 h 829421"/>
                    <a:gd name="connsiteX6" fmla="*/ 47118 w 744368"/>
                    <a:gd name="connsiteY6" fmla="*/ 821054 h 829421"/>
                    <a:gd name="connsiteX7" fmla="*/ 1958 w 744368"/>
                    <a:gd name="connsiteY7" fmla="*/ 780571 h 829421"/>
                    <a:gd name="connsiteX8" fmla="*/ 99248 w 744368"/>
                    <a:gd name="connsiteY8" fmla="*/ 241057 h 829421"/>
                    <a:gd name="connsiteX0" fmla="*/ 99248 w 742901"/>
                    <a:gd name="connsiteY0" fmla="*/ 238824 h 827188"/>
                    <a:gd name="connsiteX1" fmla="*/ 148521 w 742901"/>
                    <a:gd name="connsiteY1" fmla="*/ 188818 h 827188"/>
                    <a:gd name="connsiteX2" fmla="*/ 694951 w 742901"/>
                    <a:gd name="connsiteY2" fmla="*/ 5809 h 827188"/>
                    <a:gd name="connsiteX3" fmla="*/ 742489 w 742901"/>
                    <a:gd name="connsiteY3" fmla="*/ 39970 h 827188"/>
                    <a:gd name="connsiteX4" fmla="*/ 626174 w 742901"/>
                    <a:gd name="connsiteY4" fmla="*/ 609451 h 827188"/>
                    <a:gd name="connsiteX5" fmla="*/ 585749 w 742901"/>
                    <a:gd name="connsiteY5" fmla="*/ 648264 h 827188"/>
                    <a:gd name="connsiteX6" fmla="*/ 47118 w 742901"/>
                    <a:gd name="connsiteY6" fmla="*/ 818821 h 827188"/>
                    <a:gd name="connsiteX7" fmla="*/ 1958 w 742901"/>
                    <a:gd name="connsiteY7" fmla="*/ 778338 h 827188"/>
                    <a:gd name="connsiteX8" fmla="*/ 99248 w 742901"/>
                    <a:gd name="connsiteY8" fmla="*/ 238824 h 827188"/>
                    <a:gd name="connsiteX0" fmla="*/ 99248 w 744506"/>
                    <a:gd name="connsiteY0" fmla="*/ 238861 h 827225"/>
                    <a:gd name="connsiteX1" fmla="*/ 148521 w 744506"/>
                    <a:gd name="connsiteY1" fmla="*/ 188855 h 827225"/>
                    <a:gd name="connsiteX2" fmla="*/ 694951 w 744506"/>
                    <a:gd name="connsiteY2" fmla="*/ 5846 h 827225"/>
                    <a:gd name="connsiteX3" fmla="*/ 742489 w 744506"/>
                    <a:gd name="connsiteY3" fmla="*/ 40007 h 827225"/>
                    <a:gd name="connsiteX4" fmla="*/ 626174 w 744506"/>
                    <a:gd name="connsiteY4" fmla="*/ 609488 h 827225"/>
                    <a:gd name="connsiteX5" fmla="*/ 585749 w 744506"/>
                    <a:gd name="connsiteY5" fmla="*/ 648301 h 827225"/>
                    <a:gd name="connsiteX6" fmla="*/ 47118 w 744506"/>
                    <a:gd name="connsiteY6" fmla="*/ 818858 h 827225"/>
                    <a:gd name="connsiteX7" fmla="*/ 1958 w 744506"/>
                    <a:gd name="connsiteY7" fmla="*/ 778375 h 827225"/>
                    <a:gd name="connsiteX8" fmla="*/ 99248 w 744506"/>
                    <a:gd name="connsiteY8" fmla="*/ 238861 h 827225"/>
                    <a:gd name="connsiteX0" fmla="*/ 99248 w 744507"/>
                    <a:gd name="connsiteY0" fmla="*/ 238861 h 827225"/>
                    <a:gd name="connsiteX1" fmla="*/ 148521 w 744507"/>
                    <a:gd name="connsiteY1" fmla="*/ 188855 h 827225"/>
                    <a:gd name="connsiteX2" fmla="*/ 694951 w 744507"/>
                    <a:gd name="connsiteY2" fmla="*/ 5846 h 827225"/>
                    <a:gd name="connsiteX3" fmla="*/ 742489 w 744507"/>
                    <a:gd name="connsiteY3" fmla="*/ 40007 h 827225"/>
                    <a:gd name="connsiteX4" fmla="*/ 626174 w 744507"/>
                    <a:gd name="connsiteY4" fmla="*/ 609488 h 827225"/>
                    <a:gd name="connsiteX5" fmla="*/ 585749 w 744507"/>
                    <a:gd name="connsiteY5" fmla="*/ 648301 h 827225"/>
                    <a:gd name="connsiteX6" fmla="*/ 47118 w 744507"/>
                    <a:gd name="connsiteY6" fmla="*/ 818858 h 827225"/>
                    <a:gd name="connsiteX7" fmla="*/ 1958 w 744507"/>
                    <a:gd name="connsiteY7" fmla="*/ 778375 h 827225"/>
                    <a:gd name="connsiteX8" fmla="*/ 99248 w 744507"/>
                    <a:gd name="connsiteY8" fmla="*/ 238861 h 827225"/>
                    <a:gd name="connsiteX0" fmla="*/ 99248 w 745020"/>
                    <a:gd name="connsiteY0" fmla="*/ 238941 h 827305"/>
                    <a:gd name="connsiteX1" fmla="*/ 148521 w 745020"/>
                    <a:gd name="connsiteY1" fmla="*/ 188935 h 827305"/>
                    <a:gd name="connsiteX2" fmla="*/ 694951 w 745020"/>
                    <a:gd name="connsiteY2" fmla="*/ 5926 h 827305"/>
                    <a:gd name="connsiteX3" fmla="*/ 742489 w 745020"/>
                    <a:gd name="connsiteY3" fmla="*/ 40087 h 827305"/>
                    <a:gd name="connsiteX4" fmla="*/ 626174 w 745020"/>
                    <a:gd name="connsiteY4" fmla="*/ 609568 h 827305"/>
                    <a:gd name="connsiteX5" fmla="*/ 585749 w 745020"/>
                    <a:gd name="connsiteY5" fmla="*/ 648381 h 827305"/>
                    <a:gd name="connsiteX6" fmla="*/ 47118 w 745020"/>
                    <a:gd name="connsiteY6" fmla="*/ 818938 h 827305"/>
                    <a:gd name="connsiteX7" fmla="*/ 1958 w 745020"/>
                    <a:gd name="connsiteY7" fmla="*/ 778455 h 827305"/>
                    <a:gd name="connsiteX8" fmla="*/ 99248 w 745020"/>
                    <a:gd name="connsiteY8" fmla="*/ 238941 h 827305"/>
                    <a:gd name="connsiteX0" fmla="*/ 99248 w 744472"/>
                    <a:gd name="connsiteY0" fmla="*/ 242847 h 831211"/>
                    <a:gd name="connsiteX1" fmla="*/ 148521 w 744472"/>
                    <a:gd name="connsiteY1" fmla="*/ 192841 h 831211"/>
                    <a:gd name="connsiteX2" fmla="*/ 694951 w 744472"/>
                    <a:gd name="connsiteY2" fmla="*/ 9832 h 831211"/>
                    <a:gd name="connsiteX3" fmla="*/ 742489 w 744472"/>
                    <a:gd name="connsiteY3" fmla="*/ 43993 h 831211"/>
                    <a:gd name="connsiteX4" fmla="*/ 626174 w 744472"/>
                    <a:gd name="connsiteY4" fmla="*/ 613474 h 831211"/>
                    <a:gd name="connsiteX5" fmla="*/ 585749 w 744472"/>
                    <a:gd name="connsiteY5" fmla="*/ 652287 h 831211"/>
                    <a:gd name="connsiteX6" fmla="*/ 47118 w 744472"/>
                    <a:gd name="connsiteY6" fmla="*/ 822844 h 831211"/>
                    <a:gd name="connsiteX7" fmla="*/ 1958 w 744472"/>
                    <a:gd name="connsiteY7" fmla="*/ 782361 h 831211"/>
                    <a:gd name="connsiteX8" fmla="*/ 99248 w 744472"/>
                    <a:gd name="connsiteY8" fmla="*/ 242847 h 831211"/>
                    <a:gd name="connsiteX0" fmla="*/ 99248 w 745295"/>
                    <a:gd name="connsiteY0" fmla="*/ 241971 h 830335"/>
                    <a:gd name="connsiteX1" fmla="*/ 148521 w 745295"/>
                    <a:gd name="connsiteY1" fmla="*/ 191965 h 830335"/>
                    <a:gd name="connsiteX2" fmla="*/ 694951 w 745295"/>
                    <a:gd name="connsiteY2" fmla="*/ 8956 h 830335"/>
                    <a:gd name="connsiteX3" fmla="*/ 742489 w 745295"/>
                    <a:gd name="connsiteY3" fmla="*/ 43117 h 830335"/>
                    <a:gd name="connsiteX4" fmla="*/ 626174 w 745295"/>
                    <a:gd name="connsiteY4" fmla="*/ 612598 h 830335"/>
                    <a:gd name="connsiteX5" fmla="*/ 585749 w 745295"/>
                    <a:gd name="connsiteY5" fmla="*/ 651411 h 830335"/>
                    <a:gd name="connsiteX6" fmla="*/ 47118 w 745295"/>
                    <a:gd name="connsiteY6" fmla="*/ 821968 h 830335"/>
                    <a:gd name="connsiteX7" fmla="*/ 1958 w 745295"/>
                    <a:gd name="connsiteY7" fmla="*/ 781485 h 830335"/>
                    <a:gd name="connsiteX8" fmla="*/ 99248 w 745295"/>
                    <a:gd name="connsiteY8" fmla="*/ 241971 h 830335"/>
                    <a:gd name="connsiteX0" fmla="*/ 99248 w 746062"/>
                    <a:gd name="connsiteY0" fmla="*/ 244753 h 833117"/>
                    <a:gd name="connsiteX1" fmla="*/ 148521 w 746062"/>
                    <a:gd name="connsiteY1" fmla="*/ 194747 h 833117"/>
                    <a:gd name="connsiteX2" fmla="*/ 694951 w 746062"/>
                    <a:gd name="connsiteY2" fmla="*/ 11738 h 833117"/>
                    <a:gd name="connsiteX3" fmla="*/ 742489 w 746062"/>
                    <a:gd name="connsiteY3" fmla="*/ 45899 h 833117"/>
                    <a:gd name="connsiteX4" fmla="*/ 626174 w 746062"/>
                    <a:gd name="connsiteY4" fmla="*/ 615380 h 833117"/>
                    <a:gd name="connsiteX5" fmla="*/ 585749 w 746062"/>
                    <a:gd name="connsiteY5" fmla="*/ 654193 h 833117"/>
                    <a:gd name="connsiteX6" fmla="*/ 47118 w 746062"/>
                    <a:gd name="connsiteY6" fmla="*/ 824750 h 833117"/>
                    <a:gd name="connsiteX7" fmla="*/ 1958 w 746062"/>
                    <a:gd name="connsiteY7" fmla="*/ 784267 h 833117"/>
                    <a:gd name="connsiteX8" fmla="*/ 99248 w 746062"/>
                    <a:gd name="connsiteY8" fmla="*/ 244753 h 833117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102354 w 748001"/>
                    <a:gd name="connsiteY6" fmla="*/ 810647 h 833166"/>
                    <a:gd name="connsiteX7" fmla="*/ 47118 w 748001"/>
                    <a:gd name="connsiteY7" fmla="*/ 824799 h 833166"/>
                    <a:gd name="connsiteX8" fmla="*/ 1958 w 748001"/>
                    <a:gd name="connsiteY8" fmla="*/ 784316 h 833166"/>
                    <a:gd name="connsiteX9" fmla="*/ 99248 w 748001"/>
                    <a:gd name="connsiteY9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102354 w 748001"/>
                    <a:gd name="connsiteY7" fmla="*/ 810647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107613 w 756366"/>
                    <a:gd name="connsiteY0" fmla="*/ 244802 h 839178"/>
                    <a:gd name="connsiteX1" fmla="*/ 156886 w 756366"/>
                    <a:gd name="connsiteY1" fmla="*/ 194796 h 839178"/>
                    <a:gd name="connsiteX2" fmla="*/ 703316 w 756366"/>
                    <a:gd name="connsiteY2" fmla="*/ 11787 h 839178"/>
                    <a:gd name="connsiteX3" fmla="*/ 750854 w 756366"/>
                    <a:gd name="connsiteY3" fmla="*/ 45948 h 839178"/>
                    <a:gd name="connsiteX4" fmla="*/ 634539 w 756366"/>
                    <a:gd name="connsiteY4" fmla="*/ 615429 h 839178"/>
                    <a:gd name="connsiteX5" fmla="*/ 594114 w 756366"/>
                    <a:gd name="connsiteY5" fmla="*/ 654242 h 839178"/>
                    <a:gd name="connsiteX6" fmla="*/ 225939 w 756366"/>
                    <a:gd name="connsiteY6" fmla="*/ 770105 h 839178"/>
                    <a:gd name="connsiteX7" fmla="*/ 86312 w 756366"/>
                    <a:gd name="connsiteY7" fmla="*/ 818360 h 839178"/>
                    <a:gd name="connsiteX8" fmla="*/ 31075 w 756366"/>
                    <a:gd name="connsiteY8" fmla="*/ 832512 h 839178"/>
                    <a:gd name="connsiteX9" fmla="*/ 10323 w 756366"/>
                    <a:gd name="connsiteY9" fmla="*/ 784316 h 839178"/>
                    <a:gd name="connsiteX10" fmla="*/ 107613 w 756366"/>
                    <a:gd name="connsiteY10" fmla="*/ 244802 h 839178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61544 w 749543"/>
                    <a:gd name="connsiteY7" fmla="*/ 819075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178731 w 749543"/>
                    <a:gd name="connsiteY7" fmla="*/ 827886 h 835935"/>
                    <a:gd name="connsiteX8" fmla="*/ 57237 w 749543"/>
                    <a:gd name="connsiteY8" fmla="*/ 823740 h 835935"/>
                    <a:gd name="connsiteX9" fmla="*/ 24252 w 749543"/>
                    <a:gd name="connsiteY9" fmla="*/ 832512 h 835935"/>
                    <a:gd name="connsiteX10" fmla="*/ 3500 w 749543"/>
                    <a:gd name="connsiteY10" fmla="*/ 784316 h 835935"/>
                    <a:gd name="connsiteX11" fmla="*/ 100790 w 749543"/>
                    <a:gd name="connsiteY11" fmla="*/ 244802 h 835935"/>
                    <a:gd name="connsiteX0" fmla="*/ 100790 w 749543"/>
                    <a:gd name="connsiteY0" fmla="*/ 244802 h 1050050"/>
                    <a:gd name="connsiteX1" fmla="*/ 150063 w 749543"/>
                    <a:gd name="connsiteY1" fmla="*/ 194796 h 1050050"/>
                    <a:gd name="connsiteX2" fmla="*/ 696493 w 749543"/>
                    <a:gd name="connsiteY2" fmla="*/ 11787 h 1050050"/>
                    <a:gd name="connsiteX3" fmla="*/ 744031 w 749543"/>
                    <a:gd name="connsiteY3" fmla="*/ 45948 h 1050050"/>
                    <a:gd name="connsiteX4" fmla="*/ 627716 w 749543"/>
                    <a:gd name="connsiteY4" fmla="*/ 615429 h 1050050"/>
                    <a:gd name="connsiteX5" fmla="*/ 587291 w 749543"/>
                    <a:gd name="connsiteY5" fmla="*/ 654242 h 1050050"/>
                    <a:gd name="connsiteX6" fmla="*/ 176941 w 749543"/>
                    <a:gd name="connsiteY6" fmla="*/ 783019 h 1050050"/>
                    <a:gd name="connsiteX7" fmla="*/ 358341 w 749543"/>
                    <a:gd name="connsiteY7" fmla="*/ 1049905 h 1050050"/>
                    <a:gd name="connsiteX8" fmla="*/ 57237 w 749543"/>
                    <a:gd name="connsiteY8" fmla="*/ 823740 h 1050050"/>
                    <a:gd name="connsiteX9" fmla="*/ 24252 w 749543"/>
                    <a:gd name="connsiteY9" fmla="*/ 832512 h 1050050"/>
                    <a:gd name="connsiteX10" fmla="*/ 3500 w 749543"/>
                    <a:gd name="connsiteY10" fmla="*/ 784316 h 1050050"/>
                    <a:gd name="connsiteX11" fmla="*/ 100790 w 749543"/>
                    <a:gd name="connsiteY11" fmla="*/ 244802 h 1050050"/>
                    <a:gd name="connsiteX0" fmla="*/ 100790 w 749543"/>
                    <a:gd name="connsiteY0" fmla="*/ 244802 h 1056678"/>
                    <a:gd name="connsiteX1" fmla="*/ 150063 w 749543"/>
                    <a:gd name="connsiteY1" fmla="*/ 194796 h 1056678"/>
                    <a:gd name="connsiteX2" fmla="*/ 696493 w 749543"/>
                    <a:gd name="connsiteY2" fmla="*/ 11787 h 1056678"/>
                    <a:gd name="connsiteX3" fmla="*/ 744031 w 749543"/>
                    <a:gd name="connsiteY3" fmla="*/ 45948 h 1056678"/>
                    <a:gd name="connsiteX4" fmla="*/ 627716 w 749543"/>
                    <a:gd name="connsiteY4" fmla="*/ 615429 h 1056678"/>
                    <a:gd name="connsiteX5" fmla="*/ 587291 w 749543"/>
                    <a:gd name="connsiteY5" fmla="*/ 654242 h 1056678"/>
                    <a:gd name="connsiteX6" fmla="*/ 176941 w 749543"/>
                    <a:gd name="connsiteY6" fmla="*/ 783019 h 1056678"/>
                    <a:gd name="connsiteX7" fmla="*/ 294821 w 749543"/>
                    <a:gd name="connsiteY7" fmla="*/ 978291 h 1056678"/>
                    <a:gd name="connsiteX8" fmla="*/ 358341 w 749543"/>
                    <a:gd name="connsiteY8" fmla="*/ 1049905 h 1056678"/>
                    <a:gd name="connsiteX9" fmla="*/ 57237 w 749543"/>
                    <a:gd name="connsiteY9" fmla="*/ 823740 h 1056678"/>
                    <a:gd name="connsiteX10" fmla="*/ 24252 w 749543"/>
                    <a:gd name="connsiteY10" fmla="*/ 832512 h 1056678"/>
                    <a:gd name="connsiteX11" fmla="*/ 3500 w 749543"/>
                    <a:gd name="connsiteY11" fmla="*/ 784316 h 1056678"/>
                    <a:gd name="connsiteX12" fmla="*/ 100790 w 749543"/>
                    <a:gd name="connsiteY12" fmla="*/ 244802 h 1056678"/>
                    <a:gd name="connsiteX0" fmla="*/ 100790 w 749543"/>
                    <a:gd name="connsiteY0" fmla="*/ 244802 h 1049991"/>
                    <a:gd name="connsiteX1" fmla="*/ 150063 w 749543"/>
                    <a:gd name="connsiteY1" fmla="*/ 194796 h 1049991"/>
                    <a:gd name="connsiteX2" fmla="*/ 696493 w 749543"/>
                    <a:gd name="connsiteY2" fmla="*/ 11787 h 1049991"/>
                    <a:gd name="connsiteX3" fmla="*/ 744031 w 749543"/>
                    <a:gd name="connsiteY3" fmla="*/ 45948 h 1049991"/>
                    <a:gd name="connsiteX4" fmla="*/ 627716 w 749543"/>
                    <a:gd name="connsiteY4" fmla="*/ 615429 h 1049991"/>
                    <a:gd name="connsiteX5" fmla="*/ 587291 w 749543"/>
                    <a:gd name="connsiteY5" fmla="*/ 654242 h 1049991"/>
                    <a:gd name="connsiteX6" fmla="*/ 176941 w 749543"/>
                    <a:gd name="connsiteY6" fmla="*/ 783019 h 1049991"/>
                    <a:gd name="connsiteX7" fmla="*/ 294821 w 749543"/>
                    <a:gd name="connsiteY7" fmla="*/ 978291 h 1049991"/>
                    <a:gd name="connsiteX8" fmla="*/ 358341 w 749543"/>
                    <a:gd name="connsiteY8" fmla="*/ 1049905 h 1049991"/>
                    <a:gd name="connsiteX9" fmla="*/ 240446 w 749543"/>
                    <a:gd name="connsiteY9" fmla="*/ 966978 h 1049991"/>
                    <a:gd name="connsiteX10" fmla="*/ 57237 w 749543"/>
                    <a:gd name="connsiteY10" fmla="*/ 823740 h 1049991"/>
                    <a:gd name="connsiteX11" fmla="*/ 24252 w 749543"/>
                    <a:gd name="connsiteY11" fmla="*/ 832512 h 1049991"/>
                    <a:gd name="connsiteX12" fmla="*/ 3500 w 749543"/>
                    <a:gd name="connsiteY12" fmla="*/ 784316 h 1049991"/>
                    <a:gd name="connsiteX13" fmla="*/ 100790 w 749543"/>
                    <a:gd name="connsiteY13" fmla="*/ 244802 h 1049991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94821 w 749543"/>
                    <a:gd name="connsiteY7" fmla="*/ 978291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84775 w 749543"/>
                    <a:gd name="connsiteY7" fmla="*/ 951729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00031 w 749543"/>
                    <a:gd name="connsiteY7" fmla="*/ 939887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1206 w 749543"/>
                    <a:gd name="connsiteY9" fmla="*/ 1011486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21569 w 749543"/>
                    <a:gd name="connsiteY7" fmla="*/ 916560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72889 w 749543"/>
                    <a:gd name="connsiteY7" fmla="*/ 963946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65553"/>
                    <a:gd name="connsiteX1" fmla="*/ 150063 w 749543"/>
                    <a:gd name="connsiteY1" fmla="*/ 194796 h 1065553"/>
                    <a:gd name="connsiteX2" fmla="*/ 696493 w 749543"/>
                    <a:gd name="connsiteY2" fmla="*/ 11787 h 1065553"/>
                    <a:gd name="connsiteX3" fmla="*/ 744031 w 749543"/>
                    <a:gd name="connsiteY3" fmla="*/ 45948 h 1065553"/>
                    <a:gd name="connsiteX4" fmla="*/ 627716 w 749543"/>
                    <a:gd name="connsiteY4" fmla="*/ 615429 h 1065553"/>
                    <a:gd name="connsiteX5" fmla="*/ 587291 w 749543"/>
                    <a:gd name="connsiteY5" fmla="*/ 654242 h 1065553"/>
                    <a:gd name="connsiteX6" fmla="*/ 176941 w 749543"/>
                    <a:gd name="connsiteY6" fmla="*/ 783019 h 1065553"/>
                    <a:gd name="connsiteX7" fmla="*/ 372889 w 749543"/>
                    <a:gd name="connsiteY7" fmla="*/ 963946 h 1065553"/>
                    <a:gd name="connsiteX8" fmla="*/ 369109 w 749543"/>
                    <a:gd name="connsiteY8" fmla="*/ 1038241 h 1065553"/>
                    <a:gd name="connsiteX9" fmla="*/ 304501 w 749543"/>
                    <a:gd name="connsiteY9" fmla="*/ 1052051 h 1065553"/>
                    <a:gd name="connsiteX10" fmla="*/ 57237 w 749543"/>
                    <a:gd name="connsiteY10" fmla="*/ 823740 h 1065553"/>
                    <a:gd name="connsiteX11" fmla="*/ 24252 w 749543"/>
                    <a:gd name="connsiteY11" fmla="*/ 832512 h 1065553"/>
                    <a:gd name="connsiteX12" fmla="*/ 3500 w 749543"/>
                    <a:gd name="connsiteY12" fmla="*/ 784316 h 1065553"/>
                    <a:gd name="connsiteX13" fmla="*/ 100790 w 749543"/>
                    <a:gd name="connsiteY13" fmla="*/ 244802 h 1065553"/>
                    <a:gd name="connsiteX0" fmla="*/ 100790 w 749543"/>
                    <a:gd name="connsiteY0" fmla="*/ 244802 h 1058580"/>
                    <a:gd name="connsiteX1" fmla="*/ 150063 w 749543"/>
                    <a:gd name="connsiteY1" fmla="*/ 194796 h 1058580"/>
                    <a:gd name="connsiteX2" fmla="*/ 696493 w 749543"/>
                    <a:gd name="connsiteY2" fmla="*/ 11787 h 1058580"/>
                    <a:gd name="connsiteX3" fmla="*/ 744031 w 749543"/>
                    <a:gd name="connsiteY3" fmla="*/ 45948 h 1058580"/>
                    <a:gd name="connsiteX4" fmla="*/ 627716 w 749543"/>
                    <a:gd name="connsiteY4" fmla="*/ 615429 h 1058580"/>
                    <a:gd name="connsiteX5" fmla="*/ 587291 w 749543"/>
                    <a:gd name="connsiteY5" fmla="*/ 654242 h 1058580"/>
                    <a:gd name="connsiteX6" fmla="*/ 176941 w 749543"/>
                    <a:gd name="connsiteY6" fmla="*/ 783019 h 1058580"/>
                    <a:gd name="connsiteX7" fmla="*/ 372889 w 749543"/>
                    <a:gd name="connsiteY7" fmla="*/ 963946 h 1058580"/>
                    <a:gd name="connsiteX8" fmla="*/ 369109 w 749543"/>
                    <a:gd name="connsiteY8" fmla="*/ 1038241 h 1058580"/>
                    <a:gd name="connsiteX9" fmla="*/ 295170 w 749543"/>
                    <a:gd name="connsiteY9" fmla="*/ 1043435 h 1058580"/>
                    <a:gd name="connsiteX10" fmla="*/ 57237 w 749543"/>
                    <a:gd name="connsiteY10" fmla="*/ 823740 h 1058580"/>
                    <a:gd name="connsiteX11" fmla="*/ 24252 w 749543"/>
                    <a:gd name="connsiteY11" fmla="*/ 832512 h 1058580"/>
                    <a:gd name="connsiteX12" fmla="*/ 3500 w 749543"/>
                    <a:gd name="connsiteY12" fmla="*/ 784316 h 1058580"/>
                    <a:gd name="connsiteX13" fmla="*/ 100790 w 749543"/>
                    <a:gd name="connsiteY13" fmla="*/ 244802 h 1058580"/>
                    <a:gd name="connsiteX0" fmla="*/ 100790 w 749543"/>
                    <a:gd name="connsiteY0" fmla="*/ 244802 h 1062020"/>
                    <a:gd name="connsiteX1" fmla="*/ 150063 w 749543"/>
                    <a:gd name="connsiteY1" fmla="*/ 194796 h 1062020"/>
                    <a:gd name="connsiteX2" fmla="*/ 696493 w 749543"/>
                    <a:gd name="connsiteY2" fmla="*/ 11787 h 1062020"/>
                    <a:gd name="connsiteX3" fmla="*/ 744031 w 749543"/>
                    <a:gd name="connsiteY3" fmla="*/ 45948 h 1062020"/>
                    <a:gd name="connsiteX4" fmla="*/ 627716 w 749543"/>
                    <a:gd name="connsiteY4" fmla="*/ 615429 h 1062020"/>
                    <a:gd name="connsiteX5" fmla="*/ 587291 w 749543"/>
                    <a:gd name="connsiteY5" fmla="*/ 654242 h 1062020"/>
                    <a:gd name="connsiteX6" fmla="*/ 176941 w 749543"/>
                    <a:gd name="connsiteY6" fmla="*/ 783019 h 1062020"/>
                    <a:gd name="connsiteX7" fmla="*/ 372889 w 749543"/>
                    <a:gd name="connsiteY7" fmla="*/ 963946 h 1062020"/>
                    <a:gd name="connsiteX8" fmla="*/ 369109 w 749543"/>
                    <a:gd name="connsiteY8" fmla="*/ 1038241 h 1062020"/>
                    <a:gd name="connsiteX9" fmla="*/ 299835 w 749543"/>
                    <a:gd name="connsiteY9" fmla="*/ 1047743 h 1062020"/>
                    <a:gd name="connsiteX10" fmla="*/ 57237 w 749543"/>
                    <a:gd name="connsiteY10" fmla="*/ 823740 h 1062020"/>
                    <a:gd name="connsiteX11" fmla="*/ 24252 w 749543"/>
                    <a:gd name="connsiteY11" fmla="*/ 832512 h 1062020"/>
                    <a:gd name="connsiteX12" fmla="*/ 3500 w 749543"/>
                    <a:gd name="connsiteY12" fmla="*/ 784316 h 1062020"/>
                    <a:gd name="connsiteX13" fmla="*/ 100790 w 749543"/>
                    <a:gd name="connsiteY13" fmla="*/ 244802 h 1062020"/>
                    <a:gd name="connsiteX0" fmla="*/ 100790 w 749543"/>
                    <a:gd name="connsiteY0" fmla="*/ 244802 h 1065074"/>
                    <a:gd name="connsiteX1" fmla="*/ 150063 w 749543"/>
                    <a:gd name="connsiteY1" fmla="*/ 194796 h 1065074"/>
                    <a:gd name="connsiteX2" fmla="*/ 696493 w 749543"/>
                    <a:gd name="connsiteY2" fmla="*/ 11787 h 1065074"/>
                    <a:gd name="connsiteX3" fmla="*/ 744031 w 749543"/>
                    <a:gd name="connsiteY3" fmla="*/ 45948 h 1065074"/>
                    <a:gd name="connsiteX4" fmla="*/ 627716 w 749543"/>
                    <a:gd name="connsiteY4" fmla="*/ 615429 h 1065074"/>
                    <a:gd name="connsiteX5" fmla="*/ 587291 w 749543"/>
                    <a:gd name="connsiteY5" fmla="*/ 654242 h 1065074"/>
                    <a:gd name="connsiteX6" fmla="*/ 176941 w 749543"/>
                    <a:gd name="connsiteY6" fmla="*/ 783019 h 1065074"/>
                    <a:gd name="connsiteX7" fmla="*/ 372889 w 749543"/>
                    <a:gd name="connsiteY7" fmla="*/ 963946 h 1065074"/>
                    <a:gd name="connsiteX8" fmla="*/ 369109 w 749543"/>
                    <a:gd name="connsiteY8" fmla="*/ 1038241 h 1065074"/>
                    <a:gd name="connsiteX9" fmla="*/ 299835 w 749543"/>
                    <a:gd name="connsiteY9" fmla="*/ 1047743 h 1065074"/>
                    <a:gd name="connsiteX10" fmla="*/ 57237 w 749543"/>
                    <a:gd name="connsiteY10" fmla="*/ 823740 h 1065074"/>
                    <a:gd name="connsiteX11" fmla="*/ 24252 w 749543"/>
                    <a:gd name="connsiteY11" fmla="*/ 832512 h 1065074"/>
                    <a:gd name="connsiteX12" fmla="*/ 3500 w 749543"/>
                    <a:gd name="connsiteY12" fmla="*/ 784316 h 1065074"/>
                    <a:gd name="connsiteX13" fmla="*/ 100790 w 749543"/>
                    <a:gd name="connsiteY13" fmla="*/ 244802 h 1065074"/>
                    <a:gd name="connsiteX0" fmla="*/ 100790 w 749543"/>
                    <a:gd name="connsiteY0" fmla="*/ 244802 h 1063036"/>
                    <a:gd name="connsiteX1" fmla="*/ 150063 w 749543"/>
                    <a:gd name="connsiteY1" fmla="*/ 194796 h 1063036"/>
                    <a:gd name="connsiteX2" fmla="*/ 696493 w 749543"/>
                    <a:gd name="connsiteY2" fmla="*/ 11787 h 1063036"/>
                    <a:gd name="connsiteX3" fmla="*/ 744031 w 749543"/>
                    <a:gd name="connsiteY3" fmla="*/ 45948 h 1063036"/>
                    <a:gd name="connsiteX4" fmla="*/ 627716 w 749543"/>
                    <a:gd name="connsiteY4" fmla="*/ 615429 h 1063036"/>
                    <a:gd name="connsiteX5" fmla="*/ 587291 w 749543"/>
                    <a:gd name="connsiteY5" fmla="*/ 654242 h 1063036"/>
                    <a:gd name="connsiteX6" fmla="*/ 176941 w 749543"/>
                    <a:gd name="connsiteY6" fmla="*/ 783019 h 1063036"/>
                    <a:gd name="connsiteX7" fmla="*/ 372889 w 749543"/>
                    <a:gd name="connsiteY7" fmla="*/ 963946 h 1063036"/>
                    <a:gd name="connsiteX8" fmla="*/ 369109 w 749543"/>
                    <a:gd name="connsiteY8" fmla="*/ 1038241 h 1063036"/>
                    <a:gd name="connsiteX9" fmla="*/ 299835 w 749543"/>
                    <a:gd name="connsiteY9" fmla="*/ 1047743 h 1063036"/>
                    <a:gd name="connsiteX10" fmla="*/ 57237 w 749543"/>
                    <a:gd name="connsiteY10" fmla="*/ 823740 h 1063036"/>
                    <a:gd name="connsiteX11" fmla="*/ 24252 w 749543"/>
                    <a:gd name="connsiteY11" fmla="*/ 832512 h 1063036"/>
                    <a:gd name="connsiteX12" fmla="*/ 3500 w 749543"/>
                    <a:gd name="connsiteY12" fmla="*/ 784316 h 1063036"/>
                    <a:gd name="connsiteX13" fmla="*/ 100790 w 749543"/>
                    <a:gd name="connsiteY13" fmla="*/ 244802 h 1063036"/>
                    <a:gd name="connsiteX0" fmla="*/ 100790 w 749543"/>
                    <a:gd name="connsiteY0" fmla="*/ 244802 h 1064054"/>
                    <a:gd name="connsiteX1" fmla="*/ 150063 w 749543"/>
                    <a:gd name="connsiteY1" fmla="*/ 194796 h 1064054"/>
                    <a:gd name="connsiteX2" fmla="*/ 696493 w 749543"/>
                    <a:gd name="connsiteY2" fmla="*/ 11787 h 1064054"/>
                    <a:gd name="connsiteX3" fmla="*/ 744031 w 749543"/>
                    <a:gd name="connsiteY3" fmla="*/ 45948 h 1064054"/>
                    <a:gd name="connsiteX4" fmla="*/ 627716 w 749543"/>
                    <a:gd name="connsiteY4" fmla="*/ 615429 h 1064054"/>
                    <a:gd name="connsiteX5" fmla="*/ 587291 w 749543"/>
                    <a:gd name="connsiteY5" fmla="*/ 654242 h 1064054"/>
                    <a:gd name="connsiteX6" fmla="*/ 176941 w 749543"/>
                    <a:gd name="connsiteY6" fmla="*/ 783019 h 1064054"/>
                    <a:gd name="connsiteX7" fmla="*/ 372889 w 749543"/>
                    <a:gd name="connsiteY7" fmla="*/ 963946 h 1064054"/>
                    <a:gd name="connsiteX8" fmla="*/ 369109 w 749543"/>
                    <a:gd name="connsiteY8" fmla="*/ 1038241 h 1064054"/>
                    <a:gd name="connsiteX9" fmla="*/ 299835 w 749543"/>
                    <a:gd name="connsiteY9" fmla="*/ 1047743 h 1064054"/>
                    <a:gd name="connsiteX10" fmla="*/ 57237 w 749543"/>
                    <a:gd name="connsiteY10" fmla="*/ 823740 h 1064054"/>
                    <a:gd name="connsiteX11" fmla="*/ 24252 w 749543"/>
                    <a:gd name="connsiteY11" fmla="*/ 832512 h 1064054"/>
                    <a:gd name="connsiteX12" fmla="*/ 3500 w 749543"/>
                    <a:gd name="connsiteY12" fmla="*/ 784316 h 1064054"/>
                    <a:gd name="connsiteX13" fmla="*/ 100790 w 749543"/>
                    <a:gd name="connsiteY13" fmla="*/ 244802 h 1064054"/>
                    <a:gd name="connsiteX0" fmla="*/ 100790 w 749543"/>
                    <a:gd name="connsiteY0" fmla="*/ 244802 h 1059373"/>
                    <a:gd name="connsiteX1" fmla="*/ 150063 w 749543"/>
                    <a:gd name="connsiteY1" fmla="*/ 194796 h 1059373"/>
                    <a:gd name="connsiteX2" fmla="*/ 696493 w 749543"/>
                    <a:gd name="connsiteY2" fmla="*/ 11787 h 1059373"/>
                    <a:gd name="connsiteX3" fmla="*/ 744031 w 749543"/>
                    <a:gd name="connsiteY3" fmla="*/ 45948 h 1059373"/>
                    <a:gd name="connsiteX4" fmla="*/ 627716 w 749543"/>
                    <a:gd name="connsiteY4" fmla="*/ 615429 h 1059373"/>
                    <a:gd name="connsiteX5" fmla="*/ 587291 w 749543"/>
                    <a:gd name="connsiteY5" fmla="*/ 654242 h 1059373"/>
                    <a:gd name="connsiteX6" fmla="*/ 176941 w 749543"/>
                    <a:gd name="connsiteY6" fmla="*/ 783019 h 1059373"/>
                    <a:gd name="connsiteX7" fmla="*/ 372889 w 749543"/>
                    <a:gd name="connsiteY7" fmla="*/ 963946 h 1059373"/>
                    <a:gd name="connsiteX8" fmla="*/ 369109 w 749543"/>
                    <a:gd name="connsiteY8" fmla="*/ 1038241 h 1059373"/>
                    <a:gd name="connsiteX9" fmla="*/ 299835 w 749543"/>
                    <a:gd name="connsiteY9" fmla="*/ 1047743 h 1059373"/>
                    <a:gd name="connsiteX10" fmla="*/ 57237 w 749543"/>
                    <a:gd name="connsiteY10" fmla="*/ 823740 h 1059373"/>
                    <a:gd name="connsiteX11" fmla="*/ 24252 w 749543"/>
                    <a:gd name="connsiteY11" fmla="*/ 832512 h 1059373"/>
                    <a:gd name="connsiteX12" fmla="*/ 3500 w 749543"/>
                    <a:gd name="connsiteY12" fmla="*/ 784316 h 1059373"/>
                    <a:gd name="connsiteX13" fmla="*/ 100790 w 749543"/>
                    <a:gd name="connsiteY13" fmla="*/ 244802 h 1059373"/>
                    <a:gd name="connsiteX0" fmla="*/ 100790 w 749543"/>
                    <a:gd name="connsiteY0" fmla="*/ 244802 h 1057332"/>
                    <a:gd name="connsiteX1" fmla="*/ 150063 w 749543"/>
                    <a:gd name="connsiteY1" fmla="*/ 194796 h 1057332"/>
                    <a:gd name="connsiteX2" fmla="*/ 696493 w 749543"/>
                    <a:gd name="connsiteY2" fmla="*/ 11787 h 1057332"/>
                    <a:gd name="connsiteX3" fmla="*/ 744031 w 749543"/>
                    <a:gd name="connsiteY3" fmla="*/ 45948 h 1057332"/>
                    <a:gd name="connsiteX4" fmla="*/ 627716 w 749543"/>
                    <a:gd name="connsiteY4" fmla="*/ 615429 h 1057332"/>
                    <a:gd name="connsiteX5" fmla="*/ 587291 w 749543"/>
                    <a:gd name="connsiteY5" fmla="*/ 654242 h 1057332"/>
                    <a:gd name="connsiteX6" fmla="*/ 176941 w 749543"/>
                    <a:gd name="connsiteY6" fmla="*/ 783019 h 1057332"/>
                    <a:gd name="connsiteX7" fmla="*/ 372889 w 749543"/>
                    <a:gd name="connsiteY7" fmla="*/ 963946 h 1057332"/>
                    <a:gd name="connsiteX8" fmla="*/ 369109 w 749543"/>
                    <a:gd name="connsiteY8" fmla="*/ 1038241 h 1057332"/>
                    <a:gd name="connsiteX9" fmla="*/ 306475 w 749543"/>
                    <a:gd name="connsiteY9" fmla="*/ 1045232 h 1057332"/>
                    <a:gd name="connsiteX10" fmla="*/ 57237 w 749543"/>
                    <a:gd name="connsiteY10" fmla="*/ 823740 h 1057332"/>
                    <a:gd name="connsiteX11" fmla="*/ 24252 w 749543"/>
                    <a:gd name="connsiteY11" fmla="*/ 832512 h 1057332"/>
                    <a:gd name="connsiteX12" fmla="*/ 3500 w 749543"/>
                    <a:gd name="connsiteY12" fmla="*/ 784316 h 1057332"/>
                    <a:gd name="connsiteX13" fmla="*/ 100790 w 749543"/>
                    <a:gd name="connsiteY13" fmla="*/ 244802 h 105733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57237 w 749543"/>
                    <a:gd name="connsiteY10" fmla="*/ 82374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0876 w 749543"/>
                    <a:gd name="connsiteY10" fmla="*/ 82769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66172"/>
                    <a:gd name="connsiteX1" fmla="*/ 150063 w 749543"/>
                    <a:gd name="connsiteY1" fmla="*/ 194796 h 1066172"/>
                    <a:gd name="connsiteX2" fmla="*/ 696493 w 749543"/>
                    <a:gd name="connsiteY2" fmla="*/ 11787 h 1066172"/>
                    <a:gd name="connsiteX3" fmla="*/ 744031 w 749543"/>
                    <a:gd name="connsiteY3" fmla="*/ 45948 h 1066172"/>
                    <a:gd name="connsiteX4" fmla="*/ 627716 w 749543"/>
                    <a:gd name="connsiteY4" fmla="*/ 615429 h 1066172"/>
                    <a:gd name="connsiteX5" fmla="*/ 587291 w 749543"/>
                    <a:gd name="connsiteY5" fmla="*/ 654242 h 1066172"/>
                    <a:gd name="connsiteX6" fmla="*/ 176941 w 749543"/>
                    <a:gd name="connsiteY6" fmla="*/ 783019 h 1066172"/>
                    <a:gd name="connsiteX7" fmla="*/ 372889 w 749543"/>
                    <a:gd name="connsiteY7" fmla="*/ 963946 h 1066172"/>
                    <a:gd name="connsiteX8" fmla="*/ 408407 w 749543"/>
                    <a:gd name="connsiteY8" fmla="*/ 1065884 h 1066172"/>
                    <a:gd name="connsiteX9" fmla="*/ 304142 w 749543"/>
                    <a:gd name="connsiteY9" fmla="*/ 1043078 h 1066172"/>
                    <a:gd name="connsiteX10" fmla="*/ 70876 w 749543"/>
                    <a:gd name="connsiteY10" fmla="*/ 827690 h 1066172"/>
                    <a:gd name="connsiteX11" fmla="*/ 24252 w 749543"/>
                    <a:gd name="connsiteY11" fmla="*/ 832512 h 1066172"/>
                    <a:gd name="connsiteX12" fmla="*/ 3500 w 749543"/>
                    <a:gd name="connsiteY12" fmla="*/ 784316 h 1066172"/>
                    <a:gd name="connsiteX13" fmla="*/ 100790 w 749543"/>
                    <a:gd name="connsiteY13" fmla="*/ 244802 h 1066172"/>
                    <a:gd name="connsiteX0" fmla="*/ 100790 w 749543"/>
                    <a:gd name="connsiteY0" fmla="*/ 244802 h 1081548"/>
                    <a:gd name="connsiteX1" fmla="*/ 150063 w 749543"/>
                    <a:gd name="connsiteY1" fmla="*/ 194796 h 1081548"/>
                    <a:gd name="connsiteX2" fmla="*/ 696493 w 749543"/>
                    <a:gd name="connsiteY2" fmla="*/ 11787 h 1081548"/>
                    <a:gd name="connsiteX3" fmla="*/ 744031 w 749543"/>
                    <a:gd name="connsiteY3" fmla="*/ 45948 h 1081548"/>
                    <a:gd name="connsiteX4" fmla="*/ 627716 w 749543"/>
                    <a:gd name="connsiteY4" fmla="*/ 615429 h 1081548"/>
                    <a:gd name="connsiteX5" fmla="*/ 587291 w 749543"/>
                    <a:gd name="connsiteY5" fmla="*/ 654242 h 1081548"/>
                    <a:gd name="connsiteX6" fmla="*/ 176941 w 749543"/>
                    <a:gd name="connsiteY6" fmla="*/ 783019 h 1081548"/>
                    <a:gd name="connsiteX7" fmla="*/ 372889 w 749543"/>
                    <a:gd name="connsiteY7" fmla="*/ 963946 h 1081548"/>
                    <a:gd name="connsiteX8" fmla="*/ 408407 w 749543"/>
                    <a:gd name="connsiteY8" fmla="*/ 1065884 h 1081548"/>
                    <a:gd name="connsiteX9" fmla="*/ 304142 w 749543"/>
                    <a:gd name="connsiteY9" fmla="*/ 1043078 h 1081548"/>
                    <a:gd name="connsiteX10" fmla="*/ 70876 w 749543"/>
                    <a:gd name="connsiteY10" fmla="*/ 827690 h 1081548"/>
                    <a:gd name="connsiteX11" fmla="*/ 24252 w 749543"/>
                    <a:gd name="connsiteY11" fmla="*/ 832512 h 1081548"/>
                    <a:gd name="connsiteX12" fmla="*/ 3500 w 749543"/>
                    <a:gd name="connsiteY12" fmla="*/ 784316 h 1081548"/>
                    <a:gd name="connsiteX13" fmla="*/ 100790 w 749543"/>
                    <a:gd name="connsiteY13" fmla="*/ 244802 h 1081548"/>
                    <a:gd name="connsiteX0" fmla="*/ 100790 w 749543"/>
                    <a:gd name="connsiteY0" fmla="*/ 244802 h 1061294"/>
                    <a:gd name="connsiteX1" fmla="*/ 150063 w 749543"/>
                    <a:gd name="connsiteY1" fmla="*/ 194796 h 1061294"/>
                    <a:gd name="connsiteX2" fmla="*/ 696493 w 749543"/>
                    <a:gd name="connsiteY2" fmla="*/ 11787 h 1061294"/>
                    <a:gd name="connsiteX3" fmla="*/ 744031 w 749543"/>
                    <a:gd name="connsiteY3" fmla="*/ 45948 h 1061294"/>
                    <a:gd name="connsiteX4" fmla="*/ 627716 w 749543"/>
                    <a:gd name="connsiteY4" fmla="*/ 615429 h 1061294"/>
                    <a:gd name="connsiteX5" fmla="*/ 587291 w 749543"/>
                    <a:gd name="connsiteY5" fmla="*/ 654242 h 1061294"/>
                    <a:gd name="connsiteX6" fmla="*/ 176941 w 749543"/>
                    <a:gd name="connsiteY6" fmla="*/ 783019 h 1061294"/>
                    <a:gd name="connsiteX7" fmla="*/ 372889 w 749543"/>
                    <a:gd name="connsiteY7" fmla="*/ 963946 h 1061294"/>
                    <a:gd name="connsiteX8" fmla="*/ 368751 w 749543"/>
                    <a:gd name="connsiteY8" fmla="*/ 1029268 h 1061294"/>
                    <a:gd name="connsiteX9" fmla="*/ 304142 w 749543"/>
                    <a:gd name="connsiteY9" fmla="*/ 1043078 h 1061294"/>
                    <a:gd name="connsiteX10" fmla="*/ 70876 w 749543"/>
                    <a:gd name="connsiteY10" fmla="*/ 827690 h 1061294"/>
                    <a:gd name="connsiteX11" fmla="*/ 24252 w 749543"/>
                    <a:gd name="connsiteY11" fmla="*/ 832512 h 1061294"/>
                    <a:gd name="connsiteX12" fmla="*/ 3500 w 749543"/>
                    <a:gd name="connsiteY12" fmla="*/ 784316 h 1061294"/>
                    <a:gd name="connsiteX13" fmla="*/ 100790 w 749543"/>
                    <a:gd name="connsiteY13" fmla="*/ 244802 h 1061294"/>
                    <a:gd name="connsiteX0" fmla="*/ 100790 w 749543"/>
                    <a:gd name="connsiteY0" fmla="*/ 244802 h 1057744"/>
                    <a:gd name="connsiteX1" fmla="*/ 150063 w 749543"/>
                    <a:gd name="connsiteY1" fmla="*/ 194796 h 1057744"/>
                    <a:gd name="connsiteX2" fmla="*/ 696493 w 749543"/>
                    <a:gd name="connsiteY2" fmla="*/ 11787 h 1057744"/>
                    <a:gd name="connsiteX3" fmla="*/ 744031 w 749543"/>
                    <a:gd name="connsiteY3" fmla="*/ 45948 h 1057744"/>
                    <a:gd name="connsiteX4" fmla="*/ 627716 w 749543"/>
                    <a:gd name="connsiteY4" fmla="*/ 615429 h 1057744"/>
                    <a:gd name="connsiteX5" fmla="*/ 587291 w 749543"/>
                    <a:gd name="connsiteY5" fmla="*/ 654242 h 1057744"/>
                    <a:gd name="connsiteX6" fmla="*/ 176941 w 749543"/>
                    <a:gd name="connsiteY6" fmla="*/ 783019 h 1057744"/>
                    <a:gd name="connsiteX7" fmla="*/ 372889 w 749543"/>
                    <a:gd name="connsiteY7" fmla="*/ 963946 h 1057744"/>
                    <a:gd name="connsiteX8" fmla="*/ 368751 w 749543"/>
                    <a:gd name="connsiteY8" fmla="*/ 1029268 h 1057744"/>
                    <a:gd name="connsiteX9" fmla="*/ 304142 w 749543"/>
                    <a:gd name="connsiteY9" fmla="*/ 1043078 h 1057744"/>
                    <a:gd name="connsiteX10" fmla="*/ 70876 w 749543"/>
                    <a:gd name="connsiteY10" fmla="*/ 827690 h 1057744"/>
                    <a:gd name="connsiteX11" fmla="*/ 24252 w 749543"/>
                    <a:gd name="connsiteY11" fmla="*/ 832512 h 1057744"/>
                    <a:gd name="connsiteX12" fmla="*/ 3500 w 749543"/>
                    <a:gd name="connsiteY12" fmla="*/ 784316 h 1057744"/>
                    <a:gd name="connsiteX13" fmla="*/ 100790 w 749543"/>
                    <a:gd name="connsiteY13" fmla="*/ 244802 h 1057744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7195"/>
                    <a:gd name="connsiteX1" fmla="*/ 150063 w 749543"/>
                    <a:gd name="connsiteY1" fmla="*/ 194796 h 1057195"/>
                    <a:gd name="connsiteX2" fmla="*/ 696493 w 749543"/>
                    <a:gd name="connsiteY2" fmla="*/ 11787 h 1057195"/>
                    <a:gd name="connsiteX3" fmla="*/ 744031 w 749543"/>
                    <a:gd name="connsiteY3" fmla="*/ 45948 h 1057195"/>
                    <a:gd name="connsiteX4" fmla="*/ 627716 w 749543"/>
                    <a:gd name="connsiteY4" fmla="*/ 615429 h 1057195"/>
                    <a:gd name="connsiteX5" fmla="*/ 587291 w 749543"/>
                    <a:gd name="connsiteY5" fmla="*/ 654242 h 1057195"/>
                    <a:gd name="connsiteX6" fmla="*/ 176941 w 749543"/>
                    <a:gd name="connsiteY6" fmla="*/ 783019 h 1057195"/>
                    <a:gd name="connsiteX7" fmla="*/ 372889 w 749543"/>
                    <a:gd name="connsiteY7" fmla="*/ 963946 h 1057195"/>
                    <a:gd name="connsiteX8" fmla="*/ 368751 w 749543"/>
                    <a:gd name="connsiteY8" fmla="*/ 1029268 h 1057195"/>
                    <a:gd name="connsiteX9" fmla="*/ 304142 w 749543"/>
                    <a:gd name="connsiteY9" fmla="*/ 1043078 h 1057195"/>
                    <a:gd name="connsiteX10" fmla="*/ 70876 w 749543"/>
                    <a:gd name="connsiteY10" fmla="*/ 827690 h 1057195"/>
                    <a:gd name="connsiteX11" fmla="*/ 24252 w 749543"/>
                    <a:gd name="connsiteY11" fmla="*/ 832512 h 1057195"/>
                    <a:gd name="connsiteX12" fmla="*/ 3500 w 749543"/>
                    <a:gd name="connsiteY12" fmla="*/ 784316 h 1057195"/>
                    <a:gd name="connsiteX13" fmla="*/ 100790 w 749543"/>
                    <a:gd name="connsiteY13" fmla="*/ 244802 h 1057195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70876 w 749543"/>
                    <a:gd name="connsiteY10" fmla="*/ 827690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1545 w 749543"/>
                    <a:gd name="connsiteY10" fmla="*/ 819075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98460 w 747213"/>
                    <a:gd name="connsiteY0" fmla="*/ 244802 h 1057610"/>
                    <a:gd name="connsiteX1" fmla="*/ 147733 w 747213"/>
                    <a:gd name="connsiteY1" fmla="*/ 194796 h 1057610"/>
                    <a:gd name="connsiteX2" fmla="*/ 694163 w 747213"/>
                    <a:gd name="connsiteY2" fmla="*/ 11787 h 1057610"/>
                    <a:gd name="connsiteX3" fmla="*/ 741701 w 747213"/>
                    <a:gd name="connsiteY3" fmla="*/ 45948 h 1057610"/>
                    <a:gd name="connsiteX4" fmla="*/ 625386 w 747213"/>
                    <a:gd name="connsiteY4" fmla="*/ 615429 h 1057610"/>
                    <a:gd name="connsiteX5" fmla="*/ 584961 w 747213"/>
                    <a:gd name="connsiteY5" fmla="*/ 654242 h 1057610"/>
                    <a:gd name="connsiteX6" fmla="*/ 174611 w 747213"/>
                    <a:gd name="connsiteY6" fmla="*/ 783019 h 1057610"/>
                    <a:gd name="connsiteX7" fmla="*/ 370559 w 747213"/>
                    <a:gd name="connsiteY7" fmla="*/ 963946 h 1057610"/>
                    <a:gd name="connsiteX8" fmla="*/ 378085 w 747213"/>
                    <a:gd name="connsiteY8" fmla="*/ 1040037 h 1057610"/>
                    <a:gd name="connsiteX9" fmla="*/ 301812 w 747213"/>
                    <a:gd name="connsiteY9" fmla="*/ 1043078 h 1057610"/>
                    <a:gd name="connsiteX10" fmla="*/ 61548 w 747213"/>
                    <a:gd name="connsiteY10" fmla="*/ 821229 h 1057610"/>
                    <a:gd name="connsiteX11" fmla="*/ 35203 w 747213"/>
                    <a:gd name="connsiteY11" fmla="*/ 827489 h 1057610"/>
                    <a:gd name="connsiteX12" fmla="*/ 1170 w 747213"/>
                    <a:gd name="connsiteY12" fmla="*/ 784316 h 1057610"/>
                    <a:gd name="connsiteX13" fmla="*/ 98460 w 747213"/>
                    <a:gd name="connsiteY13" fmla="*/ 244802 h 1057610"/>
                    <a:gd name="connsiteX0" fmla="*/ 99457 w 748210"/>
                    <a:gd name="connsiteY0" fmla="*/ 244802 h 1057610"/>
                    <a:gd name="connsiteX1" fmla="*/ 148730 w 748210"/>
                    <a:gd name="connsiteY1" fmla="*/ 194796 h 1057610"/>
                    <a:gd name="connsiteX2" fmla="*/ 695160 w 748210"/>
                    <a:gd name="connsiteY2" fmla="*/ 11787 h 1057610"/>
                    <a:gd name="connsiteX3" fmla="*/ 742698 w 748210"/>
                    <a:gd name="connsiteY3" fmla="*/ 45948 h 1057610"/>
                    <a:gd name="connsiteX4" fmla="*/ 626383 w 748210"/>
                    <a:gd name="connsiteY4" fmla="*/ 615429 h 1057610"/>
                    <a:gd name="connsiteX5" fmla="*/ 585958 w 748210"/>
                    <a:gd name="connsiteY5" fmla="*/ 654242 h 1057610"/>
                    <a:gd name="connsiteX6" fmla="*/ 175608 w 748210"/>
                    <a:gd name="connsiteY6" fmla="*/ 783019 h 1057610"/>
                    <a:gd name="connsiteX7" fmla="*/ 371556 w 748210"/>
                    <a:gd name="connsiteY7" fmla="*/ 963946 h 1057610"/>
                    <a:gd name="connsiteX8" fmla="*/ 379082 w 748210"/>
                    <a:gd name="connsiteY8" fmla="*/ 1040037 h 1057610"/>
                    <a:gd name="connsiteX9" fmla="*/ 302809 w 748210"/>
                    <a:gd name="connsiteY9" fmla="*/ 1043078 h 1057610"/>
                    <a:gd name="connsiteX10" fmla="*/ 62545 w 748210"/>
                    <a:gd name="connsiteY10" fmla="*/ 821229 h 1057610"/>
                    <a:gd name="connsiteX11" fmla="*/ 36200 w 748210"/>
                    <a:gd name="connsiteY11" fmla="*/ 827489 h 1057610"/>
                    <a:gd name="connsiteX12" fmla="*/ 2167 w 748210"/>
                    <a:gd name="connsiteY12" fmla="*/ 784316 h 1057610"/>
                    <a:gd name="connsiteX13" fmla="*/ 99457 w 748210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4827 w 753580"/>
                    <a:gd name="connsiteY0" fmla="*/ 244802 h 1057610"/>
                    <a:gd name="connsiteX1" fmla="*/ 154100 w 753580"/>
                    <a:gd name="connsiteY1" fmla="*/ 194796 h 1057610"/>
                    <a:gd name="connsiteX2" fmla="*/ 700530 w 753580"/>
                    <a:gd name="connsiteY2" fmla="*/ 11787 h 1057610"/>
                    <a:gd name="connsiteX3" fmla="*/ 748068 w 753580"/>
                    <a:gd name="connsiteY3" fmla="*/ 45948 h 1057610"/>
                    <a:gd name="connsiteX4" fmla="*/ 631753 w 753580"/>
                    <a:gd name="connsiteY4" fmla="*/ 615429 h 1057610"/>
                    <a:gd name="connsiteX5" fmla="*/ 591328 w 753580"/>
                    <a:gd name="connsiteY5" fmla="*/ 654242 h 1057610"/>
                    <a:gd name="connsiteX6" fmla="*/ 180978 w 753580"/>
                    <a:gd name="connsiteY6" fmla="*/ 783019 h 1057610"/>
                    <a:gd name="connsiteX7" fmla="*/ 376926 w 753580"/>
                    <a:gd name="connsiteY7" fmla="*/ 963946 h 1057610"/>
                    <a:gd name="connsiteX8" fmla="*/ 384452 w 753580"/>
                    <a:gd name="connsiteY8" fmla="*/ 1040037 h 1057610"/>
                    <a:gd name="connsiteX9" fmla="*/ 308179 w 753580"/>
                    <a:gd name="connsiteY9" fmla="*/ 1043078 h 1057610"/>
                    <a:gd name="connsiteX10" fmla="*/ 67915 w 753580"/>
                    <a:gd name="connsiteY10" fmla="*/ 821229 h 1057610"/>
                    <a:gd name="connsiteX11" fmla="*/ 17342 w 753580"/>
                    <a:gd name="connsiteY11" fmla="*/ 839689 h 1057610"/>
                    <a:gd name="connsiteX12" fmla="*/ 7537 w 753580"/>
                    <a:gd name="connsiteY12" fmla="*/ 784316 h 1057610"/>
                    <a:gd name="connsiteX13" fmla="*/ 104827 w 753580"/>
                    <a:gd name="connsiteY13" fmla="*/ 244802 h 1057610"/>
                    <a:gd name="connsiteX0" fmla="*/ 99229 w 747982"/>
                    <a:gd name="connsiteY0" fmla="*/ 244802 h 1057610"/>
                    <a:gd name="connsiteX1" fmla="*/ 148502 w 747982"/>
                    <a:gd name="connsiteY1" fmla="*/ 194796 h 1057610"/>
                    <a:gd name="connsiteX2" fmla="*/ 694932 w 747982"/>
                    <a:gd name="connsiteY2" fmla="*/ 11787 h 1057610"/>
                    <a:gd name="connsiteX3" fmla="*/ 742470 w 747982"/>
                    <a:gd name="connsiteY3" fmla="*/ 45948 h 1057610"/>
                    <a:gd name="connsiteX4" fmla="*/ 626155 w 747982"/>
                    <a:gd name="connsiteY4" fmla="*/ 615429 h 1057610"/>
                    <a:gd name="connsiteX5" fmla="*/ 585730 w 747982"/>
                    <a:gd name="connsiteY5" fmla="*/ 654242 h 1057610"/>
                    <a:gd name="connsiteX6" fmla="*/ 175380 w 747982"/>
                    <a:gd name="connsiteY6" fmla="*/ 783019 h 1057610"/>
                    <a:gd name="connsiteX7" fmla="*/ 371328 w 747982"/>
                    <a:gd name="connsiteY7" fmla="*/ 963946 h 1057610"/>
                    <a:gd name="connsiteX8" fmla="*/ 378854 w 747982"/>
                    <a:gd name="connsiteY8" fmla="*/ 1040037 h 1057610"/>
                    <a:gd name="connsiteX9" fmla="*/ 302581 w 747982"/>
                    <a:gd name="connsiteY9" fmla="*/ 1043078 h 1057610"/>
                    <a:gd name="connsiteX10" fmla="*/ 62317 w 747982"/>
                    <a:gd name="connsiteY10" fmla="*/ 821229 h 1057610"/>
                    <a:gd name="connsiteX11" fmla="*/ 27359 w 747982"/>
                    <a:gd name="connsiteY11" fmla="*/ 836820 h 1057610"/>
                    <a:gd name="connsiteX12" fmla="*/ 1939 w 747982"/>
                    <a:gd name="connsiteY12" fmla="*/ 784316 h 1057610"/>
                    <a:gd name="connsiteX13" fmla="*/ 99229 w 747982"/>
                    <a:gd name="connsiteY13" fmla="*/ 244802 h 1057610"/>
                    <a:gd name="connsiteX0" fmla="*/ 101758 w 750511"/>
                    <a:gd name="connsiteY0" fmla="*/ 244802 h 1057610"/>
                    <a:gd name="connsiteX1" fmla="*/ 151031 w 750511"/>
                    <a:gd name="connsiteY1" fmla="*/ 194796 h 1057610"/>
                    <a:gd name="connsiteX2" fmla="*/ 697461 w 750511"/>
                    <a:gd name="connsiteY2" fmla="*/ 11787 h 1057610"/>
                    <a:gd name="connsiteX3" fmla="*/ 744999 w 750511"/>
                    <a:gd name="connsiteY3" fmla="*/ 45948 h 1057610"/>
                    <a:gd name="connsiteX4" fmla="*/ 628684 w 750511"/>
                    <a:gd name="connsiteY4" fmla="*/ 615429 h 1057610"/>
                    <a:gd name="connsiteX5" fmla="*/ 588259 w 750511"/>
                    <a:gd name="connsiteY5" fmla="*/ 654242 h 1057610"/>
                    <a:gd name="connsiteX6" fmla="*/ 177909 w 750511"/>
                    <a:gd name="connsiteY6" fmla="*/ 783019 h 1057610"/>
                    <a:gd name="connsiteX7" fmla="*/ 373857 w 750511"/>
                    <a:gd name="connsiteY7" fmla="*/ 963946 h 1057610"/>
                    <a:gd name="connsiteX8" fmla="*/ 381383 w 750511"/>
                    <a:gd name="connsiteY8" fmla="*/ 1040037 h 1057610"/>
                    <a:gd name="connsiteX9" fmla="*/ 305110 w 750511"/>
                    <a:gd name="connsiteY9" fmla="*/ 1043078 h 1057610"/>
                    <a:gd name="connsiteX10" fmla="*/ 64846 w 750511"/>
                    <a:gd name="connsiteY10" fmla="*/ 821229 h 1057610"/>
                    <a:gd name="connsiteX11" fmla="*/ 20736 w 750511"/>
                    <a:gd name="connsiteY11" fmla="*/ 832691 h 1057610"/>
                    <a:gd name="connsiteX12" fmla="*/ 4468 w 750511"/>
                    <a:gd name="connsiteY12" fmla="*/ 784316 h 1057610"/>
                    <a:gd name="connsiteX13" fmla="*/ 101758 w 750511"/>
                    <a:gd name="connsiteY13" fmla="*/ 244802 h 1057610"/>
                    <a:gd name="connsiteX0" fmla="*/ 101051 w 749804"/>
                    <a:gd name="connsiteY0" fmla="*/ 244802 h 1057610"/>
                    <a:gd name="connsiteX1" fmla="*/ 150324 w 749804"/>
                    <a:gd name="connsiteY1" fmla="*/ 194796 h 1057610"/>
                    <a:gd name="connsiteX2" fmla="*/ 696754 w 749804"/>
                    <a:gd name="connsiteY2" fmla="*/ 11787 h 1057610"/>
                    <a:gd name="connsiteX3" fmla="*/ 744292 w 749804"/>
                    <a:gd name="connsiteY3" fmla="*/ 45948 h 1057610"/>
                    <a:gd name="connsiteX4" fmla="*/ 627977 w 749804"/>
                    <a:gd name="connsiteY4" fmla="*/ 615429 h 1057610"/>
                    <a:gd name="connsiteX5" fmla="*/ 587552 w 749804"/>
                    <a:gd name="connsiteY5" fmla="*/ 654242 h 1057610"/>
                    <a:gd name="connsiteX6" fmla="*/ 177202 w 749804"/>
                    <a:gd name="connsiteY6" fmla="*/ 783019 h 1057610"/>
                    <a:gd name="connsiteX7" fmla="*/ 373150 w 749804"/>
                    <a:gd name="connsiteY7" fmla="*/ 963946 h 1057610"/>
                    <a:gd name="connsiteX8" fmla="*/ 380676 w 749804"/>
                    <a:gd name="connsiteY8" fmla="*/ 1040037 h 1057610"/>
                    <a:gd name="connsiteX9" fmla="*/ 304403 w 749804"/>
                    <a:gd name="connsiteY9" fmla="*/ 1043078 h 1057610"/>
                    <a:gd name="connsiteX10" fmla="*/ 64139 w 749804"/>
                    <a:gd name="connsiteY10" fmla="*/ 821229 h 1057610"/>
                    <a:gd name="connsiteX11" fmla="*/ 20029 w 749804"/>
                    <a:gd name="connsiteY11" fmla="*/ 832691 h 1057610"/>
                    <a:gd name="connsiteX12" fmla="*/ 3761 w 749804"/>
                    <a:gd name="connsiteY12" fmla="*/ 784316 h 1057610"/>
                    <a:gd name="connsiteX13" fmla="*/ 101051 w 749804"/>
                    <a:gd name="connsiteY13" fmla="*/ 244802 h 1057610"/>
                    <a:gd name="connsiteX0" fmla="*/ 99488 w 748241"/>
                    <a:gd name="connsiteY0" fmla="*/ 244802 h 1057610"/>
                    <a:gd name="connsiteX1" fmla="*/ 148761 w 748241"/>
                    <a:gd name="connsiteY1" fmla="*/ 194796 h 1057610"/>
                    <a:gd name="connsiteX2" fmla="*/ 695191 w 748241"/>
                    <a:gd name="connsiteY2" fmla="*/ 11787 h 1057610"/>
                    <a:gd name="connsiteX3" fmla="*/ 742729 w 748241"/>
                    <a:gd name="connsiteY3" fmla="*/ 45948 h 1057610"/>
                    <a:gd name="connsiteX4" fmla="*/ 626414 w 748241"/>
                    <a:gd name="connsiteY4" fmla="*/ 615429 h 1057610"/>
                    <a:gd name="connsiteX5" fmla="*/ 585989 w 748241"/>
                    <a:gd name="connsiteY5" fmla="*/ 654242 h 1057610"/>
                    <a:gd name="connsiteX6" fmla="*/ 175639 w 748241"/>
                    <a:gd name="connsiteY6" fmla="*/ 783019 h 1057610"/>
                    <a:gd name="connsiteX7" fmla="*/ 371587 w 748241"/>
                    <a:gd name="connsiteY7" fmla="*/ 963946 h 1057610"/>
                    <a:gd name="connsiteX8" fmla="*/ 379113 w 748241"/>
                    <a:gd name="connsiteY8" fmla="*/ 1040037 h 1057610"/>
                    <a:gd name="connsiteX9" fmla="*/ 302840 w 748241"/>
                    <a:gd name="connsiteY9" fmla="*/ 1043078 h 1057610"/>
                    <a:gd name="connsiteX10" fmla="*/ 62576 w 748241"/>
                    <a:gd name="connsiteY10" fmla="*/ 821229 h 1057610"/>
                    <a:gd name="connsiteX11" fmla="*/ 18466 w 748241"/>
                    <a:gd name="connsiteY11" fmla="*/ 832691 h 1057610"/>
                    <a:gd name="connsiteX12" fmla="*/ 2198 w 748241"/>
                    <a:gd name="connsiteY12" fmla="*/ 784316 h 1057610"/>
                    <a:gd name="connsiteX13" fmla="*/ 99488 w 748241"/>
                    <a:gd name="connsiteY13" fmla="*/ 244802 h 1057610"/>
                    <a:gd name="connsiteX0" fmla="*/ 99566 w 748319"/>
                    <a:gd name="connsiteY0" fmla="*/ 244802 h 1057610"/>
                    <a:gd name="connsiteX1" fmla="*/ 148839 w 748319"/>
                    <a:gd name="connsiteY1" fmla="*/ 194796 h 1057610"/>
                    <a:gd name="connsiteX2" fmla="*/ 695269 w 748319"/>
                    <a:gd name="connsiteY2" fmla="*/ 11787 h 1057610"/>
                    <a:gd name="connsiteX3" fmla="*/ 742807 w 748319"/>
                    <a:gd name="connsiteY3" fmla="*/ 45948 h 1057610"/>
                    <a:gd name="connsiteX4" fmla="*/ 626492 w 748319"/>
                    <a:gd name="connsiteY4" fmla="*/ 615429 h 1057610"/>
                    <a:gd name="connsiteX5" fmla="*/ 586067 w 748319"/>
                    <a:gd name="connsiteY5" fmla="*/ 654242 h 1057610"/>
                    <a:gd name="connsiteX6" fmla="*/ 175717 w 748319"/>
                    <a:gd name="connsiteY6" fmla="*/ 783019 h 1057610"/>
                    <a:gd name="connsiteX7" fmla="*/ 371665 w 748319"/>
                    <a:gd name="connsiteY7" fmla="*/ 963946 h 1057610"/>
                    <a:gd name="connsiteX8" fmla="*/ 379191 w 748319"/>
                    <a:gd name="connsiteY8" fmla="*/ 1040037 h 1057610"/>
                    <a:gd name="connsiteX9" fmla="*/ 302918 w 748319"/>
                    <a:gd name="connsiteY9" fmla="*/ 1043078 h 1057610"/>
                    <a:gd name="connsiteX10" fmla="*/ 62654 w 748319"/>
                    <a:gd name="connsiteY10" fmla="*/ 821229 h 1057610"/>
                    <a:gd name="connsiteX11" fmla="*/ 18544 w 748319"/>
                    <a:gd name="connsiteY11" fmla="*/ 832691 h 1057610"/>
                    <a:gd name="connsiteX12" fmla="*/ 2276 w 748319"/>
                    <a:gd name="connsiteY12" fmla="*/ 784316 h 1057610"/>
                    <a:gd name="connsiteX13" fmla="*/ 99566 w 748319"/>
                    <a:gd name="connsiteY13" fmla="*/ 244802 h 1057610"/>
                    <a:gd name="connsiteX0" fmla="*/ 101127 w 749880"/>
                    <a:gd name="connsiteY0" fmla="*/ 244802 h 1057610"/>
                    <a:gd name="connsiteX1" fmla="*/ 150400 w 749880"/>
                    <a:gd name="connsiteY1" fmla="*/ 194796 h 1057610"/>
                    <a:gd name="connsiteX2" fmla="*/ 696830 w 749880"/>
                    <a:gd name="connsiteY2" fmla="*/ 11787 h 1057610"/>
                    <a:gd name="connsiteX3" fmla="*/ 744368 w 749880"/>
                    <a:gd name="connsiteY3" fmla="*/ 45948 h 1057610"/>
                    <a:gd name="connsiteX4" fmla="*/ 628053 w 749880"/>
                    <a:gd name="connsiteY4" fmla="*/ 615429 h 1057610"/>
                    <a:gd name="connsiteX5" fmla="*/ 587628 w 749880"/>
                    <a:gd name="connsiteY5" fmla="*/ 654242 h 1057610"/>
                    <a:gd name="connsiteX6" fmla="*/ 177278 w 749880"/>
                    <a:gd name="connsiteY6" fmla="*/ 783019 h 1057610"/>
                    <a:gd name="connsiteX7" fmla="*/ 373226 w 749880"/>
                    <a:gd name="connsiteY7" fmla="*/ 963946 h 1057610"/>
                    <a:gd name="connsiteX8" fmla="*/ 380752 w 749880"/>
                    <a:gd name="connsiteY8" fmla="*/ 1040037 h 1057610"/>
                    <a:gd name="connsiteX9" fmla="*/ 304479 w 749880"/>
                    <a:gd name="connsiteY9" fmla="*/ 1043078 h 1057610"/>
                    <a:gd name="connsiteX10" fmla="*/ 64215 w 749880"/>
                    <a:gd name="connsiteY10" fmla="*/ 821229 h 1057610"/>
                    <a:gd name="connsiteX11" fmla="*/ 20105 w 749880"/>
                    <a:gd name="connsiteY11" fmla="*/ 832691 h 1057610"/>
                    <a:gd name="connsiteX12" fmla="*/ 3837 w 749880"/>
                    <a:gd name="connsiteY12" fmla="*/ 784316 h 1057610"/>
                    <a:gd name="connsiteX13" fmla="*/ 101127 w 749880"/>
                    <a:gd name="connsiteY13" fmla="*/ 244802 h 1057610"/>
                    <a:gd name="connsiteX0" fmla="*/ 102922 w 751675"/>
                    <a:gd name="connsiteY0" fmla="*/ 244802 h 1057610"/>
                    <a:gd name="connsiteX1" fmla="*/ 152195 w 751675"/>
                    <a:gd name="connsiteY1" fmla="*/ 194796 h 1057610"/>
                    <a:gd name="connsiteX2" fmla="*/ 698625 w 751675"/>
                    <a:gd name="connsiteY2" fmla="*/ 11787 h 1057610"/>
                    <a:gd name="connsiteX3" fmla="*/ 746163 w 751675"/>
                    <a:gd name="connsiteY3" fmla="*/ 45948 h 1057610"/>
                    <a:gd name="connsiteX4" fmla="*/ 629848 w 751675"/>
                    <a:gd name="connsiteY4" fmla="*/ 615429 h 1057610"/>
                    <a:gd name="connsiteX5" fmla="*/ 589423 w 751675"/>
                    <a:gd name="connsiteY5" fmla="*/ 654242 h 1057610"/>
                    <a:gd name="connsiteX6" fmla="*/ 179073 w 751675"/>
                    <a:gd name="connsiteY6" fmla="*/ 783019 h 1057610"/>
                    <a:gd name="connsiteX7" fmla="*/ 375021 w 751675"/>
                    <a:gd name="connsiteY7" fmla="*/ 963946 h 1057610"/>
                    <a:gd name="connsiteX8" fmla="*/ 382547 w 751675"/>
                    <a:gd name="connsiteY8" fmla="*/ 1040037 h 1057610"/>
                    <a:gd name="connsiteX9" fmla="*/ 306274 w 751675"/>
                    <a:gd name="connsiteY9" fmla="*/ 1043078 h 1057610"/>
                    <a:gd name="connsiteX10" fmla="*/ 66010 w 751675"/>
                    <a:gd name="connsiteY10" fmla="*/ 821229 h 1057610"/>
                    <a:gd name="connsiteX11" fmla="*/ 21900 w 751675"/>
                    <a:gd name="connsiteY11" fmla="*/ 832691 h 1057610"/>
                    <a:gd name="connsiteX12" fmla="*/ 5632 w 751675"/>
                    <a:gd name="connsiteY12" fmla="*/ 784316 h 1057610"/>
                    <a:gd name="connsiteX13" fmla="*/ 102922 w 751675"/>
                    <a:gd name="connsiteY13" fmla="*/ 244802 h 1057610"/>
                    <a:gd name="connsiteX0" fmla="*/ 103000 w 751753"/>
                    <a:gd name="connsiteY0" fmla="*/ 244802 h 1057610"/>
                    <a:gd name="connsiteX1" fmla="*/ 152273 w 751753"/>
                    <a:gd name="connsiteY1" fmla="*/ 194796 h 1057610"/>
                    <a:gd name="connsiteX2" fmla="*/ 698703 w 751753"/>
                    <a:gd name="connsiteY2" fmla="*/ 11787 h 1057610"/>
                    <a:gd name="connsiteX3" fmla="*/ 746241 w 751753"/>
                    <a:gd name="connsiteY3" fmla="*/ 45948 h 1057610"/>
                    <a:gd name="connsiteX4" fmla="*/ 629926 w 751753"/>
                    <a:gd name="connsiteY4" fmla="*/ 615429 h 1057610"/>
                    <a:gd name="connsiteX5" fmla="*/ 589501 w 751753"/>
                    <a:gd name="connsiteY5" fmla="*/ 654242 h 1057610"/>
                    <a:gd name="connsiteX6" fmla="*/ 179151 w 751753"/>
                    <a:gd name="connsiteY6" fmla="*/ 783019 h 1057610"/>
                    <a:gd name="connsiteX7" fmla="*/ 375099 w 751753"/>
                    <a:gd name="connsiteY7" fmla="*/ 963946 h 1057610"/>
                    <a:gd name="connsiteX8" fmla="*/ 382625 w 751753"/>
                    <a:gd name="connsiteY8" fmla="*/ 1040037 h 1057610"/>
                    <a:gd name="connsiteX9" fmla="*/ 306352 w 751753"/>
                    <a:gd name="connsiteY9" fmla="*/ 1043078 h 1057610"/>
                    <a:gd name="connsiteX10" fmla="*/ 66088 w 751753"/>
                    <a:gd name="connsiteY10" fmla="*/ 821229 h 1057610"/>
                    <a:gd name="connsiteX11" fmla="*/ 21978 w 751753"/>
                    <a:gd name="connsiteY11" fmla="*/ 832691 h 1057610"/>
                    <a:gd name="connsiteX12" fmla="*/ 5710 w 751753"/>
                    <a:gd name="connsiteY12" fmla="*/ 784316 h 1057610"/>
                    <a:gd name="connsiteX13" fmla="*/ 103000 w 751753"/>
                    <a:gd name="connsiteY13" fmla="*/ 244802 h 1057610"/>
                    <a:gd name="connsiteX0" fmla="*/ 102062 w 750815"/>
                    <a:gd name="connsiteY0" fmla="*/ 244802 h 1057610"/>
                    <a:gd name="connsiteX1" fmla="*/ 151335 w 750815"/>
                    <a:gd name="connsiteY1" fmla="*/ 194796 h 1057610"/>
                    <a:gd name="connsiteX2" fmla="*/ 697765 w 750815"/>
                    <a:gd name="connsiteY2" fmla="*/ 11787 h 1057610"/>
                    <a:gd name="connsiteX3" fmla="*/ 745303 w 750815"/>
                    <a:gd name="connsiteY3" fmla="*/ 45948 h 1057610"/>
                    <a:gd name="connsiteX4" fmla="*/ 628988 w 750815"/>
                    <a:gd name="connsiteY4" fmla="*/ 615429 h 1057610"/>
                    <a:gd name="connsiteX5" fmla="*/ 588563 w 750815"/>
                    <a:gd name="connsiteY5" fmla="*/ 654242 h 1057610"/>
                    <a:gd name="connsiteX6" fmla="*/ 178213 w 750815"/>
                    <a:gd name="connsiteY6" fmla="*/ 783019 h 1057610"/>
                    <a:gd name="connsiteX7" fmla="*/ 374161 w 750815"/>
                    <a:gd name="connsiteY7" fmla="*/ 963946 h 1057610"/>
                    <a:gd name="connsiteX8" fmla="*/ 381687 w 750815"/>
                    <a:gd name="connsiteY8" fmla="*/ 1040037 h 1057610"/>
                    <a:gd name="connsiteX9" fmla="*/ 305414 w 750815"/>
                    <a:gd name="connsiteY9" fmla="*/ 1043078 h 1057610"/>
                    <a:gd name="connsiteX10" fmla="*/ 65150 w 750815"/>
                    <a:gd name="connsiteY10" fmla="*/ 821229 h 1057610"/>
                    <a:gd name="connsiteX11" fmla="*/ 21040 w 750815"/>
                    <a:gd name="connsiteY11" fmla="*/ 832691 h 1057610"/>
                    <a:gd name="connsiteX12" fmla="*/ 4772 w 750815"/>
                    <a:gd name="connsiteY12" fmla="*/ 784316 h 1057610"/>
                    <a:gd name="connsiteX13" fmla="*/ 102062 w 750815"/>
                    <a:gd name="connsiteY13" fmla="*/ 244802 h 1057610"/>
                    <a:gd name="connsiteX0" fmla="*/ 99910 w 748663"/>
                    <a:gd name="connsiteY0" fmla="*/ 244802 h 1057610"/>
                    <a:gd name="connsiteX1" fmla="*/ 149183 w 748663"/>
                    <a:gd name="connsiteY1" fmla="*/ 194796 h 1057610"/>
                    <a:gd name="connsiteX2" fmla="*/ 695613 w 748663"/>
                    <a:gd name="connsiteY2" fmla="*/ 11787 h 1057610"/>
                    <a:gd name="connsiteX3" fmla="*/ 743151 w 748663"/>
                    <a:gd name="connsiteY3" fmla="*/ 45948 h 1057610"/>
                    <a:gd name="connsiteX4" fmla="*/ 626836 w 748663"/>
                    <a:gd name="connsiteY4" fmla="*/ 615429 h 1057610"/>
                    <a:gd name="connsiteX5" fmla="*/ 586411 w 748663"/>
                    <a:gd name="connsiteY5" fmla="*/ 654242 h 1057610"/>
                    <a:gd name="connsiteX6" fmla="*/ 176061 w 748663"/>
                    <a:gd name="connsiteY6" fmla="*/ 783019 h 1057610"/>
                    <a:gd name="connsiteX7" fmla="*/ 372009 w 748663"/>
                    <a:gd name="connsiteY7" fmla="*/ 963946 h 1057610"/>
                    <a:gd name="connsiteX8" fmla="*/ 379535 w 748663"/>
                    <a:gd name="connsiteY8" fmla="*/ 1040037 h 1057610"/>
                    <a:gd name="connsiteX9" fmla="*/ 303262 w 748663"/>
                    <a:gd name="connsiteY9" fmla="*/ 1043078 h 1057610"/>
                    <a:gd name="connsiteX10" fmla="*/ 62998 w 748663"/>
                    <a:gd name="connsiteY10" fmla="*/ 821229 h 1057610"/>
                    <a:gd name="connsiteX11" fmla="*/ 27861 w 748663"/>
                    <a:gd name="connsiteY11" fmla="*/ 832334 h 1057610"/>
                    <a:gd name="connsiteX12" fmla="*/ 2620 w 748663"/>
                    <a:gd name="connsiteY12" fmla="*/ 784316 h 1057610"/>
                    <a:gd name="connsiteX13" fmla="*/ 99910 w 748663"/>
                    <a:gd name="connsiteY13" fmla="*/ 244802 h 1057610"/>
                    <a:gd name="connsiteX0" fmla="*/ 102728 w 751481"/>
                    <a:gd name="connsiteY0" fmla="*/ 244802 h 1057610"/>
                    <a:gd name="connsiteX1" fmla="*/ 152001 w 751481"/>
                    <a:gd name="connsiteY1" fmla="*/ 194796 h 1057610"/>
                    <a:gd name="connsiteX2" fmla="*/ 698431 w 751481"/>
                    <a:gd name="connsiteY2" fmla="*/ 11787 h 1057610"/>
                    <a:gd name="connsiteX3" fmla="*/ 745969 w 751481"/>
                    <a:gd name="connsiteY3" fmla="*/ 45948 h 1057610"/>
                    <a:gd name="connsiteX4" fmla="*/ 629654 w 751481"/>
                    <a:gd name="connsiteY4" fmla="*/ 615429 h 1057610"/>
                    <a:gd name="connsiteX5" fmla="*/ 589229 w 751481"/>
                    <a:gd name="connsiteY5" fmla="*/ 654242 h 1057610"/>
                    <a:gd name="connsiteX6" fmla="*/ 178879 w 751481"/>
                    <a:gd name="connsiteY6" fmla="*/ 783019 h 1057610"/>
                    <a:gd name="connsiteX7" fmla="*/ 374827 w 751481"/>
                    <a:gd name="connsiteY7" fmla="*/ 963946 h 1057610"/>
                    <a:gd name="connsiteX8" fmla="*/ 382353 w 751481"/>
                    <a:gd name="connsiteY8" fmla="*/ 1040037 h 1057610"/>
                    <a:gd name="connsiteX9" fmla="*/ 306080 w 751481"/>
                    <a:gd name="connsiteY9" fmla="*/ 1043078 h 1057610"/>
                    <a:gd name="connsiteX10" fmla="*/ 65816 w 751481"/>
                    <a:gd name="connsiteY10" fmla="*/ 821229 h 1057610"/>
                    <a:gd name="connsiteX11" fmla="*/ 30679 w 751481"/>
                    <a:gd name="connsiteY11" fmla="*/ 832334 h 1057610"/>
                    <a:gd name="connsiteX12" fmla="*/ 5438 w 751481"/>
                    <a:gd name="connsiteY12" fmla="*/ 784316 h 1057610"/>
                    <a:gd name="connsiteX13" fmla="*/ 102728 w 751481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48990" h="1057610">
                      <a:moveTo>
                        <a:pt x="100237" y="244802"/>
                      </a:moveTo>
                      <a:cubicBezTo>
                        <a:pt x="109925" y="208909"/>
                        <a:pt x="107868" y="210053"/>
                        <a:pt x="149510" y="194796"/>
                      </a:cubicBezTo>
                      <a:lnTo>
                        <a:pt x="695940" y="11787"/>
                      </a:lnTo>
                      <a:cubicBezTo>
                        <a:pt x="750037" y="-6165"/>
                        <a:pt x="755981" y="-9764"/>
                        <a:pt x="743478" y="45948"/>
                      </a:cubicBezTo>
                      <a:cubicBezTo>
                        <a:pt x="692134" y="296190"/>
                        <a:pt x="683357" y="317807"/>
                        <a:pt x="627163" y="615429"/>
                      </a:cubicBezTo>
                      <a:cubicBezTo>
                        <a:pt x="620343" y="646765"/>
                        <a:pt x="619087" y="644370"/>
                        <a:pt x="586738" y="654242"/>
                      </a:cubicBezTo>
                      <a:cubicBezTo>
                        <a:pt x="518638" y="680021"/>
                        <a:pt x="256954" y="756952"/>
                        <a:pt x="176388" y="783019"/>
                      </a:cubicBezTo>
                      <a:cubicBezTo>
                        <a:pt x="263670" y="867555"/>
                        <a:pt x="314826" y="911565"/>
                        <a:pt x="372336" y="963946"/>
                      </a:cubicBezTo>
                      <a:cubicBezTo>
                        <a:pt x="399521" y="988327"/>
                        <a:pt x="397005" y="1019133"/>
                        <a:pt x="379862" y="1040037"/>
                      </a:cubicBezTo>
                      <a:cubicBezTo>
                        <a:pt x="362542" y="1056456"/>
                        <a:pt x="330804" y="1068206"/>
                        <a:pt x="303589" y="1043078"/>
                      </a:cubicBezTo>
                      <a:cubicBezTo>
                        <a:pt x="199394" y="946873"/>
                        <a:pt x="183870" y="934638"/>
                        <a:pt x="63325" y="821229"/>
                      </a:cubicBezTo>
                      <a:cubicBezTo>
                        <a:pt x="48197" y="825322"/>
                        <a:pt x="44563" y="827746"/>
                        <a:pt x="28188" y="832334"/>
                      </a:cubicBezTo>
                      <a:cubicBezTo>
                        <a:pt x="-174" y="842564"/>
                        <a:pt x="-3875" y="835825"/>
                        <a:pt x="2947" y="784316"/>
                      </a:cubicBezTo>
                      <a:cubicBezTo>
                        <a:pt x="58484" y="488967"/>
                        <a:pt x="58166" y="483445"/>
                        <a:pt x="100237" y="2448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61" name="Rounded Rectangle 45"/>
                <p:cNvSpPr/>
                <p:nvPr/>
              </p:nvSpPr>
              <p:spPr>
                <a:xfrm>
                  <a:off x="244765" y="11510187"/>
                  <a:ext cx="1175642" cy="695466"/>
                </a:xfrm>
                <a:custGeom>
                  <a:avLst/>
                  <a:gdLst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6612"/>
                    <a:gd name="connsiteY0" fmla="*/ 241180 h 689116"/>
                    <a:gd name="connsiteX1" fmla="*/ 250705 w 1176612"/>
                    <a:gd name="connsiteY1" fmla="*/ 0 h 689116"/>
                    <a:gd name="connsiteX2" fmla="*/ 934055 w 1176612"/>
                    <a:gd name="connsiteY2" fmla="*/ 0 h 689116"/>
                    <a:gd name="connsiteX3" fmla="*/ 1153010 w 1176612"/>
                    <a:gd name="connsiteY3" fmla="*/ 241180 h 689116"/>
                    <a:gd name="connsiteX4" fmla="*/ 1175235 w 1176612"/>
                    <a:gd name="connsiteY4" fmla="*/ 441586 h 689116"/>
                    <a:gd name="connsiteX5" fmla="*/ 934055 w 1176612"/>
                    <a:gd name="connsiteY5" fmla="*/ 682766 h 689116"/>
                    <a:gd name="connsiteX6" fmla="*/ 250705 w 1176612"/>
                    <a:gd name="connsiteY6" fmla="*/ 689116 h 689116"/>
                    <a:gd name="connsiteX7" fmla="*/ 0 w 1176612"/>
                    <a:gd name="connsiteY7" fmla="*/ 441586 h 689116"/>
                    <a:gd name="connsiteX8" fmla="*/ 25400 w 1176612"/>
                    <a:gd name="connsiteY8" fmla="*/ 241180 h 689116"/>
                    <a:gd name="connsiteX0" fmla="*/ 25400 w 1176906"/>
                    <a:gd name="connsiteY0" fmla="*/ 241180 h 689116"/>
                    <a:gd name="connsiteX1" fmla="*/ 250705 w 1176906"/>
                    <a:gd name="connsiteY1" fmla="*/ 0 h 689116"/>
                    <a:gd name="connsiteX2" fmla="*/ 934055 w 1176906"/>
                    <a:gd name="connsiteY2" fmla="*/ 0 h 689116"/>
                    <a:gd name="connsiteX3" fmla="*/ 1153010 w 1176906"/>
                    <a:gd name="connsiteY3" fmla="*/ 241180 h 689116"/>
                    <a:gd name="connsiteX4" fmla="*/ 1175235 w 1176906"/>
                    <a:gd name="connsiteY4" fmla="*/ 441586 h 689116"/>
                    <a:gd name="connsiteX5" fmla="*/ 934055 w 1176906"/>
                    <a:gd name="connsiteY5" fmla="*/ 682766 h 689116"/>
                    <a:gd name="connsiteX6" fmla="*/ 250705 w 1176906"/>
                    <a:gd name="connsiteY6" fmla="*/ 689116 h 689116"/>
                    <a:gd name="connsiteX7" fmla="*/ 0 w 1176906"/>
                    <a:gd name="connsiteY7" fmla="*/ 441586 h 689116"/>
                    <a:gd name="connsiteX8" fmla="*/ 25400 w 1176906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65353 w 1178410"/>
                    <a:gd name="connsiteY2" fmla="*/ 83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8212 h 716148"/>
                    <a:gd name="connsiteX1" fmla="*/ 301505 w 1178410"/>
                    <a:gd name="connsiteY1" fmla="*/ 17507 h 716148"/>
                    <a:gd name="connsiteX2" fmla="*/ 368503 w 1178410"/>
                    <a:gd name="connsiteY2" fmla="*/ 59620 h 716148"/>
                    <a:gd name="connsiteX3" fmla="*/ 587578 w 1178410"/>
                    <a:gd name="connsiteY3" fmla="*/ 138995 h 716148"/>
                    <a:gd name="connsiteX4" fmla="*/ 876905 w 1178410"/>
                    <a:gd name="connsiteY4" fmla="*/ 17507 h 716148"/>
                    <a:gd name="connsiteX5" fmla="*/ 1153010 w 1178410"/>
                    <a:gd name="connsiteY5" fmla="*/ 268212 h 716148"/>
                    <a:gd name="connsiteX6" fmla="*/ 1178410 w 1178410"/>
                    <a:gd name="connsiteY6" fmla="*/ 478143 h 716148"/>
                    <a:gd name="connsiteX7" fmla="*/ 930880 w 1178410"/>
                    <a:gd name="connsiteY7" fmla="*/ 716148 h 716148"/>
                    <a:gd name="connsiteX8" fmla="*/ 250705 w 1178410"/>
                    <a:gd name="connsiteY8" fmla="*/ 716148 h 716148"/>
                    <a:gd name="connsiteX9" fmla="*/ 0 w 1178410"/>
                    <a:gd name="connsiteY9" fmla="*/ 468618 h 716148"/>
                    <a:gd name="connsiteX10" fmla="*/ 25400 w 1178410"/>
                    <a:gd name="connsiteY10" fmla="*/ 268212 h 716148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368503 w 1178410"/>
                    <a:gd name="connsiteY2" fmla="*/ 421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60632 h 708568"/>
                    <a:gd name="connsiteX1" fmla="*/ 301505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60632 h 708568"/>
                    <a:gd name="connsiteX1" fmla="*/ 285630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5982 h 723918"/>
                    <a:gd name="connsiteX1" fmla="*/ 285630 w 1178410"/>
                    <a:gd name="connsiteY1" fmla="*/ 25277 h 723918"/>
                    <a:gd name="connsiteX2" fmla="*/ 311353 w 1178410"/>
                    <a:gd name="connsiteY2" fmla="*/ 26115 h 723918"/>
                    <a:gd name="connsiteX3" fmla="*/ 587578 w 1178410"/>
                    <a:gd name="connsiteY3" fmla="*/ 146765 h 723918"/>
                    <a:gd name="connsiteX4" fmla="*/ 876905 w 1178410"/>
                    <a:gd name="connsiteY4" fmla="*/ 25277 h 723918"/>
                    <a:gd name="connsiteX5" fmla="*/ 1153010 w 1178410"/>
                    <a:gd name="connsiteY5" fmla="*/ 275982 h 723918"/>
                    <a:gd name="connsiteX6" fmla="*/ 1178410 w 1178410"/>
                    <a:gd name="connsiteY6" fmla="*/ 485913 h 723918"/>
                    <a:gd name="connsiteX7" fmla="*/ 930880 w 1178410"/>
                    <a:gd name="connsiteY7" fmla="*/ 723918 h 723918"/>
                    <a:gd name="connsiteX8" fmla="*/ 250705 w 1178410"/>
                    <a:gd name="connsiteY8" fmla="*/ 723918 h 723918"/>
                    <a:gd name="connsiteX9" fmla="*/ 0 w 1178410"/>
                    <a:gd name="connsiteY9" fmla="*/ 476388 h 723918"/>
                    <a:gd name="connsiteX10" fmla="*/ 25400 w 1178410"/>
                    <a:gd name="connsiteY10" fmla="*/ 275982 h 723918"/>
                    <a:gd name="connsiteX0" fmla="*/ 25400 w 1178410"/>
                    <a:gd name="connsiteY0" fmla="*/ 252012 h 699948"/>
                    <a:gd name="connsiteX1" fmla="*/ 285630 w 1178410"/>
                    <a:gd name="connsiteY1" fmla="*/ 1307 h 699948"/>
                    <a:gd name="connsiteX2" fmla="*/ 311353 w 1178410"/>
                    <a:gd name="connsiteY2" fmla="*/ 2145 h 699948"/>
                    <a:gd name="connsiteX3" fmla="*/ 587578 w 1178410"/>
                    <a:gd name="connsiteY3" fmla="*/ 122795 h 699948"/>
                    <a:gd name="connsiteX4" fmla="*/ 876905 w 1178410"/>
                    <a:gd name="connsiteY4" fmla="*/ 1307 h 699948"/>
                    <a:gd name="connsiteX5" fmla="*/ 1153010 w 1178410"/>
                    <a:gd name="connsiteY5" fmla="*/ 252012 h 699948"/>
                    <a:gd name="connsiteX6" fmla="*/ 1178410 w 1178410"/>
                    <a:gd name="connsiteY6" fmla="*/ 461943 h 699948"/>
                    <a:gd name="connsiteX7" fmla="*/ 930880 w 1178410"/>
                    <a:gd name="connsiteY7" fmla="*/ 699948 h 699948"/>
                    <a:gd name="connsiteX8" fmla="*/ 250705 w 1178410"/>
                    <a:gd name="connsiteY8" fmla="*/ 699948 h 699948"/>
                    <a:gd name="connsiteX9" fmla="*/ 0 w 1178410"/>
                    <a:gd name="connsiteY9" fmla="*/ 452418 h 699948"/>
                    <a:gd name="connsiteX10" fmla="*/ 25400 w 1178410"/>
                    <a:gd name="connsiteY10" fmla="*/ 252012 h 699948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1470 h 699406"/>
                    <a:gd name="connsiteX1" fmla="*/ 285630 w 1178410"/>
                    <a:gd name="connsiteY1" fmla="*/ 765 h 699406"/>
                    <a:gd name="connsiteX2" fmla="*/ 327228 w 1178410"/>
                    <a:gd name="connsiteY2" fmla="*/ 4778 h 699406"/>
                    <a:gd name="connsiteX3" fmla="*/ 587578 w 1178410"/>
                    <a:gd name="connsiteY3" fmla="*/ 122253 h 699406"/>
                    <a:gd name="connsiteX4" fmla="*/ 876905 w 1178410"/>
                    <a:gd name="connsiteY4" fmla="*/ 765 h 699406"/>
                    <a:gd name="connsiteX5" fmla="*/ 1153010 w 1178410"/>
                    <a:gd name="connsiteY5" fmla="*/ 251470 h 699406"/>
                    <a:gd name="connsiteX6" fmla="*/ 1178410 w 1178410"/>
                    <a:gd name="connsiteY6" fmla="*/ 461401 h 699406"/>
                    <a:gd name="connsiteX7" fmla="*/ 930880 w 1178410"/>
                    <a:gd name="connsiteY7" fmla="*/ 699406 h 699406"/>
                    <a:gd name="connsiteX8" fmla="*/ 250705 w 1178410"/>
                    <a:gd name="connsiteY8" fmla="*/ 699406 h 699406"/>
                    <a:gd name="connsiteX9" fmla="*/ 0 w 1178410"/>
                    <a:gd name="connsiteY9" fmla="*/ 451876 h 699406"/>
                    <a:gd name="connsiteX10" fmla="*/ 25400 w 1178410"/>
                    <a:gd name="connsiteY10" fmla="*/ 251470 h 699406"/>
                    <a:gd name="connsiteX0" fmla="*/ 25400 w 1178410"/>
                    <a:gd name="connsiteY0" fmla="*/ 255855 h 703791"/>
                    <a:gd name="connsiteX1" fmla="*/ 285630 w 1178410"/>
                    <a:gd name="connsiteY1" fmla="*/ 5150 h 703791"/>
                    <a:gd name="connsiteX2" fmla="*/ 327228 w 1178410"/>
                    <a:gd name="connsiteY2" fmla="*/ 2813 h 703791"/>
                    <a:gd name="connsiteX3" fmla="*/ 587578 w 1178410"/>
                    <a:gd name="connsiteY3" fmla="*/ 126638 h 703791"/>
                    <a:gd name="connsiteX4" fmla="*/ 876905 w 1178410"/>
                    <a:gd name="connsiteY4" fmla="*/ 5150 h 703791"/>
                    <a:gd name="connsiteX5" fmla="*/ 1153010 w 1178410"/>
                    <a:gd name="connsiteY5" fmla="*/ 255855 h 703791"/>
                    <a:gd name="connsiteX6" fmla="*/ 1178410 w 1178410"/>
                    <a:gd name="connsiteY6" fmla="*/ 465786 h 703791"/>
                    <a:gd name="connsiteX7" fmla="*/ 930880 w 1178410"/>
                    <a:gd name="connsiteY7" fmla="*/ 703791 h 703791"/>
                    <a:gd name="connsiteX8" fmla="*/ 250705 w 1178410"/>
                    <a:gd name="connsiteY8" fmla="*/ 703791 h 703791"/>
                    <a:gd name="connsiteX9" fmla="*/ 0 w 1178410"/>
                    <a:gd name="connsiteY9" fmla="*/ 456261 h 703791"/>
                    <a:gd name="connsiteX10" fmla="*/ 25400 w 1178410"/>
                    <a:gd name="connsiteY10" fmla="*/ 255855 h 703791"/>
                    <a:gd name="connsiteX0" fmla="*/ 25400 w 1178410"/>
                    <a:gd name="connsiteY0" fmla="*/ 251471 h 699407"/>
                    <a:gd name="connsiteX1" fmla="*/ 285630 w 1178410"/>
                    <a:gd name="connsiteY1" fmla="*/ 766 h 699407"/>
                    <a:gd name="connsiteX2" fmla="*/ 330403 w 1178410"/>
                    <a:gd name="connsiteY2" fmla="*/ 4779 h 699407"/>
                    <a:gd name="connsiteX3" fmla="*/ 587578 w 1178410"/>
                    <a:gd name="connsiteY3" fmla="*/ 122254 h 699407"/>
                    <a:gd name="connsiteX4" fmla="*/ 876905 w 1178410"/>
                    <a:gd name="connsiteY4" fmla="*/ 766 h 699407"/>
                    <a:gd name="connsiteX5" fmla="*/ 1153010 w 1178410"/>
                    <a:gd name="connsiteY5" fmla="*/ 251471 h 699407"/>
                    <a:gd name="connsiteX6" fmla="*/ 1178410 w 1178410"/>
                    <a:gd name="connsiteY6" fmla="*/ 461402 h 699407"/>
                    <a:gd name="connsiteX7" fmla="*/ 930880 w 1178410"/>
                    <a:gd name="connsiteY7" fmla="*/ 699407 h 699407"/>
                    <a:gd name="connsiteX8" fmla="*/ 250705 w 1178410"/>
                    <a:gd name="connsiteY8" fmla="*/ 699407 h 699407"/>
                    <a:gd name="connsiteX9" fmla="*/ 0 w 1178410"/>
                    <a:gd name="connsiteY9" fmla="*/ 451877 h 699407"/>
                    <a:gd name="connsiteX10" fmla="*/ 25400 w 1178410"/>
                    <a:gd name="connsiteY10" fmla="*/ 251471 h 699407"/>
                    <a:gd name="connsiteX0" fmla="*/ 25400 w 1178410"/>
                    <a:gd name="connsiteY0" fmla="*/ 253414 h 701350"/>
                    <a:gd name="connsiteX1" fmla="*/ 285630 w 1178410"/>
                    <a:gd name="connsiteY1" fmla="*/ 2709 h 701350"/>
                    <a:gd name="connsiteX2" fmla="*/ 330403 w 1178410"/>
                    <a:gd name="connsiteY2" fmla="*/ 3547 h 701350"/>
                    <a:gd name="connsiteX3" fmla="*/ 587578 w 1178410"/>
                    <a:gd name="connsiteY3" fmla="*/ 124197 h 701350"/>
                    <a:gd name="connsiteX4" fmla="*/ 876905 w 1178410"/>
                    <a:gd name="connsiteY4" fmla="*/ 2709 h 701350"/>
                    <a:gd name="connsiteX5" fmla="*/ 1153010 w 1178410"/>
                    <a:gd name="connsiteY5" fmla="*/ 253414 h 701350"/>
                    <a:gd name="connsiteX6" fmla="*/ 1178410 w 1178410"/>
                    <a:gd name="connsiteY6" fmla="*/ 463345 h 701350"/>
                    <a:gd name="connsiteX7" fmla="*/ 930880 w 1178410"/>
                    <a:gd name="connsiteY7" fmla="*/ 701350 h 701350"/>
                    <a:gd name="connsiteX8" fmla="*/ 250705 w 1178410"/>
                    <a:gd name="connsiteY8" fmla="*/ 701350 h 701350"/>
                    <a:gd name="connsiteX9" fmla="*/ 0 w 1178410"/>
                    <a:gd name="connsiteY9" fmla="*/ 453820 h 701350"/>
                    <a:gd name="connsiteX10" fmla="*/ 25400 w 1178410"/>
                    <a:gd name="connsiteY10" fmla="*/ 253414 h 701350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29865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1007 h 708943"/>
                    <a:gd name="connsiteX1" fmla="*/ 241180 w 1178410"/>
                    <a:gd name="connsiteY1" fmla="*/ 13477 h 708943"/>
                    <a:gd name="connsiteX2" fmla="*/ 301828 w 1178410"/>
                    <a:gd name="connsiteY2" fmla="*/ 14315 h 708943"/>
                    <a:gd name="connsiteX3" fmla="*/ 587578 w 1178410"/>
                    <a:gd name="connsiteY3" fmla="*/ 131790 h 708943"/>
                    <a:gd name="connsiteX4" fmla="*/ 876905 w 1178410"/>
                    <a:gd name="connsiteY4" fmla="*/ 10302 h 708943"/>
                    <a:gd name="connsiteX5" fmla="*/ 921519 w 1178410"/>
                    <a:gd name="connsiteY5" fmla="*/ 8058 h 708943"/>
                    <a:gd name="connsiteX6" fmla="*/ 1153010 w 1178410"/>
                    <a:gd name="connsiteY6" fmla="*/ 261007 h 708943"/>
                    <a:gd name="connsiteX7" fmla="*/ 1178410 w 1178410"/>
                    <a:gd name="connsiteY7" fmla="*/ 470938 h 708943"/>
                    <a:gd name="connsiteX8" fmla="*/ 930880 w 1178410"/>
                    <a:gd name="connsiteY8" fmla="*/ 708943 h 708943"/>
                    <a:gd name="connsiteX9" fmla="*/ 250705 w 1178410"/>
                    <a:gd name="connsiteY9" fmla="*/ 708943 h 708943"/>
                    <a:gd name="connsiteX10" fmla="*/ 0 w 1178410"/>
                    <a:gd name="connsiteY10" fmla="*/ 461413 h 708943"/>
                    <a:gd name="connsiteX11" fmla="*/ 25400 w 1178410"/>
                    <a:gd name="connsiteY11" fmla="*/ 261007 h 70894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0002 h 707938"/>
                    <a:gd name="connsiteX1" fmla="*/ 241180 w 1178410"/>
                    <a:gd name="connsiteY1" fmla="*/ 12472 h 707938"/>
                    <a:gd name="connsiteX2" fmla="*/ 301828 w 1178410"/>
                    <a:gd name="connsiteY2" fmla="*/ 13310 h 707938"/>
                    <a:gd name="connsiteX3" fmla="*/ 587578 w 1178410"/>
                    <a:gd name="connsiteY3" fmla="*/ 130785 h 707938"/>
                    <a:gd name="connsiteX4" fmla="*/ 876905 w 1178410"/>
                    <a:gd name="connsiteY4" fmla="*/ 9297 h 707938"/>
                    <a:gd name="connsiteX5" fmla="*/ 921519 w 1178410"/>
                    <a:gd name="connsiteY5" fmla="*/ 10228 h 707938"/>
                    <a:gd name="connsiteX6" fmla="*/ 1153010 w 1178410"/>
                    <a:gd name="connsiteY6" fmla="*/ 260002 h 707938"/>
                    <a:gd name="connsiteX7" fmla="*/ 1178410 w 1178410"/>
                    <a:gd name="connsiteY7" fmla="*/ 469933 h 707938"/>
                    <a:gd name="connsiteX8" fmla="*/ 930880 w 1178410"/>
                    <a:gd name="connsiteY8" fmla="*/ 707938 h 707938"/>
                    <a:gd name="connsiteX9" fmla="*/ 250705 w 1178410"/>
                    <a:gd name="connsiteY9" fmla="*/ 707938 h 707938"/>
                    <a:gd name="connsiteX10" fmla="*/ 0 w 1178410"/>
                    <a:gd name="connsiteY10" fmla="*/ 460408 h 707938"/>
                    <a:gd name="connsiteX11" fmla="*/ 25400 w 1178410"/>
                    <a:gd name="connsiteY11" fmla="*/ 260002 h 707938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402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0705 h 698641"/>
                    <a:gd name="connsiteX1" fmla="*/ 263405 w 1178410"/>
                    <a:gd name="connsiteY1" fmla="*/ 3175 h 698641"/>
                    <a:gd name="connsiteX2" fmla="*/ 298653 w 1178410"/>
                    <a:gd name="connsiteY2" fmla="*/ 4013 h 698641"/>
                    <a:gd name="connsiteX3" fmla="*/ 584403 w 1178410"/>
                    <a:gd name="connsiteY3" fmla="*/ 121488 h 698641"/>
                    <a:gd name="connsiteX4" fmla="*/ 886430 w 1178410"/>
                    <a:gd name="connsiteY4" fmla="*/ 0 h 698641"/>
                    <a:gd name="connsiteX5" fmla="*/ 921519 w 1178410"/>
                    <a:gd name="connsiteY5" fmla="*/ 931 h 698641"/>
                    <a:gd name="connsiteX6" fmla="*/ 1153010 w 1178410"/>
                    <a:gd name="connsiteY6" fmla="*/ 250705 h 698641"/>
                    <a:gd name="connsiteX7" fmla="*/ 1178410 w 1178410"/>
                    <a:gd name="connsiteY7" fmla="*/ 460636 h 698641"/>
                    <a:gd name="connsiteX8" fmla="*/ 930880 w 1178410"/>
                    <a:gd name="connsiteY8" fmla="*/ 698641 h 698641"/>
                    <a:gd name="connsiteX9" fmla="*/ 250705 w 1178410"/>
                    <a:gd name="connsiteY9" fmla="*/ 698641 h 698641"/>
                    <a:gd name="connsiteX10" fmla="*/ 0 w 1178410"/>
                    <a:gd name="connsiteY10" fmla="*/ 451111 h 698641"/>
                    <a:gd name="connsiteX11" fmla="*/ 25400 w 1178410"/>
                    <a:gd name="connsiteY11" fmla="*/ 250705 h 698641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0080 w 1178410"/>
                    <a:gd name="connsiteY4" fmla="*/ 2318 h 700959"/>
                    <a:gd name="connsiteX5" fmla="*/ 9215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60248 h 708184"/>
                    <a:gd name="connsiteX1" fmla="*/ 263405 w 1178410"/>
                    <a:gd name="connsiteY1" fmla="*/ 12718 h 708184"/>
                    <a:gd name="connsiteX2" fmla="*/ 298653 w 1178410"/>
                    <a:gd name="connsiteY2" fmla="*/ 13556 h 708184"/>
                    <a:gd name="connsiteX3" fmla="*/ 584403 w 1178410"/>
                    <a:gd name="connsiteY3" fmla="*/ 131031 h 708184"/>
                    <a:gd name="connsiteX4" fmla="*/ 880080 w 1178410"/>
                    <a:gd name="connsiteY4" fmla="*/ 18 h 708184"/>
                    <a:gd name="connsiteX5" fmla="*/ 921519 w 1178410"/>
                    <a:gd name="connsiteY5" fmla="*/ 7299 h 708184"/>
                    <a:gd name="connsiteX6" fmla="*/ 1153010 w 1178410"/>
                    <a:gd name="connsiteY6" fmla="*/ 260248 h 708184"/>
                    <a:gd name="connsiteX7" fmla="*/ 1178410 w 1178410"/>
                    <a:gd name="connsiteY7" fmla="*/ 470179 h 708184"/>
                    <a:gd name="connsiteX8" fmla="*/ 930880 w 1178410"/>
                    <a:gd name="connsiteY8" fmla="*/ 708184 h 708184"/>
                    <a:gd name="connsiteX9" fmla="*/ 250705 w 1178410"/>
                    <a:gd name="connsiteY9" fmla="*/ 708184 h 708184"/>
                    <a:gd name="connsiteX10" fmla="*/ 0 w 1178410"/>
                    <a:gd name="connsiteY10" fmla="*/ 460654 h 708184"/>
                    <a:gd name="connsiteX11" fmla="*/ 25400 w 1178410"/>
                    <a:gd name="connsiteY11" fmla="*/ 260248 h 708184"/>
                    <a:gd name="connsiteX0" fmla="*/ 25400 w 1178410"/>
                    <a:gd name="connsiteY0" fmla="*/ 253926 h 701862"/>
                    <a:gd name="connsiteX1" fmla="*/ 263405 w 1178410"/>
                    <a:gd name="connsiteY1" fmla="*/ 6396 h 701862"/>
                    <a:gd name="connsiteX2" fmla="*/ 298653 w 1178410"/>
                    <a:gd name="connsiteY2" fmla="*/ 7234 h 701862"/>
                    <a:gd name="connsiteX3" fmla="*/ 584403 w 1178410"/>
                    <a:gd name="connsiteY3" fmla="*/ 124709 h 701862"/>
                    <a:gd name="connsiteX4" fmla="*/ 880080 w 1178410"/>
                    <a:gd name="connsiteY4" fmla="*/ 46 h 701862"/>
                    <a:gd name="connsiteX5" fmla="*/ 921519 w 1178410"/>
                    <a:gd name="connsiteY5" fmla="*/ 977 h 701862"/>
                    <a:gd name="connsiteX6" fmla="*/ 1153010 w 1178410"/>
                    <a:gd name="connsiteY6" fmla="*/ 253926 h 701862"/>
                    <a:gd name="connsiteX7" fmla="*/ 1178410 w 1178410"/>
                    <a:gd name="connsiteY7" fmla="*/ 463857 h 701862"/>
                    <a:gd name="connsiteX8" fmla="*/ 930880 w 1178410"/>
                    <a:gd name="connsiteY8" fmla="*/ 701862 h 701862"/>
                    <a:gd name="connsiteX9" fmla="*/ 250705 w 1178410"/>
                    <a:gd name="connsiteY9" fmla="*/ 701862 h 701862"/>
                    <a:gd name="connsiteX10" fmla="*/ 0 w 1178410"/>
                    <a:gd name="connsiteY10" fmla="*/ 454332 h 701862"/>
                    <a:gd name="connsiteX11" fmla="*/ 25400 w 1178410"/>
                    <a:gd name="connsiteY11" fmla="*/ 253926 h 701862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0751 h 698687"/>
                    <a:gd name="connsiteX1" fmla="*/ 263405 w 1178410"/>
                    <a:gd name="connsiteY1" fmla="*/ 3221 h 698687"/>
                    <a:gd name="connsiteX2" fmla="*/ 298653 w 1178410"/>
                    <a:gd name="connsiteY2" fmla="*/ 4059 h 698687"/>
                    <a:gd name="connsiteX3" fmla="*/ 584403 w 1178410"/>
                    <a:gd name="connsiteY3" fmla="*/ 121534 h 698687"/>
                    <a:gd name="connsiteX4" fmla="*/ 880080 w 1178410"/>
                    <a:gd name="connsiteY4" fmla="*/ 46 h 698687"/>
                    <a:gd name="connsiteX5" fmla="*/ 921519 w 1178410"/>
                    <a:gd name="connsiteY5" fmla="*/ 977 h 698687"/>
                    <a:gd name="connsiteX6" fmla="*/ 1153010 w 1178410"/>
                    <a:gd name="connsiteY6" fmla="*/ 250751 h 698687"/>
                    <a:gd name="connsiteX7" fmla="*/ 1178410 w 1178410"/>
                    <a:gd name="connsiteY7" fmla="*/ 460682 h 698687"/>
                    <a:gd name="connsiteX8" fmla="*/ 930880 w 1178410"/>
                    <a:gd name="connsiteY8" fmla="*/ 698687 h 698687"/>
                    <a:gd name="connsiteX9" fmla="*/ 250705 w 1178410"/>
                    <a:gd name="connsiteY9" fmla="*/ 698687 h 698687"/>
                    <a:gd name="connsiteX10" fmla="*/ 0 w 1178410"/>
                    <a:gd name="connsiteY10" fmla="*/ 451157 h 698687"/>
                    <a:gd name="connsiteX11" fmla="*/ 25400 w 1178410"/>
                    <a:gd name="connsiteY11" fmla="*/ 250751 h 698687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08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6430 w 1178410"/>
                    <a:gd name="connsiteY4" fmla="*/ 2244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50750 h 698686"/>
                    <a:gd name="connsiteX1" fmla="*/ 263405 w 1178410"/>
                    <a:gd name="connsiteY1" fmla="*/ 3220 h 698686"/>
                    <a:gd name="connsiteX2" fmla="*/ 298653 w 1178410"/>
                    <a:gd name="connsiteY2" fmla="*/ 4058 h 698686"/>
                    <a:gd name="connsiteX3" fmla="*/ 584403 w 1178410"/>
                    <a:gd name="connsiteY3" fmla="*/ 121533 h 698686"/>
                    <a:gd name="connsiteX4" fmla="*/ 889605 w 1178410"/>
                    <a:gd name="connsiteY4" fmla="*/ 45 h 698686"/>
                    <a:gd name="connsiteX5" fmla="*/ 921519 w 1178410"/>
                    <a:gd name="connsiteY5" fmla="*/ 976 h 698686"/>
                    <a:gd name="connsiteX6" fmla="*/ 1153010 w 1178410"/>
                    <a:gd name="connsiteY6" fmla="*/ 250750 h 698686"/>
                    <a:gd name="connsiteX7" fmla="*/ 1178410 w 1178410"/>
                    <a:gd name="connsiteY7" fmla="*/ 460681 h 698686"/>
                    <a:gd name="connsiteX8" fmla="*/ 930880 w 1178410"/>
                    <a:gd name="connsiteY8" fmla="*/ 698686 h 698686"/>
                    <a:gd name="connsiteX9" fmla="*/ 250705 w 1178410"/>
                    <a:gd name="connsiteY9" fmla="*/ 698686 h 698686"/>
                    <a:gd name="connsiteX10" fmla="*/ 0 w 1178410"/>
                    <a:gd name="connsiteY10" fmla="*/ 451156 h 698686"/>
                    <a:gd name="connsiteX11" fmla="*/ 25400 w 1178410"/>
                    <a:gd name="connsiteY11" fmla="*/ 250750 h 698686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38805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86430 w 1178410"/>
                    <a:gd name="connsiteY4" fmla="*/ 5452 h 697743"/>
                    <a:gd name="connsiteX5" fmla="*/ 9215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1044 w 1178410"/>
                    <a:gd name="connsiteY5" fmla="*/ 728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3175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74 h 695510"/>
                    <a:gd name="connsiteX1" fmla="*/ 263405 w 1178410"/>
                    <a:gd name="connsiteY1" fmla="*/ 44 h 695510"/>
                    <a:gd name="connsiteX2" fmla="*/ 298653 w 1178410"/>
                    <a:gd name="connsiteY2" fmla="*/ 882 h 695510"/>
                    <a:gd name="connsiteX3" fmla="*/ 584403 w 1178410"/>
                    <a:gd name="connsiteY3" fmla="*/ 118357 h 695510"/>
                    <a:gd name="connsiteX4" fmla="*/ 940405 w 1178410"/>
                    <a:gd name="connsiteY4" fmla="*/ 44 h 695510"/>
                    <a:gd name="connsiteX5" fmla="*/ 934219 w 1178410"/>
                    <a:gd name="connsiteY5" fmla="*/ 4150 h 695510"/>
                    <a:gd name="connsiteX6" fmla="*/ 1153010 w 1178410"/>
                    <a:gd name="connsiteY6" fmla="*/ 247574 h 695510"/>
                    <a:gd name="connsiteX7" fmla="*/ 1178410 w 1178410"/>
                    <a:gd name="connsiteY7" fmla="*/ 457505 h 695510"/>
                    <a:gd name="connsiteX8" fmla="*/ 930880 w 1178410"/>
                    <a:gd name="connsiteY8" fmla="*/ 695510 h 695510"/>
                    <a:gd name="connsiteX9" fmla="*/ 250705 w 1178410"/>
                    <a:gd name="connsiteY9" fmla="*/ 695510 h 695510"/>
                    <a:gd name="connsiteX10" fmla="*/ 0 w 1178410"/>
                    <a:gd name="connsiteY10" fmla="*/ 447980 h 695510"/>
                    <a:gd name="connsiteX11" fmla="*/ 25400 w 1178410"/>
                    <a:gd name="connsiteY11" fmla="*/ 247574 h 695510"/>
                    <a:gd name="connsiteX0" fmla="*/ 25400 w 1178410"/>
                    <a:gd name="connsiteY0" fmla="*/ 247679 h 695615"/>
                    <a:gd name="connsiteX1" fmla="*/ 263405 w 1178410"/>
                    <a:gd name="connsiteY1" fmla="*/ 149 h 695615"/>
                    <a:gd name="connsiteX2" fmla="*/ 298653 w 1178410"/>
                    <a:gd name="connsiteY2" fmla="*/ 987 h 695615"/>
                    <a:gd name="connsiteX3" fmla="*/ 584403 w 1178410"/>
                    <a:gd name="connsiteY3" fmla="*/ 118462 h 695615"/>
                    <a:gd name="connsiteX4" fmla="*/ 940405 w 1178410"/>
                    <a:gd name="connsiteY4" fmla="*/ 149 h 695615"/>
                    <a:gd name="connsiteX5" fmla="*/ 943744 w 1178410"/>
                    <a:gd name="connsiteY5" fmla="*/ 1080 h 695615"/>
                    <a:gd name="connsiteX6" fmla="*/ 1153010 w 1178410"/>
                    <a:gd name="connsiteY6" fmla="*/ 247679 h 695615"/>
                    <a:gd name="connsiteX7" fmla="*/ 1178410 w 1178410"/>
                    <a:gd name="connsiteY7" fmla="*/ 457610 h 695615"/>
                    <a:gd name="connsiteX8" fmla="*/ 930880 w 1178410"/>
                    <a:gd name="connsiteY8" fmla="*/ 695615 h 695615"/>
                    <a:gd name="connsiteX9" fmla="*/ 250705 w 1178410"/>
                    <a:gd name="connsiteY9" fmla="*/ 695615 h 695615"/>
                    <a:gd name="connsiteX10" fmla="*/ 0 w 1178410"/>
                    <a:gd name="connsiteY10" fmla="*/ 448085 h 695615"/>
                    <a:gd name="connsiteX11" fmla="*/ 25400 w 1178410"/>
                    <a:gd name="connsiteY11" fmla="*/ 247679 h 695615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880244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978669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7680 h 695616"/>
                    <a:gd name="connsiteX1" fmla="*/ 263405 w 1178410"/>
                    <a:gd name="connsiteY1" fmla="*/ 150 h 695616"/>
                    <a:gd name="connsiteX2" fmla="*/ 298653 w 1178410"/>
                    <a:gd name="connsiteY2" fmla="*/ 988 h 695616"/>
                    <a:gd name="connsiteX3" fmla="*/ 584403 w 1178410"/>
                    <a:gd name="connsiteY3" fmla="*/ 118463 h 695616"/>
                    <a:gd name="connsiteX4" fmla="*/ 940405 w 1178410"/>
                    <a:gd name="connsiteY4" fmla="*/ 150 h 695616"/>
                    <a:gd name="connsiteX5" fmla="*/ 969144 w 1178410"/>
                    <a:gd name="connsiteY5" fmla="*/ 1081 h 695616"/>
                    <a:gd name="connsiteX6" fmla="*/ 1153010 w 1178410"/>
                    <a:gd name="connsiteY6" fmla="*/ 247680 h 695616"/>
                    <a:gd name="connsiteX7" fmla="*/ 1178410 w 1178410"/>
                    <a:gd name="connsiteY7" fmla="*/ 457611 h 695616"/>
                    <a:gd name="connsiteX8" fmla="*/ 930880 w 1178410"/>
                    <a:gd name="connsiteY8" fmla="*/ 695616 h 695616"/>
                    <a:gd name="connsiteX9" fmla="*/ 250705 w 1178410"/>
                    <a:gd name="connsiteY9" fmla="*/ 695616 h 695616"/>
                    <a:gd name="connsiteX10" fmla="*/ 0 w 1178410"/>
                    <a:gd name="connsiteY10" fmla="*/ 448086 h 695616"/>
                    <a:gd name="connsiteX11" fmla="*/ 25400 w 1178410"/>
                    <a:gd name="connsiteY11" fmla="*/ 247680 h 69561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32455 w 1178410"/>
                    <a:gd name="connsiteY4" fmla="*/ 3175 h 695466"/>
                    <a:gd name="connsiteX5" fmla="*/ 969144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32455 w 1178410"/>
                    <a:gd name="connsiteY4" fmla="*/ 5452 h 697743"/>
                    <a:gd name="connsiteX5" fmla="*/ 9342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7690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849 h 697785"/>
                    <a:gd name="connsiteX1" fmla="*/ 263405 w 1178410"/>
                    <a:gd name="connsiteY1" fmla="*/ 2319 h 697785"/>
                    <a:gd name="connsiteX2" fmla="*/ 298653 w 1178410"/>
                    <a:gd name="connsiteY2" fmla="*/ 3157 h 697785"/>
                    <a:gd name="connsiteX3" fmla="*/ 584403 w 1178410"/>
                    <a:gd name="connsiteY3" fmla="*/ 120632 h 697785"/>
                    <a:gd name="connsiteX4" fmla="*/ 883255 w 1178410"/>
                    <a:gd name="connsiteY4" fmla="*/ 2319 h 697785"/>
                    <a:gd name="connsiteX5" fmla="*/ 934219 w 1178410"/>
                    <a:gd name="connsiteY5" fmla="*/ 75 h 697785"/>
                    <a:gd name="connsiteX6" fmla="*/ 1153010 w 1178410"/>
                    <a:gd name="connsiteY6" fmla="*/ 249849 h 697785"/>
                    <a:gd name="connsiteX7" fmla="*/ 1178410 w 1178410"/>
                    <a:gd name="connsiteY7" fmla="*/ 459780 h 697785"/>
                    <a:gd name="connsiteX8" fmla="*/ 930880 w 1178410"/>
                    <a:gd name="connsiteY8" fmla="*/ 697785 h 697785"/>
                    <a:gd name="connsiteX9" fmla="*/ 250705 w 1178410"/>
                    <a:gd name="connsiteY9" fmla="*/ 697785 h 697785"/>
                    <a:gd name="connsiteX10" fmla="*/ 0 w 1178410"/>
                    <a:gd name="connsiteY10" fmla="*/ 450255 h 697785"/>
                    <a:gd name="connsiteX11" fmla="*/ 25400 w 1178410"/>
                    <a:gd name="connsiteY11" fmla="*/ 249849 h 697785"/>
                    <a:gd name="connsiteX0" fmla="*/ 25400 w 1178410"/>
                    <a:gd name="connsiteY0" fmla="*/ 257080 h 705016"/>
                    <a:gd name="connsiteX1" fmla="*/ 263405 w 1178410"/>
                    <a:gd name="connsiteY1" fmla="*/ 9550 h 705016"/>
                    <a:gd name="connsiteX2" fmla="*/ 298653 w 1178410"/>
                    <a:gd name="connsiteY2" fmla="*/ 10388 h 705016"/>
                    <a:gd name="connsiteX3" fmla="*/ 584403 w 1178410"/>
                    <a:gd name="connsiteY3" fmla="*/ 127863 h 705016"/>
                    <a:gd name="connsiteX4" fmla="*/ 883255 w 1178410"/>
                    <a:gd name="connsiteY4" fmla="*/ 25 h 705016"/>
                    <a:gd name="connsiteX5" fmla="*/ 934219 w 1178410"/>
                    <a:gd name="connsiteY5" fmla="*/ 7306 h 705016"/>
                    <a:gd name="connsiteX6" fmla="*/ 1153010 w 1178410"/>
                    <a:gd name="connsiteY6" fmla="*/ 257080 h 705016"/>
                    <a:gd name="connsiteX7" fmla="*/ 1178410 w 1178410"/>
                    <a:gd name="connsiteY7" fmla="*/ 467011 h 705016"/>
                    <a:gd name="connsiteX8" fmla="*/ 930880 w 1178410"/>
                    <a:gd name="connsiteY8" fmla="*/ 705016 h 705016"/>
                    <a:gd name="connsiteX9" fmla="*/ 250705 w 1178410"/>
                    <a:gd name="connsiteY9" fmla="*/ 705016 h 705016"/>
                    <a:gd name="connsiteX10" fmla="*/ 0 w 1178410"/>
                    <a:gd name="connsiteY10" fmla="*/ 457486 h 705016"/>
                    <a:gd name="connsiteX11" fmla="*/ 25400 w 1178410"/>
                    <a:gd name="connsiteY11" fmla="*/ 257080 h 705016"/>
                    <a:gd name="connsiteX0" fmla="*/ 25400 w 1178410"/>
                    <a:gd name="connsiteY0" fmla="*/ 249791 h 697727"/>
                    <a:gd name="connsiteX1" fmla="*/ 263405 w 1178410"/>
                    <a:gd name="connsiteY1" fmla="*/ 2261 h 697727"/>
                    <a:gd name="connsiteX2" fmla="*/ 298653 w 1178410"/>
                    <a:gd name="connsiteY2" fmla="*/ 3099 h 697727"/>
                    <a:gd name="connsiteX3" fmla="*/ 584403 w 1178410"/>
                    <a:gd name="connsiteY3" fmla="*/ 120574 h 697727"/>
                    <a:gd name="connsiteX4" fmla="*/ 883255 w 1178410"/>
                    <a:gd name="connsiteY4" fmla="*/ 11786 h 697727"/>
                    <a:gd name="connsiteX5" fmla="*/ 934219 w 1178410"/>
                    <a:gd name="connsiteY5" fmla="*/ 17 h 697727"/>
                    <a:gd name="connsiteX6" fmla="*/ 1153010 w 1178410"/>
                    <a:gd name="connsiteY6" fmla="*/ 249791 h 697727"/>
                    <a:gd name="connsiteX7" fmla="*/ 1178410 w 1178410"/>
                    <a:gd name="connsiteY7" fmla="*/ 459722 h 697727"/>
                    <a:gd name="connsiteX8" fmla="*/ 930880 w 1178410"/>
                    <a:gd name="connsiteY8" fmla="*/ 697727 h 697727"/>
                    <a:gd name="connsiteX9" fmla="*/ 250705 w 1178410"/>
                    <a:gd name="connsiteY9" fmla="*/ 697727 h 697727"/>
                    <a:gd name="connsiteX10" fmla="*/ 0 w 1178410"/>
                    <a:gd name="connsiteY10" fmla="*/ 450197 h 697727"/>
                    <a:gd name="connsiteX11" fmla="*/ 25400 w 1178410"/>
                    <a:gd name="connsiteY11" fmla="*/ 249791 h 697727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6430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6430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960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325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5326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342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88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24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405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5140 h 703076"/>
                    <a:gd name="connsiteX1" fmla="*/ 263405 w 1178410"/>
                    <a:gd name="connsiteY1" fmla="*/ 7610 h 703076"/>
                    <a:gd name="connsiteX2" fmla="*/ 298653 w 1178410"/>
                    <a:gd name="connsiteY2" fmla="*/ 8448 h 703076"/>
                    <a:gd name="connsiteX3" fmla="*/ 584403 w 1178410"/>
                    <a:gd name="connsiteY3" fmla="*/ 125923 h 703076"/>
                    <a:gd name="connsiteX4" fmla="*/ 940569 w 1178410"/>
                    <a:gd name="connsiteY4" fmla="*/ 2191 h 703076"/>
                    <a:gd name="connsiteX5" fmla="*/ 1153010 w 1178410"/>
                    <a:gd name="connsiteY5" fmla="*/ 255140 h 703076"/>
                    <a:gd name="connsiteX6" fmla="*/ 1178410 w 1178410"/>
                    <a:gd name="connsiteY6" fmla="*/ 465071 h 703076"/>
                    <a:gd name="connsiteX7" fmla="*/ 930880 w 1178410"/>
                    <a:gd name="connsiteY7" fmla="*/ 703076 h 703076"/>
                    <a:gd name="connsiteX8" fmla="*/ 250705 w 1178410"/>
                    <a:gd name="connsiteY8" fmla="*/ 703076 h 703076"/>
                    <a:gd name="connsiteX9" fmla="*/ 0 w 1178410"/>
                    <a:gd name="connsiteY9" fmla="*/ 455546 h 703076"/>
                    <a:gd name="connsiteX10" fmla="*/ 25400 w 1178410"/>
                    <a:gd name="connsiteY10" fmla="*/ 255140 h 703076"/>
                    <a:gd name="connsiteX0" fmla="*/ 25400 w 1178410"/>
                    <a:gd name="connsiteY0" fmla="*/ 277920 h 725856"/>
                    <a:gd name="connsiteX1" fmla="*/ 263405 w 1178410"/>
                    <a:gd name="connsiteY1" fmla="*/ 30390 h 725856"/>
                    <a:gd name="connsiteX2" fmla="*/ 298653 w 1178410"/>
                    <a:gd name="connsiteY2" fmla="*/ 31228 h 725856"/>
                    <a:gd name="connsiteX3" fmla="*/ 584403 w 1178410"/>
                    <a:gd name="connsiteY3" fmla="*/ 148703 h 725856"/>
                    <a:gd name="connsiteX4" fmla="*/ 911994 w 1178410"/>
                    <a:gd name="connsiteY4" fmla="*/ 23291 h 725856"/>
                    <a:gd name="connsiteX5" fmla="*/ 940569 w 1178410"/>
                    <a:gd name="connsiteY5" fmla="*/ 24971 h 725856"/>
                    <a:gd name="connsiteX6" fmla="*/ 1153010 w 1178410"/>
                    <a:gd name="connsiteY6" fmla="*/ 277920 h 725856"/>
                    <a:gd name="connsiteX7" fmla="*/ 1178410 w 1178410"/>
                    <a:gd name="connsiteY7" fmla="*/ 487851 h 725856"/>
                    <a:gd name="connsiteX8" fmla="*/ 930880 w 1178410"/>
                    <a:gd name="connsiteY8" fmla="*/ 725856 h 725856"/>
                    <a:gd name="connsiteX9" fmla="*/ 250705 w 1178410"/>
                    <a:gd name="connsiteY9" fmla="*/ 725856 h 725856"/>
                    <a:gd name="connsiteX10" fmla="*/ 0 w 1178410"/>
                    <a:gd name="connsiteY10" fmla="*/ 478326 h 725856"/>
                    <a:gd name="connsiteX11" fmla="*/ 25400 w 1178410"/>
                    <a:gd name="connsiteY11" fmla="*/ 277920 h 725856"/>
                    <a:gd name="connsiteX0" fmla="*/ 25400 w 1178410"/>
                    <a:gd name="connsiteY0" fmla="*/ 276708 h 724644"/>
                    <a:gd name="connsiteX1" fmla="*/ 263405 w 1178410"/>
                    <a:gd name="connsiteY1" fmla="*/ 29178 h 724644"/>
                    <a:gd name="connsiteX2" fmla="*/ 298653 w 1178410"/>
                    <a:gd name="connsiteY2" fmla="*/ 30016 h 724644"/>
                    <a:gd name="connsiteX3" fmla="*/ 584403 w 1178410"/>
                    <a:gd name="connsiteY3" fmla="*/ 147491 h 724644"/>
                    <a:gd name="connsiteX4" fmla="*/ 905644 w 1178410"/>
                    <a:gd name="connsiteY4" fmla="*/ 25254 h 724644"/>
                    <a:gd name="connsiteX5" fmla="*/ 940569 w 1178410"/>
                    <a:gd name="connsiteY5" fmla="*/ 23759 h 724644"/>
                    <a:gd name="connsiteX6" fmla="*/ 1153010 w 1178410"/>
                    <a:gd name="connsiteY6" fmla="*/ 276708 h 724644"/>
                    <a:gd name="connsiteX7" fmla="*/ 1178410 w 1178410"/>
                    <a:gd name="connsiteY7" fmla="*/ 486639 h 724644"/>
                    <a:gd name="connsiteX8" fmla="*/ 930880 w 1178410"/>
                    <a:gd name="connsiteY8" fmla="*/ 724644 h 724644"/>
                    <a:gd name="connsiteX9" fmla="*/ 250705 w 1178410"/>
                    <a:gd name="connsiteY9" fmla="*/ 724644 h 724644"/>
                    <a:gd name="connsiteX10" fmla="*/ 0 w 1178410"/>
                    <a:gd name="connsiteY10" fmla="*/ 477114 h 724644"/>
                    <a:gd name="connsiteX11" fmla="*/ 25400 w 1178410"/>
                    <a:gd name="connsiteY11" fmla="*/ 276708 h 72464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905644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889769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1091 h 719027"/>
                    <a:gd name="connsiteX1" fmla="*/ 263405 w 1178410"/>
                    <a:gd name="connsiteY1" fmla="*/ 23561 h 719027"/>
                    <a:gd name="connsiteX2" fmla="*/ 298653 w 1178410"/>
                    <a:gd name="connsiteY2" fmla="*/ 24399 h 719027"/>
                    <a:gd name="connsiteX3" fmla="*/ 584403 w 1178410"/>
                    <a:gd name="connsiteY3" fmla="*/ 141874 h 719027"/>
                    <a:gd name="connsiteX4" fmla="*/ 889769 w 1178410"/>
                    <a:gd name="connsiteY4" fmla="*/ 19637 h 719027"/>
                    <a:gd name="connsiteX5" fmla="*/ 940569 w 1178410"/>
                    <a:gd name="connsiteY5" fmla="*/ 18142 h 719027"/>
                    <a:gd name="connsiteX6" fmla="*/ 1153010 w 1178410"/>
                    <a:gd name="connsiteY6" fmla="*/ 271091 h 719027"/>
                    <a:gd name="connsiteX7" fmla="*/ 1178410 w 1178410"/>
                    <a:gd name="connsiteY7" fmla="*/ 481022 h 719027"/>
                    <a:gd name="connsiteX8" fmla="*/ 930880 w 1178410"/>
                    <a:gd name="connsiteY8" fmla="*/ 719027 h 719027"/>
                    <a:gd name="connsiteX9" fmla="*/ 250705 w 1178410"/>
                    <a:gd name="connsiteY9" fmla="*/ 719027 h 719027"/>
                    <a:gd name="connsiteX10" fmla="*/ 0 w 1178410"/>
                    <a:gd name="connsiteY10" fmla="*/ 471497 h 719027"/>
                    <a:gd name="connsiteX11" fmla="*/ 25400 w 1178410"/>
                    <a:gd name="connsiteY11" fmla="*/ 271091 h 719027"/>
                    <a:gd name="connsiteX0" fmla="*/ 25400 w 1178410"/>
                    <a:gd name="connsiteY0" fmla="*/ 253153 h 701089"/>
                    <a:gd name="connsiteX1" fmla="*/ 263405 w 1178410"/>
                    <a:gd name="connsiteY1" fmla="*/ 5623 h 701089"/>
                    <a:gd name="connsiteX2" fmla="*/ 298653 w 1178410"/>
                    <a:gd name="connsiteY2" fmla="*/ 6461 h 701089"/>
                    <a:gd name="connsiteX3" fmla="*/ 584403 w 1178410"/>
                    <a:gd name="connsiteY3" fmla="*/ 123936 h 701089"/>
                    <a:gd name="connsiteX4" fmla="*/ 889769 w 1178410"/>
                    <a:gd name="connsiteY4" fmla="*/ 1699 h 701089"/>
                    <a:gd name="connsiteX5" fmla="*/ 940569 w 1178410"/>
                    <a:gd name="connsiteY5" fmla="*/ 204 h 701089"/>
                    <a:gd name="connsiteX6" fmla="*/ 1153010 w 1178410"/>
                    <a:gd name="connsiteY6" fmla="*/ 253153 h 701089"/>
                    <a:gd name="connsiteX7" fmla="*/ 1178410 w 1178410"/>
                    <a:gd name="connsiteY7" fmla="*/ 463084 h 701089"/>
                    <a:gd name="connsiteX8" fmla="*/ 930880 w 1178410"/>
                    <a:gd name="connsiteY8" fmla="*/ 701089 h 701089"/>
                    <a:gd name="connsiteX9" fmla="*/ 250705 w 1178410"/>
                    <a:gd name="connsiteY9" fmla="*/ 701089 h 701089"/>
                    <a:gd name="connsiteX10" fmla="*/ 0 w 1178410"/>
                    <a:gd name="connsiteY10" fmla="*/ 453559 h 701089"/>
                    <a:gd name="connsiteX11" fmla="*/ 25400 w 1178410"/>
                    <a:gd name="connsiteY11" fmla="*/ 253153 h 70108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1454 h 699390"/>
                    <a:gd name="connsiteX1" fmla="*/ 263405 w 1178410"/>
                    <a:gd name="connsiteY1" fmla="*/ 3924 h 699390"/>
                    <a:gd name="connsiteX2" fmla="*/ 298653 w 1178410"/>
                    <a:gd name="connsiteY2" fmla="*/ 4762 h 699390"/>
                    <a:gd name="connsiteX3" fmla="*/ 584403 w 1178410"/>
                    <a:gd name="connsiteY3" fmla="*/ 122237 h 699390"/>
                    <a:gd name="connsiteX4" fmla="*/ 889769 w 1178410"/>
                    <a:gd name="connsiteY4" fmla="*/ 0 h 699390"/>
                    <a:gd name="connsiteX5" fmla="*/ 940569 w 1178410"/>
                    <a:gd name="connsiteY5" fmla="*/ 1680 h 699390"/>
                    <a:gd name="connsiteX6" fmla="*/ 1153010 w 1178410"/>
                    <a:gd name="connsiteY6" fmla="*/ 251454 h 699390"/>
                    <a:gd name="connsiteX7" fmla="*/ 1178410 w 1178410"/>
                    <a:gd name="connsiteY7" fmla="*/ 461385 h 699390"/>
                    <a:gd name="connsiteX8" fmla="*/ 930880 w 1178410"/>
                    <a:gd name="connsiteY8" fmla="*/ 699390 h 699390"/>
                    <a:gd name="connsiteX9" fmla="*/ 250705 w 1178410"/>
                    <a:gd name="connsiteY9" fmla="*/ 699390 h 699390"/>
                    <a:gd name="connsiteX10" fmla="*/ 0 w 1178410"/>
                    <a:gd name="connsiteY10" fmla="*/ 451860 h 699390"/>
                    <a:gd name="connsiteX11" fmla="*/ 25400 w 1178410"/>
                    <a:gd name="connsiteY11" fmla="*/ 251454 h 69939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9769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9605"/>
                    <a:gd name="connsiteY0" fmla="*/ 249774 h 697710"/>
                    <a:gd name="connsiteX1" fmla="*/ 263405 w 1179605"/>
                    <a:gd name="connsiteY1" fmla="*/ 2244 h 697710"/>
                    <a:gd name="connsiteX2" fmla="*/ 311353 w 1179605"/>
                    <a:gd name="connsiteY2" fmla="*/ 3082 h 697710"/>
                    <a:gd name="connsiteX3" fmla="*/ 593928 w 1179605"/>
                    <a:gd name="connsiteY3" fmla="*/ 120557 h 697710"/>
                    <a:gd name="connsiteX4" fmla="*/ 880244 w 1179605"/>
                    <a:gd name="connsiteY4" fmla="*/ 1495 h 697710"/>
                    <a:gd name="connsiteX5" fmla="*/ 927869 w 1179605"/>
                    <a:gd name="connsiteY5" fmla="*/ 0 h 697710"/>
                    <a:gd name="connsiteX6" fmla="*/ 1153010 w 1179605"/>
                    <a:gd name="connsiteY6" fmla="*/ 249774 h 697710"/>
                    <a:gd name="connsiteX7" fmla="*/ 1178410 w 1179605"/>
                    <a:gd name="connsiteY7" fmla="*/ 459705 h 697710"/>
                    <a:gd name="connsiteX8" fmla="*/ 930880 w 1179605"/>
                    <a:gd name="connsiteY8" fmla="*/ 697710 h 697710"/>
                    <a:gd name="connsiteX9" fmla="*/ 250705 w 1179605"/>
                    <a:gd name="connsiteY9" fmla="*/ 697710 h 697710"/>
                    <a:gd name="connsiteX10" fmla="*/ 0 w 1179605"/>
                    <a:gd name="connsiteY10" fmla="*/ 450180 h 697710"/>
                    <a:gd name="connsiteX11" fmla="*/ 28575 w 117960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1828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51151 h 699087"/>
                    <a:gd name="connsiteX1" fmla="*/ 263405 w 1178817"/>
                    <a:gd name="connsiteY1" fmla="*/ 3621 h 699087"/>
                    <a:gd name="connsiteX2" fmla="*/ 305003 w 1178817"/>
                    <a:gd name="connsiteY2" fmla="*/ 4459 h 699087"/>
                    <a:gd name="connsiteX3" fmla="*/ 593928 w 1178817"/>
                    <a:gd name="connsiteY3" fmla="*/ 121934 h 699087"/>
                    <a:gd name="connsiteX4" fmla="*/ 880244 w 1178817"/>
                    <a:gd name="connsiteY4" fmla="*/ 2872 h 699087"/>
                    <a:gd name="connsiteX5" fmla="*/ 927869 w 1178817"/>
                    <a:gd name="connsiteY5" fmla="*/ 1377 h 699087"/>
                    <a:gd name="connsiteX6" fmla="*/ 1153010 w 1178817"/>
                    <a:gd name="connsiteY6" fmla="*/ 251151 h 699087"/>
                    <a:gd name="connsiteX7" fmla="*/ 1178410 w 1178817"/>
                    <a:gd name="connsiteY7" fmla="*/ 461082 h 699087"/>
                    <a:gd name="connsiteX8" fmla="*/ 930880 w 1178817"/>
                    <a:gd name="connsiteY8" fmla="*/ 699087 h 699087"/>
                    <a:gd name="connsiteX9" fmla="*/ 250705 w 1178817"/>
                    <a:gd name="connsiteY9" fmla="*/ 699087 h 699087"/>
                    <a:gd name="connsiteX10" fmla="*/ 0 w 1178817"/>
                    <a:gd name="connsiteY10" fmla="*/ 451557 h 699087"/>
                    <a:gd name="connsiteX11" fmla="*/ 28575 w 1178817"/>
                    <a:gd name="connsiteY11" fmla="*/ 251151 h 699087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5705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817 h 697753"/>
                    <a:gd name="connsiteX1" fmla="*/ 260230 w 1178817"/>
                    <a:gd name="connsiteY1" fmla="*/ 2287 h 697753"/>
                    <a:gd name="connsiteX2" fmla="*/ 305003 w 1178817"/>
                    <a:gd name="connsiteY2" fmla="*/ 3125 h 697753"/>
                    <a:gd name="connsiteX3" fmla="*/ 593928 w 1178817"/>
                    <a:gd name="connsiteY3" fmla="*/ 120600 h 697753"/>
                    <a:gd name="connsiteX4" fmla="*/ 880244 w 1178817"/>
                    <a:gd name="connsiteY4" fmla="*/ 1538 h 697753"/>
                    <a:gd name="connsiteX5" fmla="*/ 927869 w 1178817"/>
                    <a:gd name="connsiteY5" fmla="*/ 43 h 697753"/>
                    <a:gd name="connsiteX6" fmla="*/ 1153010 w 1178817"/>
                    <a:gd name="connsiteY6" fmla="*/ 249817 h 697753"/>
                    <a:gd name="connsiteX7" fmla="*/ 1178410 w 1178817"/>
                    <a:gd name="connsiteY7" fmla="*/ 459748 h 697753"/>
                    <a:gd name="connsiteX8" fmla="*/ 930880 w 1178817"/>
                    <a:gd name="connsiteY8" fmla="*/ 697753 h 697753"/>
                    <a:gd name="connsiteX9" fmla="*/ 250705 w 1178817"/>
                    <a:gd name="connsiteY9" fmla="*/ 697753 h 697753"/>
                    <a:gd name="connsiteX10" fmla="*/ 0 w 1178817"/>
                    <a:gd name="connsiteY10" fmla="*/ 450223 h 697753"/>
                    <a:gd name="connsiteX11" fmla="*/ 28575 w 1178817"/>
                    <a:gd name="connsiteY11" fmla="*/ 249817 h 697753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8577 h 696513"/>
                    <a:gd name="connsiteX1" fmla="*/ 260230 w 1178817"/>
                    <a:gd name="connsiteY1" fmla="*/ 1047 h 696513"/>
                    <a:gd name="connsiteX2" fmla="*/ 305003 w 1178817"/>
                    <a:gd name="connsiteY2" fmla="*/ 1885 h 696513"/>
                    <a:gd name="connsiteX3" fmla="*/ 593928 w 1178817"/>
                    <a:gd name="connsiteY3" fmla="*/ 119360 h 696513"/>
                    <a:gd name="connsiteX4" fmla="*/ 880244 w 1178817"/>
                    <a:gd name="connsiteY4" fmla="*/ 298 h 696513"/>
                    <a:gd name="connsiteX5" fmla="*/ 927869 w 1178817"/>
                    <a:gd name="connsiteY5" fmla="*/ 1978 h 696513"/>
                    <a:gd name="connsiteX6" fmla="*/ 1153010 w 1178817"/>
                    <a:gd name="connsiteY6" fmla="*/ 248577 h 696513"/>
                    <a:gd name="connsiteX7" fmla="*/ 1178410 w 1178817"/>
                    <a:gd name="connsiteY7" fmla="*/ 458508 h 696513"/>
                    <a:gd name="connsiteX8" fmla="*/ 930880 w 1178817"/>
                    <a:gd name="connsiteY8" fmla="*/ 696513 h 696513"/>
                    <a:gd name="connsiteX9" fmla="*/ 250705 w 1178817"/>
                    <a:gd name="connsiteY9" fmla="*/ 696513 h 696513"/>
                    <a:gd name="connsiteX10" fmla="*/ 0 w 1178817"/>
                    <a:gd name="connsiteY10" fmla="*/ 448983 h 696513"/>
                    <a:gd name="connsiteX11" fmla="*/ 28575 w 1178817"/>
                    <a:gd name="connsiteY11" fmla="*/ 248577 h 696513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8576 h 696512"/>
                    <a:gd name="connsiteX1" fmla="*/ 260230 w 1178817"/>
                    <a:gd name="connsiteY1" fmla="*/ 1046 h 696512"/>
                    <a:gd name="connsiteX2" fmla="*/ 305003 w 1178817"/>
                    <a:gd name="connsiteY2" fmla="*/ 1884 h 696512"/>
                    <a:gd name="connsiteX3" fmla="*/ 593928 w 1178817"/>
                    <a:gd name="connsiteY3" fmla="*/ 119359 h 696512"/>
                    <a:gd name="connsiteX4" fmla="*/ 877069 w 1178817"/>
                    <a:gd name="connsiteY4" fmla="*/ 297 h 696512"/>
                    <a:gd name="connsiteX5" fmla="*/ 927869 w 1178817"/>
                    <a:gd name="connsiteY5" fmla="*/ 1977 h 696512"/>
                    <a:gd name="connsiteX6" fmla="*/ 1153010 w 1178817"/>
                    <a:gd name="connsiteY6" fmla="*/ 248576 h 696512"/>
                    <a:gd name="connsiteX7" fmla="*/ 1178410 w 1178817"/>
                    <a:gd name="connsiteY7" fmla="*/ 458507 h 696512"/>
                    <a:gd name="connsiteX8" fmla="*/ 930880 w 1178817"/>
                    <a:gd name="connsiteY8" fmla="*/ 696512 h 696512"/>
                    <a:gd name="connsiteX9" fmla="*/ 250705 w 1178817"/>
                    <a:gd name="connsiteY9" fmla="*/ 696512 h 696512"/>
                    <a:gd name="connsiteX10" fmla="*/ 0 w 1178817"/>
                    <a:gd name="connsiteY10" fmla="*/ 448982 h 696512"/>
                    <a:gd name="connsiteX11" fmla="*/ 28575 w 1178817"/>
                    <a:gd name="connsiteY11" fmla="*/ 248576 h 696512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341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38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222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2225 w 1178817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1661 w 1178253"/>
                    <a:gd name="connsiteY0" fmla="*/ 247530 h 695466"/>
                    <a:gd name="connsiteX1" fmla="*/ 259666 w 1178253"/>
                    <a:gd name="connsiteY1" fmla="*/ 0 h 695466"/>
                    <a:gd name="connsiteX2" fmla="*/ 304439 w 1178253"/>
                    <a:gd name="connsiteY2" fmla="*/ 838 h 695466"/>
                    <a:gd name="connsiteX3" fmla="*/ 593364 w 1178253"/>
                    <a:gd name="connsiteY3" fmla="*/ 118313 h 695466"/>
                    <a:gd name="connsiteX4" fmla="*/ 876505 w 1178253"/>
                    <a:gd name="connsiteY4" fmla="*/ 2426 h 695466"/>
                    <a:gd name="connsiteX5" fmla="*/ 927305 w 1178253"/>
                    <a:gd name="connsiteY5" fmla="*/ 931 h 695466"/>
                    <a:gd name="connsiteX6" fmla="*/ 1152446 w 1178253"/>
                    <a:gd name="connsiteY6" fmla="*/ 247530 h 695466"/>
                    <a:gd name="connsiteX7" fmla="*/ 1177846 w 1178253"/>
                    <a:gd name="connsiteY7" fmla="*/ 457461 h 695466"/>
                    <a:gd name="connsiteX8" fmla="*/ 930316 w 1178253"/>
                    <a:gd name="connsiteY8" fmla="*/ 695466 h 695466"/>
                    <a:gd name="connsiteX9" fmla="*/ 250141 w 1178253"/>
                    <a:gd name="connsiteY9" fmla="*/ 695466 h 695466"/>
                    <a:gd name="connsiteX10" fmla="*/ 2611 w 1178253"/>
                    <a:gd name="connsiteY10" fmla="*/ 470161 h 695466"/>
                    <a:gd name="connsiteX11" fmla="*/ 21661 w 1178253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4476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442 w 1179034"/>
                    <a:gd name="connsiteY0" fmla="*/ 247530 h 695466"/>
                    <a:gd name="connsiteX1" fmla="*/ 260447 w 1179034"/>
                    <a:gd name="connsiteY1" fmla="*/ 0 h 695466"/>
                    <a:gd name="connsiteX2" fmla="*/ 305220 w 1179034"/>
                    <a:gd name="connsiteY2" fmla="*/ 838 h 695466"/>
                    <a:gd name="connsiteX3" fmla="*/ 594145 w 1179034"/>
                    <a:gd name="connsiteY3" fmla="*/ 118313 h 695466"/>
                    <a:gd name="connsiteX4" fmla="*/ 877286 w 1179034"/>
                    <a:gd name="connsiteY4" fmla="*/ 2426 h 695466"/>
                    <a:gd name="connsiteX5" fmla="*/ 928086 w 1179034"/>
                    <a:gd name="connsiteY5" fmla="*/ 931 h 695466"/>
                    <a:gd name="connsiteX6" fmla="*/ 1153227 w 1179034"/>
                    <a:gd name="connsiteY6" fmla="*/ 247530 h 695466"/>
                    <a:gd name="connsiteX7" fmla="*/ 1178627 w 1179034"/>
                    <a:gd name="connsiteY7" fmla="*/ 457461 h 695466"/>
                    <a:gd name="connsiteX8" fmla="*/ 931097 w 1179034"/>
                    <a:gd name="connsiteY8" fmla="*/ 695466 h 695466"/>
                    <a:gd name="connsiteX9" fmla="*/ 250922 w 1179034"/>
                    <a:gd name="connsiteY9" fmla="*/ 695466 h 695466"/>
                    <a:gd name="connsiteX10" fmla="*/ 217 w 1179034"/>
                    <a:gd name="connsiteY10" fmla="*/ 454286 h 695466"/>
                    <a:gd name="connsiteX11" fmla="*/ 22442 w 1179034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8701 w 1178943"/>
                    <a:gd name="connsiteY0" fmla="*/ 247530 h 695466"/>
                    <a:gd name="connsiteX1" fmla="*/ 260356 w 1178943"/>
                    <a:gd name="connsiteY1" fmla="*/ 0 h 695466"/>
                    <a:gd name="connsiteX2" fmla="*/ 305129 w 1178943"/>
                    <a:gd name="connsiteY2" fmla="*/ 838 h 695466"/>
                    <a:gd name="connsiteX3" fmla="*/ 594054 w 1178943"/>
                    <a:gd name="connsiteY3" fmla="*/ 118313 h 695466"/>
                    <a:gd name="connsiteX4" fmla="*/ 877195 w 1178943"/>
                    <a:gd name="connsiteY4" fmla="*/ 2426 h 695466"/>
                    <a:gd name="connsiteX5" fmla="*/ 927995 w 1178943"/>
                    <a:gd name="connsiteY5" fmla="*/ 931 h 695466"/>
                    <a:gd name="connsiteX6" fmla="*/ 1153136 w 1178943"/>
                    <a:gd name="connsiteY6" fmla="*/ 247530 h 695466"/>
                    <a:gd name="connsiteX7" fmla="*/ 1178536 w 1178943"/>
                    <a:gd name="connsiteY7" fmla="*/ 457461 h 695466"/>
                    <a:gd name="connsiteX8" fmla="*/ 931006 w 1178943"/>
                    <a:gd name="connsiteY8" fmla="*/ 695466 h 695466"/>
                    <a:gd name="connsiteX9" fmla="*/ 250831 w 1178943"/>
                    <a:gd name="connsiteY9" fmla="*/ 695466 h 695466"/>
                    <a:gd name="connsiteX10" fmla="*/ 126 w 1178943"/>
                    <a:gd name="connsiteY10" fmla="*/ 454286 h 695466"/>
                    <a:gd name="connsiteX11" fmla="*/ 28701 w 1178943"/>
                    <a:gd name="connsiteY11" fmla="*/ 247530 h 695466"/>
                    <a:gd name="connsiteX0" fmla="*/ 25611 w 1175853"/>
                    <a:gd name="connsiteY0" fmla="*/ 247530 h 695466"/>
                    <a:gd name="connsiteX1" fmla="*/ 257266 w 1175853"/>
                    <a:gd name="connsiteY1" fmla="*/ 0 h 695466"/>
                    <a:gd name="connsiteX2" fmla="*/ 302039 w 1175853"/>
                    <a:gd name="connsiteY2" fmla="*/ 838 h 695466"/>
                    <a:gd name="connsiteX3" fmla="*/ 590964 w 1175853"/>
                    <a:gd name="connsiteY3" fmla="*/ 118313 h 695466"/>
                    <a:gd name="connsiteX4" fmla="*/ 874105 w 1175853"/>
                    <a:gd name="connsiteY4" fmla="*/ 2426 h 695466"/>
                    <a:gd name="connsiteX5" fmla="*/ 924905 w 1175853"/>
                    <a:gd name="connsiteY5" fmla="*/ 931 h 695466"/>
                    <a:gd name="connsiteX6" fmla="*/ 1150046 w 1175853"/>
                    <a:gd name="connsiteY6" fmla="*/ 247530 h 695466"/>
                    <a:gd name="connsiteX7" fmla="*/ 1175446 w 1175853"/>
                    <a:gd name="connsiteY7" fmla="*/ 457461 h 695466"/>
                    <a:gd name="connsiteX8" fmla="*/ 927916 w 1175853"/>
                    <a:gd name="connsiteY8" fmla="*/ 695466 h 695466"/>
                    <a:gd name="connsiteX9" fmla="*/ 247741 w 1175853"/>
                    <a:gd name="connsiteY9" fmla="*/ 695466 h 695466"/>
                    <a:gd name="connsiteX10" fmla="*/ 211 w 1175853"/>
                    <a:gd name="connsiteY10" fmla="*/ 454286 h 695466"/>
                    <a:gd name="connsiteX11" fmla="*/ 25611 w 1175853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720521 w 1175642"/>
                    <a:gd name="connsiteY4" fmla="*/ 68168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75642" h="695466">
                      <a:moveTo>
                        <a:pt x="22225" y="247530"/>
                      </a:moveTo>
                      <a:cubicBezTo>
                        <a:pt x="53975" y="98455"/>
                        <a:pt x="158780" y="6350"/>
                        <a:pt x="257055" y="0"/>
                      </a:cubicBezTo>
                      <a:lnTo>
                        <a:pt x="301828" y="838"/>
                      </a:lnTo>
                      <a:cubicBezTo>
                        <a:pt x="336807" y="27436"/>
                        <a:pt x="448869" y="106282"/>
                        <a:pt x="536778" y="115138"/>
                      </a:cubicBezTo>
                      <a:cubicBezTo>
                        <a:pt x="593860" y="116835"/>
                        <a:pt x="574377" y="115528"/>
                        <a:pt x="634796" y="115793"/>
                      </a:cubicBezTo>
                      <a:cubicBezTo>
                        <a:pt x="739665" y="100183"/>
                        <a:pt x="814465" y="42207"/>
                        <a:pt x="873894" y="2426"/>
                      </a:cubicBezTo>
                      <a:cubicBezTo>
                        <a:pt x="907855" y="854"/>
                        <a:pt x="881350" y="2943"/>
                        <a:pt x="924694" y="931"/>
                      </a:cubicBezTo>
                      <a:cubicBezTo>
                        <a:pt x="1018336" y="10965"/>
                        <a:pt x="1113370" y="101592"/>
                        <a:pt x="1149835" y="247530"/>
                      </a:cubicBezTo>
                      <a:cubicBezTo>
                        <a:pt x="1177352" y="374657"/>
                        <a:pt x="1176293" y="374784"/>
                        <a:pt x="1175235" y="457461"/>
                      </a:cubicBezTo>
                      <a:cubicBezTo>
                        <a:pt x="1172060" y="619236"/>
                        <a:pt x="1121230" y="679591"/>
                        <a:pt x="927705" y="695466"/>
                      </a:cubicBezTo>
                      <a:lnTo>
                        <a:pt x="247530" y="695466"/>
                      </a:lnTo>
                      <a:cubicBezTo>
                        <a:pt x="57180" y="679591"/>
                        <a:pt x="3175" y="616061"/>
                        <a:pt x="0" y="454286"/>
                      </a:cubicBezTo>
                      <a:cubicBezTo>
                        <a:pt x="2117" y="381134"/>
                        <a:pt x="1058" y="377832"/>
                        <a:pt x="22225" y="2475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7719406" y="12643313"/>
                <a:ext cx="1192179" cy="1487534"/>
                <a:chOff x="228228" y="10718119"/>
                <a:chExt cx="1192179" cy="1487534"/>
              </a:xfrm>
              <a:solidFill>
                <a:srgbClr val="34495D"/>
              </a:solidFill>
            </p:grpSpPr>
            <p:sp>
              <p:nvSpPr>
                <p:cNvPr id="263" name="Oval 220"/>
                <p:cNvSpPr>
                  <a:spLocks noChangeAspect="1"/>
                </p:cNvSpPr>
                <p:nvPr/>
              </p:nvSpPr>
              <p:spPr>
                <a:xfrm>
                  <a:off x="492781" y="11226492"/>
                  <a:ext cx="683034" cy="336985"/>
                </a:xfrm>
                <a:custGeom>
                  <a:avLst/>
                  <a:gdLst>
                    <a:gd name="connsiteX0" fmla="*/ 0 w 680312"/>
                    <a:gd name="connsiteY0" fmla="*/ 340156 h 680312"/>
                    <a:gd name="connsiteX1" fmla="*/ 340156 w 680312"/>
                    <a:gd name="connsiteY1" fmla="*/ 0 h 680312"/>
                    <a:gd name="connsiteX2" fmla="*/ 680312 w 680312"/>
                    <a:gd name="connsiteY2" fmla="*/ 340156 h 680312"/>
                    <a:gd name="connsiteX3" fmla="*/ 340156 w 680312"/>
                    <a:gd name="connsiteY3" fmla="*/ 680312 h 680312"/>
                    <a:gd name="connsiteX4" fmla="*/ 0 w 680312"/>
                    <a:gd name="connsiteY4" fmla="*/ 340156 h 680312"/>
                    <a:gd name="connsiteX0" fmla="*/ 0 w 681848"/>
                    <a:gd name="connsiteY0" fmla="*/ 371589 h 711745"/>
                    <a:gd name="connsiteX1" fmla="*/ 340156 w 681848"/>
                    <a:gd name="connsiteY1" fmla="*/ 31433 h 711745"/>
                    <a:gd name="connsiteX2" fmla="*/ 460828 w 681848"/>
                    <a:gd name="connsiteY2" fmla="*/ 53607 h 711745"/>
                    <a:gd name="connsiteX3" fmla="*/ 680312 w 681848"/>
                    <a:gd name="connsiteY3" fmla="*/ 371589 h 711745"/>
                    <a:gd name="connsiteX4" fmla="*/ 340156 w 681848"/>
                    <a:gd name="connsiteY4" fmla="*/ 711745 h 711745"/>
                    <a:gd name="connsiteX5" fmla="*/ 0 w 681848"/>
                    <a:gd name="connsiteY5" fmla="*/ 371589 h 711745"/>
                    <a:gd name="connsiteX0" fmla="*/ 0 w 681848"/>
                    <a:gd name="connsiteY0" fmla="*/ 373528 h 713684"/>
                    <a:gd name="connsiteX1" fmla="*/ 340156 w 681848"/>
                    <a:gd name="connsiteY1" fmla="*/ 33372 h 713684"/>
                    <a:gd name="connsiteX2" fmla="*/ 460828 w 681848"/>
                    <a:gd name="connsiteY2" fmla="*/ 55546 h 713684"/>
                    <a:gd name="connsiteX3" fmla="*/ 680312 w 681848"/>
                    <a:gd name="connsiteY3" fmla="*/ 373528 h 713684"/>
                    <a:gd name="connsiteX4" fmla="*/ 340156 w 681848"/>
                    <a:gd name="connsiteY4" fmla="*/ 713684 h 713684"/>
                    <a:gd name="connsiteX5" fmla="*/ 0 w 681848"/>
                    <a:gd name="connsiteY5" fmla="*/ 373528 h 713684"/>
                    <a:gd name="connsiteX0" fmla="*/ 0 w 681317"/>
                    <a:gd name="connsiteY0" fmla="*/ 386988 h 727144"/>
                    <a:gd name="connsiteX1" fmla="*/ 340156 w 681317"/>
                    <a:gd name="connsiteY1" fmla="*/ 46832 h 727144"/>
                    <a:gd name="connsiteX2" fmla="*/ 356053 w 681317"/>
                    <a:gd name="connsiteY2" fmla="*/ 43606 h 727144"/>
                    <a:gd name="connsiteX3" fmla="*/ 680312 w 681317"/>
                    <a:gd name="connsiteY3" fmla="*/ 386988 h 727144"/>
                    <a:gd name="connsiteX4" fmla="*/ 340156 w 681317"/>
                    <a:gd name="connsiteY4" fmla="*/ 727144 h 727144"/>
                    <a:gd name="connsiteX5" fmla="*/ 0 w 681317"/>
                    <a:gd name="connsiteY5" fmla="*/ 386988 h 727144"/>
                    <a:gd name="connsiteX0" fmla="*/ 0 w 681317"/>
                    <a:gd name="connsiteY0" fmla="*/ 343382 h 683538"/>
                    <a:gd name="connsiteX1" fmla="*/ 356053 w 681317"/>
                    <a:gd name="connsiteY1" fmla="*/ 0 h 683538"/>
                    <a:gd name="connsiteX2" fmla="*/ 680312 w 681317"/>
                    <a:gd name="connsiteY2" fmla="*/ 343382 h 683538"/>
                    <a:gd name="connsiteX3" fmla="*/ 340156 w 681317"/>
                    <a:gd name="connsiteY3" fmla="*/ 683538 h 683538"/>
                    <a:gd name="connsiteX4" fmla="*/ 0 w 681317"/>
                    <a:gd name="connsiteY4" fmla="*/ 343382 h 683538"/>
                    <a:gd name="connsiteX0" fmla="*/ 3 w 681251"/>
                    <a:gd name="connsiteY0" fmla="*/ 25258 h 365414"/>
                    <a:gd name="connsiteX1" fmla="*/ 333831 w 681251"/>
                    <a:gd name="connsiteY1" fmla="*/ 145426 h 365414"/>
                    <a:gd name="connsiteX2" fmla="*/ 680315 w 681251"/>
                    <a:gd name="connsiteY2" fmla="*/ 25258 h 365414"/>
                    <a:gd name="connsiteX3" fmla="*/ 340159 w 681251"/>
                    <a:gd name="connsiteY3" fmla="*/ 365414 h 365414"/>
                    <a:gd name="connsiteX4" fmla="*/ 3 w 681251"/>
                    <a:gd name="connsiteY4" fmla="*/ 25258 h 365414"/>
                    <a:gd name="connsiteX0" fmla="*/ 3 w 681374"/>
                    <a:gd name="connsiteY0" fmla="*/ 30886 h 371042"/>
                    <a:gd name="connsiteX1" fmla="*/ 333831 w 681374"/>
                    <a:gd name="connsiteY1" fmla="*/ 151054 h 371042"/>
                    <a:gd name="connsiteX2" fmla="*/ 680315 w 681374"/>
                    <a:gd name="connsiteY2" fmla="*/ 30886 h 371042"/>
                    <a:gd name="connsiteX3" fmla="*/ 340159 w 681374"/>
                    <a:gd name="connsiteY3" fmla="*/ 371042 h 371042"/>
                    <a:gd name="connsiteX4" fmla="*/ 3 w 681374"/>
                    <a:gd name="connsiteY4" fmla="*/ 30886 h 371042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987"/>
                    <a:gd name="connsiteY0" fmla="*/ 32183 h 372339"/>
                    <a:gd name="connsiteX1" fmla="*/ 337004 w 681987"/>
                    <a:gd name="connsiteY1" fmla="*/ 222201 h 372339"/>
                    <a:gd name="connsiteX2" fmla="*/ 680313 w 681987"/>
                    <a:gd name="connsiteY2" fmla="*/ 32183 h 372339"/>
                    <a:gd name="connsiteX3" fmla="*/ 340157 w 681987"/>
                    <a:gd name="connsiteY3" fmla="*/ 372339 h 372339"/>
                    <a:gd name="connsiteX4" fmla="*/ 1 w 681987"/>
                    <a:gd name="connsiteY4" fmla="*/ 32183 h 372339"/>
                    <a:gd name="connsiteX0" fmla="*/ 12 w 682121"/>
                    <a:gd name="connsiteY0" fmla="*/ 32183 h 372339"/>
                    <a:gd name="connsiteX1" fmla="*/ 349715 w 682121"/>
                    <a:gd name="connsiteY1" fmla="*/ 222201 h 372339"/>
                    <a:gd name="connsiteX2" fmla="*/ 680324 w 682121"/>
                    <a:gd name="connsiteY2" fmla="*/ 32183 h 372339"/>
                    <a:gd name="connsiteX3" fmla="*/ 340168 w 682121"/>
                    <a:gd name="connsiteY3" fmla="*/ 372339 h 372339"/>
                    <a:gd name="connsiteX4" fmla="*/ 12 w 682121"/>
                    <a:gd name="connsiteY4" fmla="*/ 32183 h 372339"/>
                    <a:gd name="connsiteX0" fmla="*/ 1 w 682016"/>
                    <a:gd name="connsiteY0" fmla="*/ 32183 h 372339"/>
                    <a:gd name="connsiteX1" fmla="*/ 340179 w 682016"/>
                    <a:gd name="connsiteY1" fmla="*/ 222201 h 372339"/>
                    <a:gd name="connsiteX2" fmla="*/ 680313 w 682016"/>
                    <a:gd name="connsiteY2" fmla="*/ 32183 h 372339"/>
                    <a:gd name="connsiteX3" fmla="*/ 340157 w 682016"/>
                    <a:gd name="connsiteY3" fmla="*/ 372339 h 372339"/>
                    <a:gd name="connsiteX4" fmla="*/ 1 w 682016"/>
                    <a:gd name="connsiteY4" fmla="*/ 32183 h 372339"/>
                    <a:gd name="connsiteX0" fmla="*/ 35609 w 717624"/>
                    <a:gd name="connsiteY0" fmla="*/ 32183 h 372475"/>
                    <a:gd name="connsiteX1" fmla="*/ 375787 w 717624"/>
                    <a:gd name="connsiteY1" fmla="*/ 222201 h 372475"/>
                    <a:gd name="connsiteX2" fmla="*/ 715921 w 717624"/>
                    <a:gd name="connsiteY2" fmla="*/ 32183 h 372475"/>
                    <a:gd name="connsiteX3" fmla="*/ 375765 w 717624"/>
                    <a:gd name="connsiteY3" fmla="*/ 372339 h 372475"/>
                    <a:gd name="connsiteX4" fmla="*/ 48762 w 717624"/>
                    <a:gd name="connsiteY4" fmla="*/ 72977 h 372475"/>
                    <a:gd name="connsiteX5" fmla="*/ 35609 w 717624"/>
                    <a:gd name="connsiteY5" fmla="*/ 32183 h 372475"/>
                    <a:gd name="connsiteX0" fmla="*/ 1 w 668863"/>
                    <a:gd name="connsiteY0" fmla="*/ 72977 h 372460"/>
                    <a:gd name="connsiteX1" fmla="*/ 327026 w 668863"/>
                    <a:gd name="connsiteY1" fmla="*/ 222201 h 372460"/>
                    <a:gd name="connsiteX2" fmla="*/ 667160 w 668863"/>
                    <a:gd name="connsiteY2" fmla="*/ 32183 h 372460"/>
                    <a:gd name="connsiteX3" fmla="*/ 327004 w 668863"/>
                    <a:gd name="connsiteY3" fmla="*/ 372339 h 372460"/>
                    <a:gd name="connsiteX4" fmla="*/ 1 w 668863"/>
                    <a:gd name="connsiteY4" fmla="*/ 72977 h 372460"/>
                    <a:gd name="connsiteX0" fmla="*/ 1 w 668863"/>
                    <a:gd name="connsiteY0" fmla="*/ 38052 h 372341"/>
                    <a:gd name="connsiteX1" fmla="*/ 327026 w 668863"/>
                    <a:gd name="connsiteY1" fmla="*/ 222201 h 372341"/>
                    <a:gd name="connsiteX2" fmla="*/ 667160 w 668863"/>
                    <a:gd name="connsiteY2" fmla="*/ 32183 h 372341"/>
                    <a:gd name="connsiteX3" fmla="*/ 327004 w 668863"/>
                    <a:gd name="connsiteY3" fmla="*/ 372339 h 372341"/>
                    <a:gd name="connsiteX4" fmla="*/ 1 w 668863"/>
                    <a:gd name="connsiteY4" fmla="*/ 38052 h 372341"/>
                    <a:gd name="connsiteX0" fmla="*/ 0 w 668862"/>
                    <a:gd name="connsiteY0" fmla="*/ 38052 h 372342"/>
                    <a:gd name="connsiteX1" fmla="*/ 327025 w 668862"/>
                    <a:gd name="connsiteY1" fmla="*/ 222201 h 372342"/>
                    <a:gd name="connsiteX2" fmla="*/ 667159 w 668862"/>
                    <a:gd name="connsiteY2" fmla="*/ 32183 h 372342"/>
                    <a:gd name="connsiteX3" fmla="*/ 327003 w 668862"/>
                    <a:gd name="connsiteY3" fmla="*/ 372339 h 372342"/>
                    <a:gd name="connsiteX4" fmla="*/ 0 w 668862"/>
                    <a:gd name="connsiteY4" fmla="*/ 38052 h 372342"/>
                    <a:gd name="connsiteX0" fmla="*/ 133 w 668995"/>
                    <a:gd name="connsiteY0" fmla="*/ 38052 h 372345"/>
                    <a:gd name="connsiteX1" fmla="*/ 327158 w 668995"/>
                    <a:gd name="connsiteY1" fmla="*/ 222201 h 372345"/>
                    <a:gd name="connsiteX2" fmla="*/ 667292 w 668995"/>
                    <a:gd name="connsiteY2" fmla="*/ 32183 h 372345"/>
                    <a:gd name="connsiteX3" fmla="*/ 327136 w 668995"/>
                    <a:gd name="connsiteY3" fmla="*/ 372339 h 372345"/>
                    <a:gd name="connsiteX4" fmla="*/ 133 w 668995"/>
                    <a:gd name="connsiteY4" fmla="*/ 38052 h 372345"/>
                    <a:gd name="connsiteX0" fmla="*/ 17880 w 686742"/>
                    <a:gd name="connsiteY0" fmla="*/ 38052 h 372340"/>
                    <a:gd name="connsiteX1" fmla="*/ 344905 w 686742"/>
                    <a:gd name="connsiteY1" fmla="*/ 222201 h 372340"/>
                    <a:gd name="connsiteX2" fmla="*/ 685039 w 686742"/>
                    <a:gd name="connsiteY2" fmla="*/ 32183 h 372340"/>
                    <a:gd name="connsiteX3" fmla="*/ 344883 w 686742"/>
                    <a:gd name="connsiteY3" fmla="*/ 372339 h 372340"/>
                    <a:gd name="connsiteX4" fmla="*/ 17880 w 686742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7525 w 706387"/>
                    <a:gd name="connsiteY0" fmla="*/ 38052 h 372340"/>
                    <a:gd name="connsiteX1" fmla="*/ 364550 w 706387"/>
                    <a:gd name="connsiteY1" fmla="*/ 222201 h 372340"/>
                    <a:gd name="connsiteX2" fmla="*/ 704684 w 706387"/>
                    <a:gd name="connsiteY2" fmla="*/ 32183 h 372340"/>
                    <a:gd name="connsiteX3" fmla="*/ 364528 w 706387"/>
                    <a:gd name="connsiteY3" fmla="*/ 372339 h 372340"/>
                    <a:gd name="connsiteX4" fmla="*/ 37525 w 706387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0981 w 699843"/>
                    <a:gd name="connsiteY0" fmla="*/ 38052 h 372340"/>
                    <a:gd name="connsiteX1" fmla="*/ 358006 w 699843"/>
                    <a:gd name="connsiteY1" fmla="*/ 222201 h 372340"/>
                    <a:gd name="connsiteX2" fmla="*/ 698140 w 699843"/>
                    <a:gd name="connsiteY2" fmla="*/ 32183 h 372340"/>
                    <a:gd name="connsiteX3" fmla="*/ 357984 w 699843"/>
                    <a:gd name="connsiteY3" fmla="*/ 372339 h 372340"/>
                    <a:gd name="connsiteX4" fmla="*/ 30981 w 699843"/>
                    <a:gd name="connsiteY4" fmla="*/ 38052 h 372340"/>
                    <a:gd name="connsiteX0" fmla="*/ 33134 w 701996"/>
                    <a:gd name="connsiteY0" fmla="*/ 38052 h 372340"/>
                    <a:gd name="connsiteX1" fmla="*/ 360159 w 701996"/>
                    <a:gd name="connsiteY1" fmla="*/ 222201 h 372340"/>
                    <a:gd name="connsiteX2" fmla="*/ 700293 w 701996"/>
                    <a:gd name="connsiteY2" fmla="*/ 32183 h 372340"/>
                    <a:gd name="connsiteX3" fmla="*/ 360137 w 701996"/>
                    <a:gd name="connsiteY3" fmla="*/ 372339 h 372340"/>
                    <a:gd name="connsiteX4" fmla="*/ 33134 w 701996"/>
                    <a:gd name="connsiteY4" fmla="*/ 38052 h 372340"/>
                    <a:gd name="connsiteX0" fmla="*/ 0 w 668862"/>
                    <a:gd name="connsiteY0" fmla="*/ 38052 h 372360"/>
                    <a:gd name="connsiteX1" fmla="*/ 327025 w 668862"/>
                    <a:gd name="connsiteY1" fmla="*/ 222201 h 372360"/>
                    <a:gd name="connsiteX2" fmla="*/ 667159 w 668862"/>
                    <a:gd name="connsiteY2" fmla="*/ 32183 h 372360"/>
                    <a:gd name="connsiteX3" fmla="*/ 327003 w 668862"/>
                    <a:gd name="connsiteY3" fmla="*/ 372339 h 372360"/>
                    <a:gd name="connsiteX4" fmla="*/ 0 w 668862"/>
                    <a:gd name="connsiteY4" fmla="*/ 38052 h 372360"/>
                    <a:gd name="connsiteX0" fmla="*/ 776 w 669638"/>
                    <a:gd name="connsiteY0" fmla="*/ 38052 h 372344"/>
                    <a:gd name="connsiteX1" fmla="*/ 327801 w 669638"/>
                    <a:gd name="connsiteY1" fmla="*/ 222201 h 372344"/>
                    <a:gd name="connsiteX2" fmla="*/ 667935 w 669638"/>
                    <a:gd name="connsiteY2" fmla="*/ 32183 h 372344"/>
                    <a:gd name="connsiteX3" fmla="*/ 327779 w 669638"/>
                    <a:gd name="connsiteY3" fmla="*/ 372339 h 372344"/>
                    <a:gd name="connsiteX4" fmla="*/ 776 w 669638"/>
                    <a:gd name="connsiteY4" fmla="*/ 38052 h 372344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52 w 677436"/>
                    <a:gd name="connsiteY0" fmla="*/ 0 h 343814"/>
                    <a:gd name="connsiteX1" fmla="*/ 337302 w 677436"/>
                    <a:gd name="connsiteY1" fmla="*/ 193674 h 343814"/>
                    <a:gd name="connsiteX2" fmla="*/ 677436 w 677436"/>
                    <a:gd name="connsiteY2" fmla="*/ 3656 h 343814"/>
                    <a:gd name="connsiteX3" fmla="*/ 337280 w 677436"/>
                    <a:gd name="connsiteY3" fmla="*/ 343812 h 343814"/>
                    <a:gd name="connsiteX4" fmla="*/ 752 w 677436"/>
                    <a:gd name="connsiteY4" fmla="*/ 0 h 343814"/>
                    <a:gd name="connsiteX0" fmla="*/ 752 w 677436"/>
                    <a:gd name="connsiteY0" fmla="*/ 12219 h 356053"/>
                    <a:gd name="connsiteX1" fmla="*/ 337302 w 677436"/>
                    <a:gd name="connsiteY1" fmla="*/ 205893 h 356053"/>
                    <a:gd name="connsiteX2" fmla="*/ 677436 w 677436"/>
                    <a:gd name="connsiteY2" fmla="*/ 0 h 356053"/>
                    <a:gd name="connsiteX3" fmla="*/ 337280 w 677436"/>
                    <a:gd name="connsiteY3" fmla="*/ 356031 h 356053"/>
                    <a:gd name="connsiteX4" fmla="*/ 752 w 677436"/>
                    <a:gd name="connsiteY4" fmla="*/ 12219 h 356053"/>
                    <a:gd name="connsiteX0" fmla="*/ 744 w 680603"/>
                    <a:gd name="connsiteY0" fmla="*/ 5869 h 356036"/>
                    <a:gd name="connsiteX1" fmla="*/ 340469 w 680603"/>
                    <a:gd name="connsiteY1" fmla="*/ 205893 h 356036"/>
                    <a:gd name="connsiteX2" fmla="*/ 680603 w 680603"/>
                    <a:gd name="connsiteY2" fmla="*/ 0 h 356036"/>
                    <a:gd name="connsiteX3" fmla="*/ 340447 w 680603"/>
                    <a:gd name="connsiteY3" fmla="*/ 356031 h 356036"/>
                    <a:gd name="connsiteX4" fmla="*/ 744 w 680603"/>
                    <a:gd name="connsiteY4" fmla="*/ 5869 h 356036"/>
                    <a:gd name="connsiteX0" fmla="*/ 1035 w 680894"/>
                    <a:gd name="connsiteY0" fmla="*/ 5869 h 356648"/>
                    <a:gd name="connsiteX1" fmla="*/ 340760 w 680894"/>
                    <a:gd name="connsiteY1" fmla="*/ 205893 h 356648"/>
                    <a:gd name="connsiteX2" fmla="*/ 680894 w 680894"/>
                    <a:gd name="connsiteY2" fmla="*/ 0 h 356648"/>
                    <a:gd name="connsiteX3" fmla="*/ 340738 w 680894"/>
                    <a:gd name="connsiteY3" fmla="*/ 356031 h 356648"/>
                    <a:gd name="connsiteX4" fmla="*/ 1035 w 680894"/>
                    <a:gd name="connsiteY4" fmla="*/ 5869 h 356648"/>
                    <a:gd name="connsiteX0" fmla="*/ 1090 w 680949"/>
                    <a:gd name="connsiteY0" fmla="*/ 5869 h 356055"/>
                    <a:gd name="connsiteX1" fmla="*/ 340815 w 680949"/>
                    <a:gd name="connsiteY1" fmla="*/ 205893 h 356055"/>
                    <a:gd name="connsiteX2" fmla="*/ 680949 w 680949"/>
                    <a:gd name="connsiteY2" fmla="*/ 0 h 356055"/>
                    <a:gd name="connsiteX3" fmla="*/ 340793 w 680949"/>
                    <a:gd name="connsiteY3" fmla="*/ 356031 h 356055"/>
                    <a:gd name="connsiteX4" fmla="*/ 1090 w 680949"/>
                    <a:gd name="connsiteY4" fmla="*/ 5869 h 356055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35636 w 715495"/>
                    <a:gd name="connsiteY0" fmla="*/ 13214 h 372902"/>
                    <a:gd name="connsiteX1" fmla="*/ 375361 w 715495"/>
                    <a:gd name="connsiteY1" fmla="*/ 222763 h 372902"/>
                    <a:gd name="connsiteX2" fmla="*/ 715495 w 715495"/>
                    <a:gd name="connsiteY2" fmla="*/ 16870 h 372902"/>
                    <a:gd name="connsiteX3" fmla="*/ 375339 w 715495"/>
                    <a:gd name="connsiteY3" fmla="*/ 372901 h 372902"/>
                    <a:gd name="connsiteX4" fmla="*/ 35636 w 715495"/>
                    <a:gd name="connsiteY4" fmla="*/ 13214 h 372902"/>
                    <a:gd name="connsiteX0" fmla="*/ 37828 w 717687"/>
                    <a:gd name="connsiteY0" fmla="*/ 15501 h 375189"/>
                    <a:gd name="connsiteX1" fmla="*/ 377553 w 717687"/>
                    <a:gd name="connsiteY1" fmla="*/ 225050 h 375189"/>
                    <a:gd name="connsiteX2" fmla="*/ 717687 w 717687"/>
                    <a:gd name="connsiteY2" fmla="*/ 19157 h 375189"/>
                    <a:gd name="connsiteX3" fmla="*/ 377531 w 717687"/>
                    <a:gd name="connsiteY3" fmla="*/ 375188 h 375189"/>
                    <a:gd name="connsiteX4" fmla="*/ 37828 w 717687"/>
                    <a:gd name="connsiteY4" fmla="*/ 15501 h 375189"/>
                    <a:gd name="connsiteX0" fmla="*/ 1398 w 681257"/>
                    <a:gd name="connsiteY0" fmla="*/ 0 h 359688"/>
                    <a:gd name="connsiteX1" fmla="*/ 341123 w 681257"/>
                    <a:gd name="connsiteY1" fmla="*/ 209549 h 359688"/>
                    <a:gd name="connsiteX2" fmla="*/ 681257 w 681257"/>
                    <a:gd name="connsiteY2" fmla="*/ 3656 h 359688"/>
                    <a:gd name="connsiteX3" fmla="*/ 341101 w 681257"/>
                    <a:gd name="connsiteY3" fmla="*/ 359687 h 359688"/>
                    <a:gd name="connsiteX4" fmla="*/ 1398 w 681257"/>
                    <a:gd name="connsiteY4" fmla="*/ 0 h 359688"/>
                    <a:gd name="connsiteX0" fmla="*/ 1794 w 681653"/>
                    <a:gd name="connsiteY0" fmla="*/ 0 h 359688"/>
                    <a:gd name="connsiteX1" fmla="*/ 341519 w 681653"/>
                    <a:gd name="connsiteY1" fmla="*/ 209549 h 359688"/>
                    <a:gd name="connsiteX2" fmla="*/ 681653 w 681653"/>
                    <a:gd name="connsiteY2" fmla="*/ 3656 h 359688"/>
                    <a:gd name="connsiteX3" fmla="*/ 341497 w 681653"/>
                    <a:gd name="connsiteY3" fmla="*/ 359687 h 359688"/>
                    <a:gd name="connsiteX4" fmla="*/ 1794 w 681653"/>
                    <a:gd name="connsiteY4" fmla="*/ 0 h 359688"/>
                    <a:gd name="connsiteX0" fmla="*/ 1412 w 678096"/>
                    <a:gd name="connsiteY0" fmla="*/ 24919 h 356128"/>
                    <a:gd name="connsiteX1" fmla="*/ 337962 w 678096"/>
                    <a:gd name="connsiteY1" fmla="*/ 205893 h 356128"/>
                    <a:gd name="connsiteX2" fmla="*/ 678096 w 678096"/>
                    <a:gd name="connsiteY2" fmla="*/ 0 h 356128"/>
                    <a:gd name="connsiteX3" fmla="*/ 337940 w 678096"/>
                    <a:gd name="connsiteY3" fmla="*/ 356031 h 356128"/>
                    <a:gd name="connsiteX4" fmla="*/ 1412 w 678096"/>
                    <a:gd name="connsiteY4" fmla="*/ 24919 h 356128"/>
                    <a:gd name="connsiteX0" fmla="*/ 1412 w 678096"/>
                    <a:gd name="connsiteY0" fmla="*/ 2694 h 333807"/>
                    <a:gd name="connsiteX1" fmla="*/ 337962 w 678096"/>
                    <a:gd name="connsiteY1" fmla="*/ 183668 h 333807"/>
                    <a:gd name="connsiteX2" fmla="*/ 678096 w 678096"/>
                    <a:gd name="connsiteY2" fmla="*/ 0 h 333807"/>
                    <a:gd name="connsiteX3" fmla="*/ 337940 w 678096"/>
                    <a:gd name="connsiteY3" fmla="*/ 333806 h 333807"/>
                    <a:gd name="connsiteX4" fmla="*/ 1412 w 678096"/>
                    <a:gd name="connsiteY4" fmla="*/ 2694 h 333807"/>
                    <a:gd name="connsiteX0" fmla="*/ 1412 w 678096"/>
                    <a:gd name="connsiteY0" fmla="*/ 5869 h 336986"/>
                    <a:gd name="connsiteX1" fmla="*/ 337962 w 678096"/>
                    <a:gd name="connsiteY1" fmla="*/ 186843 h 336986"/>
                    <a:gd name="connsiteX2" fmla="*/ 678096 w 678096"/>
                    <a:gd name="connsiteY2" fmla="*/ 0 h 336986"/>
                    <a:gd name="connsiteX3" fmla="*/ 337940 w 678096"/>
                    <a:gd name="connsiteY3" fmla="*/ 336981 h 336986"/>
                    <a:gd name="connsiteX4" fmla="*/ 1412 w 678096"/>
                    <a:gd name="connsiteY4" fmla="*/ 5869 h 336986"/>
                    <a:gd name="connsiteX0" fmla="*/ 1383 w 684417"/>
                    <a:gd name="connsiteY0" fmla="*/ 0 h 337462"/>
                    <a:gd name="connsiteX1" fmla="*/ 344283 w 684417"/>
                    <a:gd name="connsiteY1" fmla="*/ 187324 h 337462"/>
                    <a:gd name="connsiteX2" fmla="*/ 684417 w 684417"/>
                    <a:gd name="connsiteY2" fmla="*/ 481 h 337462"/>
                    <a:gd name="connsiteX3" fmla="*/ 344261 w 684417"/>
                    <a:gd name="connsiteY3" fmla="*/ 337462 h 337462"/>
                    <a:gd name="connsiteX4" fmla="*/ 1383 w 684417"/>
                    <a:gd name="connsiteY4" fmla="*/ 0 h 337462"/>
                    <a:gd name="connsiteX0" fmla="*/ 1383 w 684417"/>
                    <a:gd name="connsiteY0" fmla="*/ 5869 h 336986"/>
                    <a:gd name="connsiteX1" fmla="*/ 344283 w 684417"/>
                    <a:gd name="connsiteY1" fmla="*/ 186843 h 336986"/>
                    <a:gd name="connsiteX2" fmla="*/ 684417 w 684417"/>
                    <a:gd name="connsiteY2" fmla="*/ 0 h 336986"/>
                    <a:gd name="connsiteX3" fmla="*/ 344261 w 684417"/>
                    <a:gd name="connsiteY3" fmla="*/ 336981 h 336986"/>
                    <a:gd name="connsiteX4" fmla="*/ 1383 w 684417"/>
                    <a:gd name="connsiteY4" fmla="*/ 5869 h 336986"/>
                    <a:gd name="connsiteX0" fmla="*/ 44336 w 727370"/>
                    <a:gd name="connsiteY0" fmla="*/ 16325 h 347438"/>
                    <a:gd name="connsiteX1" fmla="*/ 387236 w 727370"/>
                    <a:gd name="connsiteY1" fmla="*/ 197299 h 347438"/>
                    <a:gd name="connsiteX2" fmla="*/ 727370 w 727370"/>
                    <a:gd name="connsiteY2" fmla="*/ 10456 h 347438"/>
                    <a:gd name="connsiteX3" fmla="*/ 387214 w 727370"/>
                    <a:gd name="connsiteY3" fmla="*/ 347437 h 347438"/>
                    <a:gd name="connsiteX4" fmla="*/ 44336 w 727370"/>
                    <a:gd name="connsiteY4" fmla="*/ 16325 h 347438"/>
                    <a:gd name="connsiteX0" fmla="*/ 38734 w 721768"/>
                    <a:gd name="connsiteY0" fmla="*/ 13173 h 344286"/>
                    <a:gd name="connsiteX1" fmla="*/ 381634 w 721768"/>
                    <a:gd name="connsiteY1" fmla="*/ 194147 h 344286"/>
                    <a:gd name="connsiteX2" fmla="*/ 721768 w 721768"/>
                    <a:gd name="connsiteY2" fmla="*/ 7304 h 344286"/>
                    <a:gd name="connsiteX3" fmla="*/ 381612 w 721768"/>
                    <a:gd name="connsiteY3" fmla="*/ 344285 h 344286"/>
                    <a:gd name="connsiteX4" fmla="*/ 38734 w 721768"/>
                    <a:gd name="connsiteY4" fmla="*/ 13173 h 344286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72"/>
                    <a:gd name="connsiteY0" fmla="*/ 9123 h 340238"/>
                    <a:gd name="connsiteX1" fmla="*/ 342900 w 683072"/>
                    <a:gd name="connsiteY1" fmla="*/ 190097 h 340238"/>
                    <a:gd name="connsiteX2" fmla="*/ 365129 w 683072"/>
                    <a:gd name="connsiteY2" fmla="*/ 170561 h 340238"/>
                    <a:gd name="connsiteX3" fmla="*/ 683034 w 683072"/>
                    <a:gd name="connsiteY3" fmla="*/ 3254 h 340238"/>
                    <a:gd name="connsiteX4" fmla="*/ 342878 w 683072"/>
                    <a:gd name="connsiteY4" fmla="*/ 340235 h 340238"/>
                    <a:gd name="connsiteX5" fmla="*/ 0 w 683072"/>
                    <a:gd name="connsiteY5" fmla="*/ 9123 h 340238"/>
                    <a:gd name="connsiteX0" fmla="*/ 0 w 683071"/>
                    <a:gd name="connsiteY0" fmla="*/ 8821 h 339936"/>
                    <a:gd name="connsiteX1" fmla="*/ 342900 w 683071"/>
                    <a:gd name="connsiteY1" fmla="*/ 189795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1"/>
                    <a:gd name="connsiteY0" fmla="*/ 8821 h 339936"/>
                    <a:gd name="connsiteX1" fmla="*/ 330200 w 683071"/>
                    <a:gd name="connsiteY1" fmla="*/ 186620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3"/>
                    <a:gd name="connsiteY0" fmla="*/ 8821 h 339936"/>
                    <a:gd name="connsiteX1" fmla="*/ 330200 w 683073"/>
                    <a:gd name="connsiteY1" fmla="*/ 186620 h 339936"/>
                    <a:gd name="connsiteX2" fmla="*/ 371479 w 683073"/>
                    <a:gd name="connsiteY2" fmla="*/ 189309 h 339936"/>
                    <a:gd name="connsiteX3" fmla="*/ 683034 w 683073"/>
                    <a:gd name="connsiteY3" fmla="*/ 2952 h 339936"/>
                    <a:gd name="connsiteX4" fmla="*/ 342878 w 683073"/>
                    <a:gd name="connsiteY4" fmla="*/ 339933 h 339936"/>
                    <a:gd name="connsiteX5" fmla="*/ 0 w 683073"/>
                    <a:gd name="connsiteY5" fmla="*/ 8821 h 339936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175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964 h 340079"/>
                    <a:gd name="connsiteX1" fmla="*/ 327025 w 683073"/>
                    <a:gd name="connsiteY1" fmla="*/ 183588 h 340079"/>
                    <a:gd name="connsiteX2" fmla="*/ 368304 w 683073"/>
                    <a:gd name="connsiteY2" fmla="*/ 179927 h 340079"/>
                    <a:gd name="connsiteX3" fmla="*/ 683034 w 683073"/>
                    <a:gd name="connsiteY3" fmla="*/ 3095 h 340079"/>
                    <a:gd name="connsiteX4" fmla="*/ 342878 w 683073"/>
                    <a:gd name="connsiteY4" fmla="*/ 340076 h 340079"/>
                    <a:gd name="connsiteX5" fmla="*/ 0 w 683073"/>
                    <a:gd name="connsiteY5" fmla="*/ 8964 h 340079"/>
                    <a:gd name="connsiteX0" fmla="*/ 0 w 683073"/>
                    <a:gd name="connsiteY0" fmla="*/ 8867 h 339982"/>
                    <a:gd name="connsiteX1" fmla="*/ 327025 w 683073"/>
                    <a:gd name="connsiteY1" fmla="*/ 183491 h 339982"/>
                    <a:gd name="connsiteX2" fmla="*/ 368304 w 683073"/>
                    <a:gd name="connsiteY2" fmla="*/ 186180 h 339982"/>
                    <a:gd name="connsiteX3" fmla="*/ 683034 w 683073"/>
                    <a:gd name="connsiteY3" fmla="*/ 2998 h 339982"/>
                    <a:gd name="connsiteX4" fmla="*/ 342878 w 683073"/>
                    <a:gd name="connsiteY4" fmla="*/ 339979 h 339982"/>
                    <a:gd name="connsiteX5" fmla="*/ 0 w 683073"/>
                    <a:gd name="connsiteY5" fmla="*/ 8867 h 339982"/>
                    <a:gd name="connsiteX0" fmla="*/ 0 w 683073"/>
                    <a:gd name="connsiteY0" fmla="*/ 8867 h 339982"/>
                    <a:gd name="connsiteX1" fmla="*/ 368304 w 683073"/>
                    <a:gd name="connsiteY1" fmla="*/ 186180 h 339982"/>
                    <a:gd name="connsiteX2" fmla="*/ 683034 w 683073"/>
                    <a:gd name="connsiteY2" fmla="*/ 2998 h 339982"/>
                    <a:gd name="connsiteX3" fmla="*/ 342878 w 683073"/>
                    <a:gd name="connsiteY3" fmla="*/ 339979 h 339982"/>
                    <a:gd name="connsiteX4" fmla="*/ 0 w 683073"/>
                    <a:gd name="connsiteY4" fmla="*/ 8867 h 339982"/>
                    <a:gd name="connsiteX0" fmla="*/ 50 w 683123"/>
                    <a:gd name="connsiteY0" fmla="*/ 8867 h 339982"/>
                    <a:gd name="connsiteX1" fmla="*/ 317555 w 683123"/>
                    <a:gd name="connsiteY1" fmla="*/ 176655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45 w 683118"/>
                    <a:gd name="connsiteY0" fmla="*/ 8867 h 339982"/>
                    <a:gd name="connsiteX1" fmla="*/ 320725 w 683118"/>
                    <a:gd name="connsiteY1" fmla="*/ 186180 h 339982"/>
                    <a:gd name="connsiteX2" fmla="*/ 368349 w 683118"/>
                    <a:gd name="connsiteY2" fmla="*/ 186180 h 339982"/>
                    <a:gd name="connsiteX3" fmla="*/ 683079 w 683118"/>
                    <a:gd name="connsiteY3" fmla="*/ 2998 h 339982"/>
                    <a:gd name="connsiteX4" fmla="*/ 342923 w 683118"/>
                    <a:gd name="connsiteY4" fmla="*/ 339979 h 339982"/>
                    <a:gd name="connsiteX5" fmla="*/ 45 w 683118"/>
                    <a:gd name="connsiteY5" fmla="*/ 8867 h 339982"/>
                    <a:gd name="connsiteX0" fmla="*/ 45 w 683114"/>
                    <a:gd name="connsiteY0" fmla="*/ 8575 h 339690"/>
                    <a:gd name="connsiteX1" fmla="*/ 320725 w 683114"/>
                    <a:gd name="connsiteY1" fmla="*/ 185888 h 339690"/>
                    <a:gd name="connsiteX2" fmla="*/ 368349 w 683114"/>
                    <a:gd name="connsiteY2" fmla="*/ 185888 h 339690"/>
                    <a:gd name="connsiteX3" fmla="*/ 683079 w 683114"/>
                    <a:gd name="connsiteY3" fmla="*/ 2706 h 339690"/>
                    <a:gd name="connsiteX4" fmla="*/ 342923 w 683114"/>
                    <a:gd name="connsiteY4" fmla="*/ 339687 h 339690"/>
                    <a:gd name="connsiteX5" fmla="*/ 45 w 683114"/>
                    <a:gd name="connsiteY5" fmla="*/ 8575 h 339690"/>
                    <a:gd name="connsiteX0" fmla="*/ 50 w 683119"/>
                    <a:gd name="connsiteY0" fmla="*/ 8575 h 339690"/>
                    <a:gd name="connsiteX1" fmla="*/ 320730 w 683119"/>
                    <a:gd name="connsiteY1" fmla="*/ 185888 h 339690"/>
                    <a:gd name="connsiteX2" fmla="*/ 368354 w 683119"/>
                    <a:gd name="connsiteY2" fmla="*/ 185888 h 339690"/>
                    <a:gd name="connsiteX3" fmla="*/ 683084 w 683119"/>
                    <a:gd name="connsiteY3" fmla="*/ 2706 h 339690"/>
                    <a:gd name="connsiteX4" fmla="*/ 342928 w 683119"/>
                    <a:gd name="connsiteY4" fmla="*/ 339687 h 339690"/>
                    <a:gd name="connsiteX5" fmla="*/ 50 w 683119"/>
                    <a:gd name="connsiteY5" fmla="*/ 8575 h 339690"/>
                    <a:gd name="connsiteX0" fmla="*/ 49 w 683118"/>
                    <a:gd name="connsiteY0" fmla="*/ 8575 h 339690"/>
                    <a:gd name="connsiteX1" fmla="*/ 320729 w 683118"/>
                    <a:gd name="connsiteY1" fmla="*/ 185888 h 339690"/>
                    <a:gd name="connsiteX2" fmla="*/ 368353 w 683118"/>
                    <a:gd name="connsiteY2" fmla="*/ 185888 h 339690"/>
                    <a:gd name="connsiteX3" fmla="*/ 683083 w 683118"/>
                    <a:gd name="connsiteY3" fmla="*/ 2706 h 339690"/>
                    <a:gd name="connsiteX4" fmla="*/ 342927 w 683118"/>
                    <a:gd name="connsiteY4" fmla="*/ 339687 h 339690"/>
                    <a:gd name="connsiteX5" fmla="*/ 49 w 683118"/>
                    <a:gd name="connsiteY5" fmla="*/ 8575 h 339690"/>
                    <a:gd name="connsiteX0" fmla="*/ 49 w 683122"/>
                    <a:gd name="connsiteY0" fmla="*/ 8466 h 339581"/>
                    <a:gd name="connsiteX1" fmla="*/ 320729 w 683122"/>
                    <a:gd name="connsiteY1" fmla="*/ 185779 h 339581"/>
                    <a:gd name="connsiteX2" fmla="*/ 368353 w 683122"/>
                    <a:gd name="connsiteY2" fmla="*/ 185779 h 339581"/>
                    <a:gd name="connsiteX3" fmla="*/ 683083 w 683122"/>
                    <a:gd name="connsiteY3" fmla="*/ 2597 h 339581"/>
                    <a:gd name="connsiteX4" fmla="*/ 342927 w 683122"/>
                    <a:gd name="connsiteY4" fmla="*/ 339578 h 339581"/>
                    <a:gd name="connsiteX5" fmla="*/ 49 w 683122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5"/>
                    <a:gd name="connsiteX1" fmla="*/ 320730 w 683084"/>
                    <a:gd name="connsiteY1" fmla="*/ 183182 h 336985"/>
                    <a:gd name="connsiteX2" fmla="*/ 368354 w 683084"/>
                    <a:gd name="connsiteY2" fmla="*/ 183182 h 336985"/>
                    <a:gd name="connsiteX3" fmla="*/ 683084 w 683084"/>
                    <a:gd name="connsiteY3" fmla="*/ 0 h 336985"/>
                    <a:gd name="connsiteX4" fmla="*/ 342928 w 683084"/>
                    <a:gd name="connsiteY4" fmla="*/ 336981 h 336985"/>
                    <a:gd name="connsiteX5" fmla="*/ 50 w 683084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40640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2039 w 683035"/>
                    <a:gd name="connsiteY2" fmla="*/ 177022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673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60380 w 683035"/>
                    <a:gd name="connsiteY4" fmla="*/ 1419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60380 w 683035"/>
                    <a:gd name="connsiteY3" fmla="*/ 1419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2755 w 683035"/>
                    <a:gd name="connsiteY3" fmla="*/ 1609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384180 w 683035"/>
                    <a:gd name="connsiteY3" fmla="*/ 1768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958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69881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96880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0 w 683034"/>
                    <a:gd name="connsiteY0" fmla="*/ 5869 h 336985"/>
                    <a:gd name="connsiteX1" fmla="*/ 304805 w 683034"/>
                    <a:gd name="connsiteY1" fmla="*/ 180007 h 336985"/>
                    <a:gd name="connsiteX2" fmla="*/ 387354 w 683034"/>
                    <a:gd name="connsiteY2" fmla="*/ 180007 h 336985"/>
                    <a:gd name="connsiteX3" fmla="*/ 683034 w 683034"/>
                    <a:gd name="connsiteY3" fmla="*/ 0 h 336985"/>
                    <a:gd name="connsiteX4" fmla="*/ 342878 w 683034"/>
                    <a:gd name="connsiteY4" fmla="*/ 336981 h 336985"/>
                    <a:gd name="connsiteX5" fmla="*/ 0 w 683034"/>
                    <a:gd name="connsiteY5" fmla="*/ 5869 h 336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034" h="336985">
                      <a:moveTo>
                        <a:pt x="0" y="5869"/>
                      </a:moveTo>
                      <a:cubicBezTo>
                        <a:pt x="195796" y="121523"/>
                        <a:pt x="205321" y="125055"/>
                        <a:pt x="304805" y="180007"/>
                      </a:cubicBezTo>
                      <a:cubicBezTo>
                        <a:pt x="340260" y="195801"/>
                        <a:pt x="341249" y="201012"/>
                        <a:pt x="387354" y="180007"/>
                      </a:cubicBezTo>
                      <a:cubicBezTo>
                        <a:pt x="513893" y="104416"/>
                        <a:pt x="499417" y="114596"/>
                        <a:pt x="683034" y="0"/>
                      </a:cubicBezTo>
                      <a:cubicBezTo>
                        <a:pt x="675622" y="184999"/>
                        <a:pt x="538249" y="336003"/>
                        <a:pt x="342878" y="336981"/>
                      </a:cubicBezTo>
                      <a:cubicBezTo>
                        <a:pt x="147507" y="337959"/>
                        <a:pt x="4187" y="173642"/>
                        <a:pt x="0" y="58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64" name="Rounded Rectangle 227"/>
                <p:cNvSpPr/>
                <p:nvPr/>
              </p:nvSpPr>
              <p:spPr>
                <a:xfrm rot="2836954">
                  <a:off x="382538" y="10563809"/>
                  <a:ext cx="748990" cy="1057610"/>
                </a:xfrm>
                <a:custGeom>
                  <a:avLst/>
                  <a:gdLst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27561 w 727561"/>
                    <a:gd name="connsiteY4" fmla="*/ 484186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10688 w 727561"/>
                    <a:gd name="connsiteY4" fmla="*/ 511820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47"/>
                    <a:gd name="connsiteX1" fmla="*/ 96839 w 727561"/>
                    <a:gd name="connsiteY1" fmla="*/ 0 h 581047"/>
                    <a:gd name="connsiteX2" fmla="*/ 630722 w 727561"/>
                    <a:gd name="connsiteY2" fmla="*/ 0 h 581047"/>
                    <a:gd name="connsiteX3" fmla="*/ 727561 w 727561"/>
                    <a:gd name="connsiteY3" fmla="*/ 96839 h 581047"/>
                    <a:gd name="connsiteX4" fmla="*/ 710688 w 727561"/>
                    <a:gd name="connsiteY4" fmla="*/ 511820 h 581047"/>
                    <a:gd name="connsiteX5" fmla="*/ 673133 w 727561"/>
                    <a:gd name="connsiteY5" fmla="*/ 566245 h 581047"/>
                    <a:gd name="connsiteX6" fmla="*/ 630722 w 727561"/>
                    <a:gd name="connsiteY6" fmla="*/ 581025 h 581047"/>
                    <a:gd name="connsiteX7" fmla="*/ 96839 w 727561"/>
                    <a:gd name="connsiteY7" fmla="*/ 581025 h 581047"/>
                    <a:gd name="connsiteX8" fmla="*/ 0 w 727561"/>
                    <a:gd name="connsiteY8" fmla="*/ 484186 h 581047"/>
                    <a:gd name="connsiteX9" fmla="*/ 0 w 727561"/>
                    <a:gd name="connsiteY9" fmla="*/ 96839 h 581047"/>
                    <a:gd name="connsiteX0" fmla="*/ 0 w 808880"/>
                    <a:gd name="connsiteY0" fmla="*/ 172464 h 656672"/>
                    <a:gd name="connsiteX1" fmla="*/ 96839 w 808880"/>
                    <a:gd name="connsiteY1" fmla="*/ 75625 h 656672"/>
                    <a:gd name="connsiteX2" fmla="*/ 630722 w 808880"/>
                    <a:gd name="connsiteY2" fmla="*/ 75625 h 656672"/>
                    <a:gd name="connsiteX3" fmla="*/ 808880 w 808880"/>
                    <a:gd name="connsiteY3" fmla="*/ 14191 h 656672"/>
                    <a:gd name="connsiteX4" fmla="*/ 710688 w 808880"/>
                    <a:gd name="connsiteY4" fmla="*/ 587445 h 656672"/>
                    <a:gd name="connsiteX5" fmla="*/ 673133 w 808880"/>
                    <a:gd name="connsiteY5" fmla="*/ 641870 h 656672"/>
                    <a:gd name="connsiteX6" fmla="*/ 630722 w 808880"/>
                    <a:gd name="connsiteY6" fmla="*/ 656650 h 656672"/>
                    <a:gd name="connsiteX7" fmla="*/ 96839 w 808880"/>
                    <a:gd name="connsiteY7" fmla="*/ 656650 h 656672"/>
                    <a:gd name="connsiteX8" fmla="*/ 0 w 808880"/>
                    <a:gd name="connsiteY8" fmla="*/ 559811 h 656672"/>
                    <a:gd name="connsiteX9" fmla="*/ 0 w 808880"/>
                    <a:gd name="connsiteY9" fmla="*/ 172464 h 656672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30722 w 808880"/>
                    <a:gd name="connsiteY2" fmla="*/ 10921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177846 w 808880"/>
                    <a:gd name="connsiteY0" fmla="*/ 214697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177846 w 808880"/>
                    <a:gd name="connsiteY10" fmla="*/ 214697 h 690266"/>
                    <a:gd name="connsiteX0" fmla="*/ 119293 w 750327"/>
                    <a:gd name="connsiteY0" fmla="*/ 214697 h 795868"/>
                    <a:gd name="connsiteX1" fmla="*/ 175565 w 750327"/>
                    <a:gd name="connsiteY1" fmla="*/ 171153 h 795868"/>
                    <a:gd name="connsiteX2" fmla="*/ 605916 w 750327"/>
                    <a:gd name="connsiteY2" fmla="*/ 53949 h 795868"/>
                    <a:gd name="connsiteX3" fmla="*/ 716784 w 750327"/>
                    <a:gd name="connsiteY3" fmla="*/ 26546 h 795868"/>
                    <a:gd name="connsiteX4" fmla="*/ 750327 w 750327"/>
                    <a:gd name="connsiteY4" fmla="*/ 47785 h 795868"/>
                    <a:gd name="connsiteX5" fmla="*/ 652135 w 750327"/>
                    <a:gd name="connsiteY5" fmla="*/ 621039 h 795868"/>
                    <a:gd name="connsiteX6" fmla="*/ 614580 w 750327"/>
                    <a:gd name="connsiteY6" fmla="*/ 675464 h 795868"/>
                    <a:gd name="connsiteX7" fmla="*/ 572169 w 750327"/>
                    <a:gd name="connsiteY7" fmla="*/ 690244 h 795868"/>
                    <a:gd name="connsiteX8" fmla="*/ 38286 w 750327"/>
                    <a:gd name="connsiteY8" fmla="*/ 690244 h 795868"/>
                    <a:gd name="connsiteX9" fmla="*/ 2976 w 750327"/>
                    <a:gd name="connsiteY9" fmla="*/ 784181 h 795868"/>
                    <a:gd name="connsiteX10" fmla="*/ 119293 w 750327"/>
                    <a:gd name="connsiteY10" fmla="*/ 214697 h 795868"/>
                    <a:gd name="connsiteX0" fmla="*/ 121574 w 752608"/>
                    <a:gd name="connsiteY0" fmla="*/ 214697 h 832189"/>
                    <a:gd name="connsiteX1" fmla="*/ 177846 w 752608"/>
                    <a:gd name="connsiteY1" fmla="*/ 171153 h 832189"/>
                    <a:gd name="connsiteX2" fmla="*/ 608197 w 752608"/>
                    <a:gd name="connsiteY2" fmla="*/ 53949 h 832189"/>
                    <a:gd name="connsiteX3" fmla="*/ 719065 w 752608"/>
                    <a:gd name="connsiteY3" fmla="*/ 26546 h 832189"/>
                    <a:gd name="connsiteX4" fmla="*/ 752608 w 752608"/>
                    <a:gd name="connsiteY4" fmla="*/ 47785 h 832189"/>
                    <a:gd name="connsiteX5" fmla="*/ 654416 w 752608"/>
                    <a:gd name="connsiteY5" fmla="*/ 621039 h 832189"/>
                    <a:gd name="connsiteX6" fmla="*/ 616861 w 752608"/>
                    <a:gd name="connsiteY6" fmla="*/ 675464 h 832189"/>
                    <a:gd name="connsiteX7" fmla="*/ 574450 w 752608"/>
                    <a:gd name="connsiteY7" fmla="*/ 690244 h 832189"/>
                    <a:gd name="connsiteX8" fmla="*/ 34984 w 752608"/>
                    <a:gd name="connsiteY8" fmla="*/ 832018 h 832189"/>
                    <a:gd name="connsiteX9" fmla="*/ 5257 w 752608"/>
                    <a:gd name="connsiteY9" fmla="*/ 784181 h 832189"/>
                    <a:gd name="connsiteX10" fmla="*/ 121574 w 752608"/>
                    <a:gd name="connsiteY10" fmla="*/ 214697 h 832189"/>
                    <a:gd name="connsiteX0" fmla="*/ 119027 w 750061"/>
                    <a:gd name="connsiteY0" fmla="*/ 214697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19027 w 750061"/>
                    <a:gd name="connsiteY10" fmla="*/ 214697 h 835268"/>
                    <a:gd name="connsiteX0" fmla="*/ 104129 w 750061"/>
                    <a:gd name="connsiteY0" fmla="*/ 235512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4129 w 750061"/>
                    <a:gd name="connsiteY10" fmla="*/ 235512 h 835268"/>
                    <a:gd name="connsiteX0" fmla="*/ 100000 w 750061"/>
                    <a:gd name="connsiteY0" fmla="*/ 244664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0000 w 750061"/>
                    <a:gd name="connsiteY10" fmla="*/ 244664 h 835268"/>
                    <a:gd name="connsiteX0" fmla="*/ 100000 w 750061"/>
                    <a:gd name="connsiteY0" fmla="*/ 245369 h 835973"/>
                    <a:gd name="connsiteX1" fmla="*/ 175299 w 750061"/>
                    <a:gd name="connsiteY1" fmla="*/ 171858 h 835973"/>
                    <a:gd name="connsiteX2" fmla="*/ 605650 w 750061"/>
                    <a:gd name="connsiteY2" fmla="*/ 54654 h 835973"/>
                    <a:gd name="connsiteX3" fmla="*/ 705212 w 750061"/>
                    <a:gd name="connsiteY3" fmla="*/ 25455 h 835973"/>
                    <a:gd name="connsiteX4" fmla="*/ 750061 w 750061"/>
                    <a:gd name="connsiteY4" fmla="*/ 48490 h 835973"/>
                    <a:gd name="connsiteX5" fmla="*/ 651869 w 750061"/>
                    <a:gd name="connsiteY5" fmla="*/ 621744 h 835973"/>
                    <a:gd name="connsiteX6" fmla="*/ 614314 w 750061"/>
                    <a:gd name="connsiteY6" fmla="*/ 676169 h 835973"/>
                    <a:gd name="connsiteX7" fmla="*/ 571903 w 750061"/>
                    <a:gd name="connsiteY7" fmla="*/ 690949 h 835973"/>
                    <a:gd name="connsiteX8" fmla="*/ 32437 w 750061"/>
                    <a:gd name="connsiteY8" fmla="*/ 832723 h 835973"/>
                    <a:gd name="connsiteX9" fmla="*/ 7733 w 750061"/>
                    <a:gd name="connsiteY9" fmla="*/ 798167 h 835973"/>
                    <a:gd name="connsiteX10" fmla="*/ 100000 w 750061"/>
                    <a:gd name="connsiteY10" fmla="*/ 245369 h 835973"/>
                    <a:gd name="connsiteX0" fmla="*/ 97333 w 747394"/>
                    <a:gd name="connsiteY0" fmla="*/ 245369 h 832723"/>
                    <a:gd name="connsiteX1" fmla="*/ 172632 w 747394"/>
                    <a:gd name="connsiteY1" fmla="*/ 171858 h 832723"/>
                    <a:gd name="connsiteX2" fmla="*/ 602983 w 747394"/>
                    <a:gd name="connsiteY2" fmla="*/ 54654 h 832723"/>
                    <a:gd name="connsiteX3" fmla="*/ 702545 w 747394"/>
                    <a:gd name="connsiteY3" fmla="*/ 25455 h 832723"/>
                    <a:gd name="connsiteX4" fmla="*/ 747394 w 747394"/>
                    <a:gd name="connsiteY4" fmla="*/ 48490 h 832723"/>
                    <a:gd name="connsiteX5" fmla="*/ 649202 w 747394"/>
                    <a:gd name="connsiteY5" fmla="*/ 621744 h 832723"/>
                    <a:gd name="connsiteX6" fmla="*/ 611647 w 747394"/>
                    <a:gd name="connsiteY6" fmla="*/ 676169 h 832723"/>
                    <a:gd name="connsiteX7" fmla="*/ 569236 w 747394"/>
                    <a:gd name="connsiteY7" fmla="*/ 690949 h 832723"/>
                    <a:gd name="connsiteX8" fmla="*/ 29770 w 747394"/>
                    <a:gd name="connsiteY8" fmla="*/ 832723 h 832723"/>
                    <a:gd name="connsiteX9" fmla="*/ 5066 w 747394"/>
                    <a:gd name="connsiteY9" fmla="*/ 798167 h 832723"/>
                    <a:gd name="connsiteX10" fmla="*/ 97333 w 747394"/>
                    <a:gd name="connsiteY10" fmla="*/ 245369 h 832723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4660"/>
                    <a:gd name="connsiteY0" fmla="*/ 244087 h 831895"/>
                    <a:gd name="connsiteX1" fmla="*/ 167566 w 744660"/>
                    <a:gd name="connsiteY1" fmla="*/ 170576 h 831895"/>
                    <a:gd name="connsiteX2" fmla="*/ 597917 w 744660"/>
                    <a:gd name="connsiteY2" fmla="*/ 53372 h 831895"/>
                    <a:gd name="connsiteX3" fmla="*/ 697479 w 744660"/>
                    <a:gd name="connsiteY3" fmla="*/ 24173 h 831895"/>
                    <a:gd name="connsiteX4" fmla="*/ 744660 w 744660"/>
                    <a:gd name="connsiteY4" fmla="*/ 49361 h 831895"/>
                    <a:gd name="connsiteX5" fmla="*/ 644136 w 744660"/>
                    <a:gd name="connsiteY5" fmla="*/ 620462 h 831895"/>
                    <a:gd name="connsiteX6" fmla="*/ 606581 w 744660"/>
                    <a:gd name="connsiteY6" fmla="*/ 674887 h 831895"/>
                    <a:gd name="connsiteX7" fmla="*/ 564170 w 744660"/>
                    <a:gd name="connsiteY7" fmla="*/ 689667 h 831895"/>
                    <a:gd name="connsiteX8" fmla="*/ 24704 w 744660"/>
                    <a:gd name="connsiteY8" fmla="*/ 831441 h 831895"/>
                    <a:gd name="connsiteX9" fmla="*/ 0 w 744660"/>
                    <a:gd name="connsiteY9" fmla="*/ 796885 h 831895"/>
                    <a:gd name="connsiteX10" fmla="*/ 92267 w 744660"/>
                    <a:gd name="connsiteY10" fmla="*/ 244087 h 831895"/>
                    <a:gd name="connsiteX0" fmla="*/ 92267 w 744660"/>
                    <a:gd name="connsiteY0" fmla="*/ 223930 h 811738"/>
                    <a:gd name="connsiteX1" fmla="*/ 167566 w 744660"/>
                    <a:gd name="connsiteY1" fmla="*/ 150419 h 811738"/>
                    <a:gd name="connsiteX2" fmla="*/ 597917 w 744660"/>
                    <a:gd name="connsiteY2" fmla="*/ 33215 h 811738"/>
                    <a:gd name="connsiteX3" fmla="*/ 697479 w 744660"/>
                    <a:gd name="connsiteY3" fmla="*/ 4016 h 811738"/>
                    <a:gd name="connsiteX4" fmla="*/ 744660 w 744660"/>
                    <a:gd name="connsiteY4" fmla="*/ 29204 h 811738"/>
                    <a:gd name="connsiteX5" fmla="*/ 644136 w 744660"/>
                    <a:gd name="connsiteY5" fmla="*/ 600305 h 811738"/>
                    <a:gd name="connsiteX6" fmla="*/ 606581 w 744660"/>
                    <a:gd name="connsiteY6" fmla="*/ 654730 h 811738"/>
                    <a:gd name="connsiteX7" fmla="*/ 564170 w 744660"/>
                    <a:gd name="connsiteY7" fmla="*/ 669510 h 811738"/>
                    <a:gd name="connsiteX8" fmla="*/ 24704 w 744660"/>
                    <a:gd name="connsiteY8" fmla="*/ 811284 h 811738"/>
                    <a:gd name="connsiteX9" fmla="*/ 0 w 744660"/>
                    <a:gd name="connsiteY9" fmla="*/ 776728 h 811738"/>
                    <a:gd name="connsiteX10" fmla="*/ 92267 w 744660"/>
                    <a:gd name="connsiteY10" fmla="*/ 223930 h 811738"/>
                    <a:gd name="connsiteX0" fmla="*/ 92267 w 740889"/>
                    <a:gd name="connsiteY0" fmla="*/ 222091 h 809899"/>
                    <a:gd name="connsiteX1" fmla="*/ 167566 w 740889"/>
                    <a:gd name="connsiteY1" fmla="*/ 148580 h 809899"/>
                    <a:gd name="connsiteX2" fmla="*/ 597917 w 740889"/>
                    <a:gd name="connsiteY2" fmla="*/ 31376 h 809899"/>
                    <a:gd name="connsiteX3" fmla="*/ 697479 w 740889"/>
                    <a:gd name="connsiteY3" fmla="*/ 2177 h 809899"/>
                    <a:gd name="connsiteX4" fmla="*/ 740889 w 740889"/>
                    <a:gd name="connsiteY4" fmla="*/ 45490 h 809899"/>
                    <a:gd name="connsiteX5" fmla="*/ 644136 w 740889"/>
                    <a:gd name="connsiteY5" fmla="*/ 598466 h 809899"/>
                    <a:gd name="connsiteX6" fmla="*/ 606581 w 740889"/>
                    <a:gd name="connsiteY6" fmla="*/ 652891 h 809899"/>
                    <a:gd name="connsiteX7" fmla="*/ 564170 w 740889"/>
                    <a:gd name="connsiteY7" fmla="*/ 667671 h 809899"/>
                    <a:gd name="connsiteX8" fmla="*/ 24704 w 740889"/>
                    <a:gd name="connsiteY8" fmla="*/ 809445 h 809899"/>
                    <a:gd name="connsiteX9" fmla="*/ 0 w 740889"/>
                    <a:gd name="connsiteY9" fmla="*/ 774889 h 809899"/>
                    <a:gd name="connsiteX10" fmla="*/ 92267 w 740889"/>
                    <a:gd name="connsiteY10" fmla="*/ 222091 h 809899"/>
                    <a:gd name="connsiteX0" fmla="*/ 92267 w 740889"/>
                    <a:gd name="connsiteY0" fmla="*/ 222933 h 810741"/>
                    <a:gd name="connsiteX1" fmla="*/ 167566 w 740889"/>
                    <a:gd name="connsiteY1" fmla="*/ 149422 h 810741"/>
                    <a:gd name="connsiteX2" fmla="*/ 597917 w 740889"/>
                    <a:gd name="connsiteY2" fmla="*/ 32218 h 810741"/>
                    <a:gd name="connsiteX3" fmla="*/ 719912 w 740889"/>
                    <a:gd name="connsiteY3" fmla="*/ 2126 h 810741"/>
                    <a:gd name="connsiteX4" fmla="*/ 740889 w 740889"/>
                    <a:gd name="connsiteY4" fmla="*/ 46332 h 810741"/>
                    <a:gd name="connsiteX5" fmla="*/ 644136 w 740889"/>
                    <a:gd name="connsiteY5" fmla="*/ 599308 h 810741"/>
                    <a:gd name="connsiteX6" fmla="*/ 606581 w 740889"/>
                    <a:gd name="connsiteY6" fmla="*/ 653733 h 810741"/>
                    <a:gd name="connsiteX7" fmla="*/ 564170 w 740889"/>
                    <a:gd name="connsiteY7" fmla="*/ 668513 h 810741"/>
                    <a:gd name="connsiteX8" fmla="*/ 24704 w 740889"/>
                    <a:gd name="connsiteY8" fmla="*/ 810287 h 810741"/>
                    <a:gd name="connsiteX9" fmla="*/ 0 w 740889"/>
                    <a:gd name="connsiteY9" fmla="*/ 775731 h 810741"/>
                    <a:gd name="connsiteX10" fmla="*/ 92267 w 740889"/>
                    <a:gd name="connsiteY10" fmla="*/ 222933 h 810741"/>
                    <a:gd name="connsiteX0" fmla="*/ 92267 w 742623"/>
                    <a:gd name="connsiteY0" fmla="*/ 220899 h 808707"/>
                    <a:gd name="connsiteX1" fmla="*/ 167566 w 742623"/>
                    <a:gd name="connsiteY1" fmla="*/ 147388 h 808707"/>
                    <a:gd name="connsiteX2" fmla="*/ 597917 w 742623"/>
                    <a:gd name="connsiteY2" fmla="*/ 30184 h 808707"/>
                    <a:gd name="connsiteX3" fmla="*/ 719912 w 742623"/>
                    <a:gd name="connsiteY3" fmla="*/ 92 h 808707"/>
                    <a:gd name="connsiteX4" fmla="*/ 740889 w 742623"/>
                    <a:gd name="connsiteY4" fmla="*/ 44298 h 808707"/>
                    <a:gd name="connsiteX5" fmla="*/ 644136 w 742623"/>
                    <a:gd name="connsiteY5" fmla="*/ 597274 h 808707"/>
                    <a:gd name="connsiteX6" fmla="*/ 606581 w 742623"/>
                    <a:gd name="connsiteY6" fmla="*/ 651699 h 808707"/>
                    <a:gd name="connsiteX7" fmla="*/ 564170 w 742623"/>
                    <a:gd name="connsiteY7" fmla="*/ 666479 h 808707"/>
                    <a:gd name="connsiteX8" fmla="*/ 24704 w 742623"/>
                    <a:gd name="connsiteY8" fmla="*/ 808253 h 808707"/>
                    <a:gd name="connsiteX9" fmla="*/ 0 w 742623"/>
                    <a:gd name="connsiteY9" fmla="*/ 773697 h 808707"/>
                    <a:gd name="connsiteX10" fmla="*/ 92267 w 742623"/>
                    <a:gd name="connsiteY10" fmla="*/ 220899 h 808707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597917 w 752318"/>
                    <a:gd name="connsiteY2" fmla="*/ 30401 h 808924"/>
                    <a:gd name="connsiteX3" fmla="*/ 719912 w 752318"/>
                    <a:gd name="connsiteY3" fmla="*/ 309 h 808924"/>
                    <a:gd name="connsiteX4" fmla="*/ 740889 w 752318"/>
                    <a:gd name="connsiteY4" fmla="*/ 44515 h 808924"/>
                    <a:gd name="connsiteX5" fmla="*/ 644136 w 752318"/>
                    <a:gd name="connsiteY5" fmla="*/ 597491 h 808924"/>
                    <a:gd name="connsiteX6" fmla="*/ 606581 w 752318"/>
                    <a:gd name="connsiteY6" fmla="*/ 651916 h 808924"/>
                    <a:gd name="connsiteX7" fmla="*/ 564170 w 752318"/>
                    <a:gd name="connsiteY7" fmla="*/ 666696 h 808924"/>
                    <a:gd name="connsiteX8" fmla="*/ 24704 w 752318"/>
                    <a:gd name="connsiteY8" fmla="*/ 808470 h 808924"/>
                    <a:gd name="connsiteX9" fmla="*/ 0 w 752318"/>
                    <a:gd name="connsiteY9" fmla="*/ 773914 h 808924"/>
                    <a:gd name="connsiteX10" fmla="*/ 92267 w 752318"/>
                    <a:gd name="connsiteY10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564170 w 752318"/>
                    <a:gd name="connsiteY6" fmla="*/ 666696 h 808924"/>
                    <a:gd name="connsiteX7" fmla="*/ 24704 w 752318"/>
                    <a:gd name="connsiteY7" fmla="*/ 808470 h 808924"/>
                    <a:gd name="connsiteX8" fmla="*/ 0 w 752318"/>
                    <a:gd name="connsiteY8" fmla="*/ 773914 h 808924"/>
                    <a:gd name="connsiteX9" fmla="*/ 92267 w 752318"/>
                    <a:gd name="connsiteY9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3346 w 753397"/>
                    <a:gd name="connsiteY0" fmla="*/ 221116 h 809850"/>
                    <a:gd name="connsiteX1" fmla="*/ 168645 w 753397"/>
                    <a:gd name="connsiteY1" fmla="*/ 147605 h 809850"/>
                    <a:gd name="connsiteX2" fmla="*/ 720991 w 753397"/>
                    <a:gd name="connsiteY2" fmla="*/ 309 h 809850"/>
                    <a:gd name="connsiteX3" fmla="*/ 741968 w 753397"/>
                    <a:gd name="connsiteY3" fmla="*/ 44515 h 809850"/>
                    <a:gd name="connsiteX4" fmla="*/ 645215 w 753397"/>
                    <a:gd name="connsiteY4" fmla="*/ 597491 h 809850"/>
                    <a:gd name="connsiteX5" fmla="*/ 585406 w 753397"/>
                    <a:gd name="connsiteY5" fmla="*/ 657297 h 809850"/>
                    <a:gd name="connsiteX6" fmla="*/ 25783 w 753397"/>
                    <a:gd name="connsiteY6" fmla="*/ 808470 h 809850"/>
                    <a:gd name="connsiteX7" fmla="*/ 1079 w 753397"/>
                    <a:gd name="connsiteY7" fmla="*/ 773914 h 809850"/>
                    <a:gd name="connsiteX8" fmla="*/ 93346 w 753397"/>
                    <a:gd name="connsiteY8" fmla="*/ 221116 h 809850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5331"/>
                    <a:gd name="connsiteY0" fmla="*/ 222700 h 815329"/>
                    <a:gd name="connsiteX1" fmla="*/ 169263 w 755331"/>
                    <a:gd name="connsiteY1" fmla="*/ 149189 h 815329"/>
                    <a:gd name="connsiteX2" fmla="*/ 721609 w 755331"/>
                    <a:gd name="connsiteY2" fmla="*/ 1893 h 815329"/>
                    <a:gd name="connsiteX3" fmla="*/ 742586 w 755331"/>
                    <a:gd name="connsiteY3" fmla="*/ 46099 h 815329"/>
                    <a:gd name="connsiteX4" fmla="*/ 645833 w 755331"/>
                    <a:gd name="connsiteY4" fmla="*/ 599075 h 815329"/>
                    <a:gd name="connsiteX5" fmla="*/ 586024 w 755331"/>
                    <a:gd name="connsiteY5" fmla="*/ 658881 h 815329"/>
                    <a:gd name="connsiteX6" fmla="*/ 26401 w 755331"/>
                    <a:gd name="connsiteY6" fmla="*/ 810054 h 815329"/>
                    <a:gd name="connsiteX7" fmla="*/ 1697 w 755331"/>
                    <a:gd name="connsiteY7" fmla="*/ 775498 h 815329"/>
                    <a:gd name="connsiteX8" fmla="*/ 93964 w 755331"/>
                    <a:gd name="connsiteY8" fmla="*/ 222700 h 815329"/>
                    <a:gd name="connsiteX0" fmla="*/ 93964 w 751587"/>
                    <a:gd name="connsiteY0" fmla="*/ 222500 h 815129"/>
                    <a:gd name="connsiteX1" fmla="*/ 169263 w 751587"/>
                    <a:gd name="connsiteY1" fmla="*/ 148989 h 815129"/>
                    <a:gd name="connsiteX2" fmla="*/ 721609 w 751587"/>
                    <a:gd name="connsiteY2" fmla="*/ 1693 h 815129"/>
                    <a:gd name="connsiteX3" fmla="*/ 742586 w 751587"/>
                    <a:gd name="connsiteY3" fmla="*/ 45899 h 815129"/>
                    <a:gd name="connsiteX4" fmla="*/ 645833 w 751587"/>
                    <a:gd name="connsiteY4" fmla="*/ 598875 h 815129"/>
                    <a:gd name="connsiteX5" fmla="*/ 586024 w 751587"/>
                    <a:gd name="connsiteY5" fmla="*/ 658681 h 815129"/>
                    <a:gd name="connsiteX6" fmla="*/ 26401 w 751587"/>
                    <a:gd name="connsiteY6" fmla="*/ 809854 h 815129"/>
                    <a:gd name="connsiteX7" fmla="*/ 1697 w 751587"/>
                    <a:gd name="connsiteY7" fmla="*/ 775298 h 815129"/>
                    <a:gd name="connsiteX8" fmla="*/ 93964 w 751587"/>
                    <a:gd name="connsiteY8" fmla="*/ 222500 h 815129"/>
                    <a:gd name="connsiteX0" fmla="*/ 93964 w 748490"/>
                    <a:gd name="connsiteY0" fmla="*/ 219933 h 812562"/>
                    <a:gd name="connsiteX1" fmla="*/ 169263 w 748490"/>
                    <a:gd name="connsiteY1" fmla="*/ 146422 h 812562"/>
                    <a:gd name="connsiteX2" fmla="*/ 705996 w 748490"/>
                    <a:gd name="connsiteY2" fmla="*/ 1995 h 812562"/>
                    <a:gd name="connsiteX3" fmla="*/ 742586 w 748490"/>
                    <a:gd name="connsiteY3" fmla="*/ 43332 h 812562"/>
                    <a:gd name="connsiteX4" fmla="*/ 645833 w 748490"/>
                    <a:gd name="connsiteY4" fmla="*/ 596308 h 812562"/>
                    <a:gd name="connsiteX5" fmla="*/ 586024 w 748490"/>
                    <a:gd name="connsiteY5" fmla="*/ 656114 h 812562"/>
                    <a:gd name="connsiteX6" fmla="*/ 26401 w 748490"/>
                    <a:gd name="connsiteY6" fmla="*/ 807287 h 812562"/>
                    <a:gd name="connsiteX7" fmla="*/ 1697 w 748490"/>
                    <a:gd name="connsiteY7" fmla="*/ 772731 h 812562"/>
                    <a:gd name="connsiteX8" fmla="*/ 93964 w 748490"/>
                    <a:gd name="connsiteY8" fmla="*/ 219933 h 812562"/>
                    <a:gd name="connsiteX0" fmla="*/ 93964 w 746721"/>
                    <a:gd name="connsiteY0" fmla="*/ 215515 h 808144"/>
                    <a:gd name="connsiteX1" fmla="*/ 169263 w 746721"/>
                    <a:gd name="connsiteY1" fmla="*/ 142004 h 808144"/>
                    <a:gd name="connsiteX2" fmla="*/ 688228 w 746721"/>
                    <a:gd name="connsiteY2" fmla="*/ 2779 h 808144"/>
                    <a:gd name="connsiteX3" fmla="*/ 742586 w 746721"/>
                    <a:gd name="connsiteY3" fmla="*/ 38914 h 808144"/>
                    <a:gd name="connsiteX4" fmla="*/ 645833 w 746721"/>
                    <a:gd name="connsiteY4" fmla="*/ 591890 h 808144"/>
                    <a:gd name="connsiteX5" fmla="*/ 586024 w 746721"/>
                    <a:gd name="connsiteY5" fmla="*/ 651696 h 808144"/>
                    <a:gd name="connsiteX6" fmla="*/ 26401 w 746721"/>
                    <a:gd name="connsiteY6" fmla="*/ 802869 h 808144"/>
                    <a:gd name="connsiteX7" fmla="*/ 1697 w 746721"/>
                    <a:gd name="connsiteY7" fmla="*/ 768313 h 808144"/>
                    <a:gd name="connsiteX8" fmla="*/ 93964 w 746721"/>
                    <a:gd name="connsiteY8" fmla="*/ 215515 h 808144"/>
                    <a:gd name="connsiteX0" fmla="*/ 93964 w 749813"/>
                    <a:gd name="connsiteY0" fmla="*/ 216999 h 809628"/>
                    <a:gd name="connsiteX1" fmla="*/ 169263 w 749813"/>
                    <a:gd name="connsiteY1" fmla="*/ 143488 h 809628"/>
                    <a:gd name="connsiteX2" fmla="*/ 688228 w 749813"/>
                    <a:gd name="connsiteY2" fmla="*/ 4263 h 809628"/>
                    <a:gd name="connsiteX3" fmla="*/ 742586 w 749813"/>
                    <a:gd name="connsiteY3" fmla="*/ 40398 h 809628"/>
                    <a:gd name="connsiteX4" fmla="*/ 645833 w 749813"/>
                    <a:gd name="connsiteY4" fmla="*/ 593374 h 809628"/>
                    <a:gd name="connsiteX5" fmla="*/ 586024 w 749813"/>
                    <a:gd name="connsiteY5" fmla="*/ 653180 h 809628"/>
                    <a:gd name="connsiteX6" fmla="*/ 26401 w 749813"/>
                    <a:gd name="connsiteY6" fmla="*/ 804353 h 809628"/>
                    <a:gd name="connsiteX7" fmla="*/ 1697 w 749813"/>
                    <a:gd name="connsiteY7" fmla="*/ 769797 h 809628"/>
                    <a:gd name="connsiteX8" fmla="*/ 93964 w 749813"/>
                    <a:gd name="connsiteY8" fmla="*/ 216999 h 809628"/>
                    <a:gd name="connsiteX0" fmla="*/ 93964 w 744956"/>
                    <a:gd name="connsiteY0" fmla="*/ 218264 h 810893"/>
                    <a:gd name="connsiteX1" fmla="*/ 169263 w 744956"/>
                    <a:gd name="connsiteY1" fmla="*/ 144753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2581 w 743573"/>
                    <a:gd name="connsiteY0" fmla="*/ 218264 h 805090"/>
                    <a:gd name="connsiteX1" fmla="*/ 152267 w 743573"/>
                    <a:gd name="connsiteY1" fmla="*/ 147622 h 805090"/>
                    <a:gd name="connsiteX2" fmla="*/ 686845 w 743573"/>
                    <a:gd name="connsiteY2" fmla="*/ 5528 h 805090"/>
                    <a:gd name="connsiteX3" fmla="*/ 741203 w 743573"/>
                    <a:gd name="connsiteY3" fmla="*/ 41663 h 805090"/>
                    <a:gd name="connsiteX4" fmla="*/ 644450 w 743573"/>
                    <a:gd name="connsiteY4" fmla="*/ 594639 h 805090"/>
                    <a:gd name="connsiteX5" fmla="*/ 584641 w 743573"/>
                    <a:gd name="connsiteY5" fmla="*/ 654445 h 805090"/>
                    <a:gd name="connsiteX6" fmla="*/ 44939 w 743573"/>
                    <a:gd name="connsiteY6" fmla="*/ 798083 h 805090"/>
                    <a:gd name="connsiteX7" fmla="*/ 314 w 743573"/>
                    <a:gd name="connsiteY7" fmla="*/ 771062 h 805090"/>
                    <a:gd name="connsiteX8" fmla="*/ 92581 w 743573"/>
                    <a:gd name="connsiteY8" fmla="*/ 218264 h 805090"/>
                    <a:gd name="connsiteX0" fmla="*/ 92885 w 743877"/>
                    <a:gd name="connsiteY0" fmla="*/ 218264 h 806284"/>
                    <a:gd name="connsiteX1" fmla="*/ 152571 w 743877"/>
                    <a:gd name="connsiteY1" fmla="*/ 147622 h 806284"/>
                    <a:gd name="connsiteX2" fmla="*/ 687149 w 743877"/>
                    <a:gd name="connsiteY2" fmla="*/ 5528 h 806284"/>
                    <a:gd name="connsiteX3" fmla="*/ 741507 w 743877"/>
                    <a:gd name="connsiteY3" fmla="*/ 41663 h 806284"/>
                    <a:gd name="connsiteX4" fmla="*/ 644754 w 743877"/>
                    <a:gd name="connsiteY4" fmla="*/ 594639 h 806284"/>
                    <a:gd name="connsiteX5" fmla="*/ 584945 w 743877"/>
                    <a:gd name="connsiteY5" fmla="*/ 654445 h 806284"/>
                    <a:gd name="connsiteX6" fmla="*/ 45243 w 743877"/>
                    <a:gd name="connsiteY6" fmla="*/ 798083 h 806284"/>
                    <a:gd name="connsiteX7" fmla="*/ 618 w 743877"/>
                    <a:gd name="connsiteY7" fmla="*/ 771062 h 806284"/>
                    <a:gd name="connsiteX8" fmla="*/ 92885 w 743877"/>
                    <a:gd name="connsiteY8" fmla="*/ 218264 h 806284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106445 w 785988"/>
                    <a:gd name="connsiteY0" fmla="*/ 230626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06445 w 785988"/>
                    <a:gd name="connsiteY0" fmla="*/ 230626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8222 w 786280"/>
                    <a:gd name="connsiteY0" fmla="*/ 236909 h 833007"/>
                    <a:gd name="connsiteX1" fmla="*/ 173599 w 786280"/>
                    <a:gd name="connsiteY1" fmla="*/ 170931 h 833007"/>
                    <a:gd name="connsiteX2" fmla="*/ 687005 w 786280"/>
                    <a:gd name="connsiteY2" fmla="*/ 4966 h 833007"/>
                    <a:gd name="connsiteX3" fmla="*/ 786229 w 786280"/>
                    <a:gd name="connsiteY3" fmla="*/ 39313 h 833007"/>
                    <a:gd name="connsiteX4" fmla="*/ 644610 w 786280"/>
                    <a:gd name="connsiteY4" fmla="*/ 594077 h 833007"/>
                    <a:gd name="connsiteX5" fmla="*/ 584801 w 786280"/>
                    <a:gd name="connsiteY5" fmla="*/ 653883 h 833007"/>
                    <a:gd name="connsiteX6" fmla="*/ 53170 w 786280"/>
                    <a:gd name="connsiteY6" fmla="*/ 830902 h 833007"/>
                    <a:gd name="connsiteX7" fmla="*/ 474 w 786280"/>
                    <a:gd name="connsiteY7" fmla="*/ 770500 h 833007"/>
                    <a:gd name="connsiteX8" fmla="*/ 118222 w 786280"/>
                    <a:gd name="connsiteY8" fmla="*/ 236909 h 833007"/>
                    <a:gd name="connsiteX0" fmla="*/ 121371 w 789429"/>
                    <a:gd name="connsiteY0" fmla="*/ 236909 h 836713"/>
                    <a:gd name="connsiteX1" fmla="*/ 176748 w 789429"/>
                    <a:gd name="connsiteY1" fmla="*/ 170931 h 836713"/>
                    <a:gd name="connsiteX2" fmla="*/ 690154 w 789429"/>
                    <a:gd name="connsiteY2" fmla="*/ 4966 h 836713"/>
                    <a:gd name="connsiteX3" fmla="*/ 789378 w 789429"/>
                    <a:gd name="connsiteY3" fmla="*/ 39313 h 836713"/>
                    <a:gd name="connsiteX4" fmla="*/ 647759 w 789429"/>
                    <a:gd name="connsiteY4" fmla="*/ 594077 h 836713"/>
                    <a:gd name="connsiteX5" fmla="*/ 587950 w 789429"/>
                    <a:gd name="connsiteY5" fmla="*/ 653883 h 836713"/>
                    <a:gd name="connsiteX6" fmla="*/ 56319 w 789429"/>
                    <a:gd name="connsiteY6" fmla="*/ 830902 h 836713"/>
                    <a:gd name="connsiteX7" fmla="*/ 388 w 789429"/>
                    <a:gd name="connsiteY7" fmla="*/ 802085 h 836713"/>
                    <a:gd name="connsiteX8" fmla="*/ 121371 w 789429"/>
                    <a:gd name="connsiteY8" fmla="*/ 236909 h 836713"/>
                    <a:gd name="connsiteX0" fmla="*/ 119794 w 787852"/>
                    <a:gd name="connsiteY0" fmla="*/ 236909 h 834102"/>
                    <a:gd name="connsiteX1" fmla="*/ 175171 w 787852"/>
                    <a:gd name="connsiteY1" fmla="*/ 170931 h 834102"/>
                    <a:gd name="connsiteX2" fmla="*/ 688577 w 787852"/>
                    <a:gd name="connsiteY2" fmla="*/ 4966 h 834102"/>
                    <a:gd name="connsiteX3" fmla="*/ 787801 w 787852"/>
                    <a:gd name="connsiteY3" fmla="*/ 39313 h 834102"/>
                    <a:gd name="connsiteX4" fmla="*/ 646182 w 787852"/>
                    <a:gd name="connsiteY4" fmla="*/ 594077 h 834102"/>
                    <a:gd name="connsiteX5" fmla="*/ 586373 w 787852"/>
                    <a:gd name="connsiteY5" fmla="*/ 653883 h 834102"/>
                    <a:gd name="connsiteX6" fmla="*/ 54742 w 787852"/>
                    <a:gd name="connsiteY6" fmla="*/ 830902 h 834102"/>
                    <a:gd name="connsiteX7" fmla="*/ 428 w 787852"/>
                    <a:gd name="connsiteY7" fmla="*/ 786292 h 834102"/>
                    <a:gd name="connsiteX8" fmla="*/ 119794 w 787852"/>
                    <a:gd name="connsiteY8" fmla="*/ 236909 h 834102"/>
                    <a:gd name="connsiteX0" fmla="*/ 119673 w 787731"/>
                    <a:gd name="connsiteY0" fmla="*/ 236909 h 835828"/>
                    <a:gd name="connsiteX1" fmla="*/ 175050 w 787731"/>
                    <a:gd name="connsiteY1" fmla="*/ 170931 h 835828"/>
                    <a:gd name="connsiteX2" fmla="*/ 688456 w 787731"/>
                    <a:gd name="connsiteY2" fmla="*/ 4966 h 835828"/>
                    <a:gd name="connsiteX3" fmla="*/ 787680 w 787731"/>
                    <a:gd name="connsiteY3" fmla="*/ 39313 h 835828"/>
                    <a:gd name="connsiteX4" fmla="*/ 646061 w 787731"/>
                    <a:gd name="connsiteY4" fmla="*/ 594077 h 835828"/>
                    <a:gd name="connsiteX5" fmla="*/ 586252 w 787731"/>
                    <a:gd name="connsiteY5" fmla="*/ 653883 h 835828"/>
                    <a:gd name="connsiteX6" fmla="*/ 54621 w 787731"/>
                    <a:gd name="connsiteY6" fmla="*/ 830902 h 835828"/>
                    <a:gd name="connsiteX7" fmla="*/ 307 w 787731"/>
                    <a:gd name="connsiteY7" fmla="*/ 786292 h 835828"/>
                    <a:gd name="connsiteX8" fmla="*/ 119673 w 787731"/>
                    <a:gd name="connsiteY8" fmla="*/ 236909 h 835828"/>
                    <a:gd name="connsiteX0" fmla="*/ 120131 w 788189"/>
                    <a:gd name="connsiteY0" fmla="*/ 236909 h 838966"/>
                    <a:gd name="connsiteX1" fmla="*/ 175508 w 788189"/>
                    <a:gd name="connsiteY1" fmla="*/ 170931 h 838966"/>
                    <a:gd name="connsiteX2" fmla="*/ 688914 w 788189"/>
                    <a:gd name="connsiteY2" fmla="*/ 4966 h 838966"/>
                    <a:gd name="connsiteX3" fmla="*/ 788138 w 788189"/>
                    <a:gd name="connsiteY3" fmla="*/ 39313 h 838966"/>
                    <a:gd name="connsiteX4" fmla="*/ 646519 w 788189"/>
                    <a:gd name="connsiteY4" fmla="*/ 594077 h 838966"/>
                    <a:gd name="connsiteX5" fmla="*/ 586710 w 788189"/>
                    <a:gd name="connsiteY5" fmla="*/ 653883 h 838966"/>
                    <a:gd name="connsiteX6" fmla="*/ 55079 w 788189"/>
                    <a:gd name="connsiteY6" fmla="*/ 830902 h 838966"/>
                    <a:gd name="connsiteX7" fmla="*/ 765 w 788189"/>
                    <a:gd name="connsiteY7" fmla="*/ 786292 h 838966"/>
                    <a:gd name="connsiteX8" fmla="*/ 120131 w 788189"/>
                    <a:gd name="connsiteY8" fmla="*/ 236909 h 838966"/>
                    <a:gd name="connsiteX0" fmla="*/ 119669 w 787727"/>
                    <a:gd name="connsiteY0" fmla="*/ 236909 h 837786"/>
                    <a:gd name="connsiteX1" fmla="*/ 175046 w 787727"/>
                    <a:gd name="connsiteY1" fmla="*/ 170931 h 837786"/>
                    <a:gd name="connsiteX2" fmla="*/ 688452 w 787727"/>
                    <a:gd name="connsiteY2" fmla="*/ 4966 h 837786"/>
                    <a:gd name="connsiteX3" fmla="*/ 787676 w 787727"/>
                    <a:gd name="connsiteY3" fmla="*/ 39313 h 837786"/>
                    <a:gd name="connsiteX4" fmla="*/ 646057 w 787727"/>
                    <a:gd name="connsiteY4" fmla="*/ 594077 h 837786"/>
                    <a:gd name="connsiteX5" fmla="*/ 586248 w 787727"/>
                    <a:gd name="connsiteY5" fmla="*/ 653883 h 837786"/>
                    <a:gd name="connsiteX6" fmla="*/ 54617 w 787727"/>
                    <a:gd name="connsiteY6" fmla="*/ 830902 h 837786"/>
                    <a:gd name="connsiteX7" fmla="*/ 303 w 787727"/>
                    <a:gd name="connsiteY7" fmla="*/ 786292 h 837786"/>
                    <a:gd name="connsiteX8" fmla="*/ 119669 w 787727"/>
                    <a:gd name="connsiteY8" fmla="*/ 236909 h 837786"/>
                    <a:gd name="connsiteX0" fmla="*/ 119790 w 787848"/>
                    <a:gd name="connsiteY0" fmla="*/ 236909 h 835905"/>
                    <a:gd name="connsiteX1" fmla="*/ 175167 w 787848"/>
                    <a:gd name="connsiteY1" fmla="*/ 170931 h 835905"/>
                    <a:gd name="connsiteX2" fmla="*/ 688573 w 787848"/>
                    <a:gd name="connsiteY2" fmla="*/ 4966 h 835905"/>
                    <a:gd name="connsiteX3" fmla="*/ 787797 w 787848"/>
                    <a:gd name="connsiteY3" fmla="*/ 39313 h 835905"/>
                    <a:gd name="connsiteX4" fmla="*/ 646178 w 787848"/>
                    <a:gd name="connsiteY4" fmla="*/ 594077 h 835905"/>
                    <a:gd name="connsiteX5" fmla="*/ 586369 w 787848"/>
                    <a:gd name="connsiteY5" fmla="*/ 653883 h 835905"/>
                    <a:gd name="connsiteX6" fmla="*/ 54738 w 787848"/>
                    <a:gd name="connsiteY6" fmla="*/ 830902 h 835905"/>
                    <a:gd name="connsiteX7" fmla="*/ 424 w 787848"/>
                    <a:gd name="connsiteY7" fmla="*/ 786292 h 835905"/>
                    <a:gd name="connsiteX8" fmla="*/ 119790 w 787848"/>
                    <a:gd name="connsiteY8" fmla="*/ 236909 h 835905"/>
                    <a:gd name="connsiteX0" fmla="*/ 119790 w 789371"/>
                    <a:gd name="connsiteY0" fmla="*/ 244063 h 843059"/>
                    <a:gd name="connsiteX1" fmla="*/ 175167 w 789371"/>
                    <a:gd name="connsiteY1" fmla="*/ 178085 h 843059"/>
                    <a:gd name="connsiteX2" fmla="*/ 739900 w 789371"/>
                    <a:gd name="connsiteY2" fmla="*/ 3334 h 843059"/>
                    <a:gd name="connsiteX3" fmla="*/ 787797 w 789371"/>
                    <a:gd name="connsiteY3" fmla="*/ 46467 h 843059"/>
                    <a:gd name="connsiteX4" fmla="*/ 646178 w 789371"/>
                    <a:gd name="connsiteY4" fmla="*/ 601231 h 843059"/>
                    <a:gd name="connsiteX5" fmla="*/ 586369 w 789371"/>
                    <a:gd name="connsiteY5" fmla="*/ 661037 h 843059"/>
                    <a:gd name="connsiteX6" fmla="*/ 54738 w 789371"/>
                    <a:gd name="connsiteY6" fmla="*/ 838056 h 843059"/>
                    <a:gd name="connsiteX7" fmla="*/ 424 w 789371"/>
                    <a:gd name="connsiteY7" fmla="*/ 793446 h 843059"/>
                    <a:gd name="connsiteX8" fmla="*/ 119790 w 789371"/>
                    <a:gd name="connsiteY8" fmla="*/ 244063 h 843059"/>
                    <a:gd name="connsiteX0" fmla="*/ 119790 w 788192"/>
                    <a:gd name="connsiteY0" fmla="*/ 244809 h 843805"/>
                    <a:gd name="connsiteX1" fmla="*/ 175167 w 788192"/>
                    <a:gd name="connsiteY1" fmla="*/ 178831 h 843805"/>
                    <a:gd name="connsiteX2" fmla="*/ 739900 w 788192"/>
                    <a:gd name="connsiteY2" fmla="*/ 4080 h 843805"/>
                    <a:gd name="connsiteX3" fmla="*/ 787797 w 788192"/>
                    <a:gd name="connsiteY3" fmla="*/ 47213 h 843805"/>
                    <a:gd name="connsiteX4" fmla="*/ 646178 w 788192"/>
                    <a:gd name="connsiteY4" fmla="*/ 601977 h 843805"/>
                    <a:gd name="connsiteX5" fmla="*/ 586369 w 788192"/>
                    <a:gd name="connsiteY5" fmla="*/ 661783 h 843805"/>
                    <a:gd name="connsiteX6" fmla="*/ 54738 w 788192"/>
                    <a:gd name="connsiteY6" fmla="*/ 838802 h 843805"/>
                    <a:gd name="connsiteX7" fmla="*/ 424 w 788192"/>
                    <a:gd name="connsiteY7" fmla="*/ 794192 h 843805"/>
                    <a:gd name="connsiteX8" fmla="*/ 119790 w 788192"/>
                    <a:gd name="connsiteY8" fmla="*/ 244809 h 843805"/>
                    <a:gd name="connsiteX0" fmla="*/ 119790 w 789709"/>
                    <a:gd name="connsiteY0" fmla="*/ 245500 h 844496"/>
                    <a:gd name="connsiteX1" fmla="*/ 175167 w 789709"/>
                    <a:gd name="connsiteY1" fmla="*/ 179522 h 844496"/>
                    <a:gd name="connsiteX2" fmla="*/ 739900 w 789709"/>
                    <a:gd name="connsiteY2" fmla="*/ 4771 h 844496"/>
                    <a:gd name="connsiteX3" fmla="*/ 787797 w 789709"/>
                    <a:gd name="connsiteY3" fmla="*/ 47904 h 844496"/>
                    <a:gd name="connsiteX4" fmla="*/ 646178 w 789709"/>
                    <a:gd name="connsiteY4" fmla="*/ 602668 h 844496"/>
                    <a:gd name="connsiteX5" fmla="*/ 586369 w 789709"/>
                    <a:gd name="connsiteY5" fmla="*/ 662474 h 844496"/>
                    <a:gd name="connsiteX6" fmla="*/ 54738 w 789709"/>
                    <a:gd name="connsiteY6" fmla="*/ 839493 h 844496"/>
                    <a:gd name="connsiteX7" fmla="*/ 424 w 789709"/>
                    <a:gd name="connsiteY7" fmla="*/ 794883 h 844496"/>
                    <a:gd name="connsiteX8" fmla="*/ 119790 w 789709"/>
                    <a:gd name="connsiteY8" fmla="*/ 245500 h 844496"/>
                    <a:gd name="connsiteX0" fmla="*/ 121245 w 791164"/>
                    <a:gd name="connsiteY0" fmla="*/ 245500 h 844526"/>
                    <a:gd name="connsiteX1" fmla="*/ 176622 w 791164"/>
                    <a:gd name="connsiteY1" fmla="*/ 179522 h 844526"/>
                    <a:gd name="connsiteX2" fmla="*/ 741355 w 791164"/>
                    <a:gd name="connsiteY2" fmla="*/ 4771 h 844526"/>
                    <a:gd name="connsiteX3" fmla="*/ 789252 w 791164"/>
                    <a:gd name="connsiteY3" fmla="*/ 47904 h 844526"/>
                    <a:gd name="connsiteX4" fmla="*/ 647633 w 791164"/>
                    <a:gd name="connsiteY4" fmla="*/ 602668 h 844526"/>
                    <a:gd name="connsiteX5" fmla="*/ 587824 w 791164"/>
                    <a:gd name="connsiteY5" fmla="*/ 662474 h 844526"/>
                    <a:gd name="connsiteX6" fmla="*/ 56193 w 791164"/>
                    <a:gd name="connsiteY6" fmla="*/ 839493 h 844526"/>
                    <a:gd name="connsiteX7" fmla="*/ 1879 w 791164"/>
                    <a:gd name="connsiteY7" fmla="*/ 794883 h 844526"/>
                    <a:gd name="connsiteX8" fmla="*/ 121245 w 791164"/>
                    <a:gd name="connsiteY8" fmla="*/ 245500 h 844526"/>
                    <a:gd name="connsiteX0" fmla="*/ 121627 w 791546"/>
                    <a:gd name="connsiteY0" fmla="*/ 245500 h 846565"/>
                    <a:gd name="connsiteX1" fmla="*/ 177004 w 791546"/>
                    <a:gd name="connsiteY1" fmla="*/ 179522 h 846565"/>
                    <a:gd name="connsiteX2" fmla="*/ 741737 w 791546"/>
                    <a:gd name="connsiteY2" fmla="*/ 4771 h 846565"/>
                    <a:gd name="connsiteX3" fmla="*/ 789634 w 791546"/>
                    <a:gd name="connsiteY3" fmla="*/ 47904 h 846565"/>
                    <a:gd name="connsiteX4" fmla="*/ 648015 w 791546"/>
                    <a:gd name="connsiteY4" fmla="*/ 602668 h 846565"/>
                    <a:gd name="connsiteX5" fmla="*/ 588206 w 791546"/>
                    <a:gd name="connsiteY5" fmla="*/ 662474 h 846565"/>
                    <a:gd name="connsiteX6" fmla="*/ 56575 w 791546"/>
                    <a:gd name="connsiteY6" fmla="*/ 839493 h 846565"/>
                    <a:gd name="connsiteX7" fmla="*/ 2261 w 791546"/>
                    <a:gd name="connsiteY7" fmla="*/ 794883 h 846565"/>
                    <a:gd name="connsiteX8" fmla="*/ 121627 w 791546"/>
                    <a:gd name="connsiteY8" fmla="*/ 245500 h 846565"/>
                    <a:gd name="connsiteX0" fmla="*/ 123076 w 792995"/>
                    <a:gd name="connsiteY0" fmla="*/ 245500 h 851019"/>
                    <a:gd name="connsiteX1" fmla="*/ 178453 w 792995"/>
                    <a:gd name="connsiteY1" fmla="*/ 179522 h 851019"/>
                    <a:gd name="connsiteX2" fmla="*/ 743186 w 792995"/>
                    <a:gd name="connsiteY2" fmla="*/ 4771 h 851019"/>
                    <a:gd name="connsiteX3" fmla="*/ 791083 w 792995"/>
                    <a:gd name="connsiteY3" fmla="*/ 47904 h 851019"/>
                    <a:gd name="connsiteX4" fmla="*/ 649464 w 792995"/>
                    <a:gd name="connsiteY4" fmla="*/ 602668 h 851019"/>
                    <a:gd name="connsiteX5" fmla="*/ 589655 w 792995"/>
                    <a:gd name="connsiteY5" fmla="*/ 662474 h 851019"/>
                    <a:gd name="connsiteX6" fmla="*/ 58024 w 792995"/>
                    <a:gd name="connsiteY6" fmla="*/ 839493 h 851019"/>
                    <a:gd name="connsiteX7" fmla="*/ 2094 w 792995"/>
                    <a:gd name="connsiteY7" fmla="*/ 810675 h 851019"/>
                    <a:gd name="connsiteX8" fmla="*/ 123076 w 792995"/>
                    <a:gd name="connsiteY8" fmla="*/ 245500 h 851019"/>
                    <a:gd name="connsiteX0" fmla="*/ 122415 w 792334"/>
                    <a:gd name="connsiteY0" fmla="*/ 245500 h 847983"/>
                    <a:gd name="connsiteX1" fmla="*/ 177792 w 792334"/>
                    <a:gd name="connsiteY1" fmla="*/ 179522 h 847983"/>
                    <a:gd name="connsiteX2" fmla="*/ 742525 w 792334"/>
                    <a:gd name="connsiteY2" fmla="*/ 4771 h 847983"/>
                    <a:gd name="connsiteX3" fmla="*/ 790422 w 792334"/>
                    <a:gd name="connsiteY3" fmla="*/ 47904 h 847983"/>
                    <a:gd name="connsiteX4" fmla="*/ 648803 w 792334"/>
                    <a:gd name="connsiteY4" fmla="*/ 602668 h 847983"/>
                    <a:gd name="connsiteX5" fmla="*/ 588994 w 792334"/>
                    <a:gd name="connsiteY5" fmla="*/ 662474 h 847983"/>
                    <a:gd name="connsiteX6" fmla="*/ 57363 w 792334"/>
                    <a:gd name="connsiteY6" fmla="*/ 839493 h 847983"/>
                    <a:gd name="connsiteX7" fmla="*/ 1433 w 792334"/>
                    <a:gd name="connsiteY7" fmla="*/ 810675 h 847983"/>
                    <a:gd name="connsiteX8" fmla="*/ 122415 w 792334"/>
                    <a:gd name="connsiteY8" fmla="*/ 245500 h 847983"/>
                    <a:gd name="connsiteX0" fmla="*/ 126410 w 796329"/>
                    <a:gd name="connsiteY0" fmla="*/ 245500 h 850247"/>
                    <a:gd name="connsiteX1" fmla="*/ 181787 w 796329"/>
                    <a:gd name="connsiteY1" fmla="*/ 179522 h 850247"/>
                    <a:gd name="connsiteX2" fmla="*/ 746520 w 796329"/>
                    <a:gd name="connsiteY2" fmla="*/ 4771 h 850247"/>
                    <a:gd name="connsiteX3" fmla="*/ 794417 w 796329"/>
                    <a:gd name="connsiteY3" fmla="*/ 47904 h 850247"/>
                    <a:gd name="connsiteX4" fmla="*/ 652798 w 796329"/>
                    <a:gd name="connsiteY4" fmla="*/ 602668 h 850247"/>
                    <a:gd name="connsiteX5" fmla="*/ 592989 w 796329"/>
                    <a:gd name="connsiteY5" fmla="*/ 662474 h 850247"/>
                    <a:gd name="connsiteX6" fmla="*/ 41257 w 796329"/>
                    <a:gd name="connsiteY6" fmla="*/ 842541 h 850247"/>
                    <a:gd name="connsiteX7" fmla="*/ 5428 w 796329"/>
                    <a:gd name="connsiteY7" fmla="*/ 810675 h 850247"/>
                    <a:gd name="connsiteX8" fmla="*/ 126410 w 796329"/>
                    <a:gd name="connsiteY8" fmla="*/ 245500 h 850247"/>
                    <a:gd name="connsiteX0" fmla="*/ 123374 w 793293"/>
                    <a:gd name="connsiteY0" fmla="*/ 245500 h 850009"/>
                    <a:gd name="connsiteX1" fmla="*/ 178751 w 793293"/>
                    <a:gd name="connsiteY1" fmla="*/ 179522 h 850009"/>
                    <a:gd name="connsiteX2" fmla="*/ 743484 w 793293"/>
                    <a:gd name="connsiteY2" fmla="*/ 4771 h 850009"/>
                    <a:gd name="connsiteX3" fmla="*/ 791381 w 793293"/>
                    <a:gd name="connsiteY3" fmla="*/ 47904 h 850009"/>
                    <a:gd name="connsiteX4" fmla="*/ 649762 w 793293"/>
                    <a:gd name="connsiteY4" fmla="*/ 602668 h 850009"/>
                    <a:gd name="connsiteX5" fmla="*/ 589953 w 793293"/>
                    <a:gd name="connsiteY5" fmla="*/ 662474 h 850009"/>
                    <a:gd name="connsiteX6" fmla="*/ 38221 w 793293"/>
                    <a:gd name="connsiteY6" fmla="*/ 842541 h 850009"/>
                    <a:gd name="connsiteX7" fmla="*/ 2392 w 793293"/>
                    <a:gd name="connsiteY7" fmla="*/ 810675 h 850009"/>
                    <a:gd name="connsiteX8" fmla="*/ 123374 w 793293"/>
                    <a:gd name="connsiteY8" fmla="*/ 245500 h 850009"/>
                    <a:gd name="connsiteX0" fmla="*/ 122546 w 792465"/>
                    <a:gd name="connsiteY0" fmla="*/ 245500 h 848895"/>
                    <a:gd name="connsiteX1" fmla="*/ 177923 w 792465"/>
                    <a:gd name="connsiteY1" fmla="*/ 179522 h 848895"/>
                    <a:gd name="connsiteX2" fmla="*/ 742656 w 792465"/>
                    <a:gd name="connsiteY2" fmla="*/ 4771 h 848895"/>
                    <a:gd name="connsiteX3" fmla="*/ 790553 w 792465"/>
                    <a:gd name="connsiteY3" fmla="*/ 47904 h 848895"/>
                    <a:gd name="connsiteX4" fmla="*/ 648934 w 792465"/>
                    <a:gd name="connsiteY4" fmla="*/ 602668 h 848895"/>
                    <a:gd name="connsiteX5" fmla="*/ 589125 w 792465"/>
                    <a:gd name="connsiteY5" fmla="*/ 662474 h 848895"/>
                    <a:gd name="connsiteX6" fmla="*/ 37393 w 792465"/>
                    <a:gd name="connsiteY6" fmla="*/ 842541 h 848895"/>
                    <a:gd name="connsiteX7" fmla="*/ 1564 w 792465"/>
                    <a:gd name="connsiteY7" fmla="*/ 810675 h 848895"/>
                    <a:gd name="connsiteX8" fmla="*/ 122546 w 792465"/>
                    <a:gd name="connsiteY8" fmla="*/ 245500 h 848895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9176 w 792707"/>
                    <a:gd name="connsiteY4" fmla="*/ 602668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5979"/>
                    <a:gd name="connsiteY0" fmla="*/ 252861 h 855300"/>
                    <a:gd name="connsiteX1" fmla="*/ 178165 w 795979"/>
                    <a:gd name="connsiteY1" fmla="*/ 186883 h 855300"/>
                    <a:gd name="connsiteX2" fmla="*/ 742898 w 795979"/>
                    <a:gd name="connsiteY2" fmla="*/ 12132 h 855300"/>
                    <a:gd name="connsiteX3" fmla="*/ 794387 w 795979"/>
                    <a:gd name="connsiteY3" fmla="*/ 32653 h 855300"/>
                    <a:gd name="connsiteX4" fmla="*/ 643252 w 795979"/>
                    <a:gd name="connsiteY4" fmla="*/ 630487 h 855300"/>
                    <a:gd name="connsiteX5" fmla="*/ 604981 w 795979"/>
                    <a:gd name="connsiteY5" fmla="*/ 666966 h 855300"/>
                    <a:gd name="connsiteX6" fmla="*/ 37635 w 795979"/>
                    <a:gd name="connsiteY6" fmla="*/ 849902 h 855300"/>
                    <a:gd name="connsiteX7" fmla="*/ 1806 w 795979"/>
                    <a:gd name="connsiteY7" fmla="*/ 818036 h 855300"/>
                    <a:gd name="connsiteX8" fmla="*/ 122788 w 795979"/>
                    <a:gd name="connsiteY8" fmla="*/ 252861 h 855300"/>
                    <a:gd name="connsiteX0" fmla="*/ 122788 w 801268"/>
                    <a:gd name="connsiteY0" fmla="*/ 257281 h 859720"/>
                    <a:gd name="connsiteX1" fmla="*/ 178165 w 801268"/>
                    <a:gd name="connsiteY1" fmla="*/ 191303 h 859720"/>
                    <a:gd name="connsiteX2" fmla="*/ 767306 w 801268"/>
                    <a:gd name="connsiteY2" fmla="*/ 8839 h 859720"/>
                    <a:gd name="connsiteX3" fmla="*/ 794387 w 801268"/>
                    <a:gd name="connsiteY3" fmla="*/ 37073 h 859720"/>
                    <a:gd name="connsiteX4" fmla="*/ 643252 w 801268"/>
                    <a:gd name="connsiteY4" fmla="*/ 634907 h 859720"/>
                    <a:gd name="connsiteX5" fmla="*/ 604981 w 801268"/>
                    <a:gd name="connsiteY5" fmla="*/ 671386 h 859720"/>
                    <a:gd name="connsiteX6" fmla="*/ 37635 w 801268"/>
                    <a:gd name="connsiteY6" fmla="*/ 854322 h 859720"/>
                    <a:gd name="connsiteX7" fmla="*/ 1806 w 801268"/>
                    <a:gd name="connsiteY7" fmla="*/ 822456 h 859720"/>
                    <a:gd name="connsiteX8" fmla="*/ 122788 w 801268"/>
                    <a:gd name="connsiteY8" fmla="*/ 257281 h 859720"/>
                    <a:gd name="connsiteX0" fmla="*/ 122788 w 796937"/>
                    <a:gd name="connsiteY0" fmla="*/ 253230 h 855669"/>
                    <a:gd name="connsiteX1" fmla="*/ 178165 w 796937"/>
                    <a:gd name="connsiteY1" fmla="*/ 187252 h 855669"/>
                    <a:gd name="connsiteX2" fmla="*/ 767306 w 796937"/>
                    <a:gd name="connsiteY2" fmla="*/ 4788 h 855669"/>
                    <a:gd name="connsiteX3" fmla="*/ 794387 w 796937"/>
                    <a:gd name="connsiteY3" fmla="*/ 33022 h 855669"/>
                    <a:gd name="connsiteX4" fmla="*/ 643252 w 796937"/>
                    <a:gd name="connsiteY4" fmla="*/ 630856 h 855669"/>
                    <a:gd name="connsiteX5" fmla="*/ 604981 w 796937"/>
                    <a:gd name="connsiteY5" fmla="*/ 667335 h 855669"/>
                    <a:gd name="connsiteX6" fmla="*/ 37635 w 796937"/>
                    <a:gd name="connsiteY6" fmla="*/ 850271 h 855669"/>
                    <a:gd name="connsiteX7" fmla="*/ 1806 w 796937"/>
                    <a:gd name="connsiteY7" fmla="*/ 818405 h 855669"/>
                    <a:gd name="connsiteX8" fmla="*/ 122788 w 796937"/>
                    <a:gd name="connsiteY8" fmla="*/ 253230 h 855669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387"/>
                    <a:gd name="connsiteY0" fmla="*/ 249502 h 851941"/>
                    <a:gd name="connsiteX1" fmla="*/ 178165 w 794387"/>
                    <a:gd name="connsiteY1" fmla="*/ 183524 h 851941"/>
                    <a:gd name="connsiteX2" fmla="*/ 767306 w 794387"/>
                    <a:gd name="connsiteY2" fmla="*/ 1060 h 851941"/>
                    <a:gd name="connsiteX3" fmla="*/ 794387 w 794387"/>
                    <a:gd name="connsiteY3" fmla="*/ 29294 h 851941"/>
                    <a:gd name="connsiteX4" fmla="*/ 643252 w 794387"/>
                    <a:gd name="connsiteY4" fmla="*/ 627128 h 851941"/>
                    <a:gd name="connsiteX5" fmla="*/ 604981 w 794387"/>
                    <a:gd name="connsiteY5" fmla="*/ 663607 h 851941"/>
                    <a:gd name="connsiteX6" fmla="*/ 37635 w 794387"/>
                    <a:gd name="connsiteY6" fmla="*/ 846543 h 851941"/>
                    <a:gd name="connsiteX7" fmla="*/ 1806 w 794387"/>
                    <a:gd name="connsiteY7" fmla="*/ 814677 h 851941"/>
                    <a:gd name="connsiteX8" fmla="*/ 122788 w 794387"/>
                    <a:gd name="connsiteY8" fmla="*/ 249502 h 851941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446"/>
                    <a:gd name="connsiteY0" fmla="*/ 249171 h 851610"/>
                    <a:gd name="connsiteX1" fmla="*/ 178165 w 794446"/>
                    <a:gd name="connsiteY1" fmla="*/ 183193 h 851610"/>
                    <a:gd name="connsiteX2" fmla="*/ 767306 w 794446"/>
                    <a:gd name="connsiteY2" fmla="*/ 729 h 851610"/>
                    <a:gd name="connsiteX3" fmla="*/ 794387 w 794446"/>
                    <a:gd name="connsiteY3" fmla="*/ 28963 h 851610"/>
                    <a:gd name="connsiteX4" fmla="*/ 643252 w 794446"/>
                    <a:gd name="connsiteY4" fmla="*/ 626797 h 851610"/>
                    <a:gd name="connsiteX5" fmla="*/ 604981 w 794446"/>
                    <a:gd name="connsiteY5" fmla="*/ 663276 h 851610"/>
                    <a:gd name="connsiteX6" fmla="*/ 37635 w 794446"/>
                    <a:gd name="connsiteY6" fmla="*/ 846212 h 851610"/>
                    <a:gd name="connsiteX7" fmla="*/ 1806 w 794446"/>
                    <a:gd name="connsiteY7" fmla="*/ 814346 h 851610"/>
                    <a:gd name="connsiteX8" fmla="*/ 122788 w 794446"/>
                    <a:gd name="connsiteY8" fmla="*/ 249171 h 851610"/>
                    <a:gd name="connsiteX0" fmla="*/ 122788 w 794387"/>
                    <a:gd name="connsiteY0" fmla="*/ 249019 h 851458"/>
                    <a:gd name="connsiteX1" fmla="*/ 178165 w 794387"/>
                    <a:gd name="connsiteY1" fmla="*/ 183041 h 851458"/>
                    <a:gd name="connsiteX2" fmla="*/ 762820 w 794387"/>
                    <a:gd name="connsiteY2" fmla="*/ 756 h 851458"/>
                    <a:gd name="connsiteX3" fmla="*/ 794387 w 794387"/>
                    <a:gd name="connsiteY3" fmla="*/ 28811 h 851458"/>
                    <a:gd name="connsiteX4" fmla="*/ 643252 w 794387"/>
                    <a:gd name="connsiteY4" fmla="*/ 626645 h 851458"/>
                    <a:gd name="connsiteX5" fmla="*/ 604981 w 794387"/>
                    <a:gd name="connsiteY5" fmla="*/ 663124 h 851458"/>
                    <a:gd name="connsiteX6" fmla="*/ 37635 w 794387"/>
                    <a:gd name="connsiteY6" fmla="*/ 846060 h 851458"/>
                    <a:gd name="connsiteX7" fmla="*/ 1806 w 794387"/>
                    <a:gd name="connsiteY7" fmla="*/ 814194 h 851458"/>
                    <a:gd name="connsiteX8" fmla="*/ 122788 w 794387"/>
                    <a:gd name="connsiteY8" fmla="*/ 249019 h 851458"/>
                    <a:gd name="connsiteX0" fmla="*/ 122788 w 795759"/>
                    <a:gd name="connsiteY0" fmla="*/ 248603 h 851042"/>
                    <a:gd name="connsiteX1" fmla="*/ 178165 w 795759"/>
                    <a:gd name="connsiteY1" fmla="*/ 182625 h 851042"/>
                    <a:gd name="connsiteX2" fmla="*/ 762820 w 795759"/>
                    <a:gd name="connsiteY2" fmla="*/ 340 h 851042"/>
                    <a:gd name="connsiteX3" fmla="*/ 794387 w 795759"/>
                    <a:gd name="connsiteY3" fmla="*/ 28395 h 851042"/>
                    <a:gd name="connsiteX4" fmla="*/ 643252 w 795759"/>
                    <a:gd name="connsiteY4" fmla="*/ 626229 h 851042"/>
                    <a:gd name="connsiteX5" fmla="*/ 604981 w 795759"/>
                    <a:gd name="connsiteY5" fmla="*/ 662708 h 851042"/>
                    <a:gd name="connsiteX6" fmla="*/ 37635 w 795759"/>
                    <a:gd name="connsiteY6" fmla="*/ 845644 h 851042"/>
                    <a:gd name="connsiteX7" fmla="*/ 1806 w 795759"/>
                    <a:gd name="connsiteY7" fmla="*/ 813778 h 851042"/>
                    <a:gd name="connsiteX8" fmla="*/ 122788 w 795759"/>
                    <a:gd name="connsiteY8" fmla="*/ 248603 h 851042"/>
                    <a:gd name="connsiteX0" fmla="*/ 122788 w 794931"/>
                    <a:gd name="connsiteY0" fmla="*/ 248768 h 851207"/>
                    <a:gd name="connsiteX1" fmla="*/ 178165 w 794931"/>
                    <a:gd name="connsiteY1" fmla="*/ 182790 h 851207"/>
                    <a:gd name="connsiteX2" fmla="*/ 762820 w 794931"/>
                    <a:gd name="connsiteY2" fmla="*/ 505 h 851207"/>
                    <a:gd name="connsiteX3" fmla="*/ 794387 w 794931"/>
                    <a:gd name="connsiteY3" fmla="*/ 28560 h 851207"/>
                    <a:gd name="connsiteX4" fmla="*/ 643252 w 794931"/>
                    <a:gd name="connsiteY4" fmla="*/ 626394 h 851207"/>
                    <a:gd name="connsiteX5" fmla="*/ 604981 w 794931"/>
                    <a:gd name="connsiteY5" fmla="*/ 662873 h 851207"/>
                    <a:gd name="connsiteX6" fmla="*/ 37635 w 794931"/>
                    <a:gd name="connsiteY6" fmla="*/ 845809 h 851207"/>
                    <a:gd name="connsiteX7" fmla="*/ 1806 w 794931"/>
                    <a:gd name="connsiteY7" fmla="*/ 813943 h 851207"/>
                    <a:gd name="connsiteX8" fmla="*/ 122788 w 794931"/>
                    <a:gd name="connsiteY8" fmla="*/ 248768 h 851207"/>
                    <a:gd name="connsiteX0" fmla="*/ 122788 w 794921"/>
                    <a:gd name="connsiteY0" fmla="*/ 250609 h 853048"/>
                    <a:gd name="connsiteX1" fmla="*/ 178165 w 794921"/>
                    <a:gd name="connsiteY1" fmla="*/ 184631 h 853048"/>
                    <a:gd name="connsiteX2" fmla="*/ 762820 w 794921"/>
                    <a:gd name="connsiteY2" fmla="*/ 2346 h 853048"/>
                    <a:gd name="connsiteX3" fmla="*/ 794387 w 794921"/>
                    <a:gd name="connsiteY3" fmla="*/ 30401 h 853048"/>
                    <a:gd name="connsiteX4" fmla="*/ 643252 w 794921"/>
                    <a:gd name="connsiteY4" fmla="*/ 628235 h 853048"/>
                    <a:gd name="connsiteX5" fmla="*/ 604981 w 794921"/>
                    <a:gd name="connsiteY5" fmla="*/ 664714 h 853048"/>
                    <a:gd name="connsiteX6" fmla="*/ 37635 w 794921"/>
                    <a:gd name="connsiteY6" fmla="*/ 847650 h 853048"/>
                    <a:gd name="connsiteX7" fmla="*/ 1806 w 794921"/>
                    <a:gd name="connsiteY7" fmla="*/ 815784 h 853048"/>
                    <a:gd name="connsiteX8" fmla="*/ 122788 w 794921"/>
                    <a:gd name="connsiteY8" fmla="*/ 250609 h 853048"/>
                    <a:gd name="connsiteX0" fmla="*/ 121688 w 793821"/>
                    <a:gd name="connsiteY0" fmla="*/ 250609 h 867730"/>
                    <a:gd name="connsiteX1" fmla="*/ 177065 w 793821"/>
                    <a:gd name="connsiteY1" fmla="*/ 184631 h 867730"/>
                    <a:gd name="connsiteX2" fmla="*/ 761720 w 793821"/>
                    <a:gd name="connsiteY2" fmla="*/ 2346 h 867730"/>
                    <a:gd name="connsiteX3" fmla="*/ 793287 w 793821"/>
                    <a:gd name="connsiteY3" fmla="*/ 30401 h 867730"/>
                    <a:gd name="connsiteX4" fmla="*/ 642152 w 793821"/>
                    <a:gd name="connsiteY4" fmla="*/ 628235 h 867730"/>
                    <a:gd name="connsiteX5" fmla="*/ 603881 w 793821"/>
                    <a:gd name="connsiteY5" fmla="*/ 664714 h 867730"/>
                    <a:gd name="connsiteX6" fmla="*/ 55196 w 793821"/>
                    <a:gd name="connsiteY6" fmla="*/ 864881 h 867730"/>
                    <a:gd name="connsiteX7" fmla="*/ 706 w 793821"/>
                    <a:gd name="connsiteY7" fmla="*/ 815784 h 867730"/>
                    <a:gd name="connsiteX8" fmla="*/ 121688 w 793821"/>
                    <a:gd name="connsiteY8" fmla="*/ 250609 h 867730"/>
                    <a:gd name="connsiteX0" fmla="*/ 123092 w 795225"/>
                    <a:gd name="connsiteY0" fmla="*/ 250609 h 871061"/>
                    <a:gd name="connsiteX1" fmla="*/ 178469 w 795225"/>
                    <a:gd name="connsiteY1" fmla="*/ 184631 h 871061"/>
                    <a:gd name="connsiteX2" fmla="*/ 763124 w 795225"/>
                    <a:gd name="connsiteY2" fmla="*/ 2346 h 871061"/>
                    <a:gd name="connsiteX3" fmla="*/ 794691 w 795225"/>
                    <a:gd name="connsiteY3" fmla="*/ 30401 h 871061"/>
                    <a:gd name="connsiteX4" fmla="*/ 643556 w 795225"/>
                    <a:gd name="connsiteY4" fmla="*/ 628235 h 871061"/>
                    <a:gd name="connsiteX5" fmla="*/ 605285 w 795225"/>
                    <a:gd name="connsiteY5" fmla="*/ 664714 h 871061"/>
                    <a:gd name="connsiteX6" fmla="*/ 56600 w 795225"/>
                    <a:gd name="connsiteY6" fmla="*/ 864881 h 871061"/>
                    <a:gd name="connsiteX7" fmla="*/ 671 w 795225"/>
                    <a:gd name="connsiteY7" fmla="*/ 836062 h 871061"/>
                    <a:gd name="connsiteX8" fmla="*/ 123092 w 795225"/>
                    <a:gd name="connsiteY8" fmla="*/ 250609 h 871061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517"/>
                    <a:gd name="connsiteY0" fmla="*/ 245220 h 872424"/>
                    <a:gd name="connsiteX1" fmla="*/ 173321 w 796517"/>
                    <a:gd name="connsiteY1" fmla="*/ 195213 h 872424"/>
                    <a:gd name="connsiteX2" fmla="*/ 764259 w 796517"/>
                    <a:gd name="connsiteY2" fmla="*/ 1443 h 872424"/>
                    <a:gd name="connsiteX3" fmla="*/ 795826 w 796517"/>
                    <a:gd name="connsiteY3" fmla="*/ 29498 h 872424"/>
                    <a:gd name="connsiteX4" fmla="*/ 644691 w 796517"/>
                    <a:gd name="connsiteY4" fmla="*/ 627332 h 872424"/>
                    <a:gd name="connsiteX5" fmla="*/ 606420 w 796517"/>
                    <a:gd name="connsiteY5" fmla="*/ 663811 h 872424"/>
                    <a:gd name="connsiteX6" fmla="*/ 37635 w 796517"/>
                    <a:gd name="connsiteY6" fmla="*/ 867026 h 872424"/>
                    <a:gd name="connsiteX7" fmla="*/ 1806 w 796517"/>
                    <a:gd name="connsiteY7" fmla="*/ 835159 h 872424"/>
                    <a:gd name="connsiteX8" fmla="*/ 124048 w 796517"/>
                    <a:gd name="connsiteY8" fmla="*/ 245220 h 87242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3923"/>
                    <a:gd name="connsiteY0" fmla="*/ 248400 h 875604"/>
                    <a:gd name="connsiteX1" fmla="*/ 173321 w 793923"/>
                    <a:gd name="connsiteY1" fmla="*/ 198393 h 875604"/>
                    <a:gd name="connsiteX2" fmla="*/ 764259 w 793923"/>
                    <a:gd name="connsiteY2" fmla="*/ 4623 h 875604"/>
                    <a:gd name="connsiteX3" fmla="*/ 793494 w 793923"/>
                    <a:gd name="connsiteY3" fmla="*/ 30525 h 875604"/>
                    <a:gd name="connsiteX4" fmla="*/ 644691 w 793923"/>
                    <a:gd name="connsiteY4" fmla="*/ 630512 h 875604"/>
                    <a:gd name="connsiteX5" fmla="*/ 606420 w 793923"/>
                    <a:gd name="connsiteY5" fmla="*/ 666991 h 875604"/>
                    <a:gd name="connsiteX6" fmla="*/ 37635 w 793923"/>
                    <a:gd name="connsiteY6" fmla="*/ 870206 h 875604"/>
                    <a:gd name="connsiteX7" fmla="*/ 1806 w 793923"/>
                    <a:gd name="connsiteY7" fmla="*/ 838339 h 875604"/>
                    <a:gd name="connsiteX8" fmla="*/ 124048 w 793923"/>
                    <a:gd name="connsiteY8" fmla="*/ 248400 h 875604"/>
                    <a:gd name="connsiteX0" fmla="*/ 124048 w 794184"/>
                    <a:gd name="connsiteY0" fmla="*/ 248479 h 875683"/>
                    <a:gd name="connsiteX1" fmla="*/ 173321 w 794184"/>
                    <a:gd name="connsiteY1" fmla="*/ 198472 h 875683"/>
                    <a:gd name="connsiteX2" fmla="*/ 764259 w 794184"/>
                    <a:gd name="connsiteY2" fmla="*/ 4702 h 875683"/>
                    <a:gd name="connsiteX3" fmla="*/ 793494 w 794184"/>
                    <a:gd name="connsiteY3" fmla="*/ 30604 h 875683"/>
                    <a:gd name="connsiteX4" fmla="*/ 644691 w 794184"/>
                    <a:gd name="connsiteY4" fmla="*/ 630591 h 875683"/>
                    <a:gd name="connsiteX5" fmla="*/ 606420 w 794184"/>
                    <a:gd name="connsiteY5" fmla="*/ 667070 h 875683"/>
                    <a:gd name="connsiteX6" fmla="*/ 37635 w 794184"/>
                    <a:gd name="connsiteY6" fmla="*/ 870285 h 875683"/>
                    <a:gd name="connsiteX7" fmla="*/ 1806 w 794184"/>
                    <a:gd name="connsiteY7" fmla="*/ 838418 h 875683"/>
                    <a:gd name="connsiteX8" fmla="*/ 124048 w 794184"/>
                    <a:gd name="connsiteY8" fmla="*/ 248479 h 875683"/>
                    <a:gd name="connsiteX0" fmla="*/ 124048 w 797698"/>
                    <a:gd name="connsiteY0" fmla="*/ 250607 h 877811"/>
                    <a:gd name="connsiteX1" fmla="*/ 173321 w 797698"/>
                    <a:gd name="connsiteY1" fmla="*/ 200600 h 877811"/>
                    <a:gd name="connsiteX2" fmla="*/ 764259 w 797698"/>
                    <a:gd name="connsiteY2" fmla="*/ 6830 h 877811"/>
                    <a:gd name="connsiteX3" fmla="*/ 793494 w 797698"/>
                    <a:gd name="connsiteY3" fmla="*/ 32732 h 877811"/>
                    <a:gd name="connsiteX4" fmla="*/ 644691 w 797698"/>
                    <a:gd name="connsiteY4" fmla="*/ 632719 h 877811"/>
                    <a:gd name="connsiteX5" fmla="*/ 606420 w 797698"/>
                    <a:gd name="connsiteY5" fmla="*/ 669198 h 877811"/>
                    <a:gd name="connsiteX6" fmla="*/ 37635 w 797698"/>
                    <a:gd name="connsiteY6" fmla="*/ 872413 h 877811"/>
                    <a:gd name="connsiteX7" fmla="*/ 1806 w 797698"/>
                    <a:gd name="connsiteY7" fmla="*/ 840546 h 877811"/>
                    <a:gd name="connsiteX8" fmla="*/ 124048 w 797698"/>
                    <a:gd name="connsiteY8" fmla="*/ 250607 h 877811"/>
                    <a:gd name="connsiteX0" fmla="*/ 124048 w 794940"/>
                    <a:gd name="connsiteY0" fmla="*/ 249962 h 877166"/>
                    <a:gd name="connsiteX1" fmla="*/ 173321 w 794940"/>
                    <a:gd name="connsiteY1" fmla="*/ 199955 h 877166"/>
                    <a:gd name="connsiteX2" fmla="*/ 764259 w 794940"/>
                    <a:gd name="connsiteY2" fmla="*/ 6185 h 877166"/>
                    <a:gd name="connsiteX3" fmla="*/ 793494 w 794940"/>
                    <a:gd name="connsiteY3" fmla="*/ 32087 h 877166"/>
                    <a:gd name="connsiteX4" fmla="*/ 644691 w 794940"/>
                    <a:gd name="connsiteY4" fmla="*/ 632074 h 877166"/>
                    <a:gd name="connsiteX5" fmla="*/ 606420 w 794940"/>
                    <a:gd name="connsiteY5" fmla="*/ 668553 h 877166"/>
                    <a:gd name="connsiteX6" fmla="*/ 37635 w 794940"/>
                    <a:gd name="connsiteY6" fmla="*/ 871768 h 877166"/>
                    <a:gd name="connsiteX7" fmla="*/ 1806 w 794940"/>
                    <a:gd name="connsiteY7" fmla="*/ 839901 h 877166"/>
                    <a:gd name="connsiteX8" fmla="*/ 124048 w 794940"/>
                    <a:gd name="connsiteY8" fmla="*/ 249962 h 877166"/>
                    <a:gd name="connsiteX0" fmla="*/ 124048 w 796860"/>
                    <a:gd name="connsiteY0" fmla="*/ 248978 h 876182"/>
                    <a:gd name="connsiteX1" fmla="*/ 173321 w 796860"/>
                    <a:gd name="connsiteY1" fmla="*/ 198971 h 876182"/>
                    <a:gd name="connsiteX2" fmla="*/ 764259 w 796860"/>
                    <a:gd name="connsiteY2" fmla="*/ 5201 h 876182"/>
                    <a:gd name="connsiteX3" fmla="*/ 793494 w 796860"/>
                    <a:gd name="connsiteY3" fmla="*/ 31103 h 876182"/>
                    <a:gd name="connsiteX4" fmla="*/ 644691 w 796860"/>
                    <a:gd name="connsiteY4" fmla="*/ 631090 h 876182"/>
                    <a:gd name="connsiteX5" fmla="*/ 606420 w 796860"/>
                    <a:gd name="connsiteY5" fmla="*/ 667569 h 876182"/>
                    <a:gd name="connsiteX6" fmla="*/ 37635 w 796860"/>
                    <a:gd name="connsiteY6" fmla="*/ 870784 h 876182"/>
                    <a:gd name="connsiteX7" fmla="*/ 1806 w 796860"/>
                    <a:gd name="connsiteY7" fmla="*/ 838917 h 876182"/>
                    <a:gd name="connsiteX8" fmla="*/ 124048 w 796860"/>
                    <a:gd name="connsiteY8" fmla="*/ 248978 h 876182"/>
                    <a:gd name="connsiteX0" fmla="*/ 124048 w 795082"/>
                    <a:gd name="connsiteY0" fmla="*/ 248097 h 875301"/>
                    <a:gd name="connsiteX1" fmla="*/ 173321 w 795082"/>
                    <a:gd name="connsiteY1" fmla="*/ 198090 h 875301"/>
                    <a:gd name="connsiteX2" fmla="*/ 764259 w 795082"/>
                    <a:gd name="connsiteY2" fmla="*/ 4320 h 875301"/>
                    <a:gd name="connsiteX3" fmla="*/ 793494 w 795082"/>
                    <a:gd name="connsiteY3" fmla="*/ 30222 h 875301"/>
                    <a:gd name="connsiteX4" fmla="*/ 644691 w 795082"/>
                    <a:gd name="connsiteY4" fmla="*/ 630209 h 875301"/>
                    <a:gd name="connsiteX5" fmla="*/ 606420 w 795082"/>
                    <a:gd name="connsiteY5" fmla="*/ 666688 h 875301"/>
                    <a:gd name="connsiteX6" fmla="*/ 37635 w 795082"/>
                    <a:gd name="connsiteY6" fmla="*/ 869903 h 875301"/>
                    <a:gd name="connsiteX7" fmla="*/ 1806 w 795082"/>
                    <a:gd name="connsiteY7" fmla="*/ 838036 h 875301"/>
                    <a:gd name="connsiteX8" fmla="*/ 124048 w 795082"/>
                    <a:gd name="connsiteY8" fmla="*/ 248097 h 875301"/>
                    <a:gd name="connsiteX0" fmla="*/ 124048 w 793494"/>
                    <a:gd name="connsiteY0" fmla="*/ 247108 h 874312"/>
                    <a:gd name="connsiteX1" fmla="*/ 173321 w 793494"/>
                    <a:gd name="connsiteY1" fmla="*/ 197101 h 874312"/>
                    <a:gd name="connsiteX2" fmla="*/ 764259 w 793494"/>
                    <a:gd name="connsiteY2" fmla="*/ 3331 h 874312"/>
                    <a:gd name="connsiteX3" fmla="*/ 793494 w 793494"/>
                    <a:gd name="connsiteY3" fmla="*/ 29233 h 874312"/>
                    <a:gd name="connsiteX4" fmla="*/ 644691 w 793494"/>
                    <a:gd name="connsiteY4" fmla="*/ 629220 h 874312"/>
                    <a:gd name="connsiteX5" fmla="*/ 606420 w 793494"/>
                    <a:gd name="connsiteY5" fmla="*/ 665699 h 874312"/>
                    <a:gd name="connsiteX6" fmla="*/ 37635 w 793494"/>
                    <a:gd name="connsiteY6" fmla="*/ 868914 h 874312"/>
                    <a:gd name="connsiteX7" fmla="*/ 1806 w 793494"/>
                    <a:gd name="connsiteY7" fmla="*/ 837047 h 874312"/>
                    <a:gd name="connsiteX8" fmla="*/ 124048 w 793494"/>
                    <a:gd name="connsiteY8" fmla="*/ 247108 h 874312"/>
                    <a:gd name="connsiteX0" fmla="*/ 124048 w 793494"/>
                    <a:gd name="connsiteY0" fmla="*/ 248036 h 875240"/>
                    <a:gd name="connsiteX1" fmla="*/ 173321 w 793494"/>
                    <a:gd name="connsiteY1" fmla="*/ 198029 h 875240"/>
                    <a:gd name="connsiteX2" fmla="*/ 764259 w 793494"/>
                    <a:gd name="connsiteY2" fmla="*/ 4259 h 875240"/>
                    <a:gd name="connsiteX3" fmla="*/ 793494 w 793494"/>
                    <a:gd name="connsiteY3" fmla="*/ 30161 h 875240"/>
                    <a:gd name="connsiteX4" fmla="*/ 644691 w 793494"/>
                    <a:gd name="connsiteY4" fmla="*/ 630148 h 875240"/>
                    <a:gd name="connsiteX5" fmla="*/ 606420 w 793494"/>
                    <a:gd name="connsiteY5" fmla="*/ 666627 h 875240"/>
                    <a:gd name="connsiteX6" fmla="*/ 37635 w 793494"/>
                    <a:gd name="connsiteY6" fmla="*/ 869842 h 875240"/>
                    <a:gd name="connsiteX7" fmla="*/ 1806 w 793494"/>
                    <a:gd name="connsiteY7" fmla="*/ 837975 h 875240"/>
                    <a:gd name="connsiteX8" fmla="*/ 124048 w 793494"/>
                    <a:gd name="connsiteY8" fmla="*/ 248036 h 875240"/>
                    <a:gd name="connsiteX0" fmla="*/ 124048 w 789365"/>
                    <a:gd name="connsiteY0" fmla="*/ 246759 h 873963"/>
                    <a:gd name="connsiteX1" fmla="*/ 173321 w 789365"/>
                    <a:gd name="connsiteY1" fmla="*/ 196752 h 873963"/>
                    <a:gd name="connsiteX2" fmla="*/ 764259 w 789365"/>
                    <a:gd name="connsiteY2" fmla="*/ 2982 h 873963"/>
                    <a:gd name="connsiteX3" fmla="*/ 789365 w 789365"/>
                    <a:gd name="connsiteY3" fmla="*/ 38036 h 873963"/>
                    <a:gd name="connsiteX4" fmla="*/ 644691 w 789365"/>
                    <a:gd name="connsiteY4" fmla="*/ 628871 h 873963"/>
                    <a:gd name="connsiteX5" fmla="*/ 606420 w 789365"/>
                    <a:gd name="connsiteY5" fmla="*/ 665350 h 873963"/>
                    <a:gd name="connsiteX6" fmla="*/ 37635 w 789365"/>
                    <a:gd name="connsiteY6" fmla="*/ 868565 h 873963"/>
                    <a:gd name="connsiteX7" fmla="*/ 1806 w 789365"/>
                    <a:gd name="connsiteY7" fmla="*/ 836698 h 873963"/>
                    <a:gd name="connsiteX8" fmla="*/ 124048 w 789365"/>
                    <a:gd name="connsiteY8" fmla="*/ 246759 h 873963"/>
                    <a:gd name="connsiteX0" fmla="*/ 124048 w 791438"/>
                    <a:gd name="connsiteY0" fmla="*/ 247887 h 875091"/>
                    <a:gd name="connsiteX1" fmla="*/ 173321 w 791438"/>
                    <a:gd name="connsiteY1" fmla="*/ 197880 h 875091"/>
                    <a:gd name="connsiteX2" fmla="*/ 764259 w 791438"/>
                    <a:gd name="connsiteY2" fmla="*/ 4110 h 875091"/>
                    <a:gd name="connsiteX3" fmla="*/ 789365 w 791438"/>
                    <a:gd name="connsiteY3" fmla="*/ 39164 h 875091"/>
                    <a:gd name="connsiteX4" fmla="*/ 644691 w 791438"/>
                    <a:gd name="connsiteY4" fmla="*/ 629999 h 875091"/>
                    <a:gd name="connsiteX5" fmla="*/ 606420 w 791438"/>
                    <a:gd name="connsiteY5" fmla="*/ 666478 h 875091"/>
                    <a:gd name="connsiteX6" fmla="*/ 37635 w 791438"/>
                    <a:gd name="connsiteY6" fmla="*/ 869693 h 875091"/>
                    <a:gd name="connsiteX7" fmla="*/ 1806 w 791438"/>
                    <a:gd name="connsiteY7" fmla="*/ 837826 h 875091"/>
                    <a:gd name="connsiteX8" fmla="*/ 124048 w 791438"/>
                    <a:gd name="connsiteY8" fmla="*/ 247887 h 875091"/>
                    <a:gd name="connsiteX0" fmla="*/ 124048 w 790253"/>
                    <a:gd name="connsiteY0" fmla="*/ 245693 h 872897"/>
                    <a:gd name="connsiteX1" fmla="*/ 173321 w 790253"/>
                    <a:gd name="connsiteY1" fmla="*/ 195686 h 872897"/>
                    <a:gd name="connsiteX2" fmla="*/ 753132 w 790253"/>
                    <a:gd name="connsiteY2" fmla="*/ 4606 h 872897"/>
                    <a:gd name="connsiteX3" fmla="*/ 789365 w 790253"/>
                    <a:gd name="connsiteY3" fmla="*/ 36970 h 872897"/>
                    <a:gd name="connsiteX4" fmla="*/ 644691 w 790253"/>
                    <a:gd name="connsiteY4" fmla="*/ 627805 h 872897"/>
                    <a:gd name="connsiteX5" fmla="*/ 606420 w 790253"/>
                    <a:gd name="connsiteY5" fmla="*/ 664284 h 872897"/>
                    <a:gd name="connsiteX6" fmla="*/ 37635 w 790253"/>
                    <a:gd name="connsiteY6" fmla="*/ 867499 h 872897"/>
                    <a:gd name="connsiteX7" fmla="*/ 1806 w 790253"/>
                    <a:gd name="connsiteY7" fmla="*/ 835632 h 872897"/>
                    <a:gd name="connsiteX8" fmla="*/ 124048 w 790253"/>
                    <a:gd name="connsiteY8" fmla="*/ 245693 h 872897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2883 w 790424"/>
                    <a:gd name="connsiteY0" fmla="*/ 245927 h 859457"/>
                    <a:gd name="connsiteX1" fmla="*/ 172156 w 790424"/>
                    <a:gd name="connsiteY1" fmla="*/ 195920 h 859457"/>
                    <a:gd name="connsiteX2" fmla="*/ 751967 w 790424"/>
                    <a:gd name="connsiteY2" fmla="*/ 4840 h 859457"/>
                    <a:gd name="connsiteX3" fmla="*/ 788200 w 790424"/>
                    <a:gd name="connsiteY3" fmla="*/ 37204 h 859457"/>
                    <a:gd name="connsiteX4" fmla="*/ 643526 w 790424"/>
                    <a:gd name="connsiteY4" fmla="*/ 628039 h 859457"/>
                    <a:gd name="connsiteX5" fmla="*/ 605255 w 790424"/>
                    <a:gd name="connsiteY5" fmla="*/ 664518 h 859457"/>
                    <a:gd name="connsiteX6" fmla="*/ 58009 w 790424"/>
                    <a:gd name="connsiteY6" fmla="*/ 844406 h 859457"/>
                    <a:gd name="connsiteX7" fmla="*/ 641 w 790424"/>
                    <a:gd name="connsiteY7" fmla="*/ 835866 h 859457"/>
                    <a:gd name="connsiteX8" fmla="*/ 122883 w 790424"/>
                    <a:gd name="connsiteY8" fmla="*/ 245927 h 859457"/>
                    <a:gd name="connsiteX0" fmla="*/ 122633 w 790174"/>
                    <a:gd name="connsiteY0" fmla="*/ 245927 h 852924"/>
                    <a:gd name="connsiteX1" fmla="*/ 171906 w 790174"/>
                    <a:gd name="connsiteY1" fmla="*/ 195920 h 852924"/>
                    <a:gd name="connsiteX2" fmla="*/ 751717 w 790174"/>
                    <a:gd name="connsiteY2" fmla="*/ 4840 h 852924"/>
                    <a:gd name="connsiteX3" fmla="*/ 787950 w 790174"/>
                    <a:gd name="connsiteY3" fmla="*/ 37204 h 852924"/>
                    <a:gd name="connsiteX4" fmla="*/ 643276 w 790174"/>
                    <a:gd name="connsiteY4" fmla="*/ 628039 h 852924"/>
                    <a:gd name="connsiteX5" fmla="*/ 605005 w 790174"/>
                    <a:gd name="connsiteY5" fmla="*/ 664518 h 852924"/>
                    <a:gd name="connsiteX6" fmla="*/ 77144 w 790174"/>
                    <a:gd name="connsiteY6" fmla="*/ 823412 h 852924"/>
                    <a:gd name="connsiteX7" fmla="*/ 391 w 790174"/>
                    <a:gd name="connsiteY7" fmla="*/ 835866 h 852924"/>
                    <a:gd name="connsiteX8" fmla="*/ 122633 w 790174"/>
                    <a:gd name="connsiteY8" fmla="*/ 245927 h 852924"/>
                    <a:gd name="connsiteX0" fmla="*/ 122633 w 772384"/>
                    <a:gd name="connsiteY0" fmla="*/ 242770 h 849767"/>
                    <a:gd name="connsiteX1" fmla="*/ 171906 w 772384"/>
                    <a:gd name="connsiteY1" fmla="*/ 192763 h 849767"/>
                    <a:gd name="connsiteX2" fmla="*/ 751717 w 772384"/>
                    <a:gd name="connsiteY2" fmla="*/ 1683 h 849767"/>
                    <a:gd name="connsiteX3" fmla="*/ 753488 w 772384"/>
                    <a:gd name="connsiteY3" fmla="*/ 71371 h 849767"/>
                    <a:gd name="connsiteX4" fmla="*/ 643276 w 772384"/>
                    <a:gd name="connsiteY4" fmla="*/ 624882 h 849767"/>
                    <a:gd name="connsiteX5" fmla="*/ 605005 w 772384"/>
                    <a:gd name="connsiteY5" fmla="*/ 661361 h 849767"/>
                    <a:gd name="connsiteX6" fmla="*/ 77144 w 772384"/>
                    <a:gd name="connsiteY6" fmla="*/ 820255 h 849767"/>
                    <a:gd name="connsiteX7" fmla="*/ 391 w 772384"/>
                    <a:gd name="connsiteY7" fmla="*/ 832709 h 849767"/>
                    <a:gd name="connsiteX8" fmla="*/ 122633 w 772384"/>
                    <a:gd name="connsiteY8" fmla="*/ 242770 h 849767"/>
                    <a:gd name="connsiteX0" fmla="*/ 122741 w 772492"/>
                    <a:gd name="connsiteY0" fmla="*/ 242770 h 852917"/>
                    <a:gd name="connsiteX1" fmla="*/ 172014 w 772492"/>
                    <a:gd name="connsiteY1" fmla="*/ 192763 h 852917"/>
                    <a:gd name="connsiteX2" fmla="*/ 751825 w 772492"/>
                    <a:gd name="connsiteY2" fmla="*/ 1683 h 852917"/>
                    <a:gd name="connsiteX3" fmla="*/ 753596 w 772492"/>
                    <a:gd name="connsiteY3" fmla="*/ 71371 h 852917"/>
                    <a:gd name="connsiteX4" fmla="*/ 643384 w 772492"/>
                    <a:gd name="connsiteY4" fmla="*/ 624882 h 852917"/>
                    <a:gd name="connsiteX5" fmla="*/ 605113 w 772492"/>
                    <a:gd name="connsiteY5" fmla="*/ 661361 h 852917"/>
                    <a:gd name="connsiteX6" fmla="*/ 66482 w 772492"/>
                    <a:gd name="connsiteY6" fmla="*/ 831918 h 852917"/>
                    <a:gd name="connsiteX7" fmla="*/ 499 w 772492"/>
                    <a:gd name="connsiteY7" fmla="*/ 832709 h 852917"/>
                    <a:gd name="connsiteX8" fmla="*/ 122741 w 772492"/>
                    <a:gd name="connsiteY8" fmla="*/ 242770 h 852917"/>
                    <a:gd name="connsiteX0" fmla="*/ 104002 w 753753"/>
                    <a:gd name="connsiteY0" fmla="*/ 242770 h 839381"/>
                    <a:gd name="connsiteX1" fmla="*/ 153275 w 753753"/>
                    <a:gd name="connsiteY1" fmla="*/ 192763 h 839381"/>
                    <a:gd name="connsiteX2" fmla="*/ 733086 w 753753"/>
                    <a:gd name="connsiteY2" fmla="*/ 1683 h 839381"/>
                    <a:gd name="connsiteX3" fmla="*/ 734857 w 753753"/>
                    <a:gd name="connsiteY3" fmla="*/ 71371 h 839381"/>
                    <a:gd name="connsiteX4" fmla="*/ 624645 w 753753"/>
                    <a:gd name="connsiteY4" fmla="*/ 624882 h 839381"/>
                    <a:gd name="connsiteX5" fmla="*/ 586374 w 753753"/>
                    <a:gd name="connsiteY5" fmla="*/ 661361 h 839381"/>
                    <a:gd name="connsiteX6" fmla="*/ 47743 w 753753"/>
                    <a:gd name="connsiteY6" fmla="*/ 831918 h 839381"/>
                    <a:gd name="connsiteX7" fmla="*/ 965 w 753753"/>
                    <a:gd name="connsiteY7" fmla="*/ 807228 h 839381"/>
                    <a:gd name="connsiteX8" fmla="*/ 104002 w 753753"/>
                    <a:gd name="connsiteY8" fmla="*/ 242770 h 839381"/>
                    <a:gd name="connsiteX0" fmla="*/ 104002 w 739271"/>
                    <a:gd name="connsiteY0" fmla="*/ 224656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104002 w 739271"/>
                    <a:gd name="connsiteY8" fmla="*/ 224656 h 821267"/>
                    <a:gd name="connsiteX0" fmla="*/ 86950 w 739271"/>
                    <a:gd name="connsiteY0" fmla="*/ 247803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0531 w 739271"/>
                    <a:gd name="connsiteY1" fmla="*/ 193132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8332 w 737730"/>
                    <a:gd name="connsiteY0" fmla="*/ 233807 h 817611"/>
                    <a:gd name="connsiteX1" fmla="*/ 147605 w 737730"/>
                    <a:gd name="connsiteY1" fmla="*/ 183801 h 817611"/>
                    <a:gd name="connsiteX2" fmla="*/ 705341 w 737730"/>
                    <a:gd name="connsiteY2" fmla="*/ 2588 h 817611"/>
                    <a:gd name="connsiteX3" fmla="*/ 733316 w 737730"/>
                    <a:gd name="connsiteY3" fmla="*/ 53257 h 817611"/>
                    <a:gd name="connsiteX4" fmla="*/ 626876 w 737730"/>
                    <a:gd name="connsiteY4" fmla="*/ 588643 h 817611"/>
                    <a:gd name="connsiteX5" fmla="*/ 573706 w 737730"/>
                    <a:gd name="connsiteY5" fmla="*/ 645937 h 817611"/>
                    <a:gd name="connsiteX6" fmla="*/ 46202 w 737730"/>
                    <a:gd name="connsiteY6" fmla="*/ 813804 h 817611"/>
                    <a:gd name="connsiteX7" fmla="*/ 1042 w 737730"/>
                    <a:gd name="connsiteY7" fmla="*/ 773321 h 817611"/>
                    <a:gd name="connsiteX8" fmla="*/ 98332 w 737730"/>
                    <a:gd name="connsiteY8" fmla="*/ 233807 h 817611"/>
                    <a:gd name="connsiteX0" fmla="*/ 98171 w 737569"/>
                    <a:gd name="connsiteY0" fmla="*/ 233807 h 819939"/>
                    <a:gd name="connsiteX1" fmla="*/ 147444 w 737569"/>
                    <a:gd name="connsiteY1" fmla="*/ 183801 h 819939"/>
                    <a:gd name="connsiteX2" fmla="*/ 705180 w 737569"/>
                    <a:gd name="connsiteY2" fmla="*/ 2588 h 819939"/>
                    <a:gd name="connsiteX3" fmla="*/ 733155 w 737569"/>
                    <a:gd name="connsiteY3" fmla="*/ 53257 h 819939"/>
                    <a:gd name="connsiteX4" fmla="*/ 626715 w 737569"/>
                    <a:gd name="connsiteY4" fmla="*/ 588643 h 819939"/>
                    <a:gd name="connsiteX5" fmla="*/ 573545 w 737569"/>
                    <a:gd name="connsiteY5" fmla="*/ 645937 h 819939"/>
                    <a:gd name="connsiteX6" fmla="*/ 46041 w 737569"/>
                    <a:gd name="connsiteY6" fmla="*/ 813804 h 819939"/>
                    <a:gd name="connsiteX7" fmla="*/ 881 w 737569"/>
                    <a:gd name="connsiteY7" fmla="*/ 773321 h 819939"/>
                    <a:gd name="connsiteX8" fmla="*/ 98171 w 737569"/>
                    <a:gd name="connsiteY8" fmla="*/ 233807 h 819939"/>
                    <a:gd name="connsiteX0" fmla="*/ 98562 w 737960"/>
                    <a:gd name="connsiteY0" fmla="*/ 233807 h 821055"/>
                    <a:gd name="connsiteX1" fmla="*/ 147835 w 737960"/>
                    <a:gd name="connsiteY1" fmla="*/ 183801 h 821055"/>
                    <a:gd name="connsiteX2" fmla="*/ 705571 w 737960"/>
                    <a:gd name="connsiteY2" fmla="*/ 2588 h 821055"/>
                    <a:gd name="connsiteX3" fmla="*/ 733546 w 737960"/>
                    <a:gd name="connsiteY3" fmla="*/ 53257 h 821055"/>
                    <a:gd name="connsiteX4" fmla="*/ 627106 w 737960"/>
                    <a:gd name="connsiteY4" fmla="*/ 588643 h 821055"/>
                    <a:gd name="connsiteX5" fmla="*/ 573936 w 737960"/>
                    <a:gd name="connsiteY5" fmla="*/ 645937 h 821055"/>
                    <a:gd name="connsiteX6" fmla="*/ 46432 w 737960"/>
                    <a:gd name="connsiteY6" fmla="*/ 813804 h 821055"/>
                    <a:gd name="connsiteX7" fmla="*/ 1272 w 737960"/>
                    <a:gd name="connsiteY7" fmla="*/ 773321 h 821055"/>
                    <a:gd name="connsiteX8" fmla="*/ 98562 w 737960"/>
                    <a:gd name="connsiteY8" fmla="*/ 233807 h 821055"/>
                    <a:gd name="connsiteX0" fmla="*/ 98562 w 739165"/>
                    <a:gd name="connsiteY0" fmla="*/ 234909 h 822157"/>
                    <a:gd name="connsiteX1" fmla="*/ 147835 w 739165"/>
                    <a:gd name="connsiteY1" fmla="*/ 184903 h 822157"/>
                    <a:gd name="connsiteX2" fmla="*/ 705571 w 739165"/>
                    <a:gd name="connsiteY2" fmla="*/ 3690 h 822157"/>
                    <a:gd name="connsiteX3" fmla="*/ 735342 w 739165"/>
                    <a:gd name="connsiteY3" fmla="*/ 43053 h 822157"/>
                    <a:gd name="connsiteX4" fmla="*/ 627106 w 739165"/>
                    <a:gd name="connsiteY4" fmla="*/ 589745 h 822157"/>
                    <a:gd name="connsiteX5" fmla="*/ 573936 w 739165"/>
                    <a:gd name="connsiteY5" fmla="*/ 647039 h 822157"/>
                    <a:gd name="connsiteX6" fmla="*/ 46432 w 739165"/>
                    <a:gd name="connsiteY6" fmla="*/ 814906 h 822157"/>
                    <a:gd name="connsiteX7" fmla="*/ 1272 w 739165"/>
                    <a:gd name="connsiteY7" fmla="*/ 774423 h 822157"/>
                    <a:gd name="connsiteX8" fmla="*/ 98562 w 739165"/>
                    <a:gd name="connsiteY8" fmla="*/ 234909 h 822157"/>
                    <a:gd name="connsiteX0" fmla="*/ 98562 w 736847"/>
                    <a:gd name="connsiteY0" fmla="*/ 236480 h 823728"/>
                    <a:gd name="connsiteX1" fmla="*/ 147835 w 736847"/>
                    <a:gd name="connsiteY1" fmla="*/ 186474 h 823728"/>
                    <a:gd name="connsiteX2" fmla="*/ 694265 w 736847"/>
                    <a:gd name="connsiteY2" fmla="*/ 3465 h 823728"/>
                    <a:gd name="connsiteX3" fmla="*/ 735342 w 736847"/>
                    <a:gd name="connsiteY3" fmla="*/ 44624 h 823728"/>
                    <a:gd name="connsiteX4" fmla="*/ 627106 w 736847"/>
                    <a:gd name="connsiteY4" fmla="*/ 591316 h 823728"/>
                    <a:gd name="connsiteX5" fmla="*/ 573936 w 736847"/>
                    <a:gd name="connsiteY5" fmla="*/ 648610 h 823728"/>
                    <a:gd name="connsiteX6" fmla="*/ 46432 w 736847"/>
                    <a:gd name="connsiteY6" fmla="*/ 816477 h 823728"/>
                    <a:gd name="connsiteX7" fmla="*/ 1272 w 736847"/>
                    <a:gd name="connsiteY7" fmla="*/ 775994 h 823728"/>
                    <a:gd name="connsiteX8" fmla="*/ 98562 w 736847"/>
                    <a:gd name="connsiteY8" fmla="*/ 236480 h 823728"/>
                    <a:gd name="connsiteX0" fmla="*/ 98562 w 737417"/>
                    <a:gd name="connsiteY0" fmla="*/ 236551 h 823799"/>
                    <a:gd name="connsiteX1" fmla="*/ 147835 w 737417"/>
                    <a:gd name="connsiteY1" fmla="*/ 186545 h 823799"/>
                    <a:gd name="connsiteX2" fmla="*/ 694265 w 737417"/>
                    <a:gd name="connsiteY2" fmla="*/ 3536 h 823799"/>
                    <a:gd name="connsiteX3" fmla="*/ 735342 w 737417"/>
                    <a:gd name="connsiteY3" fmla="*/ 44695 h 823799"/>
                    <a:gd name="connsiteX4" fmla="*/ 627106 w 737417"/>
                    <a:gd name="connsiteY4" fmla="*/ 591387 h 823799"/>
                    <a:gd name="connsiteX5" fmla="*/ 573936 w 737417"/>
                    <a:gd name="connsiteY5" fmla="*/ 648681 h 823799"/>
                    <a:gd name="connsiteX6" fmla="*/ 46432 w 737417"/>
                    <a:gd name="connsiteY6" fmla="*/ 816548 h 823799"/>
                    <a:gd name="connsiteX7" fmla="*/ 1272 w 737417"/>
                    <a:gd name="connsiteY7" fmla="*/ 776065 h 823799"/>
                    <a:gd name="connsiteX8" fmla="*/ 98562 w 737417"/>
                    <a:gd name="connsiteY8" fmla="*/ 236551 h 823799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7106 w 738110"/>
                    <a:gd name="connsiteY4" fmla="*/ 593880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9248 w 738796"/>
                    <a:gd name="connsiteY0" fmla="*/ 239044 h 827408"/>
                    <a:gd name="connsiteX1" fmla="*/ 148521 w 738796"/>
                    <a:gd name="connsiteY1" fmla="*/ 189038 h 827408"/>
                    <a:gd name="connsiteX2" fmla="*/ 694951 w 738796"/>
                    <a:gd name="connsiteY2" fmla="*/ 6029 h 827408"/>
                    <a:gd name="connsiteX3" fmla="*/ 736028 w 738796"/>
                    <a:gd name="connsiteY3" fmla="*/ 47188 h 827408"/>
                    <a:gd name="connsiteX4" fmla="*/ 626174 w 738796"/>
                    <a:gd name="connsiteY4" fmla="*/ 609671 h 827408"/>
                    <a:gd name="connsiteX5" fmla="*/ 585749 w 738796"/>
                    <a:gd name="connsiteY5" fmla="*/ 648484 h 827408"/>
                    <a:gd name="connsiteX6" fmla="*/ 47118 w 738796"/>
                    <a:gd name="connsiteY6" fmla="*/ 819041 h 827408"/>
                    <a:gd name="connsiteX7" fmla="*/ 1958 w 738796"/>
                    <a:gd name="connsiteY7" fmla="*/ 778558 h 827408"/>
                    <a:gd name="connsiteX8" fmla="*/ 99248 w 738796"/>
                    <a:gd name="connsiteY8" fmla="*/ 239044 h 827408"/>
                    <a:gd name="connsiteX0" fmla="*/ 99248 w 740665"/>
                    <a:gd name="connsiteY0" fmla="*/ 240101 h 828465"/>
                    <a:gd name="connsiteX1" fmla="*/ 148521 w 740665"/>
                    <a:gd name="connsiteY1" fmla="*/ 190095 h 828465"/>
                    <a:gd name="connsiteX2" fmla="*/ 694951 w 740665"/>
                    <a:gd name="connsiteY2" fmla="*/ 7086 h 828465"/>
                    <a:gd name="connsiteX3" fmla="*/ 736028 w 740665"/>
                    <a:gd name="connsiteY3" fmla="*/ 48245 h 828465"/>
                    <a:gd name="connsiteX4" fmla="*/ 626174 w 740665"/>
                    <a:gd name="connsiteY4" fmla="*/ 610728 h 828465"/>
                    <a:gd name="connsiteX5" fmla="*/ 585749 w 740665"/>
                    <a:gd name="connsiteY5" fmla="*/ 649541 h 828465"/>
                    <a:gd name="connsiteX6" fmla="*/ 47118 w 740665"/>
                    <a:gd name="connsiteY6" fmla="*/ 820098 h 828465"/>
                    <a:gd name="connsiteX7" fmla="*/ 1958 w 740665"/>
                    <a:gd name="connsiteY7" fmla="*/ 779615 h 828465"/>
                    <a:gd name="connsiteX8" fmla="*/ 99248 w 740665"/>
                    <a:gd name="connsiteY8" fmla="*/ 240101 h 828465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44368"/>
                    <a:gd name="connsiteY0" fmla="*/ 241057 h 829421"/>
                    <a:gd name="connsiteX1" fmla="*/ 148521 w 744368"/>
                    <a:gd name="connsiteY1" fmla="*/ 191051 h 829421"/>
                    <a:gd name="connsiteX2" fmla="*/ 694951 w 744368"/>
                    <a:gd name="connsiteY2" fmla="*/ 8042 h 829421"/>
                    <a:gd name="connsiteX3" fmla="*/ 742489 w 744368"/>
                    <a:gd name="connsiteY3" fmla="*/ 42203 h 829421"/>
                    <a:gd name="connsiteX4" fmla="*/ 626174 w 744368"/>
                    <a:gd name="connsiteY4" fmla="*/ 611684 h 829421"/>
                    <a:gd name="connsiteX5" fmla="*/ 585749 w 744368"/>
                    <a:gd name="connsiteY5" fmla="*/ 650497 h 829421"/>
                    <a:gd name="connsiteX6" fmla="*/ 47118 w 744368"/>
                    <a:gd name="connsiteY6" fmla="*/ 821054 h 829421"/>
                    <a:gd name="connsiteX7" fmla="*/ 1958 w 744368"/>
                    <a:gd name="connsiteY7" fmla="*/ 780571 h 829421"/>
                    <a:gd name="connsiteX8" fmla="*/ 99248 w 744368"/>
                    <a:gd name="connsiteY8" fmla="*/ 241057 h 829421"/>
                    <a:gd name="connsiteX0" fmla="*/ 99248 w 742901"/>
                    <a:gd name="connsiteY0" fmla="*/ 238824 h 827188"/>
                    <a:gd name="connsiteX1" fmla="*/ 148521 w 742901"/>
                    <a:gd name="connsiteY1" fmla="*/ 188818 h 827188"/>
                    <a:gd name="connsiteX2" fmla="*/ 694951 w 742901"/>
                    <a:gd name="connsiteY2" fmla="*/ 5809 h 827188"/>
                    <a:gd name="connsiteX3" fmla="*/ 742489 w 742901"/>
                    <a:gd name="connsiteY3" fmla="*/ 39970 h 827188"/>
                    <a:gd name="connsiteX4" fmla="*/ 626174 w 742901"/>
                    <a:gd name="connsiteY4" fmla="*/ 609451 h 827188"/>
                    <a:gd name="connsiteX5" fmla="*/ 585749 w 742901"/>
                    <a:gd name="connsiteY5" fmla="*/ 648264 h 827188"/>
                    <a:gd name="connsiteX6" fmla="*/ 47118 w 742901"/>
                    <a:gd name="connsiteY6" fmla="*/ 818821 h 827188"/>
                    <a:gd name="connsiteX7" fmla="*/ 1958 w 742901"/>
                    <a:gd name="connsiteY7" fmla="*/ 778338 h 827188"/>
                    <a:gd name="connsiteX8" fmla="*/ 99248 w 742901"/>
                    <a:gd name="connsiteY8" fmla="*/ 238824 h 827188"/>
                    <a:gd name="connsiteX0" fmla="*/ 99248 w 744506"/>
                    <a:gd name="connsiteY0" fmla="*/ 238861 h 827225"/>
                    <a:gd name="connsiteX1" fmla="*/ 148521 w 744506"/>
                    <a:gd name="connsiteY1" fmla="*/ 188855 h 827225"/>
                    <a:gd name="connsiteX2" fmla="*/ 694951 w 744506"/>
                    <a:gd name="connsiteY2" fmla="*/ 5846 h 827225"/>
                    <a:gd name="connsiteX3" fmla="*/ 742489 w 744506"/>
                    <a:gd name="connsiteY3" fmla="*/ 40007 h 827225"/>
                    <a:gd name="connsiteX4" fmla="*/ 626174 w 744506"/>
                    <a:gd name="connsiteY4" fmla="*/ 609488 h 827225"/>
                    <a:gd name="connsiteX5" fmla="*/ 585749 w 744506"/>
                    <a:gd name="connsiteY5" fmla="*/ 648301 h 827225"/>
                    <a:gd name="connsiteX6" fmla="*/ 47118 w 744506"/>
                    <a:gd name="connsiteY6" fmla="*/ 818858 h 827225"/>
                    <a:gd name="connsiteX7" fmla="*/ 1958 w 744506"/>
                    <a:gd name="connsiteY7" fmla="*/ 778375 h 827225"/>
                    <a:gd name="connsiteX8" fmla="*/ 99248 w 744506"/>
                    <a:gd name="connsiteY8" fmla="*/ 238861 h 827225"/>
                    <a:gd name="connsiteX0" fmla="*/ 99248 w 744507"/>
                    <a:gd name="connsiteY0" fmla="*/ 238861 h 827225"/>
                    <a:gd name="connsiteX1" fmla="*/ 148521 w 744507"/>
                    <a:gd name="connsiteY1" fmla="*/ 188855 h 827225"/>
                    <a:gd name="connsiteX2" fmla="*/ 694951 w 744507"/>
                    <a:gd name="connsiteY2" fmla="*/ 5846 h 827225"/>
                    <a:gd name="connsiteX3" fmla="*/ 742489 w 744507"/>
                    <a:gd name="connsiteY3" fmla="*/ 40007 h 827225"/>
                    <a:gd name="connsiteX4" fmla="*/ 626174 w 744507"/>
                    <a:gd name="connsiteY4" fmla="*/ 609488 h 827225"/>
                    <a:gd name="connsiteX5" fmla="*/ 585749 w 744507"/>
                    <a:gd name="connsiteY5" fmla="*/ 648301 h 827225"/>
                    <a:gd name="connsiteX6" fmla="*/ 47118 w 744507"/>
                    <a:gd name="connsiteY6" fmla="*/ 818858 h 827225"/>
                    <a:gd name="connsiteX7" fmla="*/ 1958 w 744507"/>
                    <a:gd name="connsiteY7" fmla="*/ 778375 h 827225"/>
                    <a:gd name="connsiteX8" fmla="*/ 99248 w 744507"/>
                    <a:gd name="connsiteY8" fmla="*/ 238861 h 827225"/>
                    <a:gd name="connsiteX0" fmla="*/ 99248 w 745020"/>
                    <a:gd name="connsiteY0" fmla="*/ 238941 h 827305"/>
                    <a:gd name="connsiteX1" fmla="*/ 148521 w 745020"/>
                    <a:gd name="connsiteY1" fmla="*/ 188935 h 827305"/>
                    <a:gd name="connsiteX2" fmla="*/ 694951 w 745020"/>
                    <a:gd name="connsiteY2" fmla="*/ 5926 h 827305"/>
                    <a:gd name="connsiteX3" fmla="*/ 742489 w 745020"/>
                    <a:gd name="connsiteY3" fmla="*/ 40087 h 827305"/>
                    <a:gd name="connsiteX4" fmla="*/ 626174 w 745020"/>
                    <a:gd name="connsiteY4" fmla="*/ 609568 h 827305"/>
                    <a:gd name="connsiteX5" fmla="*/ 585749 w 745020"/>
                    <a:gd name="connsiteY5" fmla="*/ 648381 h 827305"/>
                    <a:gd name="connsiteX6" fmla="*/ 47118 w 745020"/>
                    <a:gd name="connsiteY6" fmla="*/ 818938 h 827305"/>
                    <a:gd name="connsiteX7" fmla="*/ 1958 w 745020"/>
                    <a:gd name="connsiteY7" fmla="*/ 778455 h 827305"/>
                    <a:gd name="connsiteX8" fmla="*/ 99248 w 745020"/>
                    <a:gd name="connsiteY8" fmla="*/ 238941 h 827305"/>
                    <a:gd name="connsiteX0" fmla="*/ 99248 w 744472"/>
                    <a:gd name="connsiteY0" fmla="*/ 242847 h 831211"/>
                    <a:gd name="connsiteX1" fmla="*/ 148521 w 744472"/>
                    <a:gd name="connsiteY1" fmla="*/ 192841 h 831211"/>
                    <a:gd name="connsiteX2" fmla="*/ 694951 w 744472"/>
                    <a:gd name="connsiteY2" fmla="*/ 9832 h 831211"/>
                    <a:gd name="connsiteX3" fmla="*/ 742489 w 744472"/>
                    <a:gd name="connsiteY3" fmla="*/ 43993 h 831211"/>
                    <a:gd name="connsiteX4" fmla="*/ 626174 w 744472"/>
                    <a:gd name="connsiteY4" fmla="*/ 613474 h 831211"/>
                    <a:gd name="connsiteX5" fmla="*/ 585749 w 744472"/>
                    <a:gd name="connsiteY5" fmla="*/ 652287 h 831211"/>
                    <a:gd name="connsiteX6" fmla="*/ 47118 w 744472"/>
                    <a:gd name="connsiteY6" fmla="*/ 822844 h 831211"/>
                    <a:gd name="connsiteX7" fmla="*/ 1958 w 744472"/>
                    <a:gd name="connsiteY7" fmla="*/ 782361 h 831211"/>
                    <a:gd name="connsiteX8" fmla="*/ 99248 w 744472"/>
                    <a:gd name="connsiteY8" fmla="*/ 242847 h 831211"/>
                    <a:gd name="connsiteX0" fmla="*/ 99248 w 745295"/>
                    <a:gd name="connsiteY0" fmla="*/ 241971 h 830335"/>
                    <a:gd name="connsiteX1" fmla="*/ 148521 w 745295"/>
                    <a:gd name="connsiteY1" fmla="*/ 191965 h 830335"/>
                    <a:gd name="connsiteX2" fmla="*/ 694951 w 745295"/>
                    <a:gd name="connsiteY2" fmla="*/ 8956 h 830335"/>
                    <a:gd name="connsiteX3" fmla="*/ 742489 w 745295"/>
                    <a:gd name="connsiteY3" fmla="*/ 43117 h 830335"/>
                    <a:gd name="connsiteX4" fmla="*/ 626174 w 745295"/>
                    <a:gd name="connsiteY4" fmla="*/ 612598 h 830335"/>
                    <a:gd name="connsiteX5" fmla="*/ 585749 w 745295"/>
                    <a:gd name="connsiteY5" fmla="*/ 651411 h 830335"/>
                    <a:gd name="connsiteX6" fmla="*/ 47118 w 745295"/>
                    <a:gd name="connsiteY6" fmla="*/ 821968 h 830335"/>
                    <a:gd name="connsiteX7" fmla="*/ 1958 w 745295"/>
                    <a:gd name="connsiteY7" fmla="*/ 781485 h 830335"/>
                    <a:gd name="connsiteX8" fmla="*/ 99248 w 745295"/>
                    <a:gd name="connsiteY8" fmla="*/ 241971 h 830335"/>
                    <a:gd name="connsiteX0" fmla="*/ 99248 w 746062"/>
                    <a:gd name="connsiteY0" fmla="*/ 244753 h 833117"/>
                    <a:gd name="connsiteX1" fmla="*/ 148521 w 746062"/>
                    <a:gd name="connsiteY1" fmla="*/ 194747 h 833117"/>
                    <a:gd name="connsiteX2" fmla="*/ 694951 w 746062"/>
                    <a:gd name="connsiteY2" fmla="*/ 11738 h 833117"/>
                    <a:gd name="connsiteX3" fmla="*/ 742489 w 746062"/>
                    <a:gd name="connsiteY3" fmla="*/ 45899 h 833117"/>
                    <a:gd name="connsiteX4" fmla="*/ 626174 w 746062"/>
                    <a:gd name="connsiteY4" fmla="*/ 615380 h 833117"/>
                    <a:gd name="connsiteX5" fmla="*/ 585749 w 746062"/>
                    <a:gd name="connsiteY5" fmla="*/ 654193 h 833117"/>
                    <a:gd name="connsiteX6" fmla="*/ 47118 w 746062"/>
                    <a:gd name="connsiteY6" fmla="*/ 824750 h 833117"/>
                    <a:gd name="connsiteX7" fmla="*/ 1958 w 746062"/>
                    <a:gd name="connsiteY7" fmla="*/ 784267 h 833117"/>
                    <a:gd name="connsiteX8" fmla="*/ 99248 w 746062"/>
                    <a:gd name="connsiteY8" fmla="*/ 244753 h 833117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102354 w 748001"/>
                    <a:gd name="connsiteY6" fmla="*/ 810647 h 833166"/>
                    <a:gd name="connsiteX7" fmla="*/ 47118 w 748001"/>
                    <a:gd name="connsiteY7" fmla="*/ 824799 h 833166"/>
                    <a:gd name="connsiteX8" fmla="*/ 1958 w 748001"/>
                    <a:gd name="connsiteY8" fmla="*/ 784316 h 833166"/>
                    <a:gd name="connsiteX9" fmla="*/ 99248 w 748001"/>
                    <a:gd name="connsiteY9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102354 w 748001"/>
                    <a:gd name="connsiteY7" fmla="*/ 810647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107613 w 756366"/>
                    <a:gd name="connsiteY0" fmla="*/ 244802 h 839178"/>
                    <a:gd name="connsiteX1" fmla="*/ 156886 w 756366"/>
                    <a:gd name="connsiteY1" fmla="*/ 194796 h 839178"/>
                    <a:gd name="connsiteX2" fmla="*/ 703316 w 756366"/>
                    <a:gd name="connsiteY2" fmla="*/ 11787 h 839178"/>
                    <a:gd name="connsiteX3" fmla="*/ 750854 w 756366"/>
                    <a:gd name="connsiteY3" fmla="*/ 45948 h 839178"/>
                    <a:gd name="connsiteX4" fmla="*/ 634539 w 756366"/>
                    <a:gd name="connsiteY4" fmla="*/ 615429 h 839178"/>
                    <a:gd name="connsiteX5" fmla="*/ 594114 w 756366"/>
                    <a:gd name="connsiteY5" fmla="*/ 654242 h 839178"/>
                    <a:gd name="connsiteX6" fmla="*/ 225939 w 756366"/>
                    <a:gd name="connsiteY6" fmla="*/ 770105 h 839178"/>
                    <a:gd name="connsiteX7" fmla="*/ 86312 w 756366"/>
                    <a:gd name="connsiteY7" fmla="*/ 818360 h 839178"/>
                    <a:gd name="connsiteX8" fmla="*/ 31075 w 756366"/>
                    <a:gd name="connsiteY8" fmla="*/ 832512 h 839178"/>
                    <a:gd name="connsiteX9" fmla="*/ 10323 w 756366"/>
                    <a:gd name="connsiteY9" fmla="*/ 784316 h 839178"/>
                    <a:gd name="connsiteX10" fmla="*/ 107613 w 756366"/>
                    <a:gd name="connsiteY10" fmla="*/ 244802 h 839178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61544 w 749543"/>
                    <a:gd name="connsiteY7" fmla="*/ 819075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178731 w 749543"/>
                    <a:gd name="connsiteY7" fmla="*/ 827886 h 835935"/>
                    <a:gd name="connsiteX8" fmla="*/ 57237 w 749543"/>
                    <a:gd name="connsiteY8" fmla="*/ 823740 h 835935"/>
                    <a:gd name="connsiteX9" fmla="*/ 24252 w 749543"/>
                    <a:gd name="connsiteY9" fmla="*/ 832512 h 835935"/>
                    <a:gd name="connsiteX10" fmla="*/ 3500 w 749543"/>
                    <a:gd name="connsiteY10" fmla="*/ 784316 h 835935"/>
                    <a:gd name="connsiteX11" fmla="*/ 100790 w 749543"/>
                    <a:gd name="connsiteY11" fmla="*/ 244802 h 835935"/>
                    <a:gd name="connsiteX0" fmla="*/ 100790 w 749543"/>
                    <a:gd name="connsiteY0" fmla="*/ 244802 h 1050050"/>
                    <a:gd name="connsiteX1" fmla="*/ 150063 w 749543"/>
                    <a:gd name="connsiteY1" fmla="*/ 194796 h 1050050"/>
                    <a:gd name="connsiteX2" fmla="*/ 696493 w 749543"/>
                    <a:gd name="connsiteY2" fmla="*/ 11787 h 1050050"/>
                    <a:gd name="connsiteX3" fmla="*/ 744031 w 749543"/>
                    <a:gd name="connsiteY3" fmla="*/ 45948 h 1050050"/>
                    <a:gd name="connsiteX4" fmla="*/ 627716 w 749543"/>
                    <a:gd name="connsiteY4" fmla="*/ 615429 h 1050050"/>
                    <a:gd name="connsiteX5" fmla="*/ 587291 w 749543"/>
                    <a:gd name="connsiteY5" fmla="*/ 654242 h 1050050"/>
                    <a:gd name="connsiteX6" fmla="*/ 176941 w 749543"/>
                    <a:gd name="connsiteY6" fmla="*/ 783019 h 1050050"/>
                    <a:gd name="connsiteX7" fmla="*/ 358341 w 749543"/>
                    <a:gd name="connsiteY7" fmla="*/ 1049905 h 1050050"/>
                    <a:gd name="connsiteX8" fmla="*/ 57237 w 749543"/>
                    <a:gd name="connsiteY8" fmla="*/ 823740 h 1050050"/>
                    <a:gd name="connsiteX9" fmla="*/ 24252 w 749543"/>
                    <a:gd name="connsiteY9" fmla="*/ 832512 h 1050050"/>
                    <a:gd name="connsiteX10" fmla="*/ 3500 w 749543"/>
                    <a:gd name="connsiteY10" fmla="*/ 784316 h 1050050"/>
                    <a:gd name="connsiteX11" fmla="*/ 100790 w 749543"/>
                    <a:gd name="connsiteY11" fmla="*/ 244802 h 1050050"/>
                    <a:gd name="connsiteX0" fmla="*/ 100790 w 749543"/>
                    <a:gd name="connsiteY0" fmla="*/ 244802 h 1056678"/>
                    <a:gd name="connsiteX1" fmla="*/ 150063 w 749543"/>
                    <a:gd name="connsiteY1" fmla="*/ 194796 h 1056678"/>
                    <a:gd name="connsiteX2" fmla="*/ 696493 w 749543"/>
                    <a:gd name="connsiteY2" fmla="*/ 11787 h 1056678"/>
                    <a:gd name="connsiteX3" fmla="*/ 744031 w 749543"/>
                    <a:gd name="connsiteY3" fmla="*/ 45948 h 1056678"/>
                    <a:gd name="connsiteX4" fmla="*/ 627716 w 749543"/>
                    <a:gd name="connsiteY4" fmla="*/ 615429 h 1056678"/>
                    <a:gd name="connsiteX5" fmla="*/ 587291 w 749543"/>
                    <a:gd name="connsiteY5" fmla="*/ 654242 h 1056678"/>
                    <a:gd name="connsiteX6" fmla="*/ 176941 w 749543"/>
                    <a:gd name="connsiteY6" fmla="*/ 783019 h 1056678"/>
                    <a:gd name="connsiteX7" fmla="*/ 294821 w 749543"/>
                    <a:gd name="connsiteY7" fmla="*/ 978291 h 1056678"/>
                    <a:gd name="connsiteX8" fmla="*/ 358341 w 749543"/>
                    <a:gd name="connsiteY8" fmla="*/ 1049905 h 1056678"/>
                    <a:gd name="connsiteX9" fmla="*/ 57237 w 749543"/>
                    <a:gd name="connsiteY9" fmla="*/ 823740 h 1056678"/>
                    <a:gd name="connsiteX10" fmla="*/ 24252 w 749543"/>
                    <a:gd name="connsiteY10" fmla="*/ 832512 h 1056678"/>
                    <a:gd name="connsiteX11" fmla="*/ 3500 w 749543"/>
                    <a:gd name="connsiteY11" fmla="*/ 784316 h 1056678"/>
                    <a:gd name="connsiteX12" fmla="*/ 100790 w 749543"/>
                    <a:gd name="connsiteY12" fmla="*/ 244802 h 1056678"/>
                    <a:gd name="connsiteX0" fmla="*/ 100790 w 749543"/>
                    <a:gd name="connsiteY0" fmla="*/ 244802 h 1049991"/>
                    <a:gd name="connsiteX1" fmla="*/ 150063 w 749543"/>
                    <a:gd name="connsiteY1" fmla="*/ 194796 h 1049991"/>
                    <a:gd name="connsiteX2" fmla="*/ 696493 w 749543"/>
                    <a:gd name="connsiteY2" fmla="*/ 11787 h 1049991"/>
                    <a:gd name="connsiteX3" fmla="*/ 744031 w 749543"/>
                    <a:gd name="connsiteY3" fmla="*/ 45948 h 1049991"/>
                    <a:gd name="connsiteX4" fmla="*/ 627716 w 749543"/>
                    <a:gd name="connsiteY4" fmla="*/ 615429 h 1049991"/>
                    <a:gd name="connsiteX5" fmla="*/ 587291 w 749543"/>
                    <a:gd name="connsiteY5" fmla="*/ 654242 h 1049991"/>
                    <a:gd name="connsiteX6" fmla="*/ 176941 w 749543"/>
                    <a:gd name="connsiteY6" fmla="*/ 783019 h 1049991"/>
                    <a:gd name="connsiteX7" fmla="*/ 294821 w 749543"/>
                    <a:gd name="connsiteY7" fmla="*/ 978291 h 1049991"/>
                    <a:gd name="connsiteX8" fmla="*/ 358341 w 749543"/>
                    <a:gd name="connsiteY8" fmla="*/ 1049905 h 1049991"/>
                    <a:gd name="connsiteX9" fmla="*/ 240446 w 749543"/>
                    <a:gd name="connsiteY9" fmla="*/ 966978 h 1049991"/>
                    <a:gd name="connsiteX10" fmla="*/ 57237 w 749543"/>
                    <a:gd name="connsiteY10" fmla="*/ 823740 h 1049991"/>
                    <a:gd name="connsiteX11" fmla="*/ 24252 w 749543"/>
                    <a:gd name="connsiteY11" fmla="*/ 832512 h 1049991"/>
                    <a:gd name="connsiteX12" fmla="*/ 3500 w 749543"/>
                    <a:gd name="connsiteY12" fmla="*/ 784316 h 1049991"/>
                    <a:gd name="connsiteX13" fmla="*/ 100790 w 749543"/>
                    <a:gd name="connsiteY13" fmla="*/ 244802 h 1049991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94821 w 749543"/>
                    <a:gd name="connsiteY7" fmla="*/ 978291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84775 w 749543"/>
                    <a:gd name="connsiteY7" fmla="*/ 951729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00031 w 749543"/>
                    <a:gd name="connsiteY7" fmla="*/ 939887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1206 w 749543"/>
                    <a:gd name="connsiteY9" fmla="*/ 1011486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21569 w 749543"/>
                    <a:gd name="connsiteY7" fmla="*/ 916560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72889 w 749543"/>
                    <a:gd name="connsiteY7" fmla="*/ 963946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65553"/>
                    <a:gd name="connsiteX1" fmla="*/ 150063 w 749543"/>
                    <a:gd name="connsiteY1" fmla="*/ 194796 h 1065553"/>
                    <a:gd name="connsiteX2" fmla="*/ 696493 w 749543"/>
                    <a:gd name="connsiteY2" fmla="*/ 11787 h 1065553"/>
                    <a:gd name="connsiteX3" fmla="*/ 744031 w 749543"/>
                    <a:gd name="connsiteY3" fmla="*/ 45948 h 1065553"/>
                    <a:gd name="connsiteX4" fmla="*/ 627716 w 749543"/>
                    <a:gd name="connsiteY4" fmla="*/ 615429 h 1065553"/>
                    <a:gd name="connsiteX5" fmla="*/ 587291 w 749543"/>
                    <a:gd name="connsiteY5" fmla="*/ 654242 h 1065553"/>
                    <a:gd name="connsiteX6" fmla="*/ 176941 w 749543"/>
                    <a:gd name="connsiteY6" fmla="*/ 783019 h 1065553"/>
                    <a:gd name="connsiteX7" fmla="*/ 372889 w 749543"/>
                    <a:gd name="connsiteY7" fmla="*/ 963946 h 1065553"/>
                    <a:gd name="connsiteX8" fmla="*/ 369109 w 749543"/>
                    <a:gd name="connsiteY8" fmla="*/ 1038241 h 1065553"/>
                    <a:gd name="connsiteX9" fmla="*/ 304501 w 749543"/>
                    <a:gd name="connsiteY9" fmla="*/ 1052051 h 1065553"/>
                    <a:gd name="connsiteX10" fmla="*/ 57237 w 749543"/>
                    <a:gd name="connsiteY10" fmla="*/ 823740 h 1065553"/>
                    <a:gd name="connsiteX11" fmla="*/ 24252 w 749543"/>
                    <a:gd name="connsiteY11" fmla="*/ 832512 h 1065553"/>
                    <a:gd name="connsiteX12" fmla="*/ 3500 w 749543"/>
                    <a:gd name="connsiteY12" fmla="*/ 784316 h 1065553"/>
                    <a:gd name="connsiteX13" fmla="*/ 100790 w 749543"/>
                    <a:gd name="connsiteY13" fmla="*/ 244802 h 1065553"/>
                    <a:gd name="connsiteX0" fmla="*/ 100790 w 749543"/>
                    <a:gd name="connsiteY0" fmla="*/ 244802 h 1058580"/>
                    <a:gd name="connsiteX1" fmla="*/ 150063 w 749543"/>
                    <a:gd name="connsiteY1" fmla="*/ 194796 h 1058580"/>
                    <a:gd name="connsiteX2" fmla="*/ 696493 w 749543"/>
                    <a:gd name="connsiteY2" fmla="*/ 11787 h 1058580"/>
                    <a:gd name="connsiteX3" fmla="*/ 744031 w 749543"/>
                    <a:gd name="connsiteY3" fmla="*/ 45948 h 1058580"/>
                    <a:gd name="connsiteX4" fmla="*/ 627716 w 749543"/>
                    <a:gd name="connsiteY4" fmla="*/ 615429 h 1058580"/>
                    <a:gd name="connsiteX5" fmla="*/ 587291 w 749543"/>
                    <a:gd name="connsiteY5" fmla="*/ 654242 h 1058580"/>
                    <a:gd name="connsiteX6" fmla="*/ 176941 w 749543"/>
                    <a:gd name="connsiteY6" fmla="*/ 783019 h 1058580"/>
                    <a:gd name="connsiteX7" fmla="*/ 372889 w 749543"/>
                    <a:gd name="connsiteY7" fmla="*/ 963946 h 1058580"/>
                    <a:gd name="connsiteX8" fmla="*/ 369109 w 749543"/>
                    <a:gd name="connsiteY8" fmla="*/ 1038241 h 1058580"/>
                    <a:gd name="connsiteX9" fmla="*/ 295170 w 749543"/>
                    <a:gd name="connsiteY9" fmla="*/ 1043435 h 1058580"/>
                    <a:gd name="connsiteX10" fmla="*/ 57237 w 749543"/>
                    <a:gd name="connsiteY10" fmla="*/ 823740 h 1058580"/>
                    <a:gd name="connsiteX11" fmla="*/ 24252 w 749543"/>
                    <a:gd name="connsiteY11" fmla="*/ 832512 h 1058580"/>
                    <a:gd name="connsiteX12" fmla="*/ 3500 w 749543"/>
                    <a:gd name="connsiteY12" fmla="*/ 784316 h 1058580"/>
                    <a:gd name="connsiteX13" fmla="*/ 100790 w 749543"/>
                    <a:gd name="connsiteY13" fmla="*/ 244802 h 1058580"/>
                    <a:gd name="connsiteX0" fmla="*/ 100790 w 749543"/>
                    <a:gd name="connsiteY0" fmla="*/ 244802 h 1062020"/>
                    <a:gd name="connsiteX1" fmla="*/ 150063 w 749543"/>
                    <a:gd name="connsiteY1" fmla="*/ 194796 h 1062020"/>
                    <a:gd name="connsiteX2" fmla="*/ 696493 w 749543"/>
                    <a:gd name="connsiteY2" fmla="*/ 11787 h 1062020"/>
                    <a:gd name="connsiteX3" fmla="*/ 744031 w 749543"/>
                    <a:gd name="connsiteY3" fmla="*/ 45948 h 1062020"/>
                    <a:gd name="connsiteX4" fmla="*/ 627716 w 749543"/>
                    <a:gd name="connsiteY4" fmla="*/ 615429 h 1062020"/>
                    <a:gd name="connsiteX5" fmla="*/ 587291 w 749543"/>
                    <a:gd name="connsiteY5" fmla="*/ 654242 h 1062020"/>
                    <a:gd name="connsiteX6" fmla="*/ 176941 w 749543"/>
                    <a:gd name="connsiteY6" fmla="*/ 783019 h 1062020"/>
                    <a:gd name="connsiteX7" fmla="*/ 372889 w 749543"/>
                    <a:gd name="connsiteY7" fmla="*/ 963946 h 1062020"/>
                    <a:gd name="connsiteX8" fmla="*/ 369109 w 749543"/>
                    <a:gd name="connsiteY8" fmla="*/ 1038241 h 1062020"/>
                    <a:gd name="connsiteX9" fmla="*/ 299835 w 749543"/>
                    <a:gd name="connsiteY9" fmla="*/ 1047743 h 1062020"/>
                    <a:gd name="connsiteX10" fmla="*/ 57237 w 749543"/>
                    <a:gd name="connsiteY10" fmla="*/ 823740 h 1062020"/>
                    <a:gd name="connsiteX11" fmla="*/ 24252 w 749543"/>
                    <a:gd name="connsiteY11" fmla="*/ 832512 h 1062020"/>
                    <a:gd name="connsiteX12" fmla="*/ 3500 w 749543"/>
                    <a:gd name="connsiteY12" fmla="*/ 784316 h 1062020"/>
                    <a:gd name="connsiteX13" fmla="*/ 100790 w 749543"/>
                    <a:gd name="connsiteY13" fmla="*/ 244802 h 1062020"/>
                    <a:gd name="connsiteX0" fmla="*/ 100790 w 749543"/>
                    <a:gd name="connsiteY0" fmla="*/ 244802 h 1065074"/>
                    <a:gd name="connsiteX1" fmla="*/ 150063 w 749543"/>
                    <a:gd name="connsiteY1" fmla="*/ 194796 h 1065074"/>
                    <a:gd name="connsiteX2" fmla="*/ 696493 w 749543"/>
                    <a:gd name="connsiteY2" fmla="*/ 11787 h 1065074"/>
                    <a:gd name="connsiteX3" fmla="*/ 744031 w 749543"/>
                    <a:gd name="connsiteY3" fmla="*/ 45948 h 1065074"/>
                    <a:gd name="connsiteX4" fmla="*/ 627716 w 749543"/>
                    <a:gd name="connsiteY4" fmla="*/ 615429 h 1065074"/>
                    <a:gd name="connsiteX5" fmla="*/ 587291 w 749543"/>
                    <a:gd name="connsiteY5" fmla="*/ 654242 h 1065074"/>
                    <a:gd name="connsiteX6" fmla="*/ 176941 w 749543"/>
                    <a:gd name="connsiteY6" fmla="*/ 783019 h 1065074"/>
                    <a:gd name="connsiteX7" fmla="*/ 372889 w 749543"/>
                    <a:gd name="connsiteY7" fmla="*/ 963946 h 1065074"/>
                    <a:gd name="connsiteX8" fmla="*/ 369109 w 749543"/>
                    <a:gd name="connsiteY8" fmla="*/ 1038241 h 1065074"/>
                    <a:gd name="connsiteX9" fmla="*/ 299835 w 749543"/>
                    <a:gd name="connsiteY9" fmla="*/ 1047743 h 1065074"/>
                    <a:gd name="connsiteX10" fmla="*/ 57237 w 749543"/>
                    <a:gd name="connsiteY10" fmla="*/ 823740 h 1065074"/>
                    <a:gd name="connsiteX11" fmla="*/ 24252 w 749543"/>
                    <a:gd name="connsiteY11" fmla="*/ 832512 h 1065074"/>
                    <a:gd name="connsiteX12" fmla="*/ 3500 w 749543"/>
                    <a:gd name="connsiteY12" fmla="*/ 784316 h 1065074"/>
                    <a:gd name="connsiteX13" fmla="*/ 100790 w 749543"/>
                    <a:gd name="connsiteY13" fmla="*/ 244802 h 1065074"/>
                    <a:gd name="connsiteX0" fmla="*/ 100790 w 749543"/>
                    <a:gd name="connsiteY0" fmla="*/ 244802 h 1063036"/>
                    <a:gd name="connsiteX1" fmla="*/ 150063 w 749543"/>
                    <a:gd name="connsiteY1" fmla="*/ 194796 h 1063036"/>
                    <a:gd name="connsiteX2" fmla="*/ 696493 w 749543"/>
                    <a:gd name="connsiteY2" fmla="*/ 11787 h 1063036"/>
                    <a:gd name="connsiteX3" fmla="*/ 744031 w 749543"/>
                    <a:gd name="connsiteY3" fmla="*/ 45948 h 1063036"/>
                    <a:gd name="connsiteX4" fmla="*/ 627716 w 749543"/>
                    <a:gd name="connsiteY4" fmla="*/ 615429 h 1063036"/>
                    <a:gd name="connsiteX5" fmla="*/ 587291 w 749543"/>
                    <a:gd name="connsiteY5" fmla="*/ 654242 h 1063036"/>
                    <a:gd name="connsiteX6" fmla="*/ 176941 w 749543"/>
                    <a:gd name="connsiteY6" fmla="*/ 783019 h 1063036"/>
                    <a:gd name="connsiteX7" fmla="*/ 372889 w 749543"/>
                    <a:gd name="connsiteY7" fmla="*/ 963946 h 1063036"/>
                    <a:gd name="connsiteX8" fmla="*/ 369109 w 749543"/>
                    <a:gd name="connsiteY8" fmla="*/ 1038241 h 1063036"/>
                    <a:gd name="connsiteX9" fmla="*/ 299835 w 749543"/>
                    <a:gd name="connsiteY9" fmla="*/ 1047743 h 1063036"/>
                    <a:gd name="connsiteX10" fmla="*/ 57237 w 749543"/>
                    <a:gd name="connsiteY10" fmla="*/ 823740 h 1063036"/>
                    <a:gd name="connsiteX11" fmla="*/ 24252 w 749543"/>
                    <a:gd name="connsiteY11" fmla="*/ 832512 h 1063036"/>
                    <a:gd name="connsiteX12" fmla="*/ 3500 w 749543"/>
                    <a:gd name="connsiteY12" fmla="*/ 784316 h 1063036"/>
                    <a:gd name="connsiteX13" fmla="*/ 100790 w 749543"/>
                    <a:gd name="connsiteY13" fmla="*/ 244802 h 1063036"/>
                    <a:gd name="connsiteX0" fmla="*/ 100790 w 749543"/>
                    <a:gd name="connsiteY0" fmla="*/ 244802 h 1064054"/>
                    <a:gd name="connsiteX1" fmla="*/ 150063 w 749543"/>
                    <a:gd name="connsiteY1" fmla="*/ 194796 h 1064054"/>
                    <a:gd name="connsiteX2" fmla="*/ 696493 w 749543"/>
                    <a:gd name="connsiteY2" fmla="*/ 11787 h 1064054"/>
                    <a:gd name="connsiteX3" fmla="*/ 744031 w 749543"/>
                    <a:gd name="connsiteY3" fmla="*/ 45948 h 1064054"/>
                    <a:gd name="connsiteX4" fmla="*/ 627716 w 749543"/>
                    <a:gd name="connsiteY4" fmla="*/ 615429 h 1064054"/>
                    <a:gd name="connsiteX5" fmla="*/ 587291 w 749543"/>
                    <a:gd name="connsiteY5" fmla="*/ 654242 h 1064054"/>
                    <a:gd name="connsiteX6" fmla="*/ 176941 w 749543"/>
                    <a:gd name="connsiteY6" fmla="*/ 783019 h 1064054"/>
                    <a:gd name="connsiteX7" fmla="*/ 372889 w 749543"/>
                    <a:gd name="connsiteY7" fmla="*/ 963946 h 1064054"/>
                    <a:gd name="connsiteX8" fmla="*/ 369109 w 749543"/>
                    <a:gd name="connsiteY8" fmla="*/ 1038241 h 1064054"/>
                    <a:gd name="connsiteX9" fmla="*/ 299835 w 749543"/>
                    <a:gd name="connsiteY9" fmla="*/ 1047743 h 1064054"/>
                    <a:gd name="connsiteX10" fmla="*/ 57237 w 749543"/>
                    <a:gd name="connsiteY10" fmla="*/ 823740 h 1064054"/>
                    <a:gd name="connsiteX11" fmla="*/ 24252 w 749543"/>
                    <a:gd name="connsiteY11" fmla="*/ 832512 h 1064054"/>
                    <a:gd name="connsiteX12" fmla="*/ 3500 w 749543"/>
                    <a:gd name="connsiteY12" fmla="*/ 784316 h 1064054"/>
                    <a:gd name="connsiteX13" fmla="*/ 100790 w 749543"/>
                    <a:gd name="connsiteY13" fmla="*/ 244802 h 1064054"/>
                    <a:gd name="connsiteX0" fmla="*/ 100790 w 749543"/>
                    <a:gd name="connsiteY0" fmla="*/ 244802 h 1059373"/>
                    <a:gd name="connsiteX1" fmla="*/ 150063 w 749543"/>
                    <a:gd name="connsiteY1" fmla="*/ 194796 h 1059373"/>
                    <a:gd name="connsiteX2" fmla="*/ 696493 w 749543"/>
                    <a:gd name="connsiteY2" fmla="*/ 11787 h 1059373"/>
                    <a:gd name="connsiteX3" fmla="*/ 744031 w 749543"/>
                    <a:gd name="connsiteY3" fmla="*/ 45948 h 1059373"/>
                    <a:gd name="connsiteX4" fmla="*/ 627716 w 749543"/>
                    <a:gd name="connsiteY4" fmla="*/ 615429 h 1059373"/>
                    <a:gd name="connsiteX5" fmla="*/ 587291 w 749543"/>
                    <a:gd name="connsiteY5" fmla="*/ 654242 h 1059373"/>
                    <a:gd name="connsiteX6" fmla="*/ 176941 w 749543"/>
                    <a:gd name="connsiteY6" fmla="*/ 783019 h 1059373"/>
                    <a:gd name="connsiteX7" fmla="*/ 372889 w 749543"/>
                    <a:gd name="connsiteY7" fmla="*/ 963946 h 1059373"/>
                    <a:gd name="connsiteX8" fmla="*/ 369109 w 749543"/>
                    <a:gd name="connsiteY8" fmla="*/ 1038241 h 1059373"/>
                    <a:gd name="connsiteX9" fmla="*/ 299835 w 749543"/>
                    <a:gd name="connsiteY9" fmla="*/ 1047743 h 1059373"/>
                    <a:gd name="connsiteX10" fmla="*/ 57237 w 749543"/>
                    <a:gd name="connsiteY10" fmla="*/ 823740 h 1059373"/>
                    <a:gd name="connsiteX11" fmla="*/ 24252 w 749543"/>
                    <a:gd name="connsiteY11" fmla="*/ 832512 h 1059373"/>
                    <a:gd name="connsiteX12" fmla="*/ 3500 w 749543"/>
                    <a:gd name="connsiteY12" fmla="*/ 784316 h 1059373"/>
                    <a:gd name="connsiteX13" fmla="*/ 100790 w 749543"/>
                    <a:gd name="connsiteY13" fmla="*/ 244802 h 1059373"/>
                    <a:gd name="connsiteX0" fmla="*/ 100790 w 749543"/>
                    <a:gd name="connsiteY0" fmla="*/ 244802 h 1057332"/>
                    <a:gd name="connsiteX1" fmla="*/ 150063 w 749543"/>
                    <a:gd name="connsiteY1" fmla="*/ 194796 h 1057332"/>
                    <a:gd name="connsiteX2" fmla="*/ 696493 w 749543"/>
                    <a:gd name="connsiteY2" fmla="*/ 11787 h 1057332"/>
                    <a:gd name="connsiteX3" fmla="*/ 744031 w 749543"/>
                    <a:gd name="connsiteY3" fmla="*/ 45948 h 1057332"/>
                    <a:gd name="connsiteX4" fmla="*/ 627716 w 749543"/>
                    <a:gd name="connsiteY4" fmla="*/ 615429 h 1057332"/>
                    <a:gd name="connsiteX5" fmla="*/ 587291 w 749543"/>
                    <a:gd name="connsiteY5" fmla="*/ 654242 h 1057332"/>
                    <a:gd name="connsiteX6" fmla="*/ 176941 w 749543"/>
                    <a:gd name="connsiteY6" fmla="*/ 783019 h 1057332"/>
                    <a:gd name="connsiteX7" fmla="*/ 372889 w 749543"/>
                    <a:gd name="connsiteY7" fmla="*/ 963946 h 1057332"/>
                    <a:gd name="connsiteX8" fmla="*/ 369109 w 749543"/>
                    <a:gd name="connsiteY8" fmla="*/ 1038241 h 1057332"/>
                    <a:gd name="connsiteX9" fmla="*/ 306475 w 749543"/>
                    <a:gd name="connsiteY9" fmla="*/ 1045232 h 1057332"/>
                    <a:gd name="connsiteX10" fmla="*/ 57237 w 749543"/>
                    <a:gd name="connsiteY10" fmla="*/ 823740 h 1057332"/>
                    <a:gd name="connsiteX11" fmla="*/ 24252 w 749543"/>
                    <a:gd name="connsiteY11" fmla="*/ 832512 h 1057332"/>
                    <a:gd name="connsiteX12" fmla="*/ 3500 w 749543"/>
                    <a:gd name="connsiteY12" fmla="*/ 784316 h 1057332"/>
                    <a:gd name="connsiteX13" fmla="*/ 100790 w 749543"/>
                    <a:gd name="connsiteY13" fmla="*/ 244802 h 105733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57237 w 749543"/>
                    <a:gd name="connsiteY10" fmla="*/ 82374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0876 w 749543"/>
                    <a:gd name="connsiteY10" fmla="*/ 82769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66172"/>
                    <a:gd name="connsiteX1" fmla="*/ 150063 w 749543"/>
                    <a:gd name="connsiteY1" fmla="*/ 194796 h 1066172"/>
                    <a:gd name="connsiteX2" fmla="*/ 696493 w 749543"/>
                    <a:gd name="connsiteY2" fmla="*/ 11787 h 1066172"/>
                    <a:gd name="connsiteX3" fmla="*/ 744031 w 749543"/>
                    <a:gd name="connsiteY3" fmla="*/ 45948 h 1066172"/>
                    <a:gd name="connsiteX4" fmla="*/ 627716 w 749543"/>
                    <a:gd name="connsiteY4" fmla="*/ 615429 h 1066172"/>
                    <a:gd name="connsiteX5" fmla="*/ 587291 w 749543"/>
                    <a:gd name="connsiteY5" fmla="*/ 654242 h 1066172"/>
                    <a:gd name="connsiteX6" fmla="*/ 176941 w 749543"/>
                    <a:gd name="connsiteY6" fmla="*/ 783019 h 1066172"/>
                    <a:gd name="connsiteX7" fmla="*/ 372889 w 749543"/>
                    <a:gd name="connsiteY7" fmla="*/ 963946 h 1066172"/>
                    <a:gd name="connsiteX8" fmla="*/ 408407 w 749543"/>
                    <a:gd name="connsiteY8" fmla="*/ 1065884 h 1066172"/>
                    <a:gd name="connsiteX9" fmla="*/ 304142 w 749543"/>
                    <a:gd name="connsiteY9" fmla="*/ 1043078 h 1066172"/>
                    <a:gd name="connsiteX10" fmla="*/ 70876 w 749543"/>
                    <a:gd name="connsiteY10" fmla="*/ 827690 h 1066172"/>
                    <a:gd name="connsiteX11" fmla="*/ 24252 w 749543"/>
                    <a:gd name="connsiteY11" fmla="*/ 832512 h 1066172"/>
                    <a:gd name="connsiteX12" fmla="*/ 3500 w 749543"/>
                    <a:gd name="connsiteY12" fmla="*/ 784316 h 1066172"/>
                    <a:gd name="connsiteX13" fmla="*/ 100790 w 749543"/>
                    <a:gd name="connsiteY13" fmla="*/ 244802 h 1066172"/>
                    <a:gd name="connsiteX0" fmla="*/ 100790 w 749543"/>
                    <a:gd name="connsiteY0" fmla="*/ 244802 h 1081548"/>
                    <a:gd name="connsiteX1" fmla="*/ 150063 w 749543"/>
                    <a:gd name="connsiteY1" fmla="*/ 194796 h 1081548"/>
                    <a:gd name="connsiteX2" fmla="*/ 696493 w 749543"/>
                    <a:gd name="connsiteY2" fmla="*/ 11787 h 1081548"/>
                    <a:gd name="connsiteX3" fmla="*/ 744031 w 749543"/>
                    <a:gd name="connsiteY3" fmla="*/ 45948 h 1081548"/>
                    <a:gd name="connsiteX4" fmla="*/ 627716 w 749543"/>
                    <a:gd name="connsiteY4" fmla="*/ 615429 h 1081548"/>
                    <a:gd name="connsiteX5" fmla="*/ 587291 w 749543"/>
                    <a:gd name="connsiteY5" fmla="*/ 654242 h 1081548"/>
                    <a:gd name="connsiteX6" fmla="*/ 176941 w 749543"/>
                    <a:gd name="connsiteY6" fmla="*/ 783019 h 1081548"/>
                    <a:gd name="connsiteX7" fmla="*/ 372889 w 749543"/>
                    <a:gd name="connsiteY7" fmla="*/ 963946 h 1081548"/>
                    <a:gd name="connsiteX8" fmla="*/ 408407 w 749543"/>
                    <a:gd name="connsiteY8" fmla="*/ 1065884 h 1081548"/>
                    <a:gd name="connsiteX9" fmla="*/ 304142 w 749543"/>
                    <a:gd name="connsiteY9" fmla="*/ 1043078 h 1081548"/>
                    <a:gd name="connsiteX10" fmla="*/ 70876 w 749543"/>
                    <a:gd name="connsiteY10" fmla="*/ 827690 h 1081548"/>
                    <a:gd name="connsiteX11" fmla="*/ 24252 w 749543"/>
                    <a:gd name="connsiteY11" fmla="*/ 832512 h 1081548"/>
                    <a:gd name="connsiteX12" fmla="*/ 3500 w 749543"/>
                    <a:gd name="connsiteY12" fmla="*/ 784316 h 1081548"/>
                    <a:gd name="connsiteX13" fmla="*/ 100790 w 749543"/>
                    <a:gd name="connsiteY13" fmla="*/ 244802 h 1081548"/>
                    <a:gd name="connsiteX0" fmla="*/ 100790 w 749543"/>
                    <a:gd name="connsiteY0" fmla="*/ 244802 h 1061294"/>
                    <a:gd name="connsiteX1" fmla="*/ 150063 w 749543"/>
                    <a:gd name="connsiteY1" fmla="*/ 194796 h 1061294"/>
                    <a:gd name="connsiteX2" fmla="*/ 696493 w 749543"/>
                    <a:gd name="connsiteY2" fmla="*/ 11787 h 1061294"/>
                    <a:gd name="connsiteX3" fmla="*/ 744031 w 749543"/>
                    <a:gd name="connsiteY3" fmla="*/ 45948 h 1061294"/>
                    <a:gd name="connsiteX4" fmla="*/ 627716 w 749543"/>
                    <a:gd name="connsiteY4" fmla="*/ 615429 h 1061294"/>
                    <a:gd name="connsiteX5" fmla="*/ 587291 w 749543"/>
                    <a:gd name="connsiteY5" fmla="*/ 654242 h 1061294"/>
                    <a:gd name="connsiteX6" fmla="*/ 176941 w 749543"/>
                    <a:gd name="connsiteY6" fmla="*/ 783019 h 1061294"/>
                    <a:gd name="connsiteX7" fmla="*/ 372889 w 749543"/>
                    <a:gd name="connsiteY7" fmla="*/ 963946 h 1061294"/>
                    <a:gd name="connsiteX8" fmla="*/ 368751 w 749543"/>
                    <a:gd name="connsiteY8" fmla="*/ 1029268 h 1061294"/>
                    <a:gd name="connsiteX9" fmla="*/ 304142 w 749543"/>
                    <a:gd name="connsiteY9" fmla="*/ 1043078 h 1061294"/>
                    <a:gd name="connsiteX10" fmla="*/ 70876 w 749543"/>
                    <a:gd name="connsiteY10" fmla="*/ 827690 h 1061294"/>
                    <a:gd name="connsiteX11" fmla="*/ 24252 w 749543"/>
                    <a:gd name="connsiteY11" fmla="*/ 832512 h 1061294"/>
                    <a:gd name="connsiteX12" fmla="*/ 3500 w 749543"/>
                    <a:gd name="connsiteY12" fmla="*/ 784316 h 1061294"/>
                    <a:gd name="connsiteX13" fmla="*/ 100790 w 749543"/>
                    <a:gd name="connsiteY13" fmla="*/ 244802 h 1061294"/>
                    <a:gd name="connsiteX0" fmla="*/ 100790 w 749543"/>
                    <a:gd name="connsiteY0" fmla="*/ 244802 h 1057744"/>
                    <a:gd name="connsiteX1" fmla="*/ 150063 w 749543"/>
                    <a:gd name="connsiteY1" fmla="*/ 194796 h 1057744"/>
                    <a:gd name="connsiteX2" fmla="*/ 696493 w 749543"/>
                    <a:gd name="connsiteY2" fmla="*/ 11787 h 1057744"/>
                    <a:gd name="connsiteX3" fmla="*/ 744031 w 749543"/>
                    <a:gd name="connsiteY3" fmla="*/ 45948 h 1057744"/>
                    <a:gd name="connsiteX4" fmla="*/ 627716 w 749543"/>
                    <a:gd name="connsiteY4" fmla="*/ 615429 h 1057744"/>
                    <a:gd name="connsiteX5" fmla="*/ 587291 w 749543"/>
                    <a:gd name="connsiteY5" fmla="*/ 654242 h 1057744"/>
                    <a:gd name="connsiteX6" fmla="*/ 176941 w 749543"/>
                    <a:gd name="connsiteY6" fmla="*/ 783019 h 1057744"/>
                    <a:gd name="connsiteX7" fmla="*/ 372889 w 749543"/>
                    <a:gd name="connsiteY7" fmla="*/ 963946 h 1057744"/>
                    <a:gd name="connsiteX8" fmla="*/ 368751 w 749543"/>
                    <a:gd name="connsiteY8" fmla="*/ 1029268 h 1057744"/>
                    <a:gd name="connsiteX9" fmla="*/ 304142 w 749543"/>
                    <a:gd name="connsiteY9" fmla="*/ 1043078 h 1057744"/>
                    <a:gd name="connsiteX10" fmla="*/ 70876 w 749543"/>
                    <a:gd name="connsiteY10" fmla="*/ 827690 h 1057744"/>
                    <a:gd name="connsiteX11" fmla="*/ 24252 w 749543"/>
                    <a:gd name="connsiteY11" fmla="*/ 832512 h 1057744"/>
                    <a:gd name="connsiteX12" fmla="*/ 3500 w 749543"/>
                    <a:gd name="connsiteY12" fmla="*/ 784316 h 1057744"/>
                    <a:gd name="connsiteX13" fmla="*/ 100790 w 749543"/>
                    <a:gd name="connsiteY13" fmla="*/ 244802 h 1057744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7195"/>
                    <a:gd name="connsiteX1" fmla="*/ 150063 w 749543"/>
                    <a:gd name="connsiteY1" fmla="*/ 194796 h 1057195"/>
                    <a:gd name="connsiteX2" fmla="*/ 696493 w 749543"/>
                    <a:gd name="connsiteY2" fmla="*/ 11787 h 1057195"/>
                    <a:gd name="connsiteX3" fmla="*/ 744031 w 749543"/>
                    <a:gd name="connsiteY3" fmla="*/ 45948 h 1057195"/>
                    <a:gd name="connsiteX4" fmla="*/ 627716 w 749543"/>
                    <a:gd name="connsiteY4" fmla="*/ 615429 h 1057195"/>
                    <a:gd name="connsiteX5" fmla="*/ 587291 w 749543"/>
                    <a:gd name="connsiteY5" fmla="*/ 654242 h 1057195"/>
                    <a:gd name="connsiteX6" fmla="*/ 176941 w 749543"/>
                    <a:gd name="connsiteY6" fmla="*/ 783019 h 1057195"/>
                    <a:gd name="connsiteX7" fmla="*/ 372889 w 749543"/>
                    <a:gd name="connsiteY7" fmla="*/ 963946 h 1057195"/>
                    <a:gd name="connsiteX8" fmla="*/ 368751 w 749543"/>
                    <a:gd name="connsiteY8" fmla="*/ 1029268 h 1057195"/>
                    <a:gd name="connsiteX9" fmla="*/ 304142 w 749543"/>
                    <a:gd name="connsiteY9" fmla="*/ 1043078 h 1057195"/>
                    <a:gd name="connsiteX10" fmla="*/ 70876 w 749543"/>
                    <a:gd name="connsiteY10" fmla="*/ 827690 h 1057195"/>
                    <a:gd name="connsiteX11" fmla="*/ 24252 w 749543"/>
                    <a:gd name="connsiteY11" fmla="*/ 832512 h 1057195"/>
                    <a:gd name="connsiteX12" fmla="*/ 3500 w 749543"/>
                    <a:gd name="connsiteY12" fmla="*/ 784316 h 1057195"/>
                    <a:gd name="connsiteX13" fmla="*/ 100790 w 749543"/>
                    <a:gd name="connsiteY13" fmla="*/ 244802 h 1057195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70876 w 749543"/>
                    <a:gd name="connsiteY10" fmla="*/ 827690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1545 w 749543"/>
                    <a:gd name="connsiteY10" fmla="*/ 819075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98460 w 747213"/>
                    <a:gd name="connsiteY0" fmla="*/ 244802 h 1057610"/>
                    <a:gd name="connsiteX1" fmla="*/ 147733 w 747213"/>
                    <a:gd name="connsiteY1" fmla="*/ 194796 h 1057610"/>
                    <a:gd name="connsiteX2" fmla="*/ 694163 w 747213"/>
                    <a:gd name="connsiteY2" fmla="*/ 11787 h 1057610"/>
                    <a:gd name="connsiteX3" fmla="*/ 741701 w 747213"/>
                    <a:gd name="connsiteY3" fmla="*/ 45948 h 1057610"/>
                    <a:gd name="connsiteX4" fmla="*/ 625386 w 747213"/>
                    <a:gd name="connsiteY4" fmla="*/ 615429 h 1057610"/>
                    <a:gd name="connsiteX5" fmla="*/ 584961 w 747213"/>
                    <a:gd name="connsiteY5" fmla="*/ 654242 h 1057610"/>
                    <a:gd name="connsiteX6" fmla="*/ 174611 w 747213"/>
                    <a:gd name="connsiteY6" fmla="*/ 783019 h 1057610"/>
                    <a:gd name="connsiteX7" fmla="*/ 370559 w 747213"/>
                    <a:gd name="connsiteY7" fmla="*/ 963946 h 1057610"/>
                    <a:gd name="connsiteX8" fmla="*/ 378085 w 747213"/>
                    <a:gd name="connsiteY8" fmla="*/ 1040037 h 1057610"/>
                    <a:gd name="connsiteX9" fmla="*/ 301812 w 747213"/>
                    <a:gd name="connsiteY9" fmla="*/ 1043078 h 1057610"/>
                    <a:gd name="connsiteX10" fmla="*/ 61548 w 747213"/>
                    <a:gd name="connsiteY10" fmla="*/ 821229 h 1057610"/>
                    <a:gd name="connsiteX11" fmla="*/ 35203 w 747213"/>
                    <a:gd name="connsiteY11" fmla="*/ 827489 h 1057610"/>
                    <a:gd name="connsiteX12" fmla="*/ 1170 w 747213"/>
                    <a:gd name="connsiteY12" fmla="*/ 784316 h 1057610"/>
                    <a:gd name="connsiteX13" fmla="*/ 98460 w 747213"/>
                    <a:gd name="connsiteY13" fmla="*/ 244802 h 1057610"/>
                    <a:gd name="connsiteX0" fmla="*/ 99457 w 748210"/>
                    <a:gd name="connsiteY0" fmla="*/ 244802 h 1057610"/>
                    <a:gd name="connsiteX1" fmla="*/ 148730 w 748210"/>
                    <a:gd name="connsiteY1" fmla="*/ 194796 h 1057610"/>
                    <a:gd name="connsiteX2" fmla="*/ 695160 w 748210"/>
                    <a:gd name="connsiteY2" fmla="*/ 11787 h 1057610"/>
                    <a:gd name="connsiteX3" fmla="*/ 742698 w 748210"/>
                    <a:gd name="connsiteY3" fmla="*/ 45948 h 1057610"/>
                    <a:gd name="connsiteX4" fmla="*/ 626383 w 748210"/>
                    <a:gd name="connsiteY4" fmla="*/ 615429 h 1057610"/>
                    <a:gd name="connsiteX5" fmla="*/ 585958 w 748210"/>
                    <a:gd name="connsiteY5" fmla="*/ 654242 h 1057610"/>
                    <a:gd name="connsiteX6" fmla="*/ 175608 w 748210"/>
                    <a:gd name="connsiteY6" fmla="*/ 783019 h 1057610"/>
                    <a:gd name="connsiteX7" fmla="*/ 371556 w 748210"/>
                    <a:gd name="connsiteY7" fmla="*/ 963946 h 1057610"/>
                    <a:gd name="connsiteX8" fmla="*/ 379082 w 748210"/>
                    <a:gd name="connsiteY8" fmla="*/ 1040037 h 1057610"/>
                    <a:gd name="connsiteX9" fmla="*/ 302809 w 748210"/>
                    <a:gd name="connsiteY9" fmla="*/ 1043078 h 1057610"/>
                    <a:gd name="connsiteX10" fmla="*/ 62545 w 748210"/>
                    <a:gd name="connsiteY10" fmla="*/ 821229 h 1057610"/>
                    <a:gd name="connsiteX11" fmla="*/ 36200 w 748210"/>
                    <a:gd name="connsiteY11" fmla="*/ 827489 h 1057610"/>
                    <a:gd name="connsiteX12" fmla="*/ 2167 w 748210"/>
                    <a:gd name="connsiteY12" fmla="*/ 784316 h 1057610"/>
                    <a:gd name="connsiteX13" fmla="*/ 99457 w 748210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4827 w 753580"/>
                    <a:gd name="connsiteY0" fmla="*/ 244802 h 1057610"/>
                    <a:gd name="connsiteX1" fmla="*/ 154100 w 753580"/>
                    <a:gd name="connsiteY1" fmla="*/ 194796 h 1057610"/>
                    <a:gd name="connsiteX2" fmla="*/ 700530 w 753580"/>
                    <a:gd name="connsiteY2" fmla="*/ 11787 h 1057610"/>
                    <a:gd name="connsiteX3" fmla="*/ 748068 w 753580"/>
                    <a:gd name="connsiteY3" fmla="*/ 45948 h 1057610"/>
                    <a:gd name="connsiteX4" fmla="*/ 631753 w 753580"/>
                    <a:gd name="connsiteY4" fmla="*/ 615429 h 1057610"/>
                    <a:gd name="connsiteX5" fmla="*/ 591328 w 753580"/>
                    <a:gd name="connsiteY5" fmla="*/ 654242 h 1057610"/>
                    <a:gd name="connsiteX6" fmla="*/ 180978 w 753580"/>
                    <a:gd name="connsiteY6" fmla="*/ 783019 h 1057610"/>
                    <a:gd name="connsiteX7" fmla="*/ 376926 w 753580"/>
                    <a:gd name="connsiteY7" fmla="*/ 963946 h 1057610"/>
                    <a:gd name="connsiteX8" fmla="*/ 384452 w 753580"/>
                    <a:gd name="connsiteY8" fmla="*/ 1040037 h 1057610"/>
                    <a:gd name="connsiteX9" fmla="*/ 308179 w 753580"/>
                    <a:gd name="connsiteY9" fmla="*/ 1043078 h 1057610"/>
                    <a:gd name="connsiteX10" fmla="*/ 67915 w 753580"/>
                    <a:gd name="connsiteY10" fmla="*/ 821229 h 1057610"/>
                    <a:gd name="connsiteX11" fmla="*/ 17342 w 753580"/>
                    <a:gd name="connsiteY11" fmla="*/ 839689 h 1057610"/>
                    <a:gd name="connsiteX12" fmla="*/ 7537 w 753580"/>
                    <a:gd name="connsiteY12" fmla="*/ 784316 h 1057610"/>
                    <a:gd name="connsiteX13" fmla="*/ 104827 w 753580"/>
                    <a:gd name="connsiteY13" fmla="*/ 244802 h 1057610"/>
                    <a:gd name="connsiteX0" fmla="*/ 99229 w 747982"/>
                    <a:gd name="connsiteY0" fmla="*/ 244802 h 1057610"/>
                    <a:gd name="connsiteX1" fmla="*/ 148502 w 747982"/>
                    <a:gd name="connsiteY1" fmla="*/ 194796 h 1057610"/>
                    <a:gd name="connsiteX2" fmla="*/ 694932 w 747982"/>
                    <a:gd name="connsiteY2" fmla="*/ 11787 h 1057610"/>
                    <a:gd name="connsiteX3" fmla="*/ 742470 w 747982"/>
                    <a:gd name="connsiteY3" fmla="*/ 45948 h 1057610"/>
                    <a:gd name="connsiteX4" fmla="*/ 626155 w 747982"/>
                    <a:gd name="connsiteY4" fmla="*/ 615429 h 1057610"/>
                    <a:gd name="connsiteX5" fmla="*/ 585730 w 747982"/>
                    <a:gd name="connsiteY5" fmla="*/ 654242 h 1057610"/>
                    <a:gd name="connsiteX6" fmla="*/ 175380 w 747982"/>
                    <a:gd name="connsiteY6" fmla="*/ 783019 h 1057610"/>
                    <a:gd name="connsiteX7" fmla="*/ 371328 w 747982"/>
                    <a:gd name="connsiteY7" fmla="*/ 963946 h 1057610"/>
                    <a:gd name="connsiteX8" fmla="*/ 378854 w 747982"/>
                    <a:gd name="connsiteY8" fmla="*/ 1040037 h 1057610"/>
                    <a:gd name="connsiteX9" fmla="*/ 302581 w 747982"/>
                    <a:gd name="connsiteY9" fmla="*/ 1043078 h 1057610"/>
                    <a:gd name="connsiteX10" fmla="*/ 62317 w 747982"/>
                    <a:gd name="connsiteY10" fmla="*/ 821229 h 1057610"/>
                    <a:gd name="connsiteX11" fmla="*/ 27359 w 747982"/>
                    <a:gd name="connsiteY11" fmla="*/ 836820 h 1057610"/>
                    <a:gd name="connsiteX12" fmla="*/ 1939 w 747982"/>
                    <a:gd name="connsiteY12" fmla="*/ 784316 h 1057610"/>
                    <a:gd name="connsiteX13" fmla="*/ 99229 w 747982"/>
                    <a:gd name="connsiteY13" fmla="*/ 244802 h 1057610"/>
                    <a:gd name="connsiteX0" fmla="*/ 101758 w 750511"/>
                    <a:gd name="connsiteY0" fmla="*/ 244802 h 1057610"/>
                    <a:gd name="connsiteX1" fmla="*/ 151031 w 750511"/>
                    <a:gd name="connsiteY1" fmla="*/ 194796 h 1057610"/>
                    <a:gd name="connsiteX2" fmla="*/ 697461 w 750511"/>
                    <a:gd name="connsiteY2" fmla="*/ 11787 h 1057610"/>
                    <a:gd name="connsiteX3" fmla="*/ 744999 w 750511"/>
                    <a:gd name="connsiteY3" fmla="*/ 45948 h 1057610"/>
                    <a:gd name="connsiteX4" fmla="*/ 628684 w 750511"/>
                    <a:gd name="connsiteY4" fmla="*/ 615429 h 1057610"/>
                    <a:gd name="connsiteX5" fmla="*/ 588259 w 750511"/>
                    <a:gd name="connsiteY5" fmla="*/ 654242 h 1057610"/>
                    <a:gd name="connsiteX6" fmla="*/ 177909 w 750511"/>
                    <a:gd name="connsiteY6" fmla="*/ 783019 h 1057610"/>
                    <a:gd name="connsiteX7" fmla="*/ 373857 w 750511"/>
                    <a:gd name="connsiteY7" fmla="*/ 963946 h 1057610"/>
                    <a:gd name="connsiteX8" fmla="*/ 381383 w 750511"/>
                    <a:gd name="connsiteY8" fmla="*/ 1040037 h 1057610"/>
                    <a:gd name="connsiteX9" fmla="*/ 305110 w 750511"/>
                    <a:gd name="connsiteY9" fmla="*/ 1043078 h 1057610"/>
                    <a:gd name="connsiteX10" fmla="*/ 64846 w 750511"/>
                    <a:gd name="connsiteY10" fmla="*/ 821229 h 1057610"/>
                    <a:gd name="connsiteX11" fmla="*/ 20736 w 750511"/>
                    <a:gd name="connsiteY11" fmla="*/ 832691 h 1057610"/>
                    <a:gd name="connsiteX12" fmla="*/ 4468 w 750511"/>
                    <a:gd name="connsiteY12" fmla="*/ 784316 h 1057610"/>
                    <a:gd name="connsiteX13" fmla="*/ 101758 w 750511"/>
                    <a:gd name="connsiteY13" fmla="*/ 244802 h 1057610"/>
                    <a:gd name="connsiteX0" fmla="*/ 101051 w 749804"/>
                    <a:gd name="connsiteY0" fmla="*/ 244802 h 1057610"/>
                    <a:gd name="connsiteX1" fmla="*/ 150324 w 749804"/>
                    <a:gd name="connsiteY1" fmla="*/ 194796 h 1057610"/>
                    <a:gd name="connsiteX2" fmla="*/ 696754 w 749804"/>
                    <a:gd name="connsiteY2" fmla="*/ 11787 h 1057610"/>
                    <a:gd name="connsiteX3" fmla="*/ 744292 w 749804"/>
                    <a:gd name="connsiteY3" fmla="*/ 45948 h 1057610"/>
                    <a:gd name="connsiteX4" fmla="*/ 627977 w 749804"/>
                    <a:gd name="connsiteY4" fmla="*/ 615429 h 1057610"/>
                    <a:gd name="connsiteX5" fmla="*/ 587552 w 749804"/>
                    <a:gd name="connsiteY5" fmla="*/ 654242 h 1057610"/>
                    <a:gd name="connsiteX6" fmla="*/ 177202 w 749804"/>
                    <a:gd name="connsiteY6" fmla="*/ 783019 h 1057610"/>
                    <a:gd name="connsiteX7" fmla="*/ 373150 w 749804"/>
                    <a:gd name="connsiteY7" fmla="*/ 963946 h 1057610"/>
                    <a:gd name="connsiteX8" fmla="*/ 380676 w 749804"/>
                    <a:gd name="connsiteY8" fmla="*/ 1040037 h 1057610"/>
                    <a:gd name="connsiteX9" fmla="*/ 304403 w 749804"/>
                    <a:gd name="connsiteY9" fmla="*/ 1043078 h 1057610"/>
                    <a:gd name="connsiteX10" fmla="*/ 64139 w 749804"/>
                    <a:gd name="connsiteY10" fmla="*/ 821229 h 1057610"/>
                    <a:gd name="connsiteX11" fmla="*/ 20029 w 749804"/>
                    <a:gd name="connsiteY11" fmla="*/ 832691 h 1057610"/>
                    <a:gd name="connsiteX12" fmla="*/ 3761 w 749804"/>
                    <a:gd name="connsiteY12" fmla="*/ 784316 h 1057610"/>
                    <a:gd name="connsiteX13" fmla="*/ 101051 w 749804"/>
                    <a:gd name="connsiteY13" fmla="*/ 244802 h 1057610"/>
                    <a:gd name="connsiteX0" fmla="*/ 99488 w 748241"/>
                    <a:gd name="connsiteY0" fmla="*/ 244802 h 1057610"/>
                    <a:gd name="connsiteX1" fmla="*/ 148761 w 748241"/>
                    <a:gd name="connsiteY1" fmla="*/ 194796 h 1057610"/>
                    <a:gd name="connsiteX2" fmla="*/ 695191 w 748241"/>
                    <a:gd name="connsiteY2" fmla="*/ 11787 h 1057610"/>
                    <a:gd name="connsiteX3" fmla="*/ 742729 w 748241"/>
                    <a:gd name="connsiteY3" fmla="*/ 45948 h 1057610"/>
                    <a:gd name="connsiteX4" fmla="*/ 626414 w 748241"/>
                    <a:gd name="connsiteY4" fmla="*/ 615429 h 1057610"/>
                    <a:gd name="connsiteX5" fmla="*/ 585989 w 748241"/>
                    <a:gd name="connsiteY5" fmla="*/ 654242 h 1057610"/>
                    <a:gd name="connsiteX6" fmla="*/ 175639 w 748241"/>
                    <a:gd name="connsiteY6" fmla="*/ 783019 h 1057610"/>
                    <a:gd name="connsiteX7" fmla="*/ 371587 w 748241"/>
                    <a:gd name="connsiteY7" fmla="*/ 963946 h 1057610"/>
                    <a:gd name="connsiteX8" fmla="*/ 379113 w 748241"/>
                    <a:gd name="connsiteY8" fmla="*/ 1040037 h 1057610"/>
                    <a:gd name="connsiteX9" fmla="*/ 302840 w 748241"/>
                    <a:gd name="connsiteY9" fmla="*/ 1043078 h 1057610"/>
                    <a:gd name="connsiteX10" fmla="*/ 62576 w 748241"/>
                    <a:gd name="connsiteY10" fmla="*/ 821229 h 1057610"/>
                    <a:gd name="connsiteX11" fmla="*/ 18466 w 748241"/>
                    <a:gd name="connsiteY11" fmla="*/ 832691 h 1057610"/>
                    <a:gd name="connsiteX12" fmla="*/ 2198 w 748241"/>
                    <a:gd name="connsiteY12" fmla="*/ 784316 h 1057610"/>
                    <a:gd name="connsiteX13" fmla="*/ 99488 w 748241"/>
                    <a:gd name="connsiteY13" fmla="*/ 244802 h 1057610"/>
                    <a:gd name="connsiteX0" fmla="*/ 99566 w 748319"/>
                    <a:gd name="connsiteY0" fmla="*/ 244802 h 1057610"/>
                    <a:gd name="connsiteX1" fmla="*/ 148839 w 748319"/>
                    <a:gd name="connsiteY1" fmla="*/ 194796 h 1057610"/>
                    <a:gd name="connsiteX2" fmla="*/ 695269 w 748319"/>
                    <a:gd name="connsiteY2" fmla="*/ 11787 h 1057610"/>
                    <a:gd name="connsiteX3" fmla="*/ 742807 w 748319"/>
                    <a:gd name="connsiteY3" fmla="*/ 45948 h 1057610"/>
                    <a:gd name="connsiteX4" fmla="*/ 626492 w 748319"/>
                    <a:gd name="connsiteY4" fmla="*/ 615429 h 1057610"/>
                    <a:gd name="connsiteX5" fmla="*/ 586067 w 748319"/>
                    <a:gd name="connsiteY5" fmla="*/ 654242 h 1057610"/>
                    <a:gd name="connsiteX6" fmla="*/ 175717 w 748319"/>
                    <a:gd name="connsiteY6" fmla="*/ 783019 h 1057610"/>
                    <a:gd name="connsiteX7" fmla="*/ 371665 w 748319"/>
                    <a:gd name="connsiteY7" fmla="*/ 963946 h 1057610"/>
                    <a:gd name="connsiteX8" fmla="*/ 379191 w 748319"/>
                    <a:gd name="connsiteY8" fmla="*/ 1040037 h 1057610"/>
                    <a:gd name="connsiteX9" fmla="*/ 302918 w 748319"/>
                    <a:gd name="connsiteY9" fmla="*/ 1043078 h 1057610"/>
                    <a:gd name="connsiteX10" fmla="*/ 62654 w 748319"/>
                    <a:gd name="connsiteY10" fmla="*/ 821229 h 1057610"/>
                    <a:gd name="connsiteX11" fmla="*/ 18544 w 748319"/>
                    <a:gd name="connsiteY11" fmla="*/ 832691 h 1057610"/>
                    <a:gd name="connsiteX12" fmla="*/ 2276 w 748319"/>
                    <a:gd name="connsiteY12" fmla="*/ 784316 h 1057610"/>
                    <a:gd name="connsiteX13" fmla="*/ 99566 w 748319"/>
                    <a:gd name="connsiteY13" fmla="*/ 244802 h 1057610"/>
                    <a:gd name="connsiteX0" fmla="*/ 101127 w 749880"/>
                    <a:gd name="connsiteY0" fmla="*/ 244802 h 1057610"/>
                    <a:gd name="connsiteX1" fmla="*/ 150400 w 749880"/>
                    <a:gd name="connsiteY1" fmla="*/ 194796 h 1057610"/>
                    <a:gd name="connsiteX2" fmla="*/ 696830 w 749880"/>
                    <a:gd name="connsiteY2" fmla="*/ 11787 h 1057610"/>
                    <a:gd name="connsiteX3" fmla="*/ 744368 w 749880"/>
                    <a:gd name="connsiteY3" fmla="*/ 45948 h 1057610"/>
                    <a:gd name="connsiteX4" fmla="*/ 628053 w 749880"/>
                    <a:gd name="connsiteY4" fmla="*/ 615429 h 1057610"/>
                    <a:gd name="connsiteX5" fmla="*/ 587628 w 749880"/>
                    <a:gd name="connsiteY5" fmla="*/ 654242 h 1057610"/>
                    <a:gd name="connsiteX6" fmla="*/ 177278 w 749880"/>
                    <a:gd name="connsiteY6" fmla="*/ 783019 h 1057610"/>
                    <a:gd name="connsiteX7" fmla="*/ 373226 w 749880"/>
                    <a:gd name="connsiteY7" fmla="*/ 963946 h 1057610"/>
                    <a:gd name="connsiteX8" fmla="*/ 380752 w 749880"/>
                    <a:gd name="connsiteY8" fmla="*/ 1040037 h 1057610"/>
                    <a:gd name="connsiteX9" fmla="*/ 304479 w 749880"/>
                    <a:gd name="connsiteY9" fmla="*/ 1043078 h 1057610"/>
                    <a:gd name="connsiteX10" fmla="*/ 64215 w 749880"/>
                    <a:gd name="connsiteY10" fmla="*/ 821229 h 1057610"/>
                    <a:gd name="connsiteX11" fmla="*/ 20105 w 749880"/>
                    <a:gd name="connsiteY11" fmla="*/ 832691 h 1057610"/>
                    <a:gd name="connsiteX12" fmla="*/ 3837 w 749880"/>
                    <a:gd name="connsiteY12" fmla="*/ 784316 h 1057610"/>
                    <a:gd name="connsiteX13" fmla="*/ 101127 w 749880"/>
                    <a:gd name="connsiteY13" fmla="*/ 244802 h 1057610"/>
                    <a:gd name="connsiteX0" fmla="*/ 102922 w 751675"/>
                    <a:gd name="connsiteY0" fmla="*/ 244802 h 1057610"/>
                    <a:gd name="connsiteX1" fmla="*/ 152195 w 751675"/>
                    <a:gd name="connsiteY1" fmla="*/ 194796 h 1057610"/>
                    <a:gd name="connsiteX2" fmla="*/ 698625 w 751675"/>
                    <a:gd name="connsiteY2" fmla="*/ 11787 h 1057610"/>
                    <a:gd name="connsiteX3" fmla="*/ 746163 w 751675"/>
                    <a:gd name="connsiteY3" fmla="*/ 45948 h 1057610"/>
                    <a:gd name="connsiteX4" fmla="*/ 629848 w 751675"/>
                    <a:gd name="connsiteY4" fmla="*/ 615429 h 1057610"/>
                    <a:gd name="connsiteX5" fmla="*/ 589423 w 751675"/>
                    <a:gd name="connsiteY5" fmla="*/ 654242 h 1057610"/>
                    <a:gd name="connsiteX6" fmla="*/ 179073 w 751675"/>
                    <a:gd name="connsiteY6" fmla="*/ 783019 h 1057610"/>
                    <a:gd name="connsiteX7" fmla="*/ 375021 w 751675"/>
                    <a:gd name="connsiteY7" fmla="*/ 963946 h 1057610"/>
                    <a:gd name="connsiteX8" fmla="*/ 382547 w 751675"/>
                    <a:gd name="connsiteY8" fmla="*/ 1040037 h 1057610"/>
                    <a:gd name="connsiteX9" fmla="*/ 306274 w 751675"/>
                    <a:gd name="connsiteY9" fmla="*/ 1043078 h 1057610"/>
                    <a:gd name="connsiteX10" fmla="*/ 66010 w 751675"/>
                    <a:gd name="connsiteY10" fmla="*/ 821229 h 1057610"/>
                    <a:gd name="connsiteX11" fmla="*/ 21900 w 751675"/>
                    <a:gd name="connsiteY11" fmla="*/ 832691 h 1057610"/>
                    <a:gd name="connsiteX12" fmla="*/ 5632 w 751675"/>
                    <a:gd name="connsiteY12" fmla="*/ 784316 h 1057610"/>
                    <a:gd name="connsiteX13" fmla="*/ 102922 w 751675"/>
                    <a:gd name="connsiteY13" fmla="*/ 244802 h 1057610"/>
                    <a:gd name="connsiteX0" fmla="*/ 103000 w 751753"/>
                    <a:gd name="connsiteY0" fmla="*/ 244802 h 1057610"/>
                    <a:gd name="connsiteX1" fmla="*/ 152273 w 751753"/>
                    <a:gd name="connsiteY1" fmla="*/ 194796 h 1057610"/>
                    <a:gd name="connsiteX2" fmla="*/ 698703 w 751753"/>
                    <a:gd name="connsiteY2" fmla="*/ 11787 h 1057610"/>
                    <a:gd name="connsiteX3" fmla="*/ 746241 w 751753"/>
                    <a:gd name="connsiteY3" fmla="*/ 45948 h 1057610"/>
                    <a:gd name="connsiteX4" fmla="*/ 629926 w 751753"/>
                    <a:gd name="connsiteY4" fmla="*/ 615429 h 1057610"/>
                    <a:gd name="connsiteX5" fmla="*/ 589501 w 751753"/>
                    <a:gd name="connsiteY5" fmla="*/ 654242 h 1057610"/>
                    <a:gd name="connsiteX6" fmla="*/ 179151 w 751753"/>
                    <a:gd name="connsiteY6" fmla="*/ 783019 h 1057610"/>
                    <a:gd name="connsiteX7" fmla="*/ 375099 w 751753"/>
                    <a:gd name="connsiteY7" fmla="*/ 963946 h 1057610"/>
                    <a:gd name="connsiteX8" fmla="*/ 382625 w 751753"/>
                    <a:gd name="connsiteY8" fmla="*/ 1040037 h 1057610"/>
                    <a:gd name="connsiteX9" fmla="*/ 306352 w 751753"/>
                    <a:gd name="connsiteY9" fmla="*/ 1043078 h 1057610"/>
                    <a:gd name="connsiteX10" fmla="*/ 66088 w 751753"/>
                    <a:gd name="connsiteY10" fmla="*/ 821229 h 1057610"/>
                    <a:gd name="connsiteX11" fmla="*/ 21978 w 751753"/>
                    <a:gd name="connsiteY11" fmla="*/ 832691 h 1057610"/>
                    <a:gd name="connsiteX12" fmla="*/ 5710 w 751753"/>
                    <a:gd name="connsiteY12" fmla="*/ 784316 h 1057610"/>
                    <a:gd name="connsiteX13" fmla="*/ 103000 w 751753"/>
                    <a:gd name="connsiteY13" fmla="*/ 244802 h 1057610"/>
                    <a:gd name="connsiteX0" fmla="*/ 102062 w 750815"/>
                    <a:gd name="connsiteY0" fmla="*/ 244802 h 1057610"/>
                    <a:gd name="connsiteX1" fmla="*/ 151335 w 750815"/>
                    <a:gd name="connsiteY1" fmla="*/ 194796 h 1057610"/>
                    <a:gd name="connsiteX2" fmla="*/ 697765 w 750815"/>
                    <a:gd name="connsiteY2" fmla="*/ 11787 h 1057610"/>
                    <a:gd name="connsiteX3" fmla="*/ 745303 w 750815"/>
                    <a:gd name="connsiteY3" fmla="*/ 45948 h 1057610"/>
                    <a:gd name="connsiteX4" fmla="*/ 628988 w 750815"/>
                    <a:gd name="connsiteY4" fmla="*/ 615429 h 1057610"/>
                    <a:gd name="connsiteX5" fmla="*/ 588563 w 750815"/>
                    <a:gd name="connsiteY5" fmla="*/ 654242 h 1057610"/>
                    <a:gd name="connsiteX6" fmla="*/ 178213 w 750815"/>
                    <a:gd name="connsiteY6" fmla="*/ 783019 h 1057610"/>
                    <a:gd name="connsiteX7" fmla="*/ 374161 w 750815"/>
                    <a:gd name="connsiteY7" fmla="*/ 963946 h 1057610"/>
                    <a:gd name="connsiteX8" fmla="*/ 381687 w 750815"/>
                    <a:gd name="connsiteY8" fmla="*/ 1040037 h 1057610"/>
                    <a:gd name="connsiteX9" fmla="*/ 305414 w 750815"/>
                    <a:gd name="connsiteY9" fmla="*/ 1043078 h 1057610"/>
                    <a:gd name="connsiteX10" fmla="*/ 65150 w 750815"/>
                    <a:gd name="connsiteY10" fmla="*/ 821229 h 1057610"/>
                    <a:gd name="connsiteX11" fmla="*/ 21040 w 750815"/>
                    <a:gd name="connsiteY11" fmla="*/ 832691 h 1057610"/>
                    <a:gd name="connsiteX12" fmla="*/ 4772 w 750815"/>
                    <a:gd name="connsiteY12" fmla="*/ 784316 h 1057610"/>
                    <a:gd name="connsiteX13" fmla="*/ 102062 w 750815"/>
                    <a:gd name="connsiteY13" fmla="*/ 244802 h 1057610"/>
                    <a:gd name="connsiteX0" fmla="*/ 99910 w 748663"/>
                    <a:gd name="connsiteY0" fmla="*/ 244802 h 1057610"/>
                    <a:gd name="connsiteX1" fmla="*/ 149183 w 748663"/>
                    <a:gd name="connsiteY1" fmla="*/ 194796 h 1057610"/>
                    <a:gd name="connsiteX2" fmla="*/ 695613 w 748663"/>
                    <a:gd name="connsiteY2" fmla="*/ 11787 h 1057610"/>
                    <a:gd name="connsiteX3" fmla="*/ 743151 w 748663"/>
                    <a:gd name="connsiteY3" fmla="*/ 45948 h 1057610"/>
                    <a:gd name="connsiteX4" fmla="*/ 626836 w 748663"/>
                    <a:gd name="connsiteY4" fmla="*/ 615429 h 1057610"/>
                    <a:gd name="connsiteX5" fmla="*/ 586411 w 748663"/>
                    <a:gd name="connsiteY5" fmla="*/ 654242 h 1057610"/>
                    <a:gd name="connsiteX6" fmla="*/ 176061 w 748663"/>
                    <a:gd name="connsiteY6" fmla="*/ 783019 h 1057610"/>
                    <a:gd name="connsiteX7" fmla="*/ 372009 w 748663"/>
                    <a:gd name="connsiteY7" fmla="*/ 963946 h 1057610"/>
                    <a:gd name="connsiteX8" fmla="*/ 379535 w 748663"/>
                    <a:gd name="connsiteY8" fmla="*/ 1040037 h 1057610"/>
                    <a:gd name="connsiteX9" fmla="*/ 303262 w 748663"/>
                    <a:gd name="connsiteY9" fmla="*/ 1043078 h 1057610"/>
                    <a:gd name="connsiteX10" fmla="*/ 62998 w 748663"/>
                    <a:gd name="connsiteY10" fmla="*/ 821229 h 1057610"/>
                    <a:gd name="connsiteX11" fmla="*/ 27861 w 748663"/>
                    <a:gd name="connsiteY11" fmla="*/ 832334 h 1057610"/>
                    <a:gd name="connsiteX12" fmla="*/ 2620 w 748663"/>
                    <a:gd name="connsiteY12" fmla="*/ 784316 h 1057610"/>
                    <a:gd name="connsiteX13" fmla="*/ 99910 w 748663"/>
                    <a:gd name="connsiteY13" fmla="*/ 244802 h 1057610"/>
                    <a:gd name="connsiteX0" fmla="*/ 102728 w 751481"/>
                    <a:gd name="connsiteY0" fmla="*/ 244802 h 1057610"/>
                    <a:gd name="connsiteX1" fmla="*/ 152001 w 751481"/>
                    <a:gd name="connsiteY1" fmla="*/ 194796 h 1057610"/>
                    <a:gd name="connsiteX2" fmla="*/ 698431 w 751481"/>
                    <a:gd name="connsiteY2" fmla="*/ 11787 h 1057610"/>
                    <a:gd name="connsiteX3" fmla="*/ 745969 w 751481"/>
                    <a:gd name="connsiteY3" fmla="*/ 45948 h 1057610"/>
                    <a:gd name="connsiteX4" fmla="*/ 629654 w 751481"/>
                    <a:gd name="connsiteY4" fmla="*/ 615429 h 1057610"/>
                    <a:gd name="connsiteX5" fmla="*/ 589229 w 751481"/>
                    <a:gd name="connsiteY5" fmla="*/ 654242 h 1057610"/>
                    <a:gd name="connsiteX6" fmla="*/ 178879 w 751481"/>
                    <a:gd name="connsiteY6" fmla="*/ 783019 h 1057610"/>
                    <a:gd name="connsiteX7" fmla="*/ 374827 w 751481"/>
                    <a:gd name="connsiteY7" fmla="*/ 963946 h 1057610"/>
                    <a:gd name="connsiteX8" fmla="*/ 382353 w 751481"/>
                    <a:gd name="connsiteY8" fmla="*/ 1040037 h 1057610"/>
                    <a:gd name="connsiteX9" fmla="*/ 306080 w 751481"/>
                    <a:gd name="connsiteY9" fmla="*/ 1043078 h 1057610"/>
                    <a:gd name="connsiteX10" fmla="*/ 65816 w 751481"/>
                    <a:gd name="connsiteY10" fmla="*/ 821229 h 1057610"/>
                    <a:gd name="connsiteX11" fmla="*/ 30679 w 751481"/>
                    <a:gd name="connsiteY11" fmla="*/ 832334 h 1057610"/>
                    <a:gd name="connsiteX12" fmla="*/ 5438 w 751481"/>
                    <a:gd name="connsiteY12" fmla="*/ 784316 h 1057610"/>
                    <a:gd name="connsiteX13" fmla="*/ 102728 w 751481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48990" h="1057610">
                      <a:moveTo>
                        <a:pt x="100237" y="244802"/>
                      </a:moveTo>
                      <a:cubicBezTo>
                        <a:pt x="109925" y="208909"/>
                        <a:pt x="107868" y="210053"/>
                        <a:pt x="149510" y="194796"/>
                      </a:cubicBezTo>
                      <a:lnTo>
                        <a:pt x="695940" y="11787"/>
                      </a:lnTo>
                      <a:cubicBezTo>
                        <a:pt x="750037" y="-6165"/>
                        <a:pt x="755981" y="-9764"/>
                        <a:pt x="743478" y="45948"/>
                      </a:cubicBezTo>
                      <a:cubicBezTo>
                        <a:pt x="692134" y="296190"/>
                        <a:pt x="683357" y="317807"/>
                        <a:pt x="627163" y="615429"/>
                      </a:cubicBezTo>
                      <a:cubicBezTo>
                        <a:pt x="620343" y="646765"/>
                        <a:pt x="619087" y="644370"/>
                        <a:pt x="586738" y="654242"/>
                      </a:cubicBezTo>
                      <a:cubicBezTo>
                        <a:pt x="518638" y="680021"/>
                        <a:pt x="256954" y="756952"/>
                        <a:pt x="176388" y="783019"/>
                      </a:cubicBezTo>
                      <a:cubicBezTo>
                        <a:pt x="263670" y="867555"/>
                        <a:pt x="314826" y="911565"/>
                        <a:pt x="372336" y="963946"/>
                      </a:cubicBezTo>
                      <a:cubicBezTo>
                        <a:pt x="399521" y="988327"/>
                        <a:pt x="397005" y="1019133"/>
                        <a:pt x="379862" y="1040037"/>
                      </a:cubicBezTo>
                      <a:cubicBezTo>
                        <a:pt x="362542" y="1056456"/>
                        <a:pt x="330804" y="1068206"/>
                        <a:pt x="303589" y="1043078"/>
                      </a:cubicBezTo>
                      <a:cubicBezTo>
                        <a:pt x="199394" y="946873"/>
                        <a:pt x="183870" y="934638"/>
                        <a:pt x="63325" y="821229"/>
                      </a:cubicBezTo>
                      <a:cubicBezTo>
                        <a:pt x="48197" y="825322"/>
                        <a:pt x="44563" y="827746"/>
                        <a:pt x="28188" y="832334"/>
                      </a:cubicBezTo>
                      <a:cubicBezTo>
                        <a:pt x="-174" y="842564"/>
                        <a:pt x="-3875" y="835825"/>
                        <a:pt x="2947" y="784316"/>
                      </a:cubicBezTo>
                      <a:cubicBezTo>
                        <a:pt x="58484" y="488967"/>
                        <a:pt x="58166" y="483445"/>
                        <a:pt x="100237" y="2448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65" name="Rounded Rectangle 45"/>
                <p:cNvSpPr/>
                <p:nvPr/>
              </p:nvSpPr>
              <p:spPr>
                <a:xfrm>
                  <a:off x="244765" y="11510187"/>
                  <a:ext cx="1175642" cy="695466"/>
                </a:xfrm>
                <a:custGeom>
                  <a:avLst/>
                  <a:gdLst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6612"/>
                    <a:gd name="connsiteY0" fmla="*/ 241180 h 689116"/>
                    <a:gd name="connsiteX1" fmla="*/ 250705 w 1176612"/>
                    <a:gd name="connsiteY1" fmla="*/ 0 h 689116"/>
                    <a:gd name="connsiteX2" fmla="*/ 934055 w 1176612"/>
                    <a:gd name="connsiteY2" fmla="*/ 0 h 689116"/>
                    <a:gd name="connsiteX3" fmla="*/ 1153010 w 1176612"/>
                    <a:gd name="connsiteY3" fmla="*/ 241180 h 689116"/>
                    <a:gd name="connsiteX4" fmla="*/ 1175235 w 1176612"/>
                    <a:gd name="connsiteY4" fmla="*/ 441586 h 689116"/>
                    <a:gd name="connsiteX5" fmla="*/ 934055 w 1176612"/>
                    <a:gd name="connsiteY5" fmla="*/ 682766 h 689116"/>
                    <a:gd name="connsiteX6" fmla="*/ 250705 w 1176612"/>
                    <a:gd name="connsiteY6" fmla="*/ 689116 h 689116"/>
                    <a:gd name="connsiteX7" fmla="*/ 0 w 1176612"/>
                    <a:gd name="connsiteY7" fmla="*/ 441586 h 689116"/>
                    <a:gd name="connsiteX8" fmla="*/ 25400 w 1176612"/>
                    <a:gd name="connsiteY8" fmla="*/ 241180 h 689116"/>
                    <a:gd name="connsiteX0" fmla="*/ 25400 w 1176906"/>
                    <a:gd name="connsiteY0" fmla="*/ 241180 h 689116"/>
                    <a:gd name="connsiteX1" fmla="*/ 250705 w 1176906"/>
                    <a:gd name="connsiteY1" fmla="*/ 0 h 689116"/>
                    <a:gd name="connsiteX2" fmla="*/ 934055 w 1176906"/>
                    <a:gd name="connsiteY2" fmla="*/ 0 h 689116"/>
                    <a:gd name="connsiteX3" fmla="*/ 1153010 w 1176906"/>
                    <a:gd name="connsiteY3" fmla="*/ 241180 h 689116"/>
                    <a:gd name="connsiteX4" fmla="*/ 1175235 w 1176906"/>
                    <a:gd name="connsiteY4" fmla="*/ 441586 h 689116"/>
                    <a:gd name="connsiteX5" fmla="*/ 934055 w 1176906"/>
                    <a:gd name="connsiteY5" fmla="*/ 682766 h 689116"/>
                    <a:gd name="connsiteX6" fmla="*/ 250705 w 1176906"/>
                    <a:gd name="connsiteY6" fmla="*/ 689116 h 689116"/>
                    <a:gd name="connsiteX7" fmla="*/ 0 w 1176906"/>
                    <a:gd name="connsiteY7" fmla="*/ 441586 h 689116"/>
                    <a:gd name="connsiteX8" fmla="*/ 25400 w 1176906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65353 w 1178410"/>
                    <a:gd name="connsiteY2" fmla="*/ 83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8212 h 716148"/>
                    <a:gd name="connsiteX1" fmla="*/ 301505 w 1178410"/>
                    <a:gd name="connsiteY1" fmla="*/ 17507 h 716148"/>
                    <a:gd name="connsiteX2" fmla="*/ 368503 w 1178410"/>
                    <a:gd name="connsiteY2" fmla="*/ 59620 h 716148"/>
                    <a:gd name="connsiteX3" fmla="*/ 587578 w 1178410"/>
                    <a:gd name="connsiteY3" fmla="*/ 138995 h 716148"/>
                    <a:gd name="connsiteX4" fmla="*/ 876905 w 1178410"/>
                    <a:gd name="connsiteY4" fmla="*/ 17507 h 716148"/>
                    <a:gd name="connsiteX5" fmla="*/ 1153010 w 1178410"/>
                    <a:gd name="connsiteY5" fmla="*/ 268212 h 716148"/>
                    <a:gd name="connsiteX6" fmla="*/ 1178410 w 1178410"/>
                    <a:gd name="connsiteY6" fmla="*/ 478143 h 716148"/>
                    <a:gd name="connsiteX7" fmla="*/ 930880 w 1178410"/>
                    <a:gd name="connsiteY7" fmla="*/ 716148 h 716148"/>
                    <a:gd name="connsiteX8" fmla="*/ 250705 w 1178410"/>
                    <a:gd name="connsiteY8" fmla="*/ 716148 h 716148"/>
                    <a:gd name="connsiteX9" fmla="*/ 0 w 1178410"/>
                    <a:gd name="connsiteY9" fmla="*/ 468618 h 716148"/>
                    <a:gd name="connsiteX10" fmla="*/ 25400 w 1178410"/>
                    <a:gd name="connsiteY10" fmla="*/ 268212 h 716148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368503 w 1178410"/>
                    <a:gd name="connsiteY2" fmla="*/ 421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60632 h 708568"/>
                    <a:gd name="connsiteX1" fmla="*/ 301505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60632 h 708568"/>
                    <a:gd name="connsiteX1" fmla="*/ 285630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5982 h 723918"/>
                    <a:gd name="connsiteX1" fmla="*/ 285630 w 1178410"/>
                    <a:gd name="connsiteY1" fmla="*/ 25277 h 723918"/>
                    <a:gd name="connsiteX2" fmla="*/ 311353 w 1178410"/>
                    <a:gd name="connsiteY2" fmla="*/ 26115 h 723918"/>
                    <a:gd name="connsiteX3" fmla="*/ 587578 w 1178410"/>
                    <a:gd name="connsiteY3" fmla="*/ 146765 h 723918"/>
                    <a:gd name="connsiteX4" fmla="*/ 876905 w 1178410"/>
                    <a:gd name="connsiteY4" fmla="*/ 25277 h 723918"/>
                    <a:gd name="connsiteX5" fmla="*/ 1153010 w 1178410"/>
                    <a:gd name="connsiteY5" fmla="*/ 275982 h 723918"/>
                    <a:gd name="connsiteX6" fmla="*/ 1178410 w 1178410"/>
                    <a:gd name="connsiteY6" fmla="*/ 485913 h 723918"/>
                    <a:gd name="connsiteX7" fmla="*/ 930880 w 1178410"/>
                    <a:gd name="connsiteY7" fmla="*/ 723918 h 723918"/>
                    <a:gd name="connsiteX8" fmla="*/ 250705 w 1178410"/>
                    <a:gd name="connsiteY8" fmla="*/ 723918 h 723918"/>
                    <a:gd name="connsiteX9" fmla="*/ 0 w 1178410"/>
                    <a:gd name="connsiteY9" fmla="*/ 476388 h 723918"/>
                    <a:gd name="connsiteX10" fmla="*/ 25400 w 1178410"/>
                    <a:gd name="connsiteY10" fmla="*/ 275982 h 723918"/>
                    <a:gd name="connsiteX0" fmla="*/ 25400 w 1178410"/>
                    <a:gd name="connsiteY0" fmla="*/ 252012 h 699948"/>
                    <a:gd name="connsiteX1" fmla="*/ 285630 w 1178410"/>
                    <a:gd name="connsiteY1" fmla="*/ 1307 h 699948"/>
                    <a:gd name="connsiteX2" fmla="*/ 311353 w 1178410"/>
                    <a:gd name="connsiteY2" fmla="*/ 2145 h 699948"/>
                    <a:gd name="connsiteX3" fmla="*/ 587578 w 1178410"/>
                    <a:gd name="connsiteY3" fmla="*/ 122795 h 699948"/>
                    <a:gd name="connsiteX4" fmla="*/ 876905 w 1178410"/>
                    <a:gd name="connsiteY4" fmla="*/ 1307 h 699948"/>
                    <a:gd name="connsiteX5" fmla="*/ 1153010 w 1178410"/>
                    <a:gd name="connsiteY5" fmla="*/ 252012 h 699948"/>
                    <a:gd name="connsiteX6" fmla="*/ 1178410 w 1178410"/>
                    <a:gd name="connsiteY6" fmla="*/ 461943 h 699948"/>
                    <a:gd name="connsiteX7" fmla="*/ 930880 w 1178410"/>
                    <a:gd name="connsiteY7" fmla="*/ 699948 h 699948"/>
                    <a:gd name="connsiteX8" fmla="*/ 250705 w 1178410"/>
                    <a:gd name="connsiteY8" fmla="*/ 699948 h 699948"/>
                    <a:gd name="connsiteX9" fmla="*/ 0 w 1178410"/>
                    <a:gd name="connsiteY9" fmla="*/ 452418 h 699948"/>
                    <a:gd name="connsiteX10" fmla="*/ 25400 w 1178410"/>
                    <a:gd name="connsiteY10" fmla="*/ 252012 h 699948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1470 h 699406"/>
                    <a:gd name="connsiteX1" fmla="*/ 285630 w 1178410"/>
                    <a:gd name="connsiteY1" fmla="*/ 765 h 699406"/>
                    <a:gd name="connsiteX2" fmla="*/ 327228 w 1178410"/>
                    <a:gd name="connsiteY2" fmla="*/ 4778 h 699406"/>
                    <a:gd name="connsiteX3" fmla="*/ 587578 w 1178410"/>
                    <a:gd name="connsiteY3" fmla="*/ 122253 h 699406"/>
                    <a:gd name="connsiteX4" fmla="*/ 876905 w 1178410"/>
                    <a:gd name="connsiteY4" fmla="*/ 765 h 699406"/>
                    <a:gd name="connsiteX5" fmla="*/ 1153010 w 1178410"/>
                    <a:gd name="connsiteY5" fmla="*/ 251470 h 699406"/>
                    <a:gd name="connsiteX6" fmla="*/ 1178410 w 1178410"/>
                    <a:gd name="connsiteY6" fmla="*/ 461401 h 699406"/>
                    <a:gd name="connsiteX7" fmla="*/ 930880 w 1178410"/>
                    <a:gd name="connsiteY7" fmla="*/ 699406 h 699406"/>
                    <a:gd name="connsiteX8" fmla="*/ 250705 w 1178410"/>
                    <a:gd name="connsiteY8" fmla="*/ 699406 h 699406"/>
                    <a:gd name="connsiteX9" fmla="*/ 0 w 1178410"/>
                    <a:gd name="connsiteY9" fmla="*/ 451876 h 699406"/>
                    <a:gd name="connsiteX10" fmla="*/ 25400 w 1178410"/>
                    <a:gd name="connsiteY10" fmla="*/ 251470 h 699406"/>
                    <a:gd name="connsiteX0" fmla="*/ 25400 w 1178410"/>
                    <a:gd name="connsiteY0" fmla="*/ 255855 h 703791"/>
                    <a:gd name="connsiteX1" fmla="*/ 285630 w 1178410"/>
                    <a:gd name="connsiteY1" fmla="*/ 5150 h 703791"/>
                    <a:gd name="connsiteX2" fmla="*/ 327228 w 1178410"/>
                    <a:gd name="connsiteY2" fmla="*/ 2813 h 703791"/>
                    <a:gd name="connsiteX3" fmla="*/ 587578 w 1178410"/>
                    <a:gd name="connsiteY3" fmla="*/ 126638 h 703791"/>
                    <a:gd name="connsiteX4" fmla="*/ 876905 w 1178410"/>
                    <a:gd name="connsiteY4" fmla="*/ 5150 h 703791"/>
                    <a:gd name="connsiteX5" fmla="*/ 1153010 w 1178410"/>
                    <a:gd name="connsiteY5" fmla="*/ 255855 h 703791"/>
                    <a:gd name="connsiteX6" fmla="*/ 1178410 w 1178410"/>
                    <a:gd name="connsiteY6" fmla="*/ 465786 h 703791"/>
                    <a:gd name="connsiteX7" fmla="*/ 930880 w 1178410"/>
                    <a:gd name="connsiteY7" fmla="*/ 703791 h 703791"/>
                    <a:gd name="connsiteX8" fmla="*/ 250705 w 1178410"/>
                    <a:gd name="connsiteY8" fmla="*/ 703791 h 703791"/>
                    <a:gd name="connsiteX9" fmla="*/ 0 w 1178410"/>
                    <a:gd name="connsiteY9" fmla="*/ 456261 h 703791"/>
                    <a:gd name="connsiteX10" fmla="*/ 25400 w 1178410"/>
                    <a:gd name="connsiteY10" fmla="*/ 255855 h 703791"/>
                    <a:gd name="connsiteX0" fmla="*/ 25400 w 1178410"/>
                    <a:gd name="connsiteY0" fmla="*/ 251471 h 699407"/>
                    <a:gd name="connsiteX1" fmla="*/ 285630 w 1178410"/>
                    <a:gd name="connsiteY1" fmla="*/ 766 h 699407"/>
                    <a:gd name="connsiteX2" fmla="*/ 330403 w 1178410"/>
                    <a:gd name="connsiteY2" fmla="*/ 4779 h 699407"/>
                    <a:gd name="connsiteX3" fmla="*/ 587578 w 1178410"/>
                    <a:gd name="connsiteY3" fmla="*/ 122254 h 699407"/>
                    <a:gd name="connsiteX4" fmla="*/ 876905 w 1178410"/>
                    <a:gd name="connsiteY4" fmla="*/ 766 h 699407"/>
                    <a:gd name="connsiteX5" fmla="*/ 1153010 w 1178410"/>
                    <a:gd name="connsiteY5" fmla="*/ 251471 h 699407"/>
                    <a:gd name="connsiteX6" fmla="*/ 1178410 w 1178410"/>
                    <a:gd name="connsiteY6" fmla="*/ 461402 h 699407"/>
                    <a:gd name="connsiteX7" fmla="*/ 930880 w 1178410"/>
                    <a:gd name="connsiteY7" fmla="*/ 699407 h 699407"/>
                    <a:gd name="connsiteX8" fmla="*/ 250705 w 1178410"/>
                    <a:gd name="connsiteY8" fmla="*/ 699407 h 699407"/>
                    <a:gd name="connsiteX9" fmla="*/ 0 w 1178410"/>
                    <a:gd name="connsiteY9" fmla="*/ 451877 h 699407"/>
                    <a:gd name="connsiteX10" fmla="*/ 25400 w 1178410"/>
                    <a:gd name="connsiteY10" fmla="*/ 251471 h 699407"/>
                    <a:gd name="connsiteX0" fmla="*/ 25400 w 1178410"/>
                    <a:gd name="connsiteY0" fmla="*/ 253414 h 701350"/>
                    <a:gd name="connsiteX1" fmla="*/ 285630 w 1178410"/>
                    <a:gd name="connsiteY1" fmla="*/ 2709 h 701350"/>
                    <a:gd name="connsiteX2" fmla="*/ 330403 w 1178410"/>
                    <a:gd name="connsiteY2" fmla="*/ 3547 h 701350"/>
                    <a:gd name="connsiteX3" fmla="*/ 587578 w 1178410"/>
                    <a:gd name="connsiteY3" fmla="*/ 124197 h 701350"/>
                    <a:gd name="connsiteX4" fmla="*/ 876905 w 1178410"/>
                    <a:gd name="connsiteY4" fmla="*/ 2709 h 701350"/>
                    <a:gd name="connsiteX5" fmla="*/ 1153010 w 1178410"/>
                    <a:gd name="connsiteY5" fmla="*/ 253414 h 701350"/>
                    <a:gd name="connsiteX6" fmla="*/ 1178410 w 1178410"/>
                    <a:gd name="connsiteY6" fmla="*/ 463345 h 701350"/>
                    <a:gd name="connsiteX7" fmla="*/ 930880 w 1178410"/>
                    <a:gd name="connsiteY7" fmla="*/ 701350 h 701350"/>
                    <a:gd name="connsiteX8" fmla="*/ 250705 w 1178410"/>
                    <a:gd name="connsiteY8" fmla="*/ 701350 h 701350"/>
                    <a:gd name="connsiteX9" fmla="*/ 0 w 1178410"/>
                    <a:gd name="connsiteY9" fmla="*/ 453820 h 701350"/>
                    <a:gd name="connsiteX10" fmla="*/ 25400 w 1178410"/>
                    <a:gd name="connsiteY10" fmla="*/ 253414 h 701350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29865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1007 h 708943"/>
                    <a:gd name="connsiteX1" fmla="*/ 241180 w 1178410"/>
                    <a:gd name="connsiteY1" fmla="*/ 13477 h 708943"/>
                    <a:gd name="connsiteX2" fmla="*/ 301828 w 1178410"/>
                    <a:gd name="connsiteY2" fmla="*/ 14315 h 708943"/>
                    <a:gd name="connsiteX3" fmla="*/ 587578 w 1178410"/>
                    <a:gd name="connsiteY3" fmla="*/ 131790 h 708943"/>
                    <a:gd name="connsiteX4" fmla="*/ 876905 w 1178410"/>
                    <a:gd name="connsiteY4" fmla="*/ 10302 h 708943"/>
                    <a:gd name="connsiteX5" fmla="*/ 921519 w 1178410"/>
                    <a:gd name="connsiteY5" fmla="*/ 8058 h 708943"/>
                    <a:gd name="connsiteX6" fmla="*/ 1153010 w 1178410"/>
                    <a:gd name="connsiteY6" fmla="*/ 261007 h 708943"/>
                    <a:gd name="connsiteX7" fmla="*/ 1178410 w 1178410"/>
                    <a:gd name="connsiteY7" fmla="*/ 470938 h 708943"/>
                    <a:gd name="connsiteX8" fmla="*/ 930880 w 1178410"/>
                    <a:gd name="connsiteY8" fmla="*/ 708943 h 708943"/>
                    <a:gd name="connsiteX9" fmla="*/ 250705 w 1178410"/>
                    <a:gd name="connsiteY9" fmla="*/ 708943 h 708943"/>
                    <a:gd name="connsiteX10" fmla="*/ 0 w 1178410"/>
                    <a:gd name="connsiteY10" fmla="*/ 461413 h 708943"/>
                    <a:gd name="connsiteX11" fmla="*/ 25400 w 1178410"/>
                    <a:gd name="connsiteY11" fmla="*/ 261007 h 70894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0002 h 707938"/>
                    <a:gd name="connsiteX1" fmla="*/ 241180 w 1178410"/>
                    <a:gd name="connsiteY1" fmla="*/ 12472 h 707938"/>
                    <a:gd name="connsiteX2" fmla="*/ 301828 w 1178410"/>
                    <a:gd name="connsiteY2" fmla="*/ 13310 h 707938"/>
                    <a:gd name="connsiteX3" fmla="*/ 587578 w 1178410"/>
                    <a:gd name="connsiteY3" fmla="*/ 130785 h 707938"/>
                    <a:gd name="connsiteX4" fmla="*/ 876905 w 1178410"/>
                    <a:gd name="connsiteY4" fmla="*/ 9297 h 707938"/>
                    <a:gd name="connsiteX5" fmla="*/ 921519 w 1178410"/>
                    <a:gd name="connsiteY5" fmla="*/ 10228 h 707938"/>
                    <a:gd name="connsiteX6" fmla="*/ 1153010 w 1178410"/>
                    <a:gd name="connsiteY6" fmla="*/ 260002 h 707938"/>
                    <a:gd name="connsiteX7" fmla="*/ 1178410 w 1178410"/>
                    <a:gd name="connsiteY7" fmla="*/ 469933 h 707938"/>
                    <a:gd name="connsiteX8" fmla="*/ 930880 w 1178410"/>
                    <a:gd name="connsiteY8" fmla="*/ 707938 h 707938"/>
                    <a:gd name="connsiteX9" fmla="*/ 250705 w 1178410"/>
                    <a:gd name="connsiteY9" fmla="*/ 707938 h 707938"/>
                    <a:gd name="connsiteX10" fmla="*/ 0 w 1178410"/>
                    <a:gd name="connsiteY10" fmla="*/ 460408 h 707938"/>
                    <a:gd name="connsiteX11" fmla="*/ 25400 w 1178410"/>
                    <a:gd name="connsiteY11" fmla="*/ 260002 h 707938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402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0705 h 698641"/>
                    <a:gd name="connsiteX1" fmla="*/ 263405 w 1178410"/>
                    <a:gd name="connsiteY1" fmla="*/ 3175 h 698641"/>
                    <a:gd name="connsiteX2" fmla="*/ 298653 w 1178410"/>
                    <a:gd name="connsiteY2" fmla="*/ 4013 h 698641"/>
                    <a:gd name="connsiteX3" fmla="*/ 584403 w 1178410"/>
                    <a:gd name="connsiteY3" fmla="*/ 121488 h 698641"/>
                    <a:gd name="connsiteX4" fmla="*/ 886430 w 1178410"/>
                    <a:gd name="connsiteY4" fmla="*/ 0 h 698641"/>
                    <a:gd name="connsiteX5" fmla="*/ 921519 w 1178410"/>
                    <a:gd name="connsiteY5" fmla="*/ 931 h 698641"/>
                    <a:gd name="connsiteX6" fmla="*/ 1153010 w 1178410"/>
                    <a:gd name="connsiteY6" fmla="*/ 250705 h 698641"/>
                    <a:gd name="connsiteX7" fmla="*/ 1178410 w 1178410"/>
                    <a:gd name="connsiteY7" fmla="*/ 460636 h 698641"/>
                    <a:gd name="connsiteX8" fmla="*/ 930880 w 1178410"/>
                    <a:gd name="connsiteY8" fmla="*/ 698641 h 698641"/>
                    <a:gd name="connsiteX9" fmla="*/ 250705 w 1178410"/>
                    <a:gd name="connsiteY9" fmla="*/ 698641 h 698641"/>
                    <a:gd name="connsiteX10" fmla="*/ 0 w 1178410"/>
                    <a:gd name="connsiteY10" fmla="*/ 451111 h 698641"/>
                    <a:gd name="connsiteX11" fmla="*/ 25400 w 1178410"/>
                    <a:gd name="connsiteY11" fmla="*/ 250705 h 698641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0080 w 1178410"/>
                    <a:gd name="connsiteY4" fmla="*/ 2318 h 700959"/>
                    <a:gd name="connsiteX5" fmla="*/ 9215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60248 h 708184"/>
                    <a:gd name="connsiteX1" fmla="*/ 263405 w 1178410"/>
                    <a:gd name="connsiteY1" fmla="*/ 12718 h 708184"/>
                    <a:gd name="connsiteX2" fmla="*/ 298653 w 1178410"/>
                    <a:gd name="connsiteY2" fmla="*/ 13556 h 708184"/>
                    <a:gd name="connsiteX3" fmla="*/ 584403 w 1178410"/>
                    <a:gd name="connsiteY3" fmla="*/ 131031 h 708184"/>
                    <a:gd name="connsiteX4" fmla="*/ 880080 w 1178410"/>
                    <a:gd name="connsiteY4" fmla="*/ 18 h 708184"/>
                    <a:gd name="connsiteX5" fmla="*/ 921519 w 1178410"/>
                    <a:gd name="connsiteY5" fmla="*/ 7299 h 708184"/>
                    <a:gd name="connsiteX6" fmla="*/ 1153010 w 1178410"/>
                    <a:gd name="connsiteY6" fmla="*/ 260248 h 708184"/>
                    <a:gd name="connsiteX7" fmla="*/ 1178410 w 1178410"/>
                    <a:gd name="connsiteY7" fmla="*/ 470179 h 708184"/>
                    <a:gd name="connsiteX8" fmla="*/ 930880 w 1178410"/>
                    <a:gd name="connsiteY8" fmla="*/ 708184 h 708184"/>
                    <a:gd name="connsiteX9" fmla="*/ 250705 w 1178410"/>
                    <a:gd name="connsiteY9" fmla="*/ 708184 h 708184"/>
                    <a:gd name="connsiteX10" fmla="*/ 0 w 1178410"/>
                    <a:gd name="connsiteY10" fmla="*/ 460654 h 708184"/>
                    <a:gd name="connsiteX11" fmla="*/ 25400 w 1178410"/>
                    <a:gd name="connsiteY11" fmla="*/ 260248 h 708184"/>
                    <a:gd name="connsiteX0" fmla="*/ 25400 w 1178410"/>
                    <a:gd name="connsiteY0" fmla="*/ 253926 h 701862"/>
                    <a:gd name="connsiteX1" fmla="*/ 263405 w 1178410"/>
                    <a:gd name="connsiteY1" fmla="*/ 6396 h 701862"/>
                    <a:gd name="connsiteX2" fmla="*/ 298653 w 1178410"/>
                    <a:gd name="connsiteY2" fmla="*/ 7234 h 701862"/>
                    <a:gd name="connsiteX3" fmla="*/ 584403 w 1178410"/>
                    <a:gd name="connsiteY3" fmla="*/ 124709 h 701862"/>
                    <a:gd name="connsiteX4" fmla="*/ 880080 w 1178410"/>
                    <a:gd name="connsiteY4" fmla="*/ 46 h 701862"/>
                    <a:gd name="connsiteX5" fmla="*/ 921519 w 1178410"/>
                    <a:gd name="connsiteY5" fmla="*/ 977 h 701862"/>
                    <a:gd name="connsiteX6" fmla="*/ 1153010 w 1178410"/>
                    <a:gd name="connsiteY6" fmla="*/ 253926 h 701862"/>
                    <a:gd name="connsiteX7" fmla="*/ 1178410 w 1178410"/>
                    <a:gd name="connsiteY7" fmla="*/ 463857 h 701862"/>
                    <a:gd name="connsiteX8" fmla="*/ 930880 w 1178410"/>
                    <a:gd name="connsiteY8" fmla="*/ 701862 h 701862"/>
                    <a:gd name="connsiteX9" fmla="*/ 250705 w 1178410"/>
                    <a:gd name="connsiteY9" fmla="*/ 701862 h 701862"/>
                    <a:gd name="connsiteX10" fmla="*/ 0 w 1178410"/>
                    <a:gd name="connsiteY10" fmla="*/ 454332 h 701862"/>
                    <a:gd name="connsiteX11" fmla="*/ 25400 w 1178410"/>
                    <a:gd name="connsiteY11" fmla="*/ 253926 h 701862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0751 h 698687"/>
                    <a:gd name="connsiteX1" fmla="*/ 263405 w 1178410"/>
                    <a:gd name="connsiteY1" fmla="*/ 3221 h 698687"/>
                    <a:gd name="connsiteX2" fmla="*/ 298653 w 1178410"/>
                    <a:gd name="connsiteY2" fmla="*/ 4059 h 698687"/>
                    <a:gd name="connsiteX3" fmla="*/ 584403 w 1178410"/>
                    <a:gd name="connsiteY3" fmla="*/ 121534 h 698687"/>
                    <a:gd name="connsiteX4" fmla="*/ 880080 w 1178410"/>
                    <a:gd name="connsiteY4" fmla="*/ 46 h 698687"/>
                    <a:gd name="connsiteX5" fmla="*/ 921519 w 1178410"/>
                    <a:gd name="connsiteY5" fmla="*/ 977 h 698687"/>
                    <a:gd name="connsiteX6" fmla="*/ 1153010 w 1178410"/>
                    <a:gd name="connsiteY6" fmla="*/ 250751 h 698687"/>
                    <a:gd name="connsiteX7" fmla="*/ 1178410 w 1178410"/>
                    <a:gd name="connsiteY7" fmla="*/ 460682 h 698687"/>
                    <a:gd name="connsiteX8" fmla="*/ 930880 w 1178410"/>
                    <a:gd name="connsiteY8" fmla="*/ 698687 h 698687"/>
                    <a:gd name="connsiteX9" fmla="*/ 250705 w 1178410"/>
                    <a:gd name="connsiteY9" fmla="*/ 698687 h 698687"/>
                    <a:gd name="connsiteX10" fmla="*/ 0 w 1178410"/>
                    <a:gd name="connsiteY10" fmla="*/ 451157 h 698687"/>
                    <a:gd name="connsiteX11" fmla="*/ 25400 w 1178410"/>
                    <a:gd name="connsiteY11" fmla="*/ 250751 h 698687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08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6430 w 1178410"/>
                    <a:gd name="connsiteY4" fmla="*/ 2244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50750 h 698686"/>
                    <a:gd name="connsiteX1" fmla="*/ 263405 w 1178410"/>
                    <a:gd name="connsiteY1" fmla="*/ 3220 h 698686"/>
                    <a:gd name="connsiteX2" fmla="*/ 298653 w 1178410"/>
                    <a:gd name="connsiteY2" fmla="*/ 4058 h 698686"/>
                    <a:gd name="connsiteX3" fmla="*/ 584403 w 1178410"/>
                    <a:gd name="connsiteY3" fmla="*/ 121533 h 698686"/>
                    <a:gd name="connsiteX4" fmla="*/ 889605 w 1178410"/>
                    <a:gd name="connsiteY4" fmla="*/ 45 h 698686"/>
                    <a:gd name="connsiteX5" fmla="*/ 921519 w 1178410"/>
                    <a:gd name="connsiteY5" fmla="*/ 976 h 698686"/>
                    <a:gd name="connsiteX6" fmla="*/ 1153010 w 1178410"/>
                    <a:gd name="connsiteY6" fmla="*/ 250750 h 698686"/>
                    <a:gd name="connsiteX7" fmla="*/ 1178410 w 1178410"/>
                    <a:gd name="connsiteY7" fmla="*/ 460681 h 698686"/>
                    <a:gd name="connsiteX8" fmla="*/ 930880 w 1178410"/>
                    <a:gd name="connsiteY8" fmla="*/ 698686 h 698686"/>
                    <a:gd name="connsiteX9" fmla="*/ 250705 w 1178410"/>
                    <a:gd name="connsiteY9" fmla="*/ 698686 h 698686"/>
                    <a:gd name="connsiteX10" fmla="*/ 0 w 1178410"/>
                    <a:gd name="connsiteY10" fmla="*/ 451156 h 698686"/>
                    <a:gd name="connsiteX11" fmla="*/ 25400 w 1178410"/>
                    <a:gd name="connsiteY11" fmla="*/ 250750 h 698686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38805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86430 w 1178410"/>
                    <a:gd name="connsiteY4" fmla="*/ 5452 h 697743"/>
                    <a:gd name="connsiteX5" fmla="*/ 9215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1044 w 1178410"/>
                    <a:gd name="connsiteY5" fmla="*/ 728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3175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74 h 695510"/>
                    <a:gd name="connsiteX1" fmla="*/ 263405 w 1178410"/>
                    <a:gd name="connsiteY1" fmla="*/ 44 h 695510"/>
                    <a:gd name="connsiteX2" fmla="*/ 298653 w 1178410"/>
                    <a:gd name="connsiteY2" fmla="*/ 882 h 695510"/>
                    <a:gd name="connsiteX3" fmla="*/ 584403 w 1178410"/>
                    <a:gd name="connsiteY3" fmla="*/ 118357 h 695510"/>
                    <a:gd name="connsiteX4" fmla="*/ 940405 w 1178410"/>
                    <a:gd name="connsiteY4" fmla="*/ 44 h 695510"/>
                    <a:gd name="connsiteX5" fmla="*/ 934219 w 1178410"/>
                    <a:gd name="connsiteY5" fmla="*/ 4150 h 695510"/>
                    <a:gd name="connsiteX6" fmla="*/ 1153010 w 1178410"/>
                    <a:gd name="connsiteY6" fmla="*/ 247574 h 695510"/>
                    <a:gd name="connsiteX7" fmla="*/ 1178410 w 1178410"/>
                    <a:gd name="connsiteY7" fmla="*/ 457505 h 695510"/>
                    <a:gd name="connsiteX8" fmla="*/ 930880 w 1178410"/>
                    <a:gd name="connsiteY8" fmla="*/ 695510 h 695510"/>
                    <a:gd name="connsiteX9" fmla="*/ 250705 w 1178410"/>
                    <a:gd name="connsiteY9" fmla="*/ 695510 h 695510"/>
                    <a:gd name="connsiteX10" fmla="*/ 0 w 1178410"/>
                    <a:gd name="connsiteY10" fmla="*/ 447980 h 695510"/>
                    <a:gd name="connsiteX11" fmla="*/ 25400 w 1178410"/>
                    <a:gd name="connsiteY11" fmla="*/ 247574 h 695510"/>
                    <a:gd name="connsiteX0" fmla="*/ 25400 w 1178410"/>
                    <a:gd name="connsiteY0" fmla="*/ 247679 h 695615"/>
                    <a:gd name="connsiteX1" fmla="*/ 263405 w 1178410"/>
                    <a:gd name="connsiteY1" fmla="*/ 149 h 695615"/>
                    <a:gd name="connsiteX2" fmla="*/ 298653 w 1178410"/>
                    <a:gd name="connsiteY2" fmla="*/ 987 h 695615"/>
                    <a:gd name="connsiteX3" fmla="*/ 584403 w 1178410"/>
                    <a:gd name="connsiteY3" fmla="*/ 118462 h 695615"/>
                    <a:gd name="connsiteX4" fmla="*/ 940405 w 1178410"/>
                    <a:gd name="connsiteY4" fmla="*/ 149 h 695615"/>
                    <a:gd name="connsiteX5" fmla="*/ 943744 w 1178410"/>
                    <a:gd name="connsiteY5" fmla="*/ 1080 h 695615"/>
                    <a:gd name="connsiteX6" fmla="*/ 1153010 w 1178410"/>
                    <a:gd name="connsiteY6" fmla="*/ 247679 h 695615"/>
                    <a:gd name="connsiteX7" fmla="*/ 1178410 w 1178410"/>
                    <a:gd name="connsiteY7" fmla="*/ 457610 h 695615"/>
                    <a:gd name="connsiteX8" fmla="*/ 930880 w 1178410"/>
                    <a:gd name="connsiteY8" fmla="*/ 695615 h 695615"/>
                    <a:gd name="connsiteX9" fmla="*/ 250705 w 1178410"/>
                    <a:gd name="connsiteY9" fmla="*/ 695615 h 695615"/>
                    <a:gd name="connsiteX10" fmla="*/ 0 w 1178410"/>
                    <a:gd name="connsiteY10" fmla="*/ 448085 h 695615"/>
                    <a:gd name="connsiteX11" fmla="*/ 25400 w 1178410"/>
                    <a:gd name="connsiteY11" fmla="*/ 247679 h 695615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880244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978669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7680 h 695616"/>
                    <a:gd name="connsiteX1" fmla="*/ 263405 w 1178410"/>
                    <a:gd name="connsiteY1" fmla="*/ 150 h 695616"/>
                    <a:gd name="connsiteX2" fmla="*/ 298653 w 1178410"/>
                    <a:gd name="connsiteY2" fmla="*/ 988 h 695616"/>
                    <a:gd name="connsiteX3" fmla="*/ 584403 w 1178410"/>
                    <a:gd name="connsiteY3" fmla="*/ 118463 h 695616"/>
                    <a:gd name="connsiteX4" fmla="*/ 940405 w 1178410"/>
                    <a:gd name="connsiteY4" fmla="*/ 150 h 695616"/>
                    <a:gd name="connsiteX5" fmla="*/ 969144 w 1178410"/>
                    <a:gd name="connsiteY5" fmla="*/ 1081 h 695616"/>
                    <a:gd name="connsiteX6" fmla="*/ 1153010 w 1178410"/>
                    <a:gd name="connsiteY6" fmla="*/ 247680 h 695616"/>
                    <a:gd name="connsiteX7" fmla="*/ 1178410 w 1178410"/>
                    <a:gd name="connsiteY7" fmla="*/ 457611 h 695616"/>
                    <a:gd name="connsiteX8" fmla="*/ 930880 w 1178410"/>
                    <a:gd name="connsiteY8" fmla="*/ 695616 h 695616"/>
                    <a:gd name="connsiteX9" fmla="*/ 250705 w 1178410"/>
                    <a:gd name="connsiteY9" fmla="*/ 695616 h 695616"/>
                    <a:gd name="connsiteX10" fmla="*/ 0 w 1178410"/>
                    <a:gd name="connsiteY10" fmla="*/ 448086 h 695616"/>
                    <a:gd name="connsiteX11" fmla="*/ 25400 w 1178410"/>
                    <a:gd name="connsiteY11" fmla="*/ 247680 h 69561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32455 w 1178410"/>
                    <a:gd name="connsiteY4" fmla="*/ 3175 h 695466"/>
                    <a:gd name="connsiteX5" fmla="*/ 969144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32455 w 1178410"/>
                    <a:gd name="connsiteY4" fmla="*/ 5452 h 697743"/>
                    <a:gd name="connsiteX5" fmla="*/ 9342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7690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849 h 697785"/>
                    <a:gd name="connsiteX1" fmla="*/ 263405 w 1178410"/>
                    <a:gd name="connsiteY1" fmla="*/ 2319 h 697785"/>
                    <a:gd name="connsiteX2" fmla="*/ 298653 w 1178410"/>
                    <a:gd name="connsiteY2" fmla="*/ 3157 h 697785"/>
                    <a:gd name="connsiteX3" fmla="*/ 584403 w 1178410"/>
                    <a:gd name="connsiteY3" fmla="*/ 120632 h 697785"/>
                    <a:gd name="connsiteX4" fmla="*/ 883255 w 1178410"/>
                    <a:gd name="connsiteY4" fmla="*/ 2319 h 697785"/>
                    <a:gd name="connsiteX5" fmla="*/ 934219 w 1178410"/>
                    <a:gd name="connsiteY5" fmla="*/ 75 h 697785"/>
                    <a:gd name="connsiteX6" fmla="*/ 1153010 w 1178410"/>
                    <a:gd name="connsiteY6" fmla="*/ 249849 h 697785"/>
                    <a:gd name="connsiteX7" fmla="*/ 1178410 w 1178410"/>
                    <a:gd name="connsiteY7" fmla="*/ 459780 h 697785"/>
                    <a:gd name="connsiteX8" fmla="*/ 930880 w 1178410"/>
                    <a:gd name="connsiteY8" fmla="*/ 697785 h 697785"/>
                    <a:gd name="connsiteX9" fmla="*/ 250705 w 1178410"/>
                    <a:gd name="connsiteY9" fmla="*/ 697785 h 697785"/>
                    <a:gd name="connsiteX10" fmla="*/ 0 w 1178410"/>
                    <a:gd name="connsiteY10" fmla="*/ 450255 h 697785"/>
                    <a:gd name="connsiteX11" fmla="*/ 25400 w 1178410"/>
                    <a:gd name="connsiteY11" fmla="*/ 249849 h 697785"/>
                    <a:gd name="connsiteX0" fmla="*/ 25400 w 1178410"/>
                    <a:gd name="connsiteY0" fmla="*/ 257080 h 705016"/>
                    <a:gd name="connsiteX1" fmla="*/ 263405 w 1178410"/>
                    <a:gd name="connsiteY1" fmla="*/ 9550 h 705016"/>
                    <a:gd name="connsiteX2" fmla="*/ 298653 w 1178410"/>
                    <a:gd name="connsiteY2" fmla="*/ 10388 h 705016"/>
                    <a:gd name="connsiteX3" fmla="*/ 584403 w 1178410"/>
                    <a:gd name="connsiteY3" fmla="*/ 127863 h 705016"/>
                    <a:gd name="connsiteX4" fmla="*/ 883255 w 1178410"/>
                    <a:gd name="connsiteY4" fmla="*/ 25 h 705016"/>
                    <a:gd name="connsiteX5" fmla="*/ 934219 w 1178410"/>
                    <a:gd name="connsiteY5" fmla="*/ 7306 h 705016"/>
                    <a:gd name="connsiteX6" fmla="*/ 1153010 w 1178410"/>
                    <a:gd name="connsiteY6" fmla="*/ 257080 h 705016"/>
                    <a:gd name="connsiteX7" fmla="*/ 1178410 w 1178410"/>
                    <a:gd name="connsiteY7" fmla="*/ 467011 h 705016"/>
                    <a:gd name="connsiteX8" fmla="*/ 930880 w 1178410"/>
                    <a:gd name="connsiteY8" fmla="*/ 705016 h 705016"/>
                    <a:gd name="connsiteX9" fmla="*/ 250705 w 1178410"/>
                    <a:gd name="connsiteY9" fmla="*/ 705016 h 705016"/>
                    <a:gd name="connsiteX10" fmla="*/ 0 w 1178410"/>
                    <a:gd name="connsiteY10" fmla="*/ 457486 h 705016"/>
                    <a:gd name="connsiteX11" fmla="*/ 25400 w 1178410"/>
                    <a:gd name="connsiteY11" fmla="*/ 257080 h 705016"/>
                    <a:gd name="connsiteX0" fmla="*/ 25400 w 1178410"/>
                    <a:gd name="connsiteY0" fmla="*/ 249791 h 697727"/>
                    <a:gd name="connsiteX1" fmla="*/ 263405 w 1178410"/>
                    <a:gd name="connsiteY1" fmla="*/ 2261 h 697727"/>
                    <a:gd name="connsiteX2" fmla="*/ 298653 w 1178410"/>
                    <a:gd name="connsiteY2" fmla="*/ 3099 h 697727"/>
                    <a:gd name="connsiteX3" fmla="*/ 584403 w 1178410"/>
                    <a:gd name="connsiteY3" fmla="*/ 120574 h 697727"/>
                    <a:gd name="connsiteX4" fmla="*/ 883255 w 1178410"/>
                    <a:gd name="connsiteY4" fmla="*/ 11786 h 697727"/>
                    <a:gd name="connsiteX5" fmla="*/ 934219 w 1178410"/>
                    <a:gd name="connsiteY5" fmla="*/ 17 h 697727"/>
                    <a:gd name="connsiteX6" fmla="*/ 1153010 w 1178410"/>
                    <a:gd name="connsiteY6" fmla="*/ 249791 h 697727"/>
                    <a:gd name="connsiteX7" fmla="*/ 1178410 w 1178410"/>
                    <a:gd name="connsiteY7" fmla="*/ 459722 h 697727"/>
                    <a:gd name="connsiteX8" fmla="*/ 930880 w 1178410"/>
                    <a:gd name="connsiteY8" fmla="*/ 697727 h 697727"/>
                    <a:gd name="connsiteX9" fmla="*/ 250705 w 1178410"/>
                    <a:gd name="connsiteY9" fmla="*/ 697727 h 697727"/>
                    <a:gd name="connsiteX10" fmla="*/ 0 w 1178410"/>
                    <a:gd name="connsiteY10" fmla="*/ 450197 h 697727"/>
                    <a:gd name="connsiteX11" fmla="*/ 25400 w 1178410"/>
                    <a:gd name="connsiteY11" fmla="*/ 249791 h 697727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6430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6430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960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325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5326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342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88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24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405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5140 h 703076"/>
                    <a:gd name="connsiteX1" fmla="*/ 263405 w 1178410"/>
                    <a:gd name="connsiteY1" fmla="*/ 7610 h 703076"/>
                    <a:gd name="connsiteX2" fmla="*/ 298653 w 1178410"/>
                    <a:gd name="connsiteY2" fmla="*/ 8448 h 703076"/>
                    <a:gd name="connsiteX3" fmla="*/ 584403 w 1178410"/>
                    <a:gd name="connsiteY3" fmla="*/ 125923 h 703076"/>
                    <a:gd name="connsiteX4" fmla="*/ 940569 w 1178410"/>
                    <a:gd name="connsiteY4" fmla="*/ 2191 h 703076"/>
                    <a:gd name="connsiteX5" fmla="*/ 1153010 w 1178410"/>
                    <a:gd name="connsiteY5" fmla="*/ 255140 h 703076"/>
                    <a:gd name="connsiteX6" fmla="*/ 1178410 w 1178410"/>
                    <a:gd name="connsiteY6" fmla="*/ 465071 h 703076"/>
                    <a:gd name="connsiteX7" fmla="*/ 930880 w 1178410"/>
                    <a:gd name="connsiteY7" fmla="*/ 703076 h 703076"/>
                    <a:gd name="connsiteX8" fmla="*/ 250705 w 1178410"/>
                    <a:gd name="connsiteY8" fmla="*/ 703076 h 703076"/>
                    <a:gd name="connsiteX9" fmla="*/ 0 w 1178410"/>
                    <a:gd name="connsiteY9" fmla="*/ 455546 h 703076"/>
                    <a:gd name="connsiteX10" fmla="*/ 25400 w 1178410"/>
                    <a:gd name="connsiteY10" fmla="*/ 255140 h 703076"/>
                    <a:gd name="connsiteX0" fmla="*/ 25400 w 1178410"/>
                    <a:gd name="connsiteY0" fmla="*/ 277920 h 725856"/>
                    <a:gd name="connsiteX1" fmla="*/ 263405 w 1178410"/>
                    <a:gd name="connsiteY1" fmla="*/ 30390 h 725856"/>
                    <a:gd name="connsiteX2" fmla="*/ 298653 w 1178410"/>
                    <a:gd name="connsiteY2" fmla="*/ 31228 h 725856"/>
                    <a:gd name="connsiteX3" fmla="*/ 584403 w 1178410"/>
                    <a:gd name="connsiteY3" fmla="*/ 148703 h 725856"/>
                    <a:gd name="connsiteX4" fmla="*/ 911994 w 1178410"/>
                    <a:gd name="connsiteY4" fmla="*/ 23291 h 725856"/>
                    <a:gd name="connsiteX5" fmla="*/ 940569 w 1178410"/>
                    <a:gd name="connsiteY5" fmla="*/ 24971 h 725856"/>
                    <a:gd name="connsiteX6" fmla="*/ 1153010 w 1178410"/>
                    <a:gd name="connsiteY6" fmla="*/ 277920 h 725856"/>
                    <a:gd name="connsiteX7" fmla="*/ 1178410 w 1178410"/>
                    <a:gd name="connsiteY7" fmla="*/ 487851 h 725856"/>
                    <a:gd name="connsiteX8" fmla="*/ 930880 w 1178410"/>
                    <a:gd name="connsiteY8" fmla="*/ 725856 h 725856"/>
                    <a:gd name="connsiteX9" fmla="*/ 250705 w 1178410"/>
                    <a:gd name="connsiteY9" fmla="*/ 725856 h 725856"/>
                    <a:gd name="connsiteX10" fmla="*/ 0 w 1178410"/>
                    <a:gd name="connsiteY10" fmla="*/ 478326 h 725856"/>
                    <a:gd name="connsiteX11" fmla="*/ 25400 w 1178410"/>
                    <a:gd name="connsiteY11" fmla="*/ 277920 h 725856"/>
                    <a:gd name="connsiteX0" fmla="*/ 25400 w 1178410"/>
                    <a:gd name="connsiteY0" fmla="*/ 276708 h 724644"/>
                    <a:gd name="connsiteX1" fmla="*/ 263405 w 1178410"/>
                    <a:gd name="connsiteY1" fmla="*/ 29178 h 724644"/>
                    <a:gd name="connsiteX2" fmla="*/ 298653 w 1178410"/>
                    <a:gd name="connsiteY2" fmla="*/ 30016 h 724644"/>
                    <a:gd name="connsiteX3" fmla="*/ 584403 w 1178410"/>
                    <a:gd name="connsiteY3" fmla="*/ 147491 h 724644"/>
                    <a:gd name="connsiteX4" fmla="*/ 905644 w 1178410"/>
                    <a:gd name="connsiteY4" fmla="*/ 25254 h 724644"/>
                    <a:gd name="connsiteX5" fmla="*/ 940569 w 1178410"/>
                    <a:gd name="connsiteY5" fmla="*/ 23759 h 724644"/>
                    <a:gd name="connsiteX6" fmla="*/ 1153010 w 1178410"/>
                    <a:gd name="connsiteY6" fmla="*/ 276708 h 724644"/>
                    <a:gd name="connsiteX7" fmla="*/ 1178410 w 1178410"/>
                    <a:gd name="connsiteY7" fmla="*/ 486639 h 724644"/>
                    <a:gd name="connsiteX8" fmla="*/ 930880 w 1178410"/>
                    <a:gd name="connsiteY8" fmla="*/ 724644 h 724644"/>
                    <a:gd name="connsiteX9" fmla="*/ 250705 w 1178410"/>
                    <a:gd name="connsiteY9" fmla="*/ 724644 h 724644"/>
                    <a:gd name="connsiteX10" fmla="*/ 0 w 1178410"/>
                    <a:gd name="connsiteY10" fmla="*/ 477114 h 724644"/>
                    <a:gd name="connsiteX11" fmla="*/ 25400 w 1178410"/>
                    <a:gd name="connsiteY11" fmla="*/ 276708 h 72464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905644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889769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1091 h 719027"/>
                    <a:gd name="connsiteX1" fmla="*/ 263405 w 1178410"/>
                    <a:gd name="connsiteY1" fmla="*/ 23561 h 719027"/>
                    <a:gd name="connsiteX2" fmla="*/ 298653 w 1178410"/>
                    <a:gd name="connsiteY2" fmla="*/ 24399 h 719027"/>
                    <a:gd name="connsiteX3" fmla="*/ 584403 w 1178410"/>
                    <a:gd name="connsiteY3" fmla="*/ 141874 h 719027"/>
                    <a:gd name="connsiteX4" fmla="*/ 889769 w 1178410"/>
                    <a:gd name="connsiteY4" fmla="*/ 19637 h 719027"/>
                    <a:gd name="connsiteX5" fmla="*/ 940569 w 1178410"/>
                    <a:gd name="connsiteY5" fmla="*/ 18142 h 719027"/>
                    <a:gd name="connsiteX6" fmla="*/ 1153010 w 1178410"/>
                    <a:gd name="connsiteY6" fmla="*/ 271091 h 719027"/>
                    <a:gd name="connsiteX7" fmla="*/ 1178410 w 1178410"/>
                    <a:gd name="connsiteY7" fmla="*/ 481022 h 719027"/>
                    <a:gd name="connsiteX8" fmla="*/ 930880 w 1178410"/>
                    <a:gd name="connsiteY8" fmla="*/ 719027 h 719027"/>
                    <a:gd name="connsiteX9" fmla="*/ 250705 w 1178410"/>
                    <a:gd name="connsiteY9" fmla="*/ 719027 h 719027"/>
                    <a:gd name="connsiteX10" fmla="*/ 0 w 1178410"/>
                    <a:gd name="connsiteY10" fmla="*/ 471497 h 719027"/>
                    <a:gd name="connsiteX11" fmla="*/ 25400 w 1178410"/>
                    <a:gd name="connsiteY11" fmla="*/ 271091 h 719027"/>
                    <a:gd name="connsiteX0" fmla="*/ 25400 w 1178410"/>
                    <a:gd name="connsiteY0" fmla="*/ 253153 h 701089"/>
                    <a:gd name="connsiteX1" fmla="*/ 263405 w 1178410"/>
                    <a:gd name="connsiteY1" fmla="*/ 5623 h 701089"/>
                    <a:gd name="connsiteX2" fmla="*/ 298653 w 1178410"/>
                    <a:gd name="connsiteY2" fmla="*/ 6461 h 701089"/>
                    <a:gd name="connsiteX3" fmla="*/ 584403 w 1178410"/>
                    <a:gd name="connsiteY3" fmla="*/ 123936 h 701089"/>
                    <a:gd name="connsiteX4" fmla="*/ 889769 w 1178410"/>
                    <a:gd name="connsiteY4" fmla="*/ 1699 h 701089"/>
                    <a:gd name="connsiteX5" fmla="*/ 940569 w 1178410"/>
                    <a:gd name="connsiteY5" fmla="*/ 204 h 701089"/>
                    <a:gd name="connsiteX6" fmla="*/ 1153010 w 1178410"/>
                    <a:gd name="connsiteY6" fmla="*/ 253153 h 701089"/>
                    <a:gd name="connsiteX7" fmla="*/ 1178410 w 1178410"/>
                    <a:gd name="connsiteY7" fmla="*/ 463084 h 701089"/>
                    <a:gd name="connsiteX8" fmla="*/ 930880 w 1178410"/>
                    <a:gd name="connsiteY8" fmla="*/ 701089 h 701089"/>
                    <a:gd name="connsiteX9" fmla="*/ 250705 w 1178410"/>
                    <a:gd name="connsiteY9" fmla="*/ 701089 h 701089"/>
                    <a:gd name="connsiteX10" fmla="*/ 0 w 1178410"/>
                    <a:gd name="connsiteY10" fmla="*/ 453559 h 701089"/>
                    <a:gd name="connsiteX11" fmla="*/ 25400 w 1178410"/>
                    <a:gd name="connsiteY11" fmla="*/ 253153 h 70108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1454 h 699390"/>
                    <a:gd name="connsiteX1" fmla="*/ 263405 w 1178410"/>
                    <a:gd name="connsiteY1" fmla="*/ 3924 h 699390"/>
                    <a:gd name="connsiteX2" fmla="*/ 298653 w 1178410"/>
                    <a:gd name="connsiteY2" fmla="*/ 4762 h 699390"/>
                    <a:gd name="connsiteX3" fmla="*/ 584403 w 1178410"/>
                    <a:gd name="connsiteY3" fmla="*/ 122237 h 699390"/>
                    <a:gd name="connsiteX4" fmla="*/ 889769 w 1178410"/>
                    <a:gd name="connsiteY4" fmla="*/ 0 h 699390"/>
                    <a:gd name="connsiteX5" fmla="*/ 940569 w 1178410"/>
                    <a:gd name="connsiteY5" fmla="*/ 1680 h 699390"/>
                    <a:gd name="connsiteX6" fmla="*/ 1153010 w 1178410"/>
                    <a:gd name="connsiteY6" fmla="*/ 251454 h 699390"/>
                    <a:gd name="connsiteX7" fmla="*/ 1178410 w 1178410"/>
                    <a:gd name="connsiteY7" fmla="*/ 461385 h 699390"/>
                    <a:gd name="connsiteX8" fmla="*/ 930880 w 1178410"/>
                    <a:gd name="connsiteY8" fmla="*/ 699390 h 699390"/>
                    <a:gd name="connsiteX9" fmla="*/ 250705 w 1178410"/>
                    <a:gd name="connsiteY9" fmla="*/ 699390 h 699390"/>
                    <a:gd name="connsiteX10" fmla="*/ 0 w 1178410"/>
                    <a:gd name="connsiteY10" fmla="*/ 451860 h 699390"/>
                    <a:gd name="connsiteX11" fmla="*/ 25400 w 1178410"/>
                    <a:gd name="connsiteY11" fmla="*/ 251454 h 69939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9769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9605"/>
                    <a:gd name="connsiteY0" fmla="*/ 249774 h 697710"/>
                    <a:gd name="connsiteX1" fmla="*/ 263405 w 1179605"/>
                    <a:gd name="connsiteY1" fmla="*/ 2244 h 697710"/>
                    <a:gd name="connsiteX2" fmla="*/ 311353 w 1179605"/>
                    <a:gd name="connsiteY2" fmla="*/ 3082 h 697710"/>
                    <a:gd name="connsiteX3" fmla="*/ 593928 w 1179605"/>
                    <a:gd name="connsiteY3" fmla="*/ 120557 h 697710"/>
                    <a:gd name="connsiteX4" fmla="*/ 880244 w 1179605"/>
                    <a:gd name="connsiteY4" fmla="*/ 1495 h 697710"/>
                    <a:gd name="connsiteX5" fmla="*/ 927869 w 1179605"/>
                    <a:gd name="connsiteY5" fmla="*/ 0 h 697710"/>
                    <a:gd name="connsiteX6" fmla="*/ 1153010 w 1179605"/>
                    <a:gd name="connsiteY6" fmla="*/ 249774 h 697710"/>
                    <a:gd name="connsiteX7" fmla="*/ 1178410 w 1179605"/>
                    <a:gd name="connsiteY7" fmla="*/ 459705 h 697710"/>
                    <a:gd name="connsiteX8" fmla="*/ 930880 w 1179605"/>
                    <a:gd name="connsiteY8" fmla="*/ 697710 h 697710"/>
                    <a:gd name="connsiteX9" fmla="*/ 250705 w 1179605"/>
                    <a:gd name="connsiteY9" fmla="*/ 697710 h 697710"/>
                    <a:gd name="connsiteX10" fmla="*/ 0 w 1179605"/>
                    <a:gd name="connsiteY10" fmla="*/ 450180 h 697710"/>
                    <a:gd name="connsiteX11" fmla="*/ 28575 w 117960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1828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51151 h 699087"/>
                    <a:gd name="connsiteX1" fmla="*/ 263405 w 1178817"/>
                    <a:gd name="connsiteY1" fmla="*/ 3621 h 699087"/>
                    <a:gd name="connsiteX2" fmla="*/ 305003 w 1178817"/>
                    <a:gd name="connsiteY2" fmla="*/ 4459 h 699087"/>
                    <a:gd name="connsiteX3" fmla="*/ 593928 w 1178817"/>
                    <a:gd name="connsiteY3" fmla="*/ 121934 h 699087"/>
                    <a:gd name="connsiteX4" fmla="*/ 880244 w 1178817"/>
                    <a:gd name="connsiteY4" fmla="*/ 2872 h 699087"/>
                    <a:gd name="connsiteX5" fmla="*/ 927869 w 1178817"/>
                    <a:gd name="connsiteY5" fmla="*/ 1377 h 699087"/>
                    <a:gd name="connsiteX6" fmla="*/ 1153010 w 1178817"/>
                    <a:gd name="connsiteY6" fmla="*/ 251151 h 699087"/>
                    <a:gd name="connsiteX7" fmla="*/ 1178410 w 1178817"/>
                    <a:gd name="connsiteY7" fmla="*/ 461082 h 699087"/>
                    <a:gd name="connsiteX8" fmla="*/ 930880 w 1178817"/>
                    <a:gd name="connsiteY8" fmla="*/ 699087 h 699087"/>
                    <a:gd name="connsiteX9" fmla="*/ 250705 w 1178817"/>
                    <a:gd name="connsiteY9" fmla="*/ 699087 h 699087"/>
                    <a:gd name="connsiteX10" fmla="*/ 0 w 1178817"/>
                    <a:gd name="connsiteY10" fmla="*/ 451557 h 699087"/>
                    <a:gd name="connsiteX11" fmla="*/ 28575 w 1178817"/>
                    <a:gd name="connsiteY11" fmla="*/ 251151 h 699087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5705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817 h 697753"/>
                    <a:gd name="connsiteX1" fmla="*/ 260230 w 1178817"/>
                    <a:gd name="connsiteY1" fmla="*/ 2287 h 697753"/>
                    <a:gd name="connsiteX2" fmla="*/ 305003 w 1178817"/>
                    <a:gd name="connsiteY2" fmla="*/ 3125 h 697753"/>
                    <a:gd name="connsiteX3" fmla="*/ 593928 w 1178817"/>
                    <a:gd name="connsiteY3" fmla="*/ 120600 h 697753"/>
                    <a:gd name="connsiteX4" fmla="*/ 880244 w 1178817"/>
                    <a:gd name="connsiteY4" fmla="*/ 1538 h 697753"/>
                    <a:gd name="connsiteX5" fmla="*/ 927869 w 1178817"/>
                    <a:gd name="connsiteY5" fmla="*/ 43 h 697753"/>
                    <a:gd name="connsiteX6" fmla="*/ 1153010 w 1178817"/>
                    <a:gd name="connsiteY6" fmla="*/ 249817 h 697753"/>
                    <a:gd name="connsiteX7" fmla="*/ 1178410 w 1178817"/>
                    <a:gd name="connsiteY7" fmla="*/ 459748 h 697753"/>
                    <a:gd name="connsiteX8" fmla="*/ 930880 w 1178817"/>
                    <a:gd name="connsiteY8" fmla="*/ 697753 h 697753"/>
                    <a:gd name="connsiteX9" fmla="*/ 250705 w 1178817"/>
                    <a:gd name="connsiteY9" fmla="*/ 697753 h 697753"/>
                    <a:gd name="connsiteX10" fmla="*/ 0 w 1178817"/>
                    <a:gd name="connsiteY10" fmla="*/ 450223 h 697753"/>
                    <a:gd name="connsiteX11" fmla="*/ 28575 w 1178817"/>
                    <a:gd name="connsiteY11" fmla="*/ 249817 h 697753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8577 h 696513"/>
                    <a:gd name="connsiteX1" fmla="*/ 260230 w 1178817"/>
                    <a:gd name="connsiteY1" fmla="*/ 1047 h 696513"/>
                    <a:gd name="connsiteX2" fmla="*/ 305003 w 1178817"/>
                    <a:gd name="connsiteY2" fmla="*/ 1885 h 696513"/>
                    <a:gd name="connsiteX3" fmla="*/ 593928 w 1178817"/>
                    <a:gd name="connsiteY3" fmla="*/ 119360 h 696513"/>
                    <a:gd name="connsiteX4" fmla="*/ 880244 w 1178817"/>
                    <a:gd name="connsiteY4" fmla="*/ 298 h 696513"/>
                    <a:gd name="connsiteX5" fmla="*/ 927869 w 1178817"/>
                    <a:gd name="connsiteY5" fmla="*/ 1978 h 696513"/>
                    <a:gd name="connsiteX6" fmla="*/ 1153010 w 1178817"/>
                    <a:gd name="connsiteY6" fmla="*/ 248577 h 696513"/>
                    <a:gd name="connsiteX7" fmla="*/ 1178410 w 1178817"/>
                    <a:gd name="connsiteY7" fmla="*/ 458508 h 696513"/>
                    <a:gd name="connsiteX8" fmla="*/ 930880 w 1178817"/>
                    <a:gd name="connsiteY8" fmla="*/ 696513 h 696513"/>
                    <a:gd name="connsiteX9" fmla="*/ 250705 w 1178817"/>
                    <a:gd name="connsiteY9" fmla="*/ 696513 h 696513"/>
                    <a:gd name="connsiteX10" fmla="*/ 0 w 1178817"/>
                    <a:gd name="connsiteY10" fmla="*/ 448983 h 696513"/>
                    <a:gd name="connsiteX11" fmla="*/ 28575 w 1178817"/>
                    <a:gd name="connsiteY11" fmla="*/ 248577 h 696513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8576 h 696512"/>
                    <a:gd name="connsiteX1" fmla="*/ 260230 w 1178817"/>
                    <a:gd name="connsiteY1" fmla="*/ 1046 h 696512"/>
                    <a:gd name="connsiteX2" fmla="*/ 305003 w 1178817"/>
                    <a:gd name="connsiteY2" fmla="*/ 1884 h 696512"/>
                    <a:gd name="connsiteX3" fmla="*/ 593928 w 1178817"/>
                    <a:gd name="connsiteY3" fmla="*/ 119359 h 696512"/>
                    <a:gd name="connsiteX4" fmla="*/ 877069 w 1178817"/>
                    <a:gd name="connsiteY4" fmla="*/ 297 h 696512"/>
                    <a:gd name="connsiteX5" fmla="*/ 927869 w 1178817"/>
                    <a:gd name="connsiteY5" fmla="*/ 1977 h 696512"/>
                    <a:gd name="connsiteX6" fmla="*/ 1153010 w 1178817"/>
                    <a:gd name="connsiteY6" fmla="*/ 248576 h 696512"/>
                    <a:gd name="connsiteX7" fmla="*/ 1178410 w 1178817"/>
                    <a:gd name="connsiteY7" fmla="*/ 458507 h 696512"/>
                    <a:gd name="connsiteX8" fmla="*/ 930880 w 1178817"/>
                    <a:gd name="connsiteY8" fmla="*/ 696512 h 696512"/>
                    <a:gd name="connsiteX9" fmla="*/ 250705 w 1178817"/>
                    <a:gd name="connsiteY9" fmla="*/ 696512 h 696512"/>
                    <a:gd name="connsiteX10" fmla="*/ 0 w 1178817"/>
                    <a:gd name="connsiteY10" fmla="*/ 448982 h 696512"/>
                    <a:gd name="connsiteX11" fmla="*/ 28575 w 1178817"/>
                    <a:gd name="connsiteY11" fmla="*/ 248576 h 696512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341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38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222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2225 w 1178817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1661 w 1178253"/>
                    <a:gd name="connsiteY0" fmla="*/ 247530 h 695466"/>
                    <a:gd name="connsiteX1" fmla="*/ 259666 w 1178253"/>
                    <a:gd name="connsiteY1" fmla="*/ 0 h 695466"/>
                    <a:gd name="connsiteX2" fmla="*/ 304439 w 1178253"/>
                    <a:gd name="connsiteY2" fmla="*/ 838 h 695466"/>
                    <a:gd name="connsiteX3" fmla="*/ 593364 w 1178253"/>
                    <a:gd name="connsiteY3" fmla="*/ 118313 h 695466"/>
                    <a:gd name="connsiteX4" fmla="*/ 876505 w 1178253"/>
                    <a:gd name="connsiteY4" fmla="*/ 2426 h 695466"/>
                    <a:gd name="connsiteX5" fmla="*/ 927305 w 1178253"/>
                    <a:gd name="connsiteY5" fmla="*/ 931 h 695466"/>
                    <a:gd name="connsiteX6" fmla="*/ 1152446 w 1178253"/>
                    <a:gd name="connsiteY6" fmla="*/ 247530 h 695466"/>
                    <a:gd name="connsiteX7" fmla="*/ 1177846 w 1178253"/>
                    <a:gd name="connsiteY7" fmla="*/ 457461 h 695466"/>
                    <a:gd name="connsiteX8" fmla="*/ 930316 w 1178253"/>
                    <a:gd name="connsiteY8" fmla="*/ 695466 h 695466"/>
                    <a:gd name="connsiteX9" fmla="*/ 250141 w 1178253"/>
                    <a:gd name="connsiteY9" fmla="*/ 695466 h 695466"/>
                    <a:gd name="connsiteX10" fmla="*/ 2611 w 1178253"/>
                    <a:gd name="connsiteY10" fmla="*/ 470161 h 695466"/>
                    <a:gd name="connsiteX11" fmla="*/ 21661 w 1178253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4476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442 w 1179034"/>
                    <a:gd name="connsiteY0" fmla="*/ 247530 h 695466"/>
                    <a:gd name="connsiteX1" fmla="*/ 260447 w 1179034"/>
                    <a:gd name="connsiteY1" fmla="*/ 0 h 695466"/>
                    <a:gd name="connsiteX2" fmla="*/ 305220 w 1179034"/>
                    <a:gd name="connsiteY2" fmla="*/ 838 h 695466"/>
                    <a:gd name="connsiteX3" fmla="*/ 594145 w 1179034"/>
                    <a:gd name="connsiteY3" fmla="*/ 118313 h 695466"/>
                    <a:gd name="connsiteX4" fmla="*/ 877286 w 1179034"/>
                    <a:gd name="connsiteY4" fmla="*/ 2426 h 695466"/>
                    <a:gd name="connsiteX5" fmla="*/ 928086 w 1179034"/>
                    <a:gd name="connsiteY5" fmla="*/ 931 h 695466"/>
                    <a:gd name="connsiteX6" fmla="*/ 1153227 w 1179034"/>
                    <a:gd name="connsiteY6" fmla="*/ 247530 h 695466"/>
                    <a:gd name="connsiteX7" fmla="*/ 1178627 w 1179034"/>
                    <a:gd name="connsiteY7" fmla="*/ 457461 h 695466"/>
                    <a:gd name="connsiteX8" fmla="*/ 931097 w 1179034"/>
                    <a:gd name="connsiteY8" fmla="*/ 695466 h 695466"/>
                    <a:gd name="connsiteX9" fmla="*/ 250922 w 1179034"/>
                    <a:gd name="connsiteY9" fmla="*/ 695466 h 695466"/>
                    <a:gd name="connsiteX10" fmla="*/ 217 w 1179034"/>
                    <a:gd name="connsiteY10" fmla="*/ 454286 h 695466"/>
                    <a:gd name="connsiteX11" fmla="*/ 22442 w 1179034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8701 w 1178943"/>
                    <a:gd name="connsiteY0" fmla="*/ 247530 h 695466"/>
                    <a:gd name="connsiteX1" fmla="*/ 260356 w 1178943"/>
                    <a:gd name="connsiteY1" fmla="*/ 0 h 695466"/>
                    <a:gd name="connsiteX2" fmla="*/ 305129 w 1178943"/>
                    <a:gd name="connsiteY2" fmla="*/ 838 h 695466"/>
                    <a:gd name="connsiteX3" fmla="*/ 594054 w 1178943"/>
                    <a:gd name="connsiteY3" fmla="*/ 118313 h 695466"/>
                    <a:gd name="connsiteX4" fmla="*/ 877195 w 1178943"/>
                    <a:gd name="connsiteY4" fmla="*/ 2426 h 695466"/>
                    <a:gd name="connsiteX5" fmla="*/ 927995 w 1178943"/>
                    <a:gd name="connsiteY5" fmla="*/ 931 h 695466"/>
                    <a:gd name="connsiteX6" fmla="*/ 1153136 w 1178943"/>
                    <a:gd name="connsiteY6" fmla="*/ 247530 h 695466"/>
                    <a:gd name="connsiteX7" fmla="*/ 1178536 w 1178943"/>
                    <a:gd name="connsiteY7" fmla="*/ 457461 h 695466"/>
                    <a:gd name="connsiteX8" fmla="*/ 931006 w 1178943"/>
                    <a:gd name="connsiteY8" fmla="*/ 695466 h 695466"/>
                    <a:gd name="connsiteX9" fmla="*/ 250831 w 1178943"/>
                    <a:gd name="connsiteY9" fmla="*/ 695466 h 695466"/>
                    <a:gd name="connsiteX10" fmla="*/ 126 w 1178943"/>
                    <a:gd name="connsiteY10" fmla="*/ 454286 h 695466"/>
                    <a:gd name="connsiteX11" fmla="*/ 28701 w 1178943"/>
                    <a:gd name="connsiteY11" fmla="*/ 247530 h 695466"/>
                    <a:gd name="connsiteX0" fmla="*/ 25611 w 1175853"/>
                    <a:gd name="connsiteY0" fmla="*/ 247530 h 695466"/>
                    <a:gd name="connsiteX1" fmla="*/ 257266 w 1175853"/>
                    <a:gd name="connsiteY1" fmla="*/ 0 h 695466"/>
                    <a:gd name="connsiteX2" fmla="*/ 302039 w 1175853"/>
                    <a:gd name="connsiteY2" fmla="*/ 838 h 695466"/>
                    <a:gd name="connsiteX3" fmla="*/ 590964 w 1175853"/>
                    <a:gd name="connsiteY3" fmla="*/ 118313 h 695466"/>
                    <a:gd name="connsiteX4" fmla="*/ 874105 w 1175853"/>
                    <a:gd name="connsiteY4" fmla="*/ 2426 h 695466"/>
                    <a:gd name="connsiteX5" fmla="*/ 924905 w 1175853"/>
                    <a:gd name="connsiteY5" fmla="*/ 931 h 695466"/>
                    <a:gd name="connsiteX6" fmla="*/ 1150046 w 1175853"/>
                    <a:gd name="connsiteY6" fmla="*/ 247530 h 695466"/>
                    <a:gd name="connsiteX7" fmla="*/ 1175446 w 1175853"/>
                    <a:gd name="connsiteY7" fmla="*/ 457461 h 695466"/>
                    <a:gd name="connsiteX8" fmla="*/ 927916 w 1175853"/>
                    <a:gd name="connsiteY8" fmla="*/ 695466 h 695466"/>
                    <a:gd name="connsiteX9" fmla="*/ 247741 w 1175853"/>
                    <a:gd name="connsiteY9" fmla="*/ 695466 h 695466"/>
                    <a:gd name="connsiteX10" fmla="*/ 211 w 1175853"/>
                    <a:gd name="connsiteY10" fmla="*/ 454286 h 695466"/>
                    <a:gd name="connsiteX11" fmla="*/ 25611 w 1175853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720521 w 1175642"/>
                    <a:gd name="connsiteY4" fmla="*/ 68168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75642" h="695466">
                      <a:moveTo>
                        <a:pt x="22225" y="247530"/>
                      </a:moveTo>
                      <a:cubicBezTo>
                        <a:pt x="53975" y="98455"/>
                        <a:pt x="158780" y="6350"/>
                        <a:pt x="257055" y="0"/>
                      </a:cubicBezTo>
                      <a:lnTo>
                        <a:pt x="301828" y="838"/>
                      </a:lnTo>
                      <a:cubicBezTo>
                        <a:pt x="336807" y="27436"/>
                        <a:pt x="448869" y="106282"/>
                        <a:pt x="536778" y="115138"/>
                      </a:cubicBezTo>
                      <a:cubicBezTo>
                        <a:pt x="593860" y="116835"/>
                        <a:pt x="574377" y="115528"/>
                        <a:pt x="634796" y="115793"/>
                      </a:cubicBezTo>
                      <a:cubicBezTo>
                        <a:pt x="739665" y="100183"/>
                        <a:pt x="814465" y="42207"/>
                        <a:pt x="873894" y="2426"/>
                      </a:cubicBezTo>
                      <a:cubicBezTo>
                        <a:pt x="907855" y="854"/>
                        <a:pt x="881350" y="2943"/>
                        <a:pt x="924694" y="931"/>
                      </a:cubicBezTo>
                      <a:cubicBezTo>
                        <a:pt x="1018336" y="10965"/>
                        <a:pt x="1113370" y="101592"/>
                        <a:pt x="1149835" y="247530"/>
                      </a:cubicBezTo>
                      <a:cubicBezTo>
                        <a:pt x="1177352" y="374657"/>
                        <a:pt x="1176293" y="374784"/>
                        <a:pt x="1175235" y="457461"/>
                      </a:cubicBezTo>
                      <a:cubicBezTo>
                        <a:pt x="1172060" y="619236"/>
                        <a:pt x="1121230" y="679591"/>
                        <a:pt x="927705" y="695466"/>
                      </a:cubicBezTo>
                      <a:lnTo>
                        <a:pt x="247530" y="695466"/>
                      </a:lnTo>
                      <a:cubicBezTo>
                        <a:pt x="57180" y="679591"/>
                        <a:pt x="3175" y="616061"/>
                        <a:pt x="0" y="454286"/>
                      </a:cubicBezTo>
                      <a:cubicBezTo>
                        <a:pt x="2117" y="381134"/>
                        <a:pt x="1058" y="377832"/>
                        <a:pt x="22225" y="2475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9636652" y="12643313"/>
                <a:ext cx="1192179" cy="1487534"/>
                <a:chOff x="228228" y="10718119"/>
                <a:chExt cx="1192179" cy="1487534"/>
              </a:xfrm>
              <a:solidFill>
                <a:srgbClr val="34495D"/>
              </a:solidFill>
            </p:grpSpPr>
            <p:sp>
              <p:nvSpPr>
                <p:cNvPr id="267" name="Oval 220"/>
                <p:cNvSpPr>
                  <a:spLocks noChangeAspect="1"/>
                </p:cNvSpPr>
                <p:nvPr/>
              </p:nvSpPr>
              <p:spPr>
                <a:xfrm>
                  <a:off x="492781" y="11226492"/>
                  <a:ext cx="683034" cy="336985"/>
                </a:xfrm>
                <a:custGeom>
                  <a:avLst/>
                  <a:gdLst>
                    <a:gd name="connsiteX0" fmla="*/ 0 w 680312"/>
                    <a:gd name="connsiteY0" fmla="*/ 340156 h 680312"/>
                    <a:gd name="connsiteX1" fmla="*/ 340156 w 680312"/>
                    <a:gd name="connsiteY1" fmla="*/ 0 h 680312"/>
                    <a:gd name="connsiteX2" fmla="*/ 680312 w 680312"/>
                    <a:gd name="connsiteY2" fmla="*/ 340156 h 680312"/>
                    <a:gd name="connsiteX3" fmla="*/ 340156 w 680312"/>
                    <a:gd name="connsiteY3" fmla="*/ 680312 h 680312"/>
                    <a:gd name="connsiteX4" fmla="*/ 0 w 680312"/>
                    <a:gd name="connsiteY4" fmla="*/ 340156 h 680312"/>
                    <a:gd name="connsiteX0" fmla="*/ 0 w 681848"/>
                    <a:gd name="connsiteY0" fmla="*/ 371589 h 711745"/>
                    <a:gd name="connsiteX1" fmla="*/ 340156 w 681848"/>
                    <a:gd name="connsiteY1" fmla="*/ 31433 h 711745"/>
                    <a:gd name="connsiteX2" fmla="*/ 460828 w 681848"/>
                    <a:gd name="connsiteY2" fmla="*/ 53607 h 711745"/>
                    <a:gd name="connsiteX3" fmla="*/ 680312 w 681848"/>
                    <a:gd name="connsiteY3" fmla="*/ 371589 h 711745"/>
                    <a:gd name="connsiteX4" fmla="*/ 340156 w 681848"/>
                    <a:gd name="connsiteY4" fmla="*/ 711745 h 711745"/>
                    <a:gd name="connsiteX5" fmla="*/ 0 w 681848"/>
                    <a:gd name="connsiteY5" fmla="*/ 371589 h 711745"/>
                    <a:gd name="connsiteX0" fmla="*/ 0 w 681848"/>
                    <a:gd name="connsiteY0" fmla="*/ 373528 h 713684"/>
                    <a:gd name="connsiteX1" fmla="*/ 340156 w 681848"/>
                    <a:gd name="connsiteY1" fmla="*/ 33372 h 713684"/>
                    <a:gd name="connsiteX2" fmla="*/ 460828 w 681848"/>
                    <a:gd name="connsiteY2" fmla="*/ 55546 h 713684"/>
                    <a:gd name="connsiteX3" fmla="*/ 680312 w 681848"/>
                    <a:gd name="connsiteY3" fmla="*/ 373528 h 713684"/>
                    <a:gd name="connsiteX4" fmla="*/ 340156 w 681848"/>
                    <a:gd name="connsiteY4" fmla="*/ 713684 h 713684"/>
                    <a:gd name="connsiteX5" fmla="*/ 0 w 681848"/>
                    <a:gd name="connsiteY5" fmla="*/ 373528 h 713684"/>
                    <a:gd name="connsiteX0" fmla="*/ 0 w 681317"/>
                    <a:gd name="connsiteY0" fmla="*/ 386988 h 727144"/>
                    <a:gd name="connsiteX1" fmla="*/ 340156 w 681317"/>
                    <a:gd name="connsiteY1" fmla="*/ 46832 h 727144"/>
                    <a:gd name="connsiteX2" fmla="*/ 356053 w 681317"/>
                    <a:gd name="connsiteY2" fmla="*/ 43606 h 727144"/>
                    <a:gd name="connsiteX3" fmla="*/ 680312 w 681317"/>
                    <a:gd name="connsiteY3" fmla="*/ 386988 h 727144"/>
                    <a:gd name="connsiteX4" fmla="*/ 340156 w 681317"/>
                    <a:gd name="connsiteY4" fmla="*/ 727144 h 727144"/>
                    <a:gd name="connsiteX5" fmla="*/ 0 w 681317"/>
                    <a:gd name="connsiteY5" fmla="*/ 386988 h 727144"/>
                    <a:gd name="connsiteX0" fmla="*/ 0 w 681317"/>
                    <a:gd name="connsiteY0" fmla="*/ 343382 h 683538"/>
                    <a:gd name="connsiteX1" fmla="*/ 356053 w 681317"/>
                    <a:gd name="connsiteY1" fmla="*/ 0 h 683538"/>
                    <a:gd name="connsiteX2" fmla="*/ 680312 w 681317"/>
                    <a:gd name="connsiteY2" fmla="*/ 343382 h 683538"/>
                    <a:gd name="connsiteX3" fmla="*/ 340156 w 681317"/>
                    <a:gd name="connsiteY3" fmla="*/ 683538 h 683538"/>
                    <a:gd name="connsiteX4" fmla="*/ 0 w 681317"/>
                    <a:gd name="connsiteY4" fmla="*/ 343382 h 683538"/>
                    <a:gd name="connsiteX0" fmla="*/ 3 w 681251"/>
                    <a:gd name="connsiteY0" fmla="*/ 25258 h 365414"/>
                    <a:gd name="connsiteX1" fmla="*/ 333831 w 681251"/>
                    <a:gd name="connsiteY1" fmla="*/ 145426 h 365414"/>
                    <a:gd name="connsiteX2" fmla="*/ 680315 w 681251"/>
                    <a:gd name="connsiteY2" fmla="*/ 25258 h 365414"/>
                    <a:gd name="connsiteX3" fmla="*/ 340159 w 681251"/>
                    <a:gd name="connsiteY3" fmla="*/ 365414 h 365414"/>
                    <a:gd name="connsiteX4" fmla="*/ 3 w 681251"/>
                    <a:gd name="connsiteY4" fmla="*/ 25258 h 365414"/>
                    <a:gd name="connsiteX0" fmla="*/ 3 w 681374"/>
                    <a:gd name="connsiteY0" fmla="*/ 30886 h 371042"/>
                    <a:gd name="connsiteX1" fmla="*/ 333831 w 681374"/>
                    <a:gd name="connsiteY1" fmla="*/ 151054 h 371042"/>
                    <a:gd name="connsiteX2" fmla="*/ 680315 w 681374"/>
                    <a:gd name="connsiteY2" fmla="*/ 30886 h 371042"/>
                    <a:gd name="connsiteX3" fmla="*/ 340159 w 681374"/>
                    <a:gd name="connsiteY3" fmla="*/ 371042 h 371042"/>
                    <a:gd name="connsiteX4" fmla="*/ 3 w 681374"/>
                    <a:gd name="connsiteY4" fmla="*/ 30886 h 371042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384"/>
                    <a:gd name="connsiteY0" fmla="*/ 24963 h 365119"/>
                    <a:gd name="connsiteX1" fmla="*/ 337004 w 681384"/>
                    <a:gd name="connsiteY1" fmla="*/ 214981 h 365119"/>
                    <a:gd name="connsiteX2" fmla="*/ 680313 w 681384"/>
                    <a:gd name="connsiteY2" fmla="*/ 24963 h 365119"/>
                    <a:gd name="connsiteX3" fmla="*/ 340157 w 681384"/>
                    <a:gd name="connsiteY3" fmla="*/ 365119 h 365119"/>
                    <a:gd name="connsiteX4" fmla="*/ 1 w 681384"/>
                    <a:gd name="connsiteY4" fmla="*/ 24963 h 365119"/>
                    <a:gd name="connsiteX0" fmla="*/ 1 w 681987"/>
                    <a:gd name="connsiteY0" fmla="*/ 32183 h 372339"/>
                    <a:gd name="connsiteX1" fmla="*/ 337004 w 681987"/>
                    <a:gd name="connsiteY1" fmla="*/ 222201 h 372339"/>
                    <a:gd name="connsiteX2" fmla="*/ 680313 w 681987"/>
                    <a:gd name="connsiteY2" fmla="*/ 32183 h 372339"/>
                    <a:gd name="connsiteX3" fmla="*/ 340157 w 681987"/>
                    <a:gd name="connsiteY3" fmla="*/ 372339 h 372339"/>
                    <a:gd name="connsiteX4" fmla="*/ 1 w 681987"/>
                    <a:gd name="connsiteY4" fmla="*/ 32183 h 372339"/>
                    <a:gd name="connsiteX0" fmla="*/ 12 w 682121"/>
                    <a:gd name="connsiteY0" fmla="*/ 32183 h 372339"/>
                    <a:gd name="connsiteX1" fmla="*/ 349715 w 682121"/>
                    <a:gd name="connsiteY1" fmla="*/ 222201 h 372339"/>
                    <a:gd name="connsiteX2" fmla="*/ 680324 w 682121"/>
                    <a:gd name="connsiteY2" fmla="*/ 32183 h 372339"/>
                    <a:gd name="connsiteX3" fmla="*/ 340168 w 682121"/>
                    <a:gd name="connsiteY3" fmla="*/ 372339 h 372339"/>
                    <a:gd name="connsiteX4" fmla="*/ 12 w 682121"/>
                    <a:gd name="connsiteY4" fmla="*/ 32183 h 372339"/>
                    <a:gd name="connsiteX0" fmla="*/ 1 w 682016"/>
                    <a:gd name="connsiteY0" fmla="*/ 32183 h 372339"/>
                    <a:gd name="connsiteX1" fmla="*/ 340179 w 682016"/>
                    <a:gd name="connsiteY1" fmla="*/ 222201 h 372339"/>
                    <a:gd name="connsiteX2" fmla="*/ 680313 w 682016"/>
                    <a:gd name="connsiteY2" fmla="*/ 32183 h 372339"/>
                    <a:gd name="connsiteX3" fmla="*/ 340157 w 682016"/>
                    <a:gd name="connsiteY3" fmla="*/ 372339 h 372339"/>
                    <a:gd name="connsiteX4" fmla="*/ 1 w 682016"/>
                    <a:gd name="connsiteY4" fmla="*/ 32183 h 372339"/>
                    <a:gd name="connsiteX0" fmla="*/ 35609 w 717624"/>
                    <a:gd name="connsiteY0" fmla="*/ 32183 h 372475"/>
                    <a:gd name="connsiteX1" fmla="*/ 375787 w 717624"/>
                    <a:gd name="connsiteY1" fmla="*/ 222201 h 372475"/>
                    <a:gd name="connsiteX2" fmla="*/ 715921 w 717624"/>
                    <a:gd name="connsiteY2" fmla="*/ 32183 h 372475"/>
                    <a:gd name="connsiteX3" fmla="*/ 375765 w 717624"/>
                    <a:gd name="connsiteY3" fmla="*/ 372339 h 372475"/>
                    <a:gd name="connsiteX4" fmla="*/ 48762 w 717624"/>
                    <a:gd name="connsiteY4" fmla="*/ 72977 h 372475"/>
                    <a:gd name="connsiteX5" fmla="*/ 35609 w 717624"/>
                    <a:gd name="connsiteY5" fmla="*/ 32183 h 372475"/>
                    <a:gd name="connsiteX0" fmla="*/ 1 w 668863"/>
                    <a:gd name="connsiteY0" fmla="*/ 72977 h 372460"/>
                    <a:gd name="connsiteX1" fmla="*/ 327026 w 668863"/>
                    <a:gd name="connsiteY1" fmla="*/ 222201 h 372460"/>
                    <a:gd name="connsiteX2" fmla="*/ 667160 w 668863"/>
                    <a:gd name="connsiteY2" fmla="*/ 32183 h 372460"/>
                    <a:gd name="connsiteX3" fmla="*/ 327004 w 668863"/>
                    <a:gd name="connsiteY3" fmla="*/ 372339 h 372460"/>
                    <a:gd name="connsiteX4" fmla="*/ 1 w 668863"/>
                    <a:gd name="connsiteY4" fmla="*/ 72977 h 372460"/>
                    <a:gd name="connsiteX0" fmla="*/ 1 w 668863"/>
                    <a:gd name="connsiteY0" fmla="*/ 38052 h 372341"/>
                    <a:gd name="connsiteX1" fmla="*/ 327026 w 668863"/>
                    <a:gd name="connsiteY1" fmla="*/ 222201 h 372341"/>
                    <a:gd name="connsiteX2" fmla="*/ 667160 w 668863"/>
                    <a:gd name="connsiteY2" fmla="*/ 32183 h 372341"/>
                    <a:gd name="connsiteX3" fmla="*/ 327004 w 668863"/>
                    <a:gd name="connsiteY3" fmla="*/ 372339 h 372341"/>
                    <a:gd name="connsiteX4" fmla="*/ 1 w 668863"/>
                    <a:gd name="connsiteY4" fmla="*/ 38052 h 372341"/>
                    <a:gd name="connsiteX0" fmla="*/ 0 w 668862"/>
                    <a:gd name="connsiteY0" fmla="*/ 38052 h 372342"/>
                    <a:gd name="connsiteX1" fmla="*/ 327025 w 668862"/>
                    <a:gd name="connsiteY1" fmla="*/ 222201 h 372342"/>
                    <a:gd name="connsiteX2" fmla="*/ 667159 w 668862"/>
                    <a:gd name="connsiteY2" fmla="*/ 32183 h 372342"/>
                    <a:gd name="connsiteX3" fmla="*/ 327003 w 668862"/>
                    <a:gd name="connsiteY3" fmla="*/ 372339 h 372342"/>
                    <a:gd name="connsiteX4" fmla="*/ 0 w 668862"/>
                    <a:gd name="connsiteY4" fmla="*/ 38052 h 372342"/>
                    <a:gd name="connsiteX0" fmla="*/ 133 w 668995"/>
                    <a:gd name="connsiteY0" fmla="*/ 38052 h 372345"/>
                    <a:gd name="connsiteX1" fmla="*/ 327158 w 668995"/>
                    <a:gd name="connsiteY1" fmla="*/ 222201 h 372345"/>
                    <a:gd name="connsiteX2" fmla="*/ 667292 w 668995"/>
                    <a:gd name="connsiteY2" fmla="*/ 32183 h 372345"/>
                    <a:gd name="connsiteX3" fmla="*/ 327136 w 668995"/>
                    <a:gd name="connsiteY3" fmla="*/ 372339 h 372345"/>
                    <a:gd name="connsiteX4" fmla="*/ 133 w 668995"/>
                    <a:gd name="connsiteY4" fmla="*/ 38052 h 372345"/>
                    <a:gd name="connsiteX0" fmla="*/ 17880 w 686742"/>
                    <a:gd name="connsiteY0" fmla="*/ 38052 h 372340"/>
                    <a:gd name="connsiteX1" fmla="*/ 344905 w 686742"/>
                    <a:gd name="connsiteY1" fmla="*/ 222201 h 372340"/>
                    <a:gd name="connsiteX2" fmla="*/ 685039 w 686742"/>
                    <a:gd name="connsiteY2" fmla="*/ 32183 h 372340"/>
                    <a:gd name="connsiteX3" fmla="*/ 344883 w 686742"/>
                    <a:gd name="connsiteY3" fmla="*/ 372339 h 372340"/>
                    <a:gd name="connsiteX4" fmla="*/ 17880 w 686742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7525 w 706387"/>
                    <a:gd name="connsiteY0" fmla="*/ 38052 h 372340"/>
                    <a:gd name="connsiteX1" fmla="*/ 364550 w 706387"/>
                    <a:gd name="connsiteY1" fmla="*/ 222201 h 372340"/>
                    <a:gd name="connsiteX2" fmla="*/ 704684 w 706387"/>
                    <a:gd name="connsiteY2" fmla="*/ 32183 h 372340"/>
                    <a:gd name="connsiteX3" fmla="*/ 364528 w 706387"/>
                    <a:gd name="connsiteY3" fmla="*/ 372339 h 372340"/>
                    <a:gd name="connsiteX4" fmla="*/ 37525 w 706387"/>
                    <a:gd name="connsiteY4" fmla="*/ 38052 h 372340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0 w 668862"/>
                    <a:gd name="connsiteY0" fmla="*/ 38052 h 372347"/>
                    <a:gd name="connsiteX1" fmla="*/ 327025 w 668862"/>
                    <a:gd name="connsiteY1" fmla="*/ 222201 h 372347"/>
                    <a:gd name="connsiteX2" fmla="*/ 667159 w 668862"/>
                    <a:gd name="connsiteY2" fmla="*/ 32183 h 372347"/>
                    <a:gd name="connsiteX3" fmla="*/ 327003 w 668862"/>
                    <a:gd name="connsiteY3" fmla="*/ 372339 h 372347"/>
                    <a:gd name="connsiteX4" fmla="*/ 0 w 668862"/>
                    <a:gd name="connsiteY4" fmla="*/ 38052 h 372347"/>
                    <a:gd name="connsiteX0" fmla="*/ 30981 w 699843"/>
                    <a:gd name="connsiteY0" fmla="*/ 38052 h 372340"/>
                    <a:gd name="connsiteX1" fmla="*/ 358006 w 699843"/>
                    <a:gd name="connsiteY1" fmla="*/ 222201 h 372340"/>
                    <a:gd name="connsiteX2" fmla="*/ 698140 w 699843"/>
                    <a:gd name="connsiteY2" fmla="*/ 32183 h 372340"/>
                    <a:gd name="connsiteX3" fmla="*/ 357984 w 699843"/>
                    <a:gd name="connsiteY3" fmla="*/ 372339 h 372340"/>
                    <a:gd name="connsiteX4" fmla="*/ 30981 w 699843"/>
                    <a:gd name="connsiteY4" fmla="*/ 38052 h 372340"/>
                    <a:gd name="connsiteX0" fmla="*/ 33134 w 701996"/>
                    <a:gd name="connsiteY0" fmla="*/ 38052 h 372340"/>
                    <a:gd name="connsiteX1" fmla="*/ 360159 w 701996"/>
                    <a:gd name="connsiteY1" fmla="*/ 222201 h 372340"/>
                    <a:gd name="connsiteX2" fmla="*/ 700293 w 701996"/>
                    <a:gd name="connsiteY2" fmla="*/ 32183 h 372340"/>
                    <a:gd name="connsiteX3" fmla="*/ 360137 w 701996"/>
                    <a:gd name="connsiteY3" fmla="*/ 372339 h 372340"/>
                    <a:gd name="connsiteX4" fmla="*/ 33134 w 701996"/>
                    <a:gd name="connsiteY4" fmla="*/ 38052 h 372340"/>
                    <a:gd name="connsiteX0" fmla="*/ 0 w 668862"/>
                    <a:gd name="connsiteY0" fmla="*/ 38052 h 372360"/>
                    <a:gd name="connsiteX1" fmla="*/ 327025 w 668862"/>
                    <a:gd name="connsiteY1" fmla="*/ 222201 h 372360"/>
                    <a:gd name="connsiteX2" fmla="*/ 667159 w 668862"/>
                    <a:gd name="connsiteY2" fmla="*/ 32183 h 372360"/>
                    <a:gd name="connsiteX3" fmla="*/ 327003 w 668862"/>
                    <a:gd name="connsiteY3" fmla="*/ 372339 h 372360"/>
                    <a:gd name="connsiteX4" fmla="*/ 0 w 668862"/>
                    <a:gd name="connsiteY4" fmla="*/ 38052 h 372360"/>
                    <a:gd name="connsiteX0" fmla="*/ 776 w 669638"/>
                    <a:gd name="connsiteY0" fmla="*/ 38052 h 372344"/>
                    <a:gd name="connsiteX1" fmla="*/ 327801 w 669638"/>
                    <a:gd name="connsiteY1" fmla="*/ 222201 h 372344"/>
                    <a:gd name="connsiteX2" fmla="*/ 667935 w 669638"/>
                    <a:gd name="connsiteY2" fmla="*/ 32183 h 372344"/>
                    <a:gd name="connsiteX3" fmla="*/ 327779 w 669638"/>
                    <a:gd name="connsiteY3" fmla="*/ 372339 h 372344"/>
                    <a:gd name="connsiteX4" fmla="*/ 776 w 669638"/>
                    <a:gd name="connsiteY4" fmla="*/ 38052 h 372344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76 w 667935"/>
                    <a:gd name="connsiteY0" fmla="*/ 5869 h 340161"/>
                    <a:gd name="connsiteX1" fmla="*/ 327801 w 667935"/>
                    <a:gd name="connsiteY1" fmla="*/ 190018 h 340161"/>
                    <a:gd name="connsiteX2" fmla="*/ 667935 w 667935"/>
                    <a:gd name="connsiteY2" fmla="*/ 0 h 340161"/>
                    <a:gd name="connsiteX3" fmla="*/ 327779 w 667935"/>
                    <a:gd name="connsiteY3" fmla="*/ 340156 h 340161"/>
                    <a:gd name="connsiteX4" fmla="*/ 776 w 667935"/>
                    <a:gd name="connsiteY4" fmla="*/ 5869 h 340161"/>
                    <a:gd name="connsiteX0" fmla="*/ 752 w 677436"/>
                    <a:gd name="connsiteY0" fmla="*/ 0 h 343814"/>
                    <a:gd name="connsiteX1" fmla="*/ 337302 w 677436"/>
                    <a:gd name="connsiteY1" fmla="*/ 193674 h 343814"/>
                    <a:gd name="connsiteX2" fmla="*/ 677436 w 677436"/>
                    <a:gd name="connsiteY2" fmla="*/ 3656 h 343814"/>
                    <a:gd name="connsiteX3" fmla="*/ 337280 w 677436"/>
                    <a:gd name="connsiteY3" fmla="*/ 343812 h 343814"/>
                    <a:gd name="connsiteX4" fmla="*/ 752 w 677436"/>
                    <a:gd name="connsiteY4" fmla="*/ 0 h 343814"/>
                    <a:gd name="connsiteX0" fmla="*/ 752 w 677436"/>
                    <a:gd name="connsiteY0" fmla="*/ 12219 h 356053"/>
                    <a:gd name="connsiteX1" fmla="*/ 337302 w 677436"/>
                    <a:gd name="connsiteY1" fmla="*/ 205893 h 356053"/>
                    <a:gd name="connsiteX2" fmla="*/ 677436 w 677436"/>
                    <a:gd name="connsiteY2" fmla="*/ 0 h 356053"/>
                    <a:gd name="connsiteX3" fmla="*/ 337280 w 677436"/>
                    <a:gd name="connsiteY3" fmla="*/ 356031 h 356053"/>
                    <a:gd name="connsiteX4" fmla="*/ 752 w 677436"/>
                    <a:gd name="connsiteY4" fmla="*/ 12219 h 356053"/>
                    <a:gd name="connsiteX0" fmla="*/ 744 w 680603"/>
                    <a:gd name="connsiteY0" fmla="*/ 5869 h 356036"/>
                    <a:gd name="connsiteX1" fmla="*/ 340469 w 680603"/>
                    <a:gd name="connsiteY1" fmla="*/ 205893 h 356036"/>
                    <a:gd name="connsiteX2" fmla="*/ 680603 w 680603"/>
                    <a:gd name="connsiteY2" fmla="*/ 0 h 356036"/>
                    <a:gd name="connsiteX3" fmla="*/ 340447 w 680603"/>
                    <a:gd name="connsiteY3" fmla="*/ 356031 h 356036"/>
                    <a:gd name="connsiteX4" fmla="*/ 744 w 680603"/>
                    <a:gd name="connsiteY4" fmla="*/ 5869 h 356036"/>
                    <a:gd name="connsiteX0" fmla="*/ 1035 w 680894"/>
                    <a:gd name="connsiteY0" fmla="*/ 5869 h 356648"/>
                    <a:gd name="connsiteX1" fmla="*/ 340760 w 680894"/>
                    <a:gd name="connsiteY1" fmla="*/ 205893 h 356648"/>
                    <a:gd name="connsiteX2" fmla="*/ 680894 w 680894"/>
                    <a:gd name="connsiteY2" fmla="*/ 0 h 356648"/>
                    <a:gd name="connsiteX3" fmla="*/ 340738 w 680894"/>
                    <a:gd name="connsiteY3" fmla="*/ 356031 h 356648"/>
                    <a:gd name="connsiteX4" fmla="*/ 1035 w 680894"/>
                    <a:gd name="connsiteY4" fmla="*/ 5869 h 356648"/>
                    <a:gd name="connsiteX0" fmla="*/ 1090 w 680949"/>
                    <a:gd name="connsiteY0" fmla="*/ 5869 h 356055"/>
                    <a:gd name="connsiteX1" fmla="*/ 340815 w 680949"/>
                    <a:gd name="connsiteY1" fmla="*/ 205893 h 356055"/>
                    <a:gd name="connsiteX2" fmla="*/ 680949 w 680949"/>
                    <a:gd name="connsiteY2" fmla="*/ 0 h 356055"/>
                    <a:gd name="connsiteX3" fmla="*/ 340793 w 680949"/>
                    <a:gd name="connsiteY3" fmla="*/ 356031 h 356055"/>
                    <a:gd name="connsiteX4" fmla="*/ 1090 w 680949"/>
                    <a:gd name="connsiteY4" fmla="*/ 5869 h 356055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42053 w 721912"/>
                    <a:gd name="connsiteY0" fmla="*/ 13502 h 363688"/>
                    <a:gd name="connsiteX1" fmla="*/ 381778 w 721912"/>
                    <a:gd name="connsiteY1" fmla="*/ 213526 h 363688"/>
                    <a:gd name="connsiteX2" fmla="*/ 721912 w 721912"/>
                    <a:gd name="connsiteY2" fmla="*/ 7633 h 363688"/>
                    <a:gd name="connsiteX3" fmla="*/ 381756 w 721912"/>
                    <a:gd name="connsiteY3" fmla="*/ 363664 h 363688"/>
                    <a:gd name="connsiteX4" fmla="*/ 42053 w 721912"/>
                    <a:gd name="connsiteY4" fmla="*/ 13502 h 363688"/>
                    <a:gd name="connsiteX0" fmla="*/ 35636 w 715495"/>
                    <a:gd name="connsiteY0" fmla="*/ 13214 h 372902"/>
                    <a:gd name="connsiteX1" fmla="*/ 375361 w 715495"/>
                    <a:gd name="connsiteY1" fmla="*/ 222763 h 372902"/>
                    <a:gd name="connsiteX2" fmla="*/ 715495 w 715495"/>
                    <a:gd name="connsiteY2" fmla="*/ 16870 h 372902"/>
                    <a:gd name="connsiteX3" fmla="*/ 375339 w 715495"/>
                    <a:gd name="connsiteY3" fmla="*/ 372901 h 372902"/>
                    <a:gd name="connsiteX4" fmla="*/ 35636 w 715495"/>
                    <a:gd name="connsiteY4" fmla="*/ 13214 h 372902"/>
                    <a:gd name="connsiteX0" fmla="*/ 37828 w 717687"/>
                    <a:gd name="connsiteY0" fmla="*/ 15501 h 375189"/>
                    <a:gd name="connsiteX1" fmla="*/ 377553 w 717687"/>
                    <a:gd name="connsiteY1" fmla="*/ 225050 h 375189"/>
                    <a:gd name="connsiteX2" fmla="*/ 717687 w 717687"/>
                    <a:gd name="connsiteY2" fmla="*/ 19157 h 375189"/>
                    <a:gd name="connsiteX3" fmla="*/ 377531 w 717687"/>
                    <a:gd name="connsiteY3" fmla="*/ 375188 h 375189"/>
                    <a:gd name="connsiteX4" fmla="*/ 37828 w 717687"/>
                    <a:gd name="connsiteY4" fmla="*/ 15501 h 375189"/>
                    <a:gd name="connsiteX0" fmla="*/ 1398 w 681257"/>
                    <a:gd name="connsiteY0" fmla="*/ 0 h 359688"/>
                    <a:gd name="connsiteX1" fmla="*/ 341123 w 681257"/>
                    <a:gd name="connsiteY1" fmla="*/ 209549 h 359688"/>
                    <a:gd name="connsiteX2" fmla="*/ 681257 w 681257"/>
                    <a:gd name="connsiteY2" fmla="*/ 3656 h 359688"/>
                    <a:gd name="connsiteX3" fmla="*/ 341101 w 681257"/>
                    <a:gd name="connsiteY3" fmla="*/ 359687 h 359688"/>
                    <a:gd name="connsiteX4" fmla="*/ 1398 w 681257"/>
                    <a:gd name="connsiteY4" fmla="*/ 0 h 359688"/>
                    <a:gd name="connsiteX0" fmla="*/ 1794 w 681653"/>
                    <a:gd name="connsiteY0" fmla="*/ 0 h 359688"/>
                    <a:gd name="connsiteX1" fmla="*/ 341519 w 681653"/>
                    <a:gd name="connsiteY1" fmla="*/ 209549 h 359688"/>
                    <a:gd name="connsiteX2" fmla="*/ 681653 w 681653"/>
                    <a:gd name="connsiteY2" fmla="*/ 3656 h 359688"/>
                    <a:gd name="connsiteX3" fmla="*/ 341497 w 681653"/>
                    <a:gd name="connsiteY3" fmla="*/ 359687 h 359688"/>
                    <a:gd name="connsiteX4" fmla="*/ 1794 w 681653"/>
                    <a:gd name="connsiteY4" fmla="*/ 0 h 359688"/>
                    <a:gd name="connsiteX0" fmla="*/ 1412 w 678096"/>
                    <a:gd name="connsiteY0" fmla="*/ 24919 h 356128"/>
                    <a:gd name="connsiteX1" fmla="*/ 337962 w 678096"/>
                    <a:gd name="connsiteY1" fmla="*/ 205893 h 356128"/>
                    <a:gd name="connsiteX2" fmla="*/ 678096 w 678096"/>
                    <a:gd name="connsiteY2" fmla="*/ 0 h 356128"/>
                    <a:gd name="connsiteX3" fmla="*/ 337940 w 678096"/>
                    <a:gd name="connsiteY3" fmla="*/ 356031 h 356128"/>
                    <a:gd name="connsiteX4" fmla="*/ 1412 w 678096"/>
                    <a:gd name="connsiteY4" fmla="*/ 24919 h 356128"/>
                    <a:gd name="connsiteX0" fmla="*/ 1412 w 678096"/>
                    <a:gd name="connsiteY0" fmla="*/ 2694 h 333807"/>
                    <a:gd name="connsiteX1" fmla="*/ 337962 w 678096"/>
                    <a:gd name="connsiteY1" fmla="*/ 183668 h 333807"/>
                    <a:gd name="connsiteX2" fmla="*/ 678096 w 678096"/>
                    <a:gd name="connsiteY2" fmla="*/ 0 h 333807"/>
                    <a:gd name="connsiteX3" fmla="*/ 337940 w 678096"/>
                    <a:gd name="connsiteY3" fmla="*/ 333806 h 333807"/>
                    <a:gd name="connsiteX4" fmla="*/ 1412 w 678096"/>
                    <a:gd name="connsiteY4" fmla="*/ 2694 h 333807"/>
                    <a:gd name="connsiteX0" fmla="*/ 1412 w 678096"/>
                    <a:gd name="connsiteY0" fmla="*/ 5869 h 336986"/>
                    <a:gd name="connsiteX1" fmla="*/ 337962 w 678096"/>
                    <a:gd name="connsiteY1" fmla="*/ 186843 h 336986"/>
                    <a:gd name="connsiteX2" fmla="*/ 678096 w 678096"/>
                    <a:gd name="connsiteY2" fmla="*/ 0 h 336986"/>
                    <a:gd name="connsiteX3" fmla="*/ 337940 w 678096"/>
                    <a:gd name="connsiteY3" fmla="*/ 336981 h 336986"/>
                    <a:gd name="connsiteX4" fmla="*/ 1412 w 678096"/>
                    <a:gd name="connsiteY4" fmla="*/ 5869 h 336986"/>
                    <a:gd name="connsiteX0" fmla="*/ 1383 w 684417"/>
                    <a:gd name="connsiteY0" fmla="*/ 0 h 337462"/>
                    <a:gd name="connsiteX1" fmla="*/ 344283 w 684417"/>
                    <a:gd name="connsiteY1" fmla="*/ 187324 h 337462"/>
                    <a:gd name="connsiteX2" fmla="*/ 684417 w 684417"/>
                    <a:gd name="connsiteY2" fmla="*/ 481 h 337462"/>
                    <a:gd name="connsiteX3" fmla="*/ 344261 w 684417"/>
                    <a:gd name="connsiteY3" fmla="*/ 337462 h 337462"/>
                    <a:gd name="connsiteX4" fmla="*/ 1383 w 684417"/>
                    <a:gd name="connsiteY4" fmla="*/ 0 h 337462"/>
                    <a:gd name="connsiteX0" fmla="*/ 1383 w 684417"/>
                    <a:gd name="connsiteY0" fmla="*/ 5869 h 336986"/>
                    <a:gd name="connsiteX1" fmla="*/ 344283 w 684417"/>
                    <a:gd name="connsiteY1" fmla="*/ 186843 h 336986"/>
                    <a:gd name="connsiteX2" fmla="*/ 684417 w 684417"/>
                    <a:gd name="connsiteY2" fmla="*/ 0 h 336986"/>
                    <a:gd name="connsiteX3" fmla="*/ 344261 w 684417"/>
                    <a:gd name="connsiteY3" fmla="*/ 336981 h 336986"/>
                    <a:gd name="connsiteX4" fmla="*/ 1383 w 684417"/>
                    <a:gd name="connsiteY4" fmla="*/ 5869 h 336986"/>
                    <a:gd name="connsiteX0" fmla="*/ 44336 w 727370"/>
                    <a:gd name="connsiteY0" fmla="*/ 16325 h 347438"/>
                    <a:gd name="connsiteX1" fmla="*/ 387236 w 727370"/>
                    <a:gd name="connsiteY1" fmla="*/ 197299 h 347438"/>
                    <a:gd name="connsiteX2" fmla="*/ 727370 w 727370"/>
                    <a:gd name="connsiteY2" fmla="*/ 10456 h 347438"/>
                    <a:gd name="connsiteX3" fmla="*/ 387214 w 727370"/>
                    <a:gd name="connsiteY3" fmla="*/ 347437 h 347438"/>
                    <a:gd name="connsiteX4" fmla="*/ 44336 w 727370"/>
                    <a:gd name="connsiteY4" fmla="*/ 16325 h 347438"/>
                    <a:gd name="connsiteX0" fmla="*/ 38734 w 721768"/>
                    <a:gd name="connsiteY0" fmla="*/ 13173 h 344286"/>
                    <a:gd name="connsiteX1" fmla="*/ 381634 w 721768"/>
                    <a:gd name="connsiteY1" fmla="*/ 194147 h 344286"/>
                    <a:gd name="connsiteX2" fmla="*/ 721768 w 721768"/>
                    <a:gd name="connsiteY2" fmla="*/ 7304 h 344286"/>
                    <a:gd name="connsiteX3" fmla="*/ 381612 w 721768"/>
                    <a:gd name="connsiteY3" fmla="*/ 344285 h 344286"/>
                    <a:gd name="connsiteX4" fmla="*/ 38734 w 721768"/>
                    <a:gd name="connsiteY4" fmla="*/ 13173 h 344286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38734 w 721768"/>
                    <a:gd name="connsiteY0" fmla="*/ 10958 h 342071"/>
                    <a:gd name="connsiteX1" fmla="*/ 381634 w 721768"/>
                    <a:gd name="connsiteY1" fmla="*/ 191932 h 342071"/>
                    <a:gd name="connsiteX2" fmla="*/ 721768 w 721768"/>
                    <a:gd name="connsiteY2" fmla="*/ 5089 h 342071"/>
                    <a:gd name="connsiteX3" fmla="*/ 381612 w 721768"/>
                    <a:gd name="connsiteY3" fmla="*/ 342070 h 342071"/>
                    <a:gd name="connsiteX4" fmla="*/ 38734 w 721768"/>
                    <a:gd name="connsiteY4" fmla="*/ 10958 h 342071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6"/>
                    <a:gd name="connsiteX1" fmla="*/ 342900 w 683034"/>
                    <a:gd name="connsiteY1" fmla="*/ 186843 h 336986"/>
                    <a:gd name="connsiteX2" fmla="*/ 683034 w 683034"/>
                    <a:gd name="connsiteY2" fmla="*/ 0 h 336986"/>
                    <a:gd name="connsiteX3" fmla="*/ 342878 w 683034"/>
                    <a:gd name="connsiteY3" fmla="*/ 336981 h 336986"/>
                    <a:gd name="connsiteX4" fmla="*/ 0 w 683034"/>
                    <a:gd name="connsiteY4" fmla="*/ 5869 h 336986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34"/>
                    <a:gd name="connsiteY0" fmla="*/ 5869 h 336984"/>
                    <a:gd name="connsiteX1" fmla="*/ 342900 w 683034"/>
                    <a:gd name="connsiteY1" fmla="*/ 186843 h 336984"/>
                    <a:gd name="connsiteX2" fmla="*/ 683034 w 683034"/>
                    <a:gd name="connsiteY2" fmla="*/ 0 h 336984"/>
                    <a:gd name="connsiteX3" fmla="*/ 342878 w 683034"/>
                    <a:gd name="connsiteY3" fmla="*/ 336981 h 336984"/>
                    <a:gd name="connsiteX4" fmla="*/ 0 w 683034"/>
                    <a:gd name="connsiteY4" fmla="*/ 5869 h 336984"/>
                    <a:gd name="connsiteX0" fmla="*/ 0 w 683072"/>
                    <a:gd name="connsiteY0" fmla="*/ 9123 h 340238"/>
                    <a:gd name="connsiteX1" fmla="*/ 342900 w 683072"/>
                    <a:gd name="connsiteY1" fmla="*/ 190097 h 340238"/>
                    <a:gd name="connsiteX2" fmla="*/ 365129 w 683072"/>
                    <a:gd name="connsiteY2" fmla="*/ 170561 h 340238"/>
                    <a:gd name="connsiteX3" fmla="*/ 683034 w 683072"/>
                    <a:gd name="connsiteY3" fmla="*/ 3254 h 340238"/>
                    <a:gd name="connsiteX4" fmla="*/ 342878 w 683072"/>
                    <a:gd name="connsiteY4" fmla="*/ 340235 h 340238"/>
                    <a:gd name="connsiteX5" fmla="*/ 0 w 683072"/>
                    <a:gd name="connsiteY5" fmla="*/ 9123 h 340238"/>
                    <a:gd name="connsiteX0" fmla="*/ 0 w 683071"/>
                    <a:gd name="connsiteY0" fmla="*/ 8821 h 339936"/>
                    <a:gd name="connsiteX1" fmla="*/ 342900 w 683071"/>
                    <a:gd name="connsiteY1" fmla="*/ 189795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1"/>
                    <a:gd name="connsiteY0" fmla="*/ 8821 h 339936"/>
                    <a:gd name="connsiteX1" fmla="*/ 330200 w 683071"/>
                    <a:gd name="connsiteY1" fmla="*/ 186620 h 339936"/>
                    <a:gd name="connsiteX2" fmla="*/ 358779 w 683071"/>
                    <a:gd name="connsiteY2" fmla="*/ 189309 h 339936"/>
                    <a:gd name="connsiteX3" fmla="*/ 683034 w 683071"/>
                    <a:gd name="connsiteY3" fmla="*/ 2952 h 339936"/>
                    <a:gd name="connsiteX4" fmla="*/ 342878 w 683071"/>
                    <a:gd name="connsiteY4" fmla="*/ 339933 h 339936"/>
                    <a:gd name="connsiteX5" fmla="*/ 0 w 683071"/>
                    <a:gd name="connsiteY5" fmla="*/ 8821 h 339936"/>
                    <a:gd name="connsiteX0" fmla="*/ 0 w 683073"/>
                    <a:gd name="connsiteY0" fmla="*/ 8821 h 339936"/>
                    <a:gd name="connsiteX1" fmla="*/ 330200 w 683073"/>
                    <a:gd name="connsiteY1" fmla="*/ 186620 h 339936"/>
                    <a:gd name="connsiteX2" fmla="*/ 371479 w 683073"/>
                    <a:gd name="connsiteY2" fmla="*/ 189309 h 339936"/>
                    <a:gd name="connsiteX3" fmla="*/ 683034 w 683073"/>
                    <a:gd name="connsiteY3" fmla="*/ 2952 h 339936"/>
                    <a:gd name="connsiteX4" fmla="*/ 342878 w 683073"/>
                    <a:gd name="connsiteY4" fmla="*/ 339933 h 339936"/>
                    <a:gd name="connsiteX5" fmla="*/ 0 w 683073"/>
                    <a:gd name="connsiteY5" fmla="*/ 8821 h 339936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302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17500 w 683073"/>
                    <a:gd name="connsiteY1" fmla="*/ 186665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866 h 339981"/>
                    <a:gd name="connsiteX1" fmla="*/ 327025 w 683073"/>
                    <a:gd name="connsiteY1" fmla="*/ 183490 h 339981"/>
                    <a:gd name="connsiteX2" fmla="*/ 371479 w 683073"/>
                    <a:gd name="connsiteY2" fmla="*/ 186179 h 339981"/>
                    <a:gd name="connsiteX3" fmla="*/ 683034 w 683073"/>
                    <a:gd name="connsiteY3" fmla="*/ 2997 h 339981"/>
                    <a:gd name="connsiteX4" fmla="*/ 342878 w 683073"/>
                    <a:gd name="connsiteY4" fmla="*/ 339978 h 339981"/>
                    <a:gd name="connsiteX5" fmla="*/ 0 w 683073"/>
                    <a:gd name="connsiteY5" fmla="*/ 8866 h 339981"/>
                    <a:gd name="connsiteX0" fmla="*/ 0 w 683073"/>
                    <a:gd name="connsiteY0" fmla="*/ 8964 h 340079"/>
                    <a:gd name="connsiteX1" fmla="*/ 327025 w 683073"/>
                    <a:gd name="connsiteY1" fmla="*/ 183588 h 340079"/>
                    <a:gd name="connsiteX2" fmla="*/ 368304 w 683073"/>
                    <a:gd name="connsiteY2" fmla="*/ 179927 h 340079"/>
                    <a:gd name="connsiteX3" fmla="*/ 683034 w 683073"/>
                    <a:gd name="connsiteY3" fmla="*/ 3095 h 340079"/>
                    <a:gd name="connsiteX4" fmla="*/ 342878 w 683073"/>
                    <a:gd name="connsiteY4" fmla="*/ 340076 h 340079"/>
                    <a:gd name="connsiteX5" fmla="*/ 0 w 683073"/>
                    <a:gd name="connsiteY5" fmla="*/ 8964 h 340079"/>
                    <a:gd name="connsiteX0" fmla="*/ 0 w 683073"/>
                    <a:gd name="connsiteY0" fmla="*/ 8867 h 339982"/>
                    <a:gd name="connsiteX1" fmla="*/ 327025 w 683073"/>
                    <a:gd name="connsiteY1" fmla="*/ 183491 h 339982"/>
                    <a:gd name="connsiteX2" fmla="*/ 368304 w 683073"/>
                    <a:gd name="connsiteY2" fmla="*/ 186180 h 339982"/>
                    <a:gd name="connsiteX3" fmla="*/ 683034 w 683073"/>
                    <a:gd name="connsiteY3" fmla="*/ 2998 h 339982"/>
                    <a:gd name="connsiteX4" fmla="*/ 342878 w 683073"/>
                    <a:gd name="connsiteY4" fmla="*/ 339979 h 339982"/>
                    <a:gd name="connsiteX5" fmla="*/ 0 w 683073"/>
                    <a:gd name="connsiteY5" fmla="*/ 8867 h 339982"/>
                    <a:gd name="connsiteX0" fmla="*/ 0 w 683073"/>
                    <a:gd name="connsiteY0" fmla="*/ 8867 h 339982"/>
                    <a:gd name="connsiteX1" fmla="*/ 368304 w 683073"/>
                    <a:gd name="connsiteY1" fmla="*/ 186180 h 339982"/>
                    <a:gd name="connsiteX2" fmla="*/ 683034 w 683073"/>
                    <a:gd name="connsiteY2" fmla="*/ 2998 h 339982"/>
                    <a:gd name="connsiteX3" fmla="*/ 342878 w 683073"/>
                    <a:gd name="connsiteY3" fmla="*/ 339979 h 339982"/>
                    <a:gd name="connsiteX4" fmla="*/ 0 w 683073"/>
                    <a:gd name="connsiteY4" fmla="*/ 8867 h 339982"/>
                    <a:gd name="connsiteX0" fmla="*/ 50 w 683123"/>
                    <a:gd name="connsiteY0" fmla="*/ 8867 h 339982"/>
                    <a:gd name="connsiteX1" fmla="*/ 317555 w 683123"/>
                    <a:gd name="connsiteY1" fmla="*/ 176655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1"/>
                    <a:gd name="connsiteY0" fmla="*/ 8867 h 339982"/>
                    <a:gd name="connsiteX1" fmla="*/ 327080 w 683121"/>
                    <a:gd name="connsiteY1" fmla="*/ 186180 h 339982"/>
                    <a:gd name="connsiteX2" fmla="*/ 355654 w 683121"/>
                    <a:gd name="connsiteY2" fmla="*/ 186180 h 339982"/>
                    <a:gd name="connsiteX3" fmla="*/ 683084 w 683121"/>
                    <a:gd name="connsiteY3" fmla="*/ 2998 h 339982"/>
                    <a:gd name="connsiteX4" fmla="*/ 342928 w 683121"/>
                    <a:gd name="connsiteY4" fmla="*/ 339979 h 339982"/>
                    <a:gd name="connsiteX5" fmla="*/ 50 w 683121"/>
                    <a:gd name="connsiteY5" fmla="*/ 8867 h 339982"/>
                    <a:gd name="connsiteX0" fmla="*/ 50 w 683123"/>
                    <a:gd name="connsiteY0" fmla="*/ 8867 h 339982"/>
                    <a:gd name="connsiteX1" fmla="*/ 32708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50 w 683123"/>
                    <a:gd name="connsiteY0" fmla="*/ 8867 h 339982"/>
                    <a:gd name="connsiteX1" fmla="*/ 320730 w 683123"/>
                    <a:gd name="connsiteY1" fmla="*/ 186180 h 339982"/>
                    <a:gd name="connsiteX2" fmla="*/ 368354 w 683123"/>
                    <a:gd name="connsiteY2" fmla="*/ 186180 h 339982"/>
                    <a:gd name="connsiteX3" fmla="*/ 683084 w 683123"/>
                    <a:gd name="connsiteY3" fmla="*/ 2998 h 339982"/>
                    <a:gd name="connsiteX4" fmla="*/ 342928 w 683123"/>
                    <a:gd name="connsiteY4" fmla="*/ 339979 h 339982"/>
                    <a:gd name="connsiteX5" fmla="*/ 50 w 683123"/>
                    <a:gd name="connsiteY5" fmla="*/ 8867 h 339982"/>
                    <a:gd name="connsiteX0" fmla="*/ 45 w 683118"/>
                    <a:gd name="connsiteY0" fmla="*/ 8867 h 339982"/>
                    <a:gd name="connsiteX1" fmla="*/ 320725 w 683118"/>
                    <a:gd name="connsiteY1" fmla="*/ 186180 h 339982"/>
                    <a:gd name="connsiteX2" fmla="*/ 368349 w 683118"/>
                    <a:gd name="connsiteY2" fmla="*/ 186180 h 339982"/>
                    <a:gd name="connsiteX3" fmla="*/ 683079 w 683118"/>
                    <a:gd name="connsiteY3" fmla="*/ 2998 h 339982"/>
                    <a:gd name="connsiteX4" fmla="*/ 342923 w 683118"/>
                    <a:gd name="connsiteY4" fmla="*/ 339979 h 339982"/>
                    <a:gd name="connsiteX5" fmla="*/ 45 w 683118"/>
                    <a:gd name="connsiteY5" fmla="*/ 8867 h 339982"/>
                    <a:gd name="connsiteX0" fmla="*/ 45 w 683114"/>
                    <a:gd name="connsiteY0" fmla="*/ 8575 h 339690"/>
                    <a:gd name="connsiteX1" fmla="*/ 320725 w 683114"/>
                    <a:gd name="connsiteY1" fmla="*/ 185888 h 339690"/>
                    <a:gd name="connsiteX2" fmla="*/ 368349 w 683114"/>
                    <a:gd name="connsiteY2" fmla="*/ 185888 h 339690"/>
                    <a:gd name="connsiteX3" fmla="*/ 683079 w 683114"/>
                    <a:gd name="connsiteY3" fmla="*/ 2706 h 339690"/>
                    <a:gd name="connsiteX4" fmla="*/ 342923 w 683114"/>
                    <a:gd name="connsiteY4" fmla="*/ 339687 h 339690"/>
                    <a:gd name="connsiteX5" fmla="*/ 45 w 683114"/>
                    <a:gd name="connsiteY5" fmla="*/ 8575 h 339690"/>
                    <a:gd name="connsiteX0" fmla="*/ 50 w 683119"/>
                    <a:gd name="connsiteY0" fmla="*/ 8575 h 339690"/>
                    <a:gd name="connsiteX1" fmla="*/ 320730 w 683119"/>
                    <a:gd name="connsiteY1" fmla="*/ 185888 h 339690"/>
                    <a:gd name="connsiteX2" fmla="*/ 368354 w 683119"/>
                    <a:gd name="connsiteY2" fmla="*/ 185888 h 339690"/>
                    <a:gd name="connsiteX3" fmla="*/ 683084 w 683119"/>
                    <a:gd name="connsiteY3" fmla="*/ 2706 h 339690"/>
                    <a:gd name="connsiteX4" fmla="*/ 342928 w 683119"/>
                    <a:gd name="connsiteY4" fmla="*/ 339687 h 339690"/>
                    <a:gd name="connsiteX5" fmla="*/ 50 w 683119"/>
                    <a:gd name="connsiteY5" fmla="*/ 8575 h 339690"/>
                    <a:gd name="connsiteX0" fmla="*/ 49 w 683118"/>
                    <a:gd name="connsiteY0" fmla="*/ 8575 h 339690"/>
                    <a:gd name="connsiteX1" fmla="*/ 320729 w 683118"/>
                    <a:gd name="connsiteY1" fmla="*/ 185888 h 339690"/>
                    <a:gd name="connsiteX2" fmla="*/ 368353 w 683118"/>
                    <a:gd name="connsiteY2" fmla="*/ 185888 h 339690"/>
                    <a:gd name="connsiteX3" fmla="*/ 683083 w 683118"/>
                    <a:gd name="connsiteY3" fmla="*/ 2706 h 339690"/>
                    <a:gd name="connsiteX4" fmla="*/ 342927 w 683118"/>
                    <a:gd name="connsiteY4" fmla="*/ 339687 h 339690"/>
                    <a:gd name="connsiteX5" fmla="*/ 49 w 683118"/>
                    <a:gd name="connsiteY5" fmla="*/ 8575 h 339690"/>
                    <a:gd name="connsiteX0" fmla="*/ 49 w 683122"/>
                    <a:gd name="connsiteY0" fmla="*/ 8466 h 339581"/>
                    <a:gd name="connsiteX1" fmla="*/ 320729 w 683122"/>
                    <a:gd name="connsiteY1" fmla="*/ 185779 h 339581"/>
                    <a:gd name="connsiteX2" fmla="*/ 368353 w 683122"/>
                    <a:gd name="connsiteY2" fmla="*/ 185779 h 339581"/>
                    <a:gd name="connsiteX3" fmla="*/ 683083 w 683122"/>
                    <a:gd name="connsiteY3" fmla="*/ 2597 h 339581"/>
                    <a:gd name="connsiteX4" fmla="*/ 342927 w 683122"/>
                    <a:gd name="connsiteY4" fmla="*/ 339578 h 339581"/>
                    <a:gd name="connsiteX5" fmla="*/ 49 w 683122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123"/>
                    <a:gd name="connsiteY0" fmla="*/ 8466 h 339581"/>
                    <a:gd name="connsiteX1" fmla="*/ 320730 w 683123"/>
                    <a:gd name="connsiteY1" fmla="*/ 185779 h 339581"/>
                    <a:gd name="connsiteX2" fmla="*/ 368354 w 683123"/>
                    <a:gd name="connsiteY2" fmla="*/ 185779 h 339581"/>
                    <a:gd name="connsiteX3" fmla="*/ 683084 w 683123"/>
                    <a:gd name="connsiteY3" fmla="*/ 2597 h 339581"/>
                    <a:gd name="connsiteX4" fmla="*/ 342928 w 683123"/>
                    <a:gd name="connsiteY4" fmla="*/ 339578 h 339581"/>
                    <a:gd name="connsiteX5" fmla="*/ 50 w 683123"/>
                    <a:gd name="connsiteY5" fmla="*/ 8466 h 339581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4"/>
                    <a:gd name="connsiteX1" fmla="*/ 320730 w 683084"/>
                    <a:gd name="connsiteY1" fmla="*/ 183182 h 336984"/>
                    <a:gd name="connsiteX2" fmla="*/ 368354 w 683084"/>
                    <a:gd name="connsiteY2" fmla="*/ 183182 h 336984"/>
                    <a:gd name="connsiteX3" fmla="*/ 683084 w 683084"/>
                    <a:gd name="connsiteY3" fmla="*/ 0 h 336984"/>
                    <a:gd name="connsiteX4" fmla="*/ 342928 w 683084"/>
                    <a:gd name="connsiteY4" fmla="*/ 336981 h 336984"/>
                    <a:gd name="connsiteX5" fmla="*/ 50 w 683084"/>
                    <a:gd name="connsiteY5" fmla="*/ 5869 h 336984"/>
                    <a:gd name="connsiteX0" fmla="*/ 50 w 683084"/>
                    <a:gd name="connsiteY0" fmla="*/ 5869 h 336985"/>
                    <a:gd name="connsiteX1" fmla="*/ 320730 w 683084"/>
                    <a:gd name="connsiteY1" fmla="*/ 183182 h 336985"/>
                    <a:gd name="connsiteX2" fmla="*/ 368354 w 683084"/>
                    <a:gd name="connsiteY2" fmla="*/ 183182 h 336985"/>
                    <a:gd name="connsiteX3" fmla="*/ 683084 w 683084"/>
                    <a:gd name="connsiteY3" fmla="*/ 0 h 336985"/>
                    <a:gd name="connsiteX4" fmla="*/ 342928 w 683084"/>
                    <a:gd name="connsiteY4" fmla="*/ 336981 h 336985"/>
                    <a:gd name="connsiteX5" fmla="*/ 50 w 683084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06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33381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58780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23856 w 683035"/>
                    <a:gd name="connsiteY1" fmla="*/ 18318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68305 w 683035"/>
                    <a:gd name="connsiteY2" fmla="*/ 1831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40640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2039 w 683035"/>
                    <a:gd name="connsiteY2" fmla="*/ 177022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301631 w 683035"/>
                    <a:gd name="connsiteY1" fmla="*/ 17683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6405 w 683035"/>
                    <a:gd name="connsiteY3" fmla="*/ 1800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673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25455 w 683035"/>
                    <a:gd name="connsiteY4" fmla="*/ 1673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1414 w 683035"/>
                    <a:gd name="connsiteY3" fmla="*/ 161147 h 336985"/>
                    <a:gd name="connsiteX4" fmla="*/ 460380 w 683035"/>
                    <a:gd name="connsiteY4" fmla="*/ 141907 h 336985"/>
                    <a:gd name="connsiteX5" fmla="*/ 683035 w 683035"/>
                    <a:gd name="connsiteY5" fmla="*/ 0 h 336985"/>
                    <a:gd name="connsiteX6" fmla="*/ 342879 w 683035"/>
                    <a:gd name="connsiteY6" fmla="*/ 336981 h 336985"/>
                    <a:gd name="connsiteX7" fmla="*/ 1 w 683035"/>
                    <a:gd name="connsiteY7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60380 w 683035"/>
                    <a:gd name="connsiteY3" fmla="*/ 14190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2755 w 683035"/>
                    <a:gd name="connsiteY3" fmla="*/ 1609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25455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384180 w 683035"/>
                    <a:gd name="connsiteY3" fmla="*/ 1768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958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03230 w 683035"/>
                    <a:gd name="connsiteY3" fmla="*/ 173657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82581 w 683035"/>
                    <a:gd name="connsiteY1" fmla="*/ 17048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69881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15930 w 683035"/>
                    <a:gd name="connsiteY3" fmla="*/ 16413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345214 w 683035"/>
                    <a:gd name="connsiteY2" fmla="*/ 186547 h 336985"/>
                    <a:gd name="connsiteX3" fmla="*/ 422280 w 683035"/>
                    <a:gd name="connsiteY3" fmla="*/ 157782 h 336985"/>
                    <a:gd name="connsiteX4" fmla="*/ 683035 w 683035"/>
                    <a:gd name="connsiteY4" fmla="*/ 0 h 336985"/>
                    <a:gd name="connsiteX5" fmla="*/ 342879 w 683035"/>
                    <a:gd name="connsiteY5" fmla="*/ 336981 h 336985"/>
                    <a:gd name="connsiteX6" fmla="*/ 1 w 683035"/>
                    <a:gd name="connsiteY6" fmla="*/ 5869 h 336985"/>
                    <a:gd name="connsiteX0" fmla="*/ 1 w 683035"/>
                    <a:gd name="connsiteY0" fmla="*/ 5869 h 336985"/>
                    <a:gd name="connsiteX1" fmla="*/ 273056 w 683035"/>
                    <a:gd name="connsiteY1" fmla="*/ 164132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422280 w 683035"/>
                    <a:gd name="connsiteY2" fmla="*/ 157782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96880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1 w 683035"/>
                    <a:gd name="connsiteY0" fmla="*/ 5869 h 336985"/>
                    <a:gd name="connsiteX1" fmla="*/ 304806 w 683035"/>
                    <a:gd name="connsiteY1" fmla="*/ 180007 h 336985"/>
                    <a:gd name="connsiteX2" fmla="*/ 387355 w 683035"/>
                    <a:gd name="connsiteY2" fmla="*/ 180007 h 336985"/>
                    <a:gd name="connsiteX3" fmla="*/ 683035 w 683035"/>
                    <a:gd name="connsiteY3" fmla="*/ 0 h 336985"/>
                    <a:gd name="connsiteX4" fmla="*/ 342879 w 683035"/>
                    <a:gd name="connsiteY4" fmla="*/ 336981 h 336985"/>
                    <a:gd name="connsiteX5" fmla="*/ 1 w 683035"/>
                    <a:gd name="connsiteY5" fmla="*/ 5869 h 336985"/>
                    <a:gd name="connsiteX0" fmla="*/ 0 w 683034"/>
                    <a:gd name="connsiteY0" fmla="*/ 5869 h 336985"/>
                    <a:gd name="connsiteX1" fmla="*/ 304805 w 683034"/>
                    <a:gd name="connsiteY1" fmla="*/ 180007 h 336985"/>
                    <a:gd name="connsiteX2" fmla="*/ 387354 w 683034"/>
                    <a:gd name="connsiteY2" fmla="*/ 180007 h 336985"/>
                    <a:gd name="connsiteX3" fmla="*/ 683034 w 683034"/>
                    <a:gd name="connsiteY3" fmla="*/ 0 h 336985"/>
                    <a:gd name="connsiteX4" fmla="*/ 342878 w 683034"/>
                    <a:gd name="connsiteY4" fmla="*/ 336981 h 336985"/>
                    <a:gd name="connsiteX5" fmla="*/ 0 w 683034"/>
                    <a:gd name="connsiteY5" fmla="*/ 5869 h 336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3034" h="336985">
                      <a:moveTo>
                        <a:pt x="0" y="5869"/>
                      </a:moveTo>
                      <a:cubicBezTo>
                        <a:pt x="195796" y="121523"/>
                        <a:pt x="205321" y="125055"/>
                        <a:pt x="304805" y="180007"/>
                      </a:cubicBezTo>
                      <a:cubicBezTo>
                        <a:pt x="340260" y="195801"/>
                        <a:pt x="341249" y="201012"/>
                        <a:pt x="387354" y="180007"/>
                      </a:cubicBezTo>
                      <a:cubicBezTo>
                        <a:pt x="513893" y="104416"/>
                        <a:pt x="499417" y="114596"/>
                        <a:pt x="683034" y="0"/>
                      </a:cubicBezTo>
                      <a:cubicBezTo>
                        <a:pt x="675622" y="184999"/>
                        <a:pt x="538249" y="336003"/>
                        <a:pt x="342878" y="336981"/>
                      </a:cubicBezTo>
                      <a:cubicBezTo>
                        <a:pt x="147507" y="337959"/>
                        <a:pt x="4187" y="173642"/>
                        <a:pt x="0" y="58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68" name="Rounded Rectangle 227"/>
                <p:cNvSpPr/>
                <p:nvPr/>
              </p:nvSpPr>
              <p:spPr>
                <a:xfrm rot="2836954">
                  <a:off x="382538" y="10563809"/>
                  <a:ext cx="748990" cy="1057610"/>
                </a:xfrm>
                <a:custGeom>
                  <a:avLst/>
                  <a:gdLst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27561 w 727561"/>
                    <a:gd name="connsiteY4" fmla="*/ 484186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25"/>
                    <a:gd name="connsiteX1" fmla="*/ 96839 w 727561"/>
                    <a:gd name="connsiteY1" fmla="*/ 0 h 581025"/>
                    <a:gd name="connsiteX2" fmla="*/ 630722 w 727561"/>
                    <a:gd name="connsiteY2" fmla="*/ 0 h 581025"/>
                    <a:gd name="connsiteX3" fmla="*/ 727561 w 727561"/>
                    <a:gd name="connsiteY3" fmla="*/ 96839 h 581025"/>
                    <a:gd name="connsiteX4" fmla="*/ 710688 w 727561"/>
                    <a:gd name="connsiteY4" fmla="*/ 511820 h 581025"/>
                    <a:gd name="connsiteX5" fmla="*/ 630722 w 727561"/>
                    <a:gd name="connsiteY5" fmla="*/ 581025 h 581025"/>
                    <a:gd name="connsiteX6" fmla="*/ 96839 w 727561"/>
                    <a:gd name="connsiteY6" fmla="*/ 581025 h 581025"/>
                    <a:gd name="connsiteX7" fmla="*/ 0 w 727561"/>
                    <a:gd name="connsiteY7" fmla="*/ 484186 h 581025"/>
                    <a:gd name="connsiteX8" fmla="*/ 0 w 727561"/>
                    <a:gd name="connsiteY8" fmla="*/ 96839 h 581025"/>
                    <a:gd name="connsiteX0" fmla="*/ 0 w 727561"/>
                    <a:gd name="connsiteY0" fmla="*/ 96839 h 581047"/>
                    <a:gd name="connsiteX1" fmla="*/ 96839 w 727561"/>
                    <a:gd name="connsiteY1" fmla="*/ 0 h 581047"/>
                    <a:gd name="connsiteX2" fmla="*/ 630722 w 727561"/>
                    <a:gd name="connsiteY2" fmla="*/ 0 h 581047"/>
                    <a:gd name="connsiteX3" fmla="*/ 727561 w 727561"/>
                    <a:gd name="connsiteY3" fmla="*/ 96839 h 581047"/>
                    <a:gd name="connsiteX4" fmla="*/ 710688 w 727561"/>
                    <a:gd name="connsiteY4" fmla="*/ 511820 h 581047"/>
                    <a:gd name="connsiteX5" fmla="*/ 673133 w 727561"/>
                    <a:gd name="connsiteY5" fmla="*/ 566245 h 581047"/>
                    <a:gd name="connsiteX6" fmla="*/ 630722 w 727561"/>
                    <a:gd name="connsiteY6" fmla="*/ 581025 h 581047"/>
                    <a:gd name="connsiteX7" fmla="*/ 96839 w 727561"/>
                    <a:gd name="connsiteY7" fmla="*/ 581025 h 581047"/>
                    <a:gd name="connsiteX8" fmla="*/ 0 w 727561"/>
                    <a:gd name="connsiteY8" fmla="*/ 484186 h 581047"/>
                    <a:gd name="connsiteX9" fmla="*/ 0 w 727561"/>
                    <a:gd name="connsiteY9" fmla="*/ 96839 h 581047"/>
                    <a:gd name="connsiteX0" fmla="*/ 0 w 808880"/>
                    <a:gd name="connsiteY0" fmla="*/ 172464 h 656672"/>
                    <a:gd name="connsiteX1" fmla="*/ 96839 w 808880"/>
                    <a:gd name="connsiteY1" fmla="*/ 75625 h 656672"/>
                    <a:gd name="connsiteX2" fmla="*/ 630722 w 808880"/>
                    <a:gd name="connsiteY2" fmla="*/ 75625 h 656672"/>
                    <a:gd name="connsiteX3" fmla="*/ 808880 w 808880"/>
                    <a:gd name="connsiteY3" fmla="*/ 14191 h 656672"/>
                    <a:gd name="connsiteX4" fmla="*/ 710688 w 808880"/>
                    <a:gd name="connsiteY4" fmla="*/ 587445 h 656672"/>
                    <a:gd name="connsiteX5" fmla="*/ 673133 w 808880"/>
                    <a:gd name="connsiteY5" fmla="*/ 641870 h 656672"/>
                    <a:gd name="connsiteX6" fmla="*/ 630722 w 808880"/>
                    <a:gd name="connsiteY6" fmla="*/ 656650 h 656672"/>
                    <a:gd name="connsiteX7" fmla="*/ 96839 w 808880"/>
                    <a:gd name="connsiteY7" fmla="*/ 656650 h 656672"/>
                    <a:gd name="connsiteX8" fmla="*/ 0 w 808880"/>
                    <a:gd name="connsiteY8" fmla="*/ 559811 h 656672"/>
                    <a:gd name="connsiteX9" fmla="*/ 0 w 808880"/>
                    <a:gd name="connsiteY9" fmla="*/ 172464 h 656672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30722 w 808880"/>
                    <a:gd name="connsiteY2" fmla="*/ 10921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96839 w 808880"/>
                    <a:gd name="connsiteY1" fmla="*/ 109219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0 w 808880"/>
                    <a:gd name="connsiteY0" fmla="*/ 206058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0 w 808880"/>
                    <a:gd name="connsiteY10" fmla="*/ 206058 h 690266"/>
                    <a:gd name="connsiteX0" fmla="*/ 177846 w 808880"/>
                    <a:gd name="connsiteY0" fmla="*/ 214697 h 690266"/>
                    <a:gd name="connsiteX1" fmla="*/ 234118 w 808880"/>
                    <a:gd name="connsiteY1" fmla="*/ 171153 h 690266"/>
                    <a:gd name="connsiteX2" fmla="*/ 664469 w 808880"/>
                    <a:gd name="connsiteY2" fmla="*/ 53949 h 690266"/>
                    <a:gd name="connsiteX3" fmla="*/ 775337 w 808880"/>
                    <a:gd name="connsiteY3" fmla="*/ 26546 h 690266"/>
                    <a:gd name="connsiteX4" fmla="*/ 808880 w 808880"/>
                    <a:gd name="connsiteY4" fmla="*/ 47785 h 690266"/>
                    <a:gd name="connsiteX5" fmla="*/ 710688 w 808880"/>
                    <a:gd name="connsiteY5" fmla="*/ 621039 h 690266"/>
                    <a:gd name="connsiteX6" fmla="*/ 673133 w 808880"/>
                    <a:gd name="connsiteY6" fmla="*/ 675464 h 690266"/>
                    <a:gd name="connsiteX7" fmla="*/ 630722 w 808880"/>
                    <a:gd name="connsiteY7" fmla="*/ 690244 h 690266"/>
                    <a:gd name="connsiteX8" fmla="*/ 96839 w 808880"/>
                    <a:gd name="connsiteY8" fmla="*/ 690244 h 690266"/>
                    <a:gd name="connsiteX9" fmla="*/ 0 w 808880"/>
                    <a:gd name="connsiteY9" fmla="*/ 593405 h 690266"/>
                    <a:gd name="connsiteX10" fmla="*/ 177846 w 808880"/>
                    <a:gd name="connsiteY10" fmla="*/ 214697 h 690266"/>
                    <a:gd name="connsiteX0" fmla="*/ 119293 w 750327"/>
                    <a:gd name="connsiteY0" fmla="*/ 214697 h 795868"/>
                    <a:gd name="connsiteX1" fmla="*/ 175565 w 750327"/>
                    <a:gd name="connsiteY1" fmla="*/ 171153 h 795868"/>
                    <a:gd name="connsiteX2" fmla="*/ 605916 w 750327"/>
                    <a:gd name="connsiteY2" fmla="*/ 53949 h 795868"/>
                    <a:gd name="connsiteX3" fmla="*/ 716784 w 750327"/>
                    <a:gd name="connsiteY3" fmla="*/ 26546 h 795868"/>
                    <a:gd name="connsiteX4" fmla="*/ 750327 w 750327"/>
                    <a:gd name="connsiteY4" fmla="*/ 47785 h 795868"/>
                    <a:gd name="connsiteX5" fmla="*/ 652135 w 750327"/>
                    <a:gd name="connsiteY5" fmla="*/ 621039 h 795868"/>
                    <a:gd name="connsiteX6" fmla="*/ 614580 w 750327"/>
                    <a:gd name="connsiteY6" fmla="*/ 675464 h 795868"/>
                    <a:gd name="connsiteX7" fmla="*/ 572169 w 750327"/>
                    <a:gd name="connsiteY7" fmla="*/ 690244 h 795868"/>
                    <a:gd name="connsiteX8" fmla="*/ 38286 w 750327"/>
                    <a:gd name="connsiteY8" fmla="*/ 690244 h 795868"/>
                    <a:gd name="connsiteX9" fmla="*/ 2976 w 750327"/>
                    <a:gd name="connsiteY9" fmla="*/ 784181 h 795868"/>
                    <a:gd name="connsiteX10" fmla="*/ 119293 w 750327"/>
                    <a:gd name="connsiteY10" fmla="*/ 214697 h 795868"/>
                    <a:gd name="connsiteX0" fmla="*/ 121574 w 752608"/>
                    <a:gd name="connsiteY0" fmla="*/ 214697 h 832189"/>
                    <a:gd name="connsiteX1" fmla="*/ 177846 w 752608"/>
                    <a:gd name="connsiteY1" fmla="*/ 171153 h 832189"/>
                    <a:gd name="connsiteX2" fmla="*/ 608197 w 752608"/>
                    <a:gd name="connsiteY2" fmla="*/ 53949 h 832189"/>
                    <a:gd name="connsiteX3" fmla="*/ 719065 w 752608"/>
                    <a:gd name="connsiteY3" fmla="*/ 26546 h 832189"/>
                    <a:gd name="connsiteX4" fmla="*/ 752608 w 752608"/>
                    <a:gd name="connsiteY4" fmla="*/ 47785 h 832189"/>
                    <a:gd name="connsiteX5" fmla="*/ 654416 w 752608"/>
                    <a:gd name="connsiteY5" fmla="*/ 621039 h 832189"/>
                    <a:gd name="connsiteX6" fmla="*/ 616861 w 752608"/>
                    <a:gd name="connsiteY6" fmla="*/ 675464 h 832189"/>
                    <a:gd name="connsiteX7" fmla="*/ 574450 w 752608"/>
                    <a:gd name="connsiteY7" fmla="*/ 690244 h 832189"/>
                    <a:gd name="connsiteX8" fmla="*/ 34984 w 752608"/>
                    <a:gd name="connsiteY8" fmla="*/ 832018 h 832189"/>
                    <a:gd name="connsiteX9" fmla="*/ 5257 w 752608"/>
                    <a:gd name="connsiteY9" fmla="*/ 784181 h 832189"/>
                    <a:gd name="connsiteX10" fmla="*/ 121574 w 752608"/>
                    <a:gd name="connsiteY10" fmla="*/ 214697 h 832189"/>
                    <a:gd name="connsiteX0" fmla="*/ 119027 w 750061"/>
                    <a:gd name="connsiteY0" fmla="*/ 214697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19027 w 750061"/>
                    <a:gd name="connsiteY10" fmla="*/ 214697 h 835268"/>
                    <a:gd name="connsiteX0" fmla="*/ 104129 w 750061"/>
                    <a:gd name="connsiteY0" fmla="*/ 235512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4129 w 750061"/>
                    <a:gd name="connsiteY10" fmla="*/ 235512 h 835268"/>
                    <a:gd name="connsiteX0" fmla="*/ 100000 w 750061"/>
                    <a:gd name="connsiteY0" fmla="*/ 244664 h 835268"/>
                    <a:gd name="connsiteX1" fmla="*/ 175299 w 750061"/>
                    <a:gd name="connsiteY1" fmla="*/ 171153 h 835268"/>
                    <a:gd name="connsiteX2" fmla="*/ 605650 w 750061"/>
                    <a:gd name="connsiteY2" fmla="*/ 53949 h 835268"/>
                    <a:gd name="connsiteX3" fmla="*/ 716518 w 750061"/>
                    <a:gd name="connsiteY3" fmla="*/ 26546 h 835268"/>
                    <a:gd name="connsiteX4" fmla="*/ 750061 w 750061"/>
                    <a:gd name="connsiteY4" fmla="*/ 47785 h 835268"/>
                    <a:gd name="connsiteX5" fmla="*/ 651869 w 750061"/>
                    <a:gd name="connsiteY5" fmla="*/ 621039 h 835268"/>
                    <a:gd name="connsiteX6" fmla="*/ 614314 w 750061"/>
                    <a:gd name="connsiteY6" fmla="*/ 675464 h 835268"/>
                    <a:gd name="connsiteX7" fmla="*/ 571903 w 750061"/>
                    <a:gd name="connsiteY7" fmla="*/ 690244 h 835268"/>
                    <a:gd name="connsiteX8" fmla="*/ 32437 w 750061"/>
                    <a:gd name="connsiteY8" fmla="*/ 832018 h 835268"/>
                    <a:gd name="connsiteX9" fmla="*/ 7733 w 750061"/>
                    <a:gd name="connsiteY9" fmla="*/ 797462 h 835268"/>
                    <a:gd name="connsiteX10" fmla="*/ 100000 w 750061"/>
                    <a:gd name="connsiteY10" fmla="*/ 244664 h 835268"/>
                    <a:gd name="connsiteX0" fmla="*/ 100000 w 750061"/>
                    <a:gd name="connsiteY0" fmla="*/ 245369 h 835973"/>
                    <a:gd name="connsiteX1" fmla="*/ 175299 w 750061"/>
                    <a:gd name="connsiteY1" fmla="*/ 171858 h 835973"/>
                    <a:gd name="connsiteX2" fmla="*/ 605650 w 750061"/>
                    <a:gd name="connsiteY2" fmla="*/ 54654 h 835973"/>
                    <a:gd name="connsiteX3" fmla="*/ 705212 w 750061"/>
                    <a:gd name="connsiteY3" fmla="*/ 25455 h 835973"/>
                    <a:gd name="connsiteX4" fmla="*/ 750061 w 750061"/>
                    <a:gd name="connsiteY4" fmla="*/ 48490 h 835973"/>
                    <a:gd name="connsiteX5" fmla="*/ 651869 w 750061"/>
                    <a:gd name="connsiteY5" fmla="*/ 621744 h 835973"/>
                    <a:gd name="connsiteX6" fmla="*/ 614314 w 750061"/>
                    <a:gd name="connsiteY6" fmla="*/ 676169 h 835973"/>
                    <a:gd name="connsiteX7" fmla="*/ 571903 w 750061"/>
                    <a:gd name="connsiteY7" fmla="*/ 690949 h 835973"/>
                    <a:gd name="connsiteX8" fmla="*/ 32437 w 750061"/>
                    <a:gd name="connsiteY8" fmla="*/ 832723 h 835973"/>
                    <a:gd name="connsiteX9" fmla="*/ 7733 w 750061"/>
                    <a:gd name="connsiteY9" fmla="*/ 798167 h 835973"/>
                    <a:gd name="connsiteX10" fmla="*/ 100000 w 750061"/>
                    <a:gd name="connsiteY10" fmla="*/ 245369 h 835973"/>
                    <a:gd name="connsiteX0" fmla="*/ 97333 w 747394"/>
                    <a:gd name="connsiteY0" fmla="*/ 245369 h 832723"/>
                    <a:gd name="connsiteX1" fmla="*/ 172632 w 747394"/>
                    <a:gd name="connsiteY1" fmla="*/ 171858 h 832723"/>
                    <a:gd name="connsiteX2" fmla="*/ 602983 w 747394"/>
                    <a:gd name="connsiteY2" fmla="*/ 54654 h 832723"/>
                    <a:gd name="connsiteX3" fmla="*/ 702545 w 747394"/>
                    <a:gd name="connsiteY3" fmla="*/ 25455 h 832723"/>
                    <a:gd name="connsiteX4" fmla="*/ 747394 w 747394"/>
                    <a:gd name="connsiteY4" fmla="*/ 48490 h 832723"/>
                    <a:gd name="connsiteX5" fmla="*/ 649202 w 747394"/>
                    <a:gd name="connsiteY5" fmla="*/ 621744 h 832723"/>
                    <a:gd name="connsiteX6" fmla="*/ 611647 w 747394"/>
                    <a:gd name="connsiteY6" fmla="*/ 676169 h 832723"/>
                    <a:gd name="connsiteX7" fmla="*/ 569236 w 747394"/>
                    <a:gd name="connsiteY7" fmla="*/ 690949 h 832723"/>
                    <a:gd name="connsiteX8" fmla="*/ 29770 w 747394"/>
                    <a:gd name="connsiteY8" fmla="*/ 832723 h 832723"/>
                    <a:gd name="connsiteX9" fmla="*/ 5066 w 747394"/>
                    <a:gd name="connsiteY9" fmla="*/ 798167 h 832723"/>
                    <a:gd name="connsiteX10" fmla="*/ 97333 w 747394"/>
                    <a:gd name="connsiteY10" fmla="*/ 245369 h 832723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2328"/>
                    <a:gd name="connsiteY0" fmla="*/ 245369 h 833177"/>
                    <a:gd name="connsiteX1" fmla="*/ 167566 w 742328"/>
                    <a:gd name="connsiteY1" fmla="*/ 171858 h 833177"/>
                    <a:gd name="connsiteX2" fmla="*/ 597917 w 742328"/>
                    <a:gd name="connsiteY2" fmla="*/ 54654 h 833177"/>
                    <a:gd name="connsiteX3" fmla="*/ 697479 w 742328"/>
                    <a:gd name="connsiteY3" fmla="*/ 25455 h 833177"/>
                    <a:gd name="connsiteX4" fmla="*/ 742328 w 742328"/>
                    <a:gd name="connsiteY4" fmla="*/ 48490 h 833177"/>
                    <a:gd name="connsiteX5" fmla="*/ 644136 w 742328"/>
                    <a:gd name="connsiteY5" fmla="*/ 621744 h 833177"/>
                    <a:gd name="connsiteX6" fmla="*/ 606581 w 742328"/>
                    <a:gd name="connsiteY6" fmla="*/ 676169 h 833177"/>
                    <a:gd name="connsiteX7" fmla="*/ 564170 w 742328"/>
                    <a:gd name="connsiteY7" fmla="*/ 690949 h 833177"/>
                    <a:gd name="connsiteX8" fmla="*/ 24704 w 742328"/>
                    <a:gd name="connsiteY8" fmla="*/ 832723 h 833177"/>
                    <a:gd name="connsiteX9" fmla="*/ 0 w 742328"/>
                    <a:gd name="connsiteY9" fmla="*/ 798167 h 833177"/>
                    <a:gd name="connsiteX10" fmla="*/ 92267 w 742328"/>
                    <a:gd name="connsiteY10" fmla="*/ 245369 h 833177"/>
                    <a:gd name="connsiteX0" fmla="*/ 92267 w 744660"/>
                    <a:gd name="connsiteY0" fmla="*/ 244087 h 831895"/>
                    <a:gd name="connsiteX1" fmla="*/ 167566 w 744660"/>
                    <a:gd name="connsiteY1" fmla="*/ 170576 h 831895"/>
                    <a:gd name="connsiteX2" fmla="*/ 597917 w 744660"/>
                    <a:gd name="connsiteY2" fmla="*/ 53372 h 831895"/>
                    <a:gd name="connsiteX3" fmla="*/ 697479 w 744660"/>
                    <a:gd name="connsiteY3" fmla="*/ 24173 h 831895"/>
                    <a:gd name="connsiteX4" fmla="*/ 744660 w 744660"/>
                    <a:gd name="connsiteY4" fmla="*/ 49361 h 831895"/>
                    <a:gd name="connsiteX5" fmla="*/ 644136 w 744660"/>
                    <a:gd name="connsiteY5" fmla="*/ 620462 h 831895"/>
                    <a:gd name="connsiteX6" fmla="*/ 606581 w 744660"/>
                    <a:gd name="connsiteY6" fmla="*/ 674887 h 831895"/>
                    <a:gd name="connsiteX7" fmla="*/ 564170 w 744660"/>
                    <a:gd name="connsiteY7" fmla="*/ 689667 h 831895"/>
                    <a:gd name="connsiteX8" fmla="*/ 24704 w 744660"/>
                    <a:gd name="connsiteY8" fmla="*/ 831441 h 831895"/>
                    <a:gd name="connsiteX9" fmla="*/ 0 w 744660"/>
                    <a:gd name="connsiteY9" fmla="*/ 796885 h 831895"/>
                    <a:gd name="connsiteX10" fmla="*/ 92267 w 744660"/>
                    <a:gd name="connsiteY10" fmla="*/ 244087 h 831895"/>
                    <a:gd name="connsiteX0" fmla="*/ 92267 w 744660"/>
                    <a:gd name="connsiteY0" fmla="*/ 223930 h 811738"/>
                    <a:gd name="connsiteX1" fmla="*/ 167566 w 744660"/>
                    <a:gd name="connsiteY1" fmla="*/ 150419 h 811738"/>
                    <a:gd name="connsiteX2" fmla="*/ 597917 w 744660"/>
                    <a:gd name="connsiteY2" fmla="*/ 33215 h 811738"/>
                    <a:gd name="connsiteX3" fmla="*/ 697479 w 744660"/>
                    <a:gd name="connsiteY3" fmla="*/ 4016 h 811738"/>
                    <a:gd name="connsiteX4" fmla="*/ 744660 w 744660"/>
                    <a:gd name="connsiteY4" fmla="*/ 29204 h 811738"/>
                    <a:gd name="connsiteX5" fmla="*/ 644136 w 744660"/>
                    <a:gd name="connsiteY5" fmla="*/ 600305 h 811738"/>
                    <a:gd name="connsiteX6" fmla="*/ 606581 w 744660"/>
                    <a:gd name="connsiteY6" fmla="*/ 654730 h 811738"/>
                    <a:gd name="connsiteX7" fmla="*/ 564170 w 744660"/>
                    <a:gd name="connsiteY7" fmla="*/ 669510 h 811738"/>
                    <a:gd name="connsiteX8" fmla="*/ 24704 w 744660"/>
                    <a:gd name="connsiteY8" fmla="*/ 811284 h 811738"/>
                    <a:gd name="connsiteX9" fmla="*/ 0 w 744660"/>
                    <a:gd name="connsiteY9" fmla="*/ 776728 h 811738"/>
                    <a:gd name="connsiteX10" fmla="*/ 92267 w 744660"/>
                    <a:gd name="connsiteY10" fmla="*/ 223930 h 811738"/>
                    <a:gd name="connsiteX0" fmla="*/ 92267 w 740889"/>
                    <a:gd name="connsiteY0" fmla="*/ 222091 h 809899"/>
                    <a:gd name="connsiteX1" fmla="*/ 167566 w 740889"/>
                    <a:gd name="connsiteY1" fmla="*/ 148580 h 809899"/>
                    <a:gd name="connsiteX2" fmla="*/ 597917 w 740889"/>
                    <a:gd name="connsiteY2" fmla="*/ 31376 h 809899"/>
                    <a:gd name="connsiteX3" fmla="*/ 697479 w 740889"/>
                    <a:gd name="connsiteY3" fmla="*/ 2177 h 809899"/>
                    <a:gd name="connsiteX4" fmla="*/ 740889 w 740889"/>
                    <a:gd name="connsiteY4" fmla="*/ 45490 h 809899"/>
                    <a:gd name="connsiteX5" fmla="*/ 644136 w 740889"/>
                    <a:gd name="connsiteY5" fmla="*/ 598466 h 809899"/>
                    <a:gd name="connsiteX6" fmla="*/ 606581 w 740889"/>
                    <a:gd name="connsiteY6" fmla="*/ 652891 h 809899"/>
                    <a:gd name="connsiteX7" fmla="*/ 564170 w 740889"/>
                    <a:gd name="connsiteY7" fmla="*/ 667671 h 809899"/>
                    <a:gd name="connsiteX8" fmla="*/ 24704 w 740889"/>
                    <a:gd name="connsiteY8" fmla="*/ 809445 h 809899"/>
                    <a:gd name="connsiteX9" fmla="*/ 0 w 740889"/>
                    <a:gd name="connsiteY9" fmla="*/ 774889 h 809899"/>
                    <a:gd name="connsiteX10" fmla="*/ 92267 w 740889"/>
                    <a:gd name="connsiteY10" fmla="*/ 222091 h 809899"/>
                    <a:gd name="connsiteX0" fmla="*/ 92267 w 740889"/>
                    <a:gd name="connsiteY0" fmla="*/ 222933 h 810741"/>
                    <a:gd name="connsiteX1" fmla="*/ 167566 w 740889"/>
                    <a:gd name="connsiteY1" fmla="*/ 149422 h 810741"/>
                    <a:gd name="connsiteX2" fmla="*/ 597917 w 740889"/>
                    <a:gd name="connsiteY2" fmla="*/ 32218 h 810741"/>
                    <a:gd name="connsiteX3" fmla="*/ 719912 w 740889"/>
                    <a:gd name="connsiteY3" fmla="*/ 2126 h 810741"/>
                    <a:gd name="connsiteX4" fmla="*/ 740889 w 740889"/>
                    <a:gd name="connsiteY4" fmla="*/ 46332 h 810741"/>
                    <a:gd name="connsiteX5" fmla="*/ 644136 w 740889"/>
                    <a:gd name="connsiteY5" fmla="*/ 599308 h 810741"/>
                    <a:gd name="connsiteX6" fmla="*/ 606581 w 740889"/>
                    <a:gd name="connsiteY6" fmla="*/ 653733 h 810741"/>
                    <a:gd name="connsiteX7" fmla="*/ 564170 w 740889"/>
                    <a:gd name="connsiteY7" fmla="*/ 668513 h 810741"/>
                    <a:gd name="connsiteX8" fmla="*/ 24704 w 740889"/>
                    <a:gd name="connsiteY8" fmla="*/ 810287 h 810741"/>
                    <a:gd name="connsiteX9" fmla="*/ 0 w 740889"/>
                    <a:gd name="connsiteY9" fmla="*/ 775731 h 810741"/>
                    <a:gd name="connsiteX10" fmla="*/ 92267 w 740889"/>
                    <a:gd name="connsiteY10" fmla="*/ 222933 h 810741"/>
                    <a:gd name="connsiteX0" fmla="*/ 92267 w 742623"/>
                    <a:gd name="connsiteY0" fmla="*/ 220899 h 808707"/>
                    <a:gd name="connsiteX1" fmla="*/ 167566 w 742623"/>
                    <a:gd name="connsiteY1" fmla="*/ 147388 h 808707"/>
                    <a:gd name="connsiteX2" fmla="*/ 597917 w 742623"/>
                    <a:gd name="connsiteY2" fmla="*/ 30184 h 808707"/>
                    <a:gd name="connsiteX3" fmla="*/ 719912 w 742623"/>
                    <a:gd name="connsiteY3" fmla="*/ 92 h 808707"/>
                    <a:gd name="connsiteX4" fmla="*/ 740889 w 742623"/>
                    <a:gd name="connsiteY4" fmla="*/ 44298 h 808707"/>
                    <a:gd name="connsiteX5" fmla="*/ 644136 w 742623"/>
                    <a:gd name="connsiteY5" fmla="*/ 597274 h 808707"/>
                    <a:gd name="connsiteX6" fmla="*/ 606581 w 742623"/>
                    <a:gd name="connsiteY6" fmla="*/ 651699 h 808707"/>
                    <a:gd name="connsiteX7" fmla="*/ 564170 w 742623"/>
                    <a:gd name="connsiteY7" fmla="*/ 666479 h 808707"/>
                    <a:gd name="connsiteX8" fmla="*/ 24704 w 742623"/>
                    <a:gd name="connsiteY8" fmla="*/ 808253 h 808707"/>
                    <a:gd name="connsiteX9" fmla="*/ 0 w 742623"/>
                    <a:gd name="connsiteY9" fmla="*/ 773697 h 808707"/>
                    <a:gd name="connsiteX10" fmla="*/ 92267 w 742623"/>
                    <a:gd name="connsiteY10" fmla="*/ 220899 h 808707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597917 w 752318"/>
                    <a:gd name="connsiteY2" fmla="*/ 30401 h 808924"/>
                    <a:gd name="connsiteX3" fmla="*/ 719912 w 752318"/>
                    <a:gd name="connsiteY3" fmla="*/ 309 h 808924"/>
                    <a:gd name="connsiteX4" fmla="*/ 740889 w 752318"/>
                    <a:gd name="connsiteY4" fmla="*/ 44515 h 808924"/>
                    <a:gd name="connsiteX5" fmla="*/ 644136 w 752318"/>
                    <a:gd name="connsiteY5" fmla="*/ 597491 h 808924"/>
                    <a:gd name="connsiteX6" fmla="*/ 606581 w 752318"/>
                    <a:gd name="connsiteY6" fmla="*/ 651916 h 808924"/>
                    <a:gd name="connsiteX7" fmla="*/ 564170 w 752318"/>
                    <a:gd name="connsiteY7" fmla="*/ 666696 h 808924"/>
                    <a:gd name="connsiteX8" fmla="*/ 24704 w 752318"/>
                    <a:gd name="connsiteY8" fmla="*/ 808470 h 808924"/>
                    <a:gd name="connsiteX9" fmla="*/ 0 w 752318"/>
                    <a:gd name="connsiteY9" fmla="*/ 773914 h 808924"/>
                    <a:gd name="connsiteX10" fmla="*/ 92267 w 752318"/>
                    <a:gd name="connsiteY10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564170 w 752318"/>
                    <a:gd name="connsiteY6" fmla="*/ 666696 h 808924"/>
                    <a:gd name="connsiteX7" fmla="*/ 24704 w 752318"/>
                    <a:gd name="connsiteY7" fmla="*/ 808470 h 808924"/>
                    <a:gd name="connsiteX8" fmla="*/ 0 w 752318"/>
                    <a:gd name="connsiteY8" fmla="*/ 773914 h 808924"/>
                    <a:gd name="connsiteX9" fmla="*/ 92267 w 752318"/>
                    <a:gd name="connsiteY9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606581 w 752318"/>
                    <a:gd name="connsiteY5" fmla="*/ 651916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2267 w 752318"/>
                    <a:gd name="connsiteY0" fmla="*/ 221116 h 808924"/>
                    <a:gd name="connsiteX1" fmla="*/ 167566 w 752318"/>
                    <a:gd name="connsiteY1" fmla="*/ 147605 h 808924"/>
                    <a:gd name="connsiteX2" fmla="*/ 719912 w 752318"/>
                    <a:gd name="connsiteY2" fmla="*/ 309 h 808924"/>
                    <a:gd name="connsiteX3" fmla="*/ 740889 w 752318"/>
                    <a:gd name="connsiteY3" fmla="*/ 44515 h 808924"/>
                    <a:gd name="connsiteX4" fmla="*/ 644136 w 752318"/>
                    <a:gd name="connsiteY4" fmla="*/ 597491 h 808924"/>
                    <a:gd name="connsiteX5" fmla="*/ 584327 w 752318"/>
                    <a:gd name="connsiteY5" fmla="*/ 657297 h 808924"/>
                    <a:gd name="connsiteX6" fmla="*/ 24704 w 752318"/>
                    <a:gd name="connsiteY6" fmla="*/ 808470 h 808924"/>
                    <a:gd name="connsiteX7" fmla="*/ 0 w 752318"/>
                    <a:gd name="connsiteY7" fmla="*/ 773914 h 808924"/>
                    <a:gd name="connsiteX8" fmla="*/ 92267 w 752318"/>
                    <a:gd name="connsiteY8" fmla="*/ 221116 h 808924"/>
                    <a:gd name="connsiteX0" fmla="*/ 93346 w 753397"/>
                    <a:gd name="connsiteY0" fmla="*/ 221116 h 809850"/>
                    <a:gd name="connsiteX1" fmla="*/ 168645 w 753397"/>
                    <a:gd name="connsiteY1" fmla="*/ 147605 h 809850"/>
                    <a:gd name="connsiteX2" fmla="*/ 720991 w 753397"/>
                    <a:gd name="connsiteY2" fmla="*/ 309 h 809850"/>
                    <a:gd name="connsiteX3" fmla="*/ 741968 w 753397"/>
                    <a:gd name="connsiteY3" fmla="*/ 44515 h 809850"/>
                    <a:gd name="connsiteX4" fmla="*/ 645215 w 753397"/>
                    <a:gd name="connsiteY4" fmla="*/ 597491 h 809850"/>
                    <a:gd name="connsiteX5" fmla="*/ 585406 w 753397"/>
                    <a:gd name="connsiteY5" fmla="*/ 657297 h 809850"/>
                    <a:gd name="connsiteX6" fmla="*/ 25783 w 753397"/>
                    <a:gd name="connsiteY6" fmla="*/ 808470 h 809850"/>
                    <a:gd name="connsiteX7" fmla="*/ 1079 w 753397"/>
                    <a:gd name="connsiteY7" fmla="*/ 773914 h 809850"/>
                    <a:gd name="connsiteX8" fmla="*/ 93346 w 753397"/>
                    <a:gd name="connsiteY8" fmla="*/ 221116 h 809850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4015"/>
                    <a:gd name="connsiteY0" fmla="*/ 221116 h 813745"/>
                    <a:gd name="connsiteX1" fmla="*/ 169263 w 754015"/>
                    <a:gd name="connsiteY1" fmla="*/ 147605 h 813745"/>
                    <a:gd name="connsiteX2" fmla="*/ 721609 w 754015"/>
                    <a:gd name="connsiteY2" fmla="*/ 309 h 813745"/>
                    <a:gd name="connsiteX3" fmla="*/ 742586 w 754015"/>
                    <a:gd name="connsiteY3" fmla="*/ 44515 h 813745"/>
                    <a:gd name="connsiteX4" fmla="*/ 645833 w 754015"/>
                    <a:gd name="connsiteY4" fmla="*/ 597491 h 813745"/>
                    <a:gd name="connsiteX5" fmla="*/ 586024 w 754015"/>
                    <a:gd name="connsiteY5" fmla="*/ 657297 h 813745"/>
                    <a:gd name="connsiteX6" fmla="*/ 26401 w 754015"/>
                    <a:gd name="connsiteY6" fmla="*/ 808470 h 813745"/>
                    <a:gd name="connsiteX7" fmla="*/ 1697 w 754015"/>
                    <a:gd name="connsiteY7" fmla="*/ 773914 h 813745"/>
                    <a:gd name="connsiteX8" fmla="*/ 93964 w 754015"/>
                    <a:gd name="connsiteY8" fmla="*/ 221116 h 813745"/>
                    <a:gd name="connsiteX0" fmla="*/ 93964 w 755331"/>
                    <a:gd name="connsiteY0" fmla="*/ 222700 h 815329"/>
                    <a:gd name="connsiteX1" fmla="*/ 169263 w 755331"/>
                    <a:gd name="connsiteY1" fmla="*/ 149189 h 815329"/>
                    <a:gd name="connsiteX2" fmla="*/ 721609 w 755331"/>
                    <a:gd name="connsiteY2" fmla="*/ 1893 h 815329"/>
                    <a:gd name="connsiteX3" fmla="*/ 742586 w 755331"/>
                    <a:gd name="connsiteY3" fmla="*/ 46099 h 815329"/>
                    <a:gd name="connsiteX4" fmla="*/ 645833 w 755331"/>
                    <a:gd name="connsiteY4" fmla="*/ 599075 h 815329"/>
                    <a:gd name="connsiteX5" fmla="*/ 586024 w 755331"/>
                    <a:gd name="connsiteY5" fmla="*/ 658881 h 815329"/>
                    <a:gd name="connsiteX6" fmla="*/ 26401 w 755331"/>
                    <a:gd name="connsiteY6" fmla="*/ 810054 h 815329"/>
                    <a:gd name="connsiteX7" fmla="*/ 1697 w 755331"/>
                    <a:gd name="connsiteY7" fmla="*/ 775498 h 815329"/>
                    <a:gd name="connsiteX8" fmla="*/ 93964 w 755331"/>
                    <a:gd name="connsiteY8" fmla="*/ 222700 h 815329"/>
                    <a:gd name="connsiteX0" fmla="*/ 93964 w 751587"/>
                    <a:gd name="connsiteY0" fmla="*/ 222500 h 815129"/>
                    <a:gd name="connsiteX1" fmla="*/ 169263 w 751587"/>
                    <a:gd name="connsiteY1" fmla="*/ 148989 h 815129"/>
                    <a:gd name="connsiteX2" fmla="*/ 721609 w 751587"/>
                    <a:gd name="connsiteY2" fmla="*/ 1693 h 815129"/>
                    <a:gd name="connsiteX3" fmla="*/ 742586 w 751587"/>
                    <a:gd name="connsiteY3" fmla="*/ 45899 h 815129"/>
                    <a:gd name="connsiteX4" fmla="*/ 645833 w 751587"/>
                    <a:gd name="connsiteY4" fmla="*/ 598875 h 815129"/>
                    <a:gd name="connsiteX5" fmla="*/ 586024 w 751587"/>
                    <a:gd name="connsiteY5" fmla="*/ 658681 h 815129"/>
                    <a:gd name="connsiteX6" fmla="*/ 26401 w 751587"/>
                    <a:gd name="connsiteY6" fmla="*/ 809854 h 815129"/>
                    <a:gd name="connsiteX7" fmla="*/ 1697 w 751587"/>
                    <a:gd name="connsiteY7" fmla="*/ 775298 h 815129"/>
                    <a:gd name="connsiteX8" fmla="*/ 93964 w 751587"/>
                    <a:gd name="connsiteY8" fmla="*/ 222500 h 815129"/>
                    <a:gd name="connsiteX0" fmla="*/ 93964 w 748490"/>
                    <a:gd name="connsiteY0" fmla="*/ 219933 h 812562"/>
                    <a:gd name="connsiteX1" fmla="*/ 169263 w 748490"/>
                    <a:gd name="connsiteY1" fmla="*/ 146422 h 812562"/>
                    <a:gd name="connsiteX2" fmla="*/ 705996 w 748490"/>
                    <a:gd name="connsiteY2" fmla="*/ 1995 h 812562"/>
                    <a:gd name="connsiteX3" fmla="*/ 742586 w 748490"/>
                    <a:gd name="connsiteY3" fmla="*/ 43332 h 812562"/>
                    <a:gd name="connsiteX4" fmla="*/ 645833 w 748490"/>
                    <a:gd name="connsiteY4" fmla="*/ 596308 h 812562"/>
                    <a:gd name="connsiteX5" fmla="*/ 586024 w 748490"/>
                    <a:gd name="connsiteY5" fmla="*/ 656114 h 812562"/>
                    <a:gd name="connsiteX6" fmla="*/ 26401 w 748490"/>
                    <a:gd name="connsiteY6" fmla="*/ 807287 h 812562"/>
                    <a:gd name="connsiteX7" fmla="*/ 1697 w 748490"/>
                    <a:gd name="connsiteY7" fmla="*/ 772731 h 812562"/>
                    <a:gd name="connsiteX8" fmla="*/ 93964 w 748490"/>
                    <a:gd name="connsiteY8" fmla="*/ 219933 h 812562"/>
                    <a:gd name="connsiteX0" fmla="*/ 93964 w 746721"/>
                    <a:gd name="connsiteY0" fmla="*/ 215515 h 808144"/>
                    <a:gd name="connsiteX1" fmla="*/ 169263 w 746721"/>
                    <a:gd name="connsiteY1" fmla="*/ 142004 h 808144"/>
                    <a:gd name="connsiteX2" fmla="*/ 688228 w 746721"/>
                    <a:gd name="connsiteY2" fmla="*/ 2779 h 808144"/>
                    <a:gd name="connsiteX3" fmla="*/ 742586 w 746721"/>
                    <a:gd name="connsiteY3" fmla="*/ 38914 h 808144"/>
                    <a:gd name="connsiteX4" fmla="*/ 645833 w 746721"/>
                    <a:gd name="connsiteY4" fmla="*/ 591890 h 808144"/>
                    <a:gd name="connsiteX5" fmla="*/ 586024 w 746721"/>
                    <a:gd name="connsiteY5" fmla="*/ 651696 h 808144"/>
                    <a:gd name="connsiteX6" fmla="*/ 26401 w 746721"/>
                    <a:gd name="connsiteY6" fmla="*/ 802869 h 808144"/>
                    <a:gd name="connsiteX7" fmla="*/ 1697 w 746721"/>
                    <a:gd name="connsiteY7" fmla="*/ 768313 h 808144"/>
                    <a:gd name="connsiteX8" fmla="*/ 93964 w 746721"/>
                    <a:gd name="connsiteY8" fmla="*/ 215515 h 808144"/>
                    <a:gd name="connsiteX0" fmla="*/ 93964 w 749813"/>
                    <a:gd name="connsiteY0" fmla="*/ 216999 h 809628"/>
                    <a:gd name="connsiteX1" fmla="*/ 169263 w 749813"/>
                    <a:gd name="connsiteY1" fmla="*/ 143488 h 809628"/>
                    <a:gd name="connsiteX2" fmla="*/ 688228 w 749813"/>
                    <a:gd name="connsiteY2" fmla="*/ 4263 h 809628"/>
                    <a:gd name="connsiteX3" fmla="*/ 742586 w 749813"/>
                    <a:gd name="connsiteY3" fmla="*/ 40398 h 809628"/>
                    <a:gd name="connsiteX4" fmla="*/ 645833 w 749813"/>
                    <a:gd name="connsiteY4" fmla="*/ 593374 h 809628"/>
                    <a:gd name="connsiteX5" fmla="*/ 586024 w 749813"/>
                    <a:gd name="connsiteY5" fmla="*/ 653180 h 809628"/>
                    <a:gd name="connsiteX6" fmla="*/ 26401 w 749813"/>
                    <a:gd name="connsiteY6" fmla="*/ 804353 h 809628"/>
                    <a:gd name="connsiteX7" fmla="*/ 1697 w 749813"/>
                    <a:gd name="connsiteY7" fmla="*/ 769797 h 809628"/>
                    <a:gd name="connsiteX8" fmla="*/ 93964 w 749813"/>
                    <a:gd name="connsiteY8" fmla="*/ 216999 h 809628"/>
                    <a:gd name="connsiteX0" fmla="*/ 93964 w 744956"/>
                    <a:gd name="connsiteY0" fmla="*/ 218264 h 810893"/>
                    <a:gd name="connsiteX1" fmla="*/ 169263 w 744956"/>
                    <a:gd name="connsiteY1" fmla="*/ 144753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3964 w 744956"/>
                    <a:gd name="connsiteY0" fmla="*/ 218264 h 810893"/>
                    <a:gd name="connsiteX1" fmla="*/ 153650 w 744956"/>
                    <a:gd name="connsiteY1" fmla="*/ 147622 h 810893"/>
                    <a:gd name="connsiteX2" fmla="*/ 688228 w 744956"/>
                    <a:gd name="connsiteY2" fmla="*/ 5528 h 810893"/>
                    <a:gd name="connsiteX3" fmla="*/ 742586 w 744956"/>
                    <a:gd name="connsiteY3" fmla="*/ 41663 h 810893"/>
                    <a:gd name="connsiteX4" fmla="*/ 645833 w 744956"/>
                    <a:gd name="connsiteY4" fmla="*/ 594639 h 810893"/>
                    <a:gd name="connsiteX5" fmla="*/ 586024 w 744956"/>
                    <a:gd name="connsiteY5" fmla="*/ 654445 h 810893"/>
                    <a:gd name="connsiteX6" fmla="*/ 26401 w 744956"/>
                    <a:gd name="connsiteY6" fmla="*/ 805618 h 810893"/>
                    <a:gd name="connsiteX7" fmla="*/ 1697 w 744956"/>
                    <a:gd name="connsiteY7" fmla="*/ 771062 h 810893"/>
                    <a:gd name="connsiteX8" fmla="*/ 93964 w 744956"/>
                    <a:gd name="connsiteY8" fmla="*/ 218264 h 810893"/>
                    <a:gd name="connsiteX0" fmla="*/ 92581 w 743573"/>
                    <a:gd name="connsiteY0" fmla="*/ 218264 h 805090"/>
                    <a:gd name="connsiteX1" fmla="*/ 152267 w 743573"/>
                    <a:gd name="connsiteY1" fmla="*/ 147622 h 805090"/>
                    <a:gd name="connsiteX2" fmla="*/ 686845 w 743573"/>
                    <a:gd name="connsiteY2" fmla="*/ 5528 h 805090"/>
                    <a:gd name="connsiteX3" fmla="*/ 741203 w 743573"/>
                    <a:gd name="connsiteY3" fmla="*/ 41663 h 805090"/>
                    <a:gd name="connsiteX4" fmla="*/ 644450 w 743573"/>
                    <a:gd name="connsiteY4" fmla="*/ 594639 h 805090"/>
                    <a:gd name="connsiteX5" fmla="*/ 584641 w 743573"/>
                    <a:gd name="connsiteY5" fmla="*/ 654445 h 805090"/>
                    <a:gd name="connsiteX6" fmla="*/ 44939 w 743573"/>
                    <a:gd name="connsiteY6" fmla="*/ 798083 h 805090"/>
                    <a:gd name="connsiteX7" fmla="*/ 314 w 743573"/>
                    <a:gd name="connsiteY7" fmla="*/ 771062 h 805090"/>
                    <a:gd name="connsiteX8" fmla="*/ 92581 w 743573"/>
                    <a:gd name="connsiteY8" fmla="*/ 218264 h 805090"/>
                    <a:gd name="connsiteX0" fmla="*/ 92885 w 743877"/>
                    <a:gd name="connsiteY0" fmla="*/ 218264 h 806284"/>
                    <a:gd name="connsiteX1" fmla="*/ 152571 w 743877"/>
                    <a:gd name="connsiteY1" fmla="*/ 147622 h 806284"/>
                    <a:gd name="connsiteX2" fmla="*/ 687149 w 743877"/>
                    <a:gd name="connsiteY2" fmla="*/ 5528 h 806284"/>
                    <a:gd name="connsiteX3" fmla="*/ 741507 w 743877"/>
                    <a:gd name="connsiteY3" fmla="*/ 41663 h 806284"/>
                    <a:gd name="connsiteX4" fmla="*/ 644754 w 743877"/>
                    <a:gd name="connsiteY4" fmla="*/ 594639 h 806284"/>
                    <a:gd name="connsiteX5" fmla="*/ 584945 w 743877"/>
                    <a:gd name="connsiteY5" fmla="*/ 654445 h 806284"/>
                    <a:gd name="connsiteX6" fmla="*/ 45243 w 743877"/>
                    <a:gd name="connsiteY6" fmla="*/ 798083 h 806284"/>
                    <a:gd name="connsiteX7" fmla="*/ 618 w 743877"/>
                    <a:gd name="connsiteY7" fmla="*/ 771062 h 806284"/>
                    <a:gd name="connsiteX8" fmla="*/ 92885 w 743877"/>
                    <a:gd name="connsiteY8" fmla="*/ 218264 h 806284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4175"/>
                    <a:gd name="connsiteY0" fmla="*/ 218264 h 804372"/>
                    <a:gd name="connsiteX1" fmla="*/ 152869 w 744175"/>
                    <a:gd name="connsiteY1" fmla="*/ 147622 h 804372"/>
                    <a:gd name="connsiteX2" fmla="*/ 687447 w 744175"/>
                    <a:gd name="connsiteY2" fmla="*/ 5528 h 804372"/>
                    <a:gd name="connsiteX3" fmla="*/ 741805 w 744175"/>
                    <a:gd name="connsiteY3" fmla="*/ 41663 h 804372"/>
                    <a:gd name="connsiteX4" fmla="*/ 645052 w 744175"/>
                    <a:gd name="connsiteY4" fmla="*/ 594639 h 804372"/>
                    <a:gd name="connsiteX5" fmla="*/ 585243 w 744175"/>
                    <a:gd name="connsiteY5" fmla="*/ 654445 h 804372"/>
                    <a:gd name="connsiteX6" fmla="*/ 45541 w 744175"/>
                    <a:gd name="connsiteY6" fmla="*/ 798083 h 804372"/>
                    <a:gd name="connsiteX7" fmla="*/ 916 w 744175"/>
                    <a:gd name="connsiteY7" fmla="*/ 771062 h 804372"/>
                    <a:gd name="connsiteX8" fmla="*/ 93183 w 744175"/>
                    <a:gd name="connsiteY8" fmla="*/ 218264 h 804372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3183 w 742483"/>
                    <a:gd name="connsiteY0" fmla="*/ 217295 h 803403"/>
                    <a:gd name="connsiteX1" fmla="*/ 152869 w 742483"/>
                    <a:gd name="connsiteY1" fmla="*/ 146653 h 803403"/>
                    <a:gd name="connsiteX2" fmla="*/ 687447 w 742483"/>
                    <a:gd name="connsiteY2" fmla="*/ 4559 h 803403"/>
                    <a:gd name="connsiteX3" fmla="*/ 741805 w 742483"/>
                    <a:gd name="connsiteY3" fmla="*/ 40694 h 803403"/>
                    <a:gd name="connsiteX4" fmla="*/ 645052 w 742483"/>
                    <a:gd name="connsiteY4" fmla="*/ 593670 h 803403"/>
                    <a:gd name="connsiteX5" fmla="*/ 585243 w 742483"/>
                    <a:gd name="connsiteY5" fmla="*/ 653476 h 803403"/>
                    <a:gd name="connsiteX6" fmla="*/ 45541 w 742483"/>
                    <a:gd name="connsiteY6" fmla="*/ 797114 h 803403"/>
                    <a:gd name="connsiteX7" fmla="*/ 916 w 742483"/>
                    <a:gd name="connsiteY7" fmla="*/ 770093 h 803403"/>
                    <a:gd name="connsiteX8" fmla="*/ 93183 w 742483"/>
                    <a:gd name="connsiteY8" fmla="*/ 217295 h 8034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41749"/>
                    <a:gd name="connsiteY0" fmla="*/ 217295 h 827503"/>
                    <a:gd name="connsiteX1" fmla="*/ 152135 w 741749"/>
                    <a:gd name="connsiteY1" fmla="*/ 146653 h 827503"/>
                    <a:gd name="connsiteX2" fmla="*/ 686713 w 741749"/>
                    <a:gd name="connsiteY2" fmla="*/ 4559 h 827503"/>
                    <a:gd name="connsiteX3" fmla="*/ 741071 w 741749"/>
                    <a:gd name="connsiteY3" fmla="*/ 40694 h 827503"/>
                    <a:gd name="connsiteX4" fmla="*/ 644318 w 741749"/>
                    <a:gd name="connsiteY4" fmla="*/ 593670 h 827503"/>
                    <a:gd name="connsiteX5" fmla="*/ 584509 w 741749"/>
                    <a:gd name="connsiteY5" fmla="*/ 653476 h 827503"/>
                    <a:gd name="connsiteX6" fmla="*/ 75132 w 741749"/>
                    <a:gd name="connsiteY6" fmla="*/ 825114 h 827503"/>
                    <a:gd name="connsiteX7" fmla="*/ 182 w 741749"/>
                    <a:gd name="connsiteY7" fmla="*/ 770093 h 827503"/>
                    <a:gd name="connsiteX8" fmla="*/ 92449 w 741749"/>
                    <a:gd name="connsiteY8" fmla="*/ 217295 h 827503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92449 w 785988"/>
                    <a:gd name="connsiteY0" fmla="*/ 217702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92449 w 785988"/>
                    <a:gd name="connsiteY8" fmla="*/ 217702 h 827910"/>
                    <a:gd name="connsiteX0" fmla="*/ 106445 w 785988"/>
                    <a:gd name="connsiteY0" fmla="*/ 230626 h 827910"/>
                    <a:gd name="connsiteX1" fmla="*/ 152135 w 785988"/>
                    <a:gd name="connsiteY1" fmla="*/ 147060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06445 w 785988"/>
                    <a:gd name="connsiteY0" fmla="*/ 230626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06445 w 785988"/>
                    <a:gd name="connsiteY8" fmla="*/ 230626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7930 w 785988"/>
                    <a:gd name="connsiteY0" fmla="*/ 236909 h 827910"/>
                    <a:gd name="connsiteX1" fmla="*/ 173307 w 785988"/>
                    <a:gd name="connsiteY1" fmla="*/ 170931 h 827910"/>
                    <a:gd name="connsiteX2" fmla="*/ 686713 w 785988"/>
                    <a:gd name="connsiteY2" fmla="*/ 4966 h 827910"/>
                    <a:gd name="connsiteX3" fmla="*/ 785937 w 785988"/>
                    <a:gd name="connsiteY3" fmla="*/ 39313 h 827910"/>
                    <a:gd name="connsiteX4" fmla="*/ 644318 w 785988"/>
                    <a:gd name="connsiteY4" fmla="*/ 594077 h 827910"/>
                    <a:gd name="connsiteX5" fmla="*/ 584509 w 785988"/>
                    <a:gd name="connsiteY5" fmla="*/ 653883 h 827910"/>
                    <a:gd name="connsiteX6" fmla="*/ 75132 w 785988"/>
                    <a:gd name="connsiteY6" fmla="*/ 825521 h 827910"/>
                    <a:gd name="connsiteX7" fmla="*/ 182 w 785988"/>
                    <a:gd name="connsiteY7" fmla="*/ 770500 h 827910"/>
                    <a:gd name="connsiteX8" fmla="*/ 117930 w 785988"/>
                    <a:gd name="connsiteY8" fmla="*/ 236909 h 827910"/>
                    <a:gd name="connsiteX0" fmla="*/ 118222 w 786280"/>
                    <a:gd name="connsiteY0" fmla="*/ 236909 h 833007"/>
                    <a:gd name="connsiteX1" fmla="*/ 173599 w 786280"/>
                    <a:gd name="connsiteY1" fmla="*/ 170931 h 833007"/>
                    <a:gd name="connsiteX2" fmla="*/ 687005 w 786280"/>
                    <a:gd name="connsiteY2" fmla="*/ 4966 h 833007"/>
                    <a:gd name="connsiteX3" fmla="*/ 786229 w 786280"/>
                    <a:gd name="connsiteY3" fmla="*/ 39313 h 833007"/>
                    <a:gd name="connsiteX4" fmla="*/ 644610 w 786280"/>
                    <a:gd name="connsiteY4" fmla="*/ 594077 h 833007"/>
                    <a:gd name="connsiteX5" fmla="*/ 584801 w 786280"/>
                    <a:gd name="connsiteY5" fmla="*/ 653883 h 833007"/>
                    <a:gd name="connsiteX6" fmla="*/ 53170 w 786280"/>
                    <a:gd name="connsiteY6" fmla="*/ 830902 h 833007"/>
                    <a:gd name="connsiteX7" fmla="*/ 474 w 786280"/>
                    <a:gd name="connsiteY7" fmla="*/ 770500 h 833007"/>
                    <a:gd name="connsiteX8" fmla="*/ 118222 w 786280"/>
                    <a:gd name="connsiteY8" fmla="*/ 236909 h 833007"/>
                    <a:gd name="connsiteX0" fmla="*/ 121371 w 789429"/>
                    <a:gd name="connsiteY0" fmla="*/ 236909 h 836713"/>
                    <a:gd name="connsiteX1" fmla="*/ 176748 w 789429"/>
                    <a:gd name="connsiteY1" fmla="*/ 170931 h 836713"/>
                    <a:gd name="connsiteX2" fmla="*/ 690154 w 789429"/>
                    <a:gd name="connsiteY2" fmla="*/ 4966 h 836713"/>
                    <a:gd name="connsiteX3" fmla="*/ 789378 w 789429"/>
                    <a:gd name="connsiteY3" fmla="*/ 39313 h 836713"/>
                    <a:gd name="connsiteX4" fmla="*/ 647759 w 789429"/>
                    <a:gd name="connsiteY4" fmla="*/ 594077 h 836713"/>
                    <a:gd name="connsiteX5" fmla="*/ 587950 w 789429"/>
                    <a:gd name="connsiteY5" fmla="*/ 653883 h 836713"/>
                    <a:gd name="connsiteX6" fmla="*/ 56319 w 789429"/>
                    <a:gd name="connsiteY6" fmla="*/ 830902 h 836713"/>
                    <a:gd name="connsiteX7" fmla="*/ 388 w 789429"/>
                    <a:gd name="connsiteY7" fmla="*/ 802085 h 836713"/>
                    <a:gd name="connsiteX8" fmla="*/ 121371 w 789429"/>
                    <a:gd name="connsiteY8" fmla="*/ 236909 h 836713"/>
                    <a:gd name="connsiteX0" fmla="*/ 119794 w 787852"/>
                    <a:gd name="connsiteY0" fmla="*/ 236909 h 834102"/>
                    <a:gd name="connsiteX1" fmla="*/ 175171 w 787852"/>
                    <a:gd name="connsiteY1" fmla="*/ 170931 h 834102"/>
                    <a:gd name="connsiteX2" fmla="*/ 688577 w 787852"/>
                    <a:gd name="connsiteY2" fmla="*/ 4966 h 834102"/>
                    <a:gd name="connsiteX3" fmla="*/ 787801 w 787852"/>
                    <a:gd name="connsiteY3" fmla="*/ 39313 h 834102"/>
                    <a:gd name="connsiteX4" fmla="*/ 646182 w 787852"/>
                    <a:gd name="connsiteY4" fmla="*/ 594077 h 834102"/>
                    <a:gd name="connsiteX5" fmla="*/ 586373 w 787852"/>
                    <a:gd name="connsiteY5" fmla="*/ 653883 h 834102"/>
                    <a:gd name="connsiteX6" fmla="*/ 54742 w 787852"/>
                    <a:gd name="connsiteY6" fmla="*/ 830902 h 834102"/>
                    <a:gd name="connsiteX7" fmla="*/ 428 w 787852"/>
                    <a:gd name="connsiteY7" fmla="*/ 786292 h 834102"/>
                    <a:gd name="connsiteX8" fmla="*/ 119794 w 787852"/>
                    <a:gd name="connsiteY8" fmla="*/ 236909 h 834102"/>
                    <a:gd name="connsiteX0" fmla="*/ 119673 w 787731"/>
                    <a:gd name="connsiteY0" fmla="*/ 236909 h 835828"/>
                    <a:gd name="connsiteX1" fmla="*/ 175050 w 787731"/>
                    <a:gd name="connsiteY1" fmla="*/ 170931 h 835828"/>
                    <a:gd name="connsiteX2" fmla="*/ 688456 w 787731"/>
                    <a:gd name="connsiteY2" fmla="*/ 4966 h 835828"/>
                    <a:gd name="connsiteX3" fmla="*/ 787680 w 787731"/>
                    <a:gd name="connsiteY3" fmla="*/ 39313 h 835828"/>
                    <a:gd name="connsiteX4" fmla="*/ 646061 w 787731"/>
                    <a:gd name="connsiteY4" fmla="*/ 594077 h 835828"/>
                    <a:gd name="connsiteX5" fmla="*/ 586252 w 787731"/>
                    <a:gd name="connsiteY5" fmla="*/ 653883 h 835828"/>
                    <a:gd name="connsiteX6" fmla="*/ 54621 w 787731"/>
                    <a:gd name="connsiteY6" fmla="*/ 830902 h 835828"/>
                    <a:gd name="connsiteX7" fmla="*/ 307 w 787731"/>
                    <a:gd name="connsiteY7" fmla="*/ 786292 h 835828"/>
                    <a:gd name="connsiteX8" fmla="*/ 119673 w 787731"/>
                    <a:gd name="connsiteY8" fmla="*/ 236909 h 835828"/>
                    <a:gd name="connsiteX0" fmla="*/ 120131 w 788189"/>
                    <a:gd name="connsiteY0" fmla="*/ 236909 h 838966"/>
                    <a:gd name="connsiteX1" fmla="*/ 175508 w 788189"/>
                    <a:gd name="connsiteY1" fmla="*/ 170931 h 838966"/>
                    <a:gd name="connsiteX2" fmla="*/ 688914 w 788189"/>
                    <a:gd name="connsiteY2" fmla="*/ 4966 h 838966"/>
                    <a:gd name="connsiteX3" fmla="*/ 788138 w 788189"/>
                    <a:gd name="connsiteY3" fmla="*/ 39313 h 838966"/>
                    <a:gd name="connsiteX4" fmla="*/ 646519 w 788189"/>
                    <a:gd name="connsiteY4" fmla="*/ 594077 h 838966"/>
                    <a:gd name="connsiteX5" fmla="*/ 586710 w 788189"/>
                    <a:gd name="connsiteY5" fmla="*/ 653883 h 838966"/>
                    <a:gd name="connsiteX6" fmla="*/ 55079 w 788189"/>
                    <a:gd name="connsiteY6" fmla="*/ 830902 h 838966"/>
                    <a:gd name="connsiteX7" fmla="*/ 765 w 788189"/>
                    <a:gd name="connsiteY7" fmla="*/ 786292 h 838966"/>
                    <a:gd name="connsiteX8" fmla="*/ 120131 w 788189"/>
                    <a:gd name="connsiteY8" fmla="*/ 236909 h 838966"/>
                    <a:gd name="connsiteX0" fmla="*/ 119669 w 787727"/>
                    <a:gd name="connsiteY0" fmla="*/ 236909 h 837786"/>
                    <a:gd name="connsiteX1" fmla="*/ 175046 w 787727"/>
                    <a:gd name="connsiteY1" fmla="*/ 170931 h 837786"/>
                    <a:gd name="connsiteX2" fmla="*/ 688452 w 787727"/>
                    <a:gd name="connsiteY2" fmla="*/ 4966 h 837786"/>
                    <a:gd name="connsiteX3" fmla="*/ 787676 w 787727"/>
                    <a:gd name="connsiteY3" fmla="*/ 39313 h 837786"/>
                    <a:gd name="connsiteX4" fmla="*/ 646057 w 787727"/>
                    <a:gd name="connsiteY4" fmla="*/ 594077 h 837786"/>
                    <a:gd name="connsiteX5" fmla="*/ 586248 w 787727"/>
                    <a:gd name="connsiteY5" fmla="*/ 653883 h 837786"/>
                    <a:gd name="connsiteX6" fmla="*/ 54617 w 787727"/>
                    <a:gd name="connsiteY6" fmla="*/ 830902 h 837786"/>
                    <a:gd name="connsiteX7" fmla="*/ 303 w 787727"/>
                    <a:gd name="connsiteY7" fmla="*/ 786292 h 837786"/>
                    <a:gd name="connsiteX8" fmla="*/ 119669 w 787727"/>
                    <a:gd name="connsiteY8" fmla="*/ 236909 h 837786"/>
                    <a:gd name="connsiteX0" fmla="*/ 119790 w 787848"/>
                    <a:gd name="connsiteY0" fmla="*/ 236909 h 835905"/>
                    <a:gd name="connsiteX1" fmla="*/ 175167 w 787848"/>
                    <a:gd name="connsiteY1" fmla="*/ 170931 h 835905"/>
                    <a:gd name="connsiteX2" fmla="*/ 688573 w 787848"/>
                    <a:gd name="connsiteY2" fmla="*/ 4966 h 835905"/>
                    <a:gd name="connsiteX3" fmla="*/ 787797 w 787848"/>
                    <a:gd name="connsiteY3" fmla="*/ 39313 h 835905"/>
                    <a:gd name="connsiteX4" fmla="*/ 646178 w 787848"/>
                    <a:gd name="connsiteY4" fmla="*/ 594077 h 835905"/>
                    <a:gd name="connsiteX5" fmla="*/ 586369 w 787848"/>
                    <a:gd name="connsiteY5" fmla="*/ 653883 h 835905"/>
                    <a:gd name="connsiteX6" fmla="*/ 54738 w 787848"/>
                    <a:gd name="connsiteY6" fmla="*/ 830902 h 835905"/>
                    <a:gd name="connsiteX7" fmla="*/ 424 w 787848"/>
                    <a:gd name="connsiteY7" fmla="*/ 786292 h 835905"/>
                    <a:gd name="connsiteX8" fmla="*/ 119790 w 787848"/>
                    <a:gd name="connsiteY8" fmla="*/ 236909 h 835905"/>
                    <a:gd name="connsiteX0" fmla="*/ 119790 w 789371"/>
                    <a:gd name="connsiteY0" fmla="*/ 244063 h 843059"/>
                    <a:gd name="connsiteX1" fmla="*/ 175167 w 789371"/>
                    <a:gd name="connsiteY1" fmla="*/ 178085 h 843059"/>
                    <a:gd name="connsiteX2" fmla="*/ 739900 w 789371"/>
                    <a:gd name="connsiteY2" fmla="*/ 3334 h 843059"/>
                    <a:gd name="connsiteX3" fmla="*/ 787797 w 789371"/>
                    <a:gd name="connsiteY3" fmla="*/ 46467 h 843059"/>
                    <a:gd name="connsiteX4" fmla="*/ 646178 w 789371"/>
                    <a:gd name="connsiteY4" fmla="*/ 601231 h 843059"/>
                    <a:gd name="connsiteX5" fmla="*/ 586369 w 789371"/>
                    <a:gd name="connsiteY5" fmla="*/ 661037 h 843059"/>
                    <a:gd name="connsiteX6" fmla="*/ 54738 w 789371"/>
                    <a:gd name="connsiteY6" fmla="*/ 838056 h 843059"/>
                    <a:gd name="connsiteX7" fmla="*/ 424 w 789371"/>
                    <a:gd name="connsiteY7" fmla="*/ 793446 h 843059"/>
                    <a:gd name="connsiteX8" fmla="*/ 119790 w 789371"/>
                    <a:gd name="connsiteY8" fmla="*/ 244063 h 843059"/>
                    <a:gd name="connsiteX0" fmla="*/ 119790 w 788192"/>
                    <a:gd name="connsiteY0" fmla="*/ 244809 h 843805"/>
                    <a:gd name="connsiteX1" fmla="*/ 175167 w 788192"/>
                    <a:gd name="connsiteY1" fmla="*/ 178831 h 843805"/>
                    <a:gd name="connsiteX2" fmla="*/ 739900 w 788192"/>
                    <a:gd name="connsiteY2" fmla="*/ 4080 h 843805"/>
                    <a:gd name="connsiteX3" fmla="*/ 787797 w 788192"/>
                    <a:gd name="connsiteY3" fmla="*/ 47213 h 843805"/>
                    <a:gd name="connsiteX4" fmla="*/ 646178 w 788192"/>
                    <a:gd name="connsiteY4" fmla="*/ 601977 h 843805"/>
                    <a:gd name="connsiteX5" fmla="*/ 586369 w 788192"/>
                    <a:gd name="connsiteY5" fmla="*/ 661783 h 843805"/>
                    <a:gd name="connsiteX6" fmla="*/ 54738 w 788192"/>
                    <a:gd name="connsiteY6" fmla="*/ 838802 h 843805"/>
                    <a:gd name="connsiteX7" fmla="*/ 424 w 788192"/>
                    <a:gd name="connsiteY7" fmla="*/ 794192 h 843805"/>
                    <a:gd name="connsiteX8" fmla="*/ 119790 w 788192"/>
                    <a:gd name="connsiteY8" fmla="*/ 244809 h 843805"/>
                    <a:gd name="connsiteX0" fmla="*/ 119790 w 789709"/>
                    <a:gd name="connsiteY0" fmla="*/ 245500 h 844496"/>
                    <a:gd name="connsiteX1" fmla="*/ 175167 w 789709"/>
                    <a:gd name="connsiteY1" fmla="*/ 179522 h 844496"/>
                    <a:gd name="connsiteX2" fmla="*/ 739900 w 789709"/>
                    <a:gd name="connsiteY2" fmla="*/ 4771 h 844496"/>
                    <a:gd name="connsiteX3" fmla="*/ 787797 w 789709"/>
                    <a:gd name="connsiteY3" fmla="*/ 47904 h 844496"/>
                    <a:gd name="connsiteX4" fmla="*/ 646178 w 789709"/>
                    <a:gd name="connsiteY4" fmla="*/ 602668 h 844496"/>
                    <a:gd name="connsiteX5" fmla="*/ 586369 w 789709"/>
                    <a:gd name="connsiteY5" fmla="*/ 662474 h 844496"/>
                    <a:gd name="connsiteX6" fmla="*/ 54738 w 789709"/>
                    <a:gd name="connsiteY6" fmla="*/ 839493 h 844496"/>
                    <a:gd name="connsiteX7" fmla="*/ 424 w 789709"/>
                    <a:gd name="connsiteY7" fmla="*/ 794883 h 844496"/>
                    <a:gd name="connsiteX8" fmla="*/ 119790 w 789709"/>
                    <a:gd name="connsiteY8" fmla="*/ 245500 h 844496"/>
                    <a:gd name="connsiteX0" fmla="*/ 121245 w 791164"/>
                    <a:gd name="connsiteY0" fmla="*/ 245500 h 844526"/>
                    <a:gd name="connsiteX1" fmla="*/ 176622 w 791164"/>
                    <a:gd name="connsiteY1" fmla="*/ 179522 h 844526"/>
                    <a:gd name="connsiteX2" fmla="*/ 741355 w 791164"/>
                    <a:gd name="connsiteY2" fmla="*/ 4771 h 844526"/>
                    <a:gd name="connsiteX3" fmla="*/ 789252 w 791164"/>
                    <a:gd name="connsiteY3" fmla="*/ 47904 h 844526"/>
                    <a:gd name="connsiteX4" fmla="*/ 647633 w 791164"/>
                    <a:gd name="connsiteY4" fmla="*/ 602668 h 844526"/>
                    <a:gd name="connsiteX5" fmla="*/ 587824 w 791164"/>
                    <a:gd name="connsiteY5" fmla="*/ 662474 h 844526"/>
                    <a:gd name="connsiteX6" fmla="*/ 56193 w 791164"/>
                    <a:gd name="connsiteY6" fmla="*/ 839493 h 844526"/>
                    <a:gd name="connsiteX7" fmla="*/ 1879 w 791164"/>
                    <a:gd name="connsiteY7" fmla="*/ 794883 h 844526"/>
                    <a:gd name="connsiteX8" fmla="*/ 121245 w 791164"/>
                    <a:gd name="connsiteY8" fmla="*/ 245500 h 844526"/>
                    <a:gd name="connsiteX0" fmla="*/ 121627 w 791546"/>
                    <a:gd name="connsiteY0" fmla="*/ 245500 h 846565"/>
                    <a:gd name="connsiteX1" fmla="*/ 177004 w 791546"/>
                    <a:gd name="connsiteY1" fmla="*/ 179522 h 846565"/>
                    <a:gd name="connsiteX2" fmla="*/ 741737 w 791546"/>
                    <a:gd name="connsiteY2" fmla="*/ 4771 h 846565"/>
                    <a:gd name="connsiteX3" fmla="*/ 789634 w 791546"/>
                    <a:gd name="connsiteY3" fmla="*/ 47904 h 846565"/>
                    <a:gd name="connsiteX4" fmla="*/ 648015 w 791546"/>
                    <a:gd name="connsiteY4" fmla="*/ 602668 h 846565"/>
                    <a:gd name="connsiteX5" fmla="*/ 588206 w 791546"/>
                    <a:gd name="connsiteY5" fmla="*/ 662474 h 846565"/>
                    <a:gd name="connsiteX6" fmla="*/ 56575 w 791546"/>
                    <a:gd name="connsiteY6" fmla="*/ 839493 h 846565"/>
                    <a:gd name="connsiteX7" fmla="*/ 2261 w 791546"/>
                    <a:gd name="connsiteY7" fmla="*/ 794883 h 846565"/>
                    <a:gd name="connsiteX8" fmla="*/ 121627 w 791546"/>
                    <a:gd name="connsiteY8" fmla="*/ 245500 h 846565"/>
                    <a:gd name="connsiteX0" fmla="*/ 123076 w 792995"/>
                    <a:gd name="connsiteY0" fmla="*/ 245500 h 851019"/>
                    <a:gd name="connsiteX1" fmla="*/ 178453 w 792995"/>
                    <a:gd name="connsiteY1" fmla="*/ 179522 h 851019"/>
                    <a:gd name="connsiteX2" fmla="*/ 743186 w 792995"/>
                    <a:gd name="connsiteY2" fmla="*/ 4771 h 851019"/>
                    <a:gd name="connsiteX3" fmla="*/ 791083 w 792995"/>
                    <a:gd name="connsiteY3" fmla="*/ 47904 h 851019"/>
                    <a:gd name="connsiteX4" fmla="*/ 649464 w 792995"/>
                    <a:gd name="connsiteY4" fmla="*/ 602668 h 851019"/>
                    <a:gd name="connsiteX5" fmla="*/ 589655 w 792995"/>
                    <a:gd name="connsiteY5" fmla="*/ 662474 h 851019"/>
                    <a:gd name="connsiteX6" fmla="*/ 58024 w 792995"/>
                    <a:gd name="connsiteY6" fmla="*/ 839493 h 851019"/>
                    <a:gd name="connsiteX7" fmla="*/ 2094 w 792995"/>
                    <a:gd name="connsiteY7" fmla="*/ 810675 h 851019"/>
                    <a:gd name="connsiteX8" fmla="*/ 123076 w 792995"/>
                    <a:gd name="connsiteY8" fmla="*/ 245500 h 851019"/>
                    <a:gd name="connsiteX0" fmla="*/ 122415 w 792334"/>
                    <a:gd name="connsiteY0" fmla="*/ 245500 h 847983"/>
                    <a:gd name="connsiteX1" fmla="*/ 177792 w 792334"/>
                    <a:gd name="connsiteY1" fmla="*/ 179522 h 847983"/>
                    <a:gd name="connsiteX2" fmla="*/ 742525 w 792334"/>
                    <a:gd name="connsiteY2" fmla="*/ 4771 h 847983"/>
                    <a:gd name="connsiteX3" fmla="*/ 790422 w 792334"/>
                    <a:gd name="connsiteY3" fmla="*/ 47904 h 847983"/>
                    <a:gd name="connsiteX4" fmla="*/ 648803 w 792334"/>
                    <a:gd name="connsiteY4" fmla="*/ 602668 h 847983"/>
                    <a:gd name="connsiteX5" fmla="*/ 588994 w 792334"/>
                    <a:gd name="connsiteY5" fmla="*/ 662474 h 847983"/>
                    <a:gd name="connsiteX6" fmla="*/ 57363 w 792334"/>
                    <a:gd name="connsiteY6" fmla="*/ 839493 h 847983"/>
                    <a:gd name="connsiteX7" fmla="*/ 1433 w 792334"/>
                    <a:gd name="connsiteY7" fmla="*/ 810675 h 847983"/>
                    <a:gd name="connsiteX8" fmla="*/ 122415 w 792334"/>
                    <a:gd name="connsiteY8" fmla="*/ 245500 h 847983"/>
                    <a:gd name="connsiteX0" fmla="*/ 126410 w 796329"/>
                    <a:gd name="connsiteY0" fmla="*/ 245500 h 850247"/>
                    <a:gd name="connsiteX1" fmla="*/ 181787 w 796329"/>
                    <a:gd name="connsiteY1" fmla="*/ 179522 h 850247"/>
                    <a:gd name="connsiteX2" fmla="*/ 746520 w 796329"/>
                    <a:gd name="connsiteY2" fmla="*/ 4771 h 850247"/>
                    <a:gd name="connsiteX3" fmla="*/ 794417 w 796329"/>
                    <a:gd name="connsiteY3" fmla="*/ 47904 h 850247"/>
                    <a:gd name="connsiteX4" fmla="*/ 652798 w 796329"/>
                    <a:gd name="connsiteY4" fmla="*/ 602668 h 850247"/>
                    <a:gd name="connsiteX5" fmla="*/ 592989 w 796329"/>
                    <a:gd name="connsiteY5" fmla="*/ 662474 h 850247"/>
                    <a:gd name="connsiteX6" fmla="*/ 41257 w 796329"/>
                    <a:gd name="connsiteY6" fmla="*/ 842541 h 850247"/>
                    <a:gd name="connsiteX7" fmla="*/ 5428 w 796329"/>
                    <a:gd name="connsiteY7" fmla="*/ 810675 h 850247"/>
                    <a:gd name="connsiteX8" fmla="*/ 126410 w 796329"/>
                    <a:gd name="connsiteY8" fmla="*/ 245500 h 850247"/>
                    <a:gd name="connsiteX0" fmla="*/ 123374 w 793293"/>
                    <a:gd name="connsiteY0" fmla="*/ 245500 h 850009"/>
                    <a:gd name="connsiteX1" fmla="*/ 178751 w 793293"/>
                    <a:gd name="connsiteY1" fmla="*/ 179522 h 850009"/>
                    <a:gd name="connsiteX2" fmla="*/ 743484 w 793293"/>
                    <a:gd name="connsiteY2" fmla="*/ 4771 h 850009"/>
                    <a:gd name="connsiteX3" fmla="*/ 791381 w 793293"/>
                    <a:gd name="connsiteY3" fmla="*/ 47904 h 850009"/>
                    <a:gd name="connsiteX4" fmla="*/ 649762 w 793293"/>
                    <a:gd name="connsiteY4" fmla="*/ 602668 h 850009"/>
                    <a:gd name="connsiteX5" fmla="*/ 589953 w 793293"/>
                    <a:gd name="connsiteY5" fmla="*/ 662474 h 850009"/>
                    <a:gd name="connsiteX6" fmla="*/ 38221 w 793293"/>
                    <a:gd name="connsiteY6" fmla="*/ 842541 h 850009"/>
                    <a:gd name="connsiteX7" fmla="*/ 2392 w 793293"/>
                    <a:gd name="connsiteY7" fmla="*/ 810675 h 850009"/>
                    <a:gd name="connsiteX8" fmla="*/ 123374 w 793293"/>
                    <a:gd name="connsiteY8" fmla="*/ 245500 h 850009"/>
                    <a:gd name="connsiteX0" fmla="*/ 122546 w 792465"/>
                    <a:gd name="connsiteY0" fmla="*/ 245500 h 848895"/>
                    <a:gd name="connsiteX1" fmla="*/ 177923 w 792465"/>
                    <a:gd name="connsiteY1" fmla="*/ 179522 h 848895"/>
                    <a:gd name="connsiteX2" fmla="*/ 742656 w 792465"/>
                    <a:gd name="connsiteY2" fmla="*/ 4771 h 848895"/>
                    <a:gd name="connsiteX3" fmla="*/ 790553 w 792465"/>
                    <a:gd name="connsiteY3" fmla="*/ 47904 h 848895"/>
                    <a:gd name="connsiteX4" fmla="*/ 648934 w 792465"/>
                    <a:gd name="connsiteY4" fmla="*/ 602668 h 848895"/>
                    <a:gd name="connsiteX5" fmla="*/ 589125 w 792465"/>
                    <a:gd name="connsiteY5" fmla="*/ 662474 h 848895"/>
                    <a:gd name="connsiteX6" fmla="*/ 37393 w 792465"/>
                    <a:gd name="connsiteY6" fmla="*/ 842541 h 848895"/>
                    <a:gd name="connsiteX7" fmla="*/ 1564 w 792465"/>
                    <a:gd name="connsiteY7" fmla="*/ 810675 h 848895"/>
                    <a:gd name="connsiteX8" fmla="*/ 122546 w 792465"/>
                    <a:gd name="connsiteY8" fmla="*/ 245500 h 848895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9176 w 792707"/>
                    <a:gd name="connsiteY4" fmla="*/ 602668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589367 w 792707"/>
                    <a:gd name="connsiteY5" fmla="*/ 662474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2707"/>
                    <a:gd name="connsiteY0" fmla="*/ 245500 h 847939"/>
                    <a:gd name="connsiteX1" fmla="*/ 178165 w 792707"/>
                    <a:gd name="connsiteY1" fmla="*/ 179522 h 847939"/>
                    <a:gd name="connsiteX2" fmla="*/ 742898 w 792707"/>
                    <a:gd name="connsiteY2" fmla="*/ 4771 h 847939"/>
                    <a:gd name="connsiteX3" fmla="*/ 790795 w 792707"/>
                    <a:gd name="connsiteY3" fmla="*/ 47904 h 847939"/>
                    <a:gd name="connsiteX4" fmla="*/ 643252 w 792707"/>
                    <a:gd name="connsiteY4" fmla="*/ 623126 h 847939"/>
                    <a:gd name="connsiteX5" fmla="*/ 604981 w 792707"/>
                    <a:gd name="connsiteY5" fmla="*/ 659605 h 847939"/>
                    <a:gd name="connsiteX6" fmla="*/ 37635 w 792707"/>
                    <a:gd name="connsiteY6" fmla="*/ 842541 h 847939"/>
                    <a:gd name="connsiteX7" fmla="*/ 1806 w 792707"/>
                    <a:gd name="connsiteY7" fmla="*/ 810675 h 847939"/>
                    <a:gd name="connsiteX8" fmla="*/ 122788 w 792707"/>
                    <a:gd name="connsiteY8" fmla="*/ 245500 h 847939"/>
                    <a:gd name="connsiteX0" fmla="*/ 122788 w 795979"/>
                    <a:gd name="connsiteY0" fmla="*/ 252861 h 855300"/>
                    <a:gd name="connsiteX1" fmla="*/ 178165 w 795979"/>
                    <a:gd name="connsiteY1" fmla="*/ 186883 h 855300"/>
                    <a:gd name="connsiteX2" fmla="*/ 742898 w 795979"/>
                    <a:gd name="connsiteY2" fmla="*/ 12132 h 855300"/>
                    <a:gd name="connsiteX3" fmla="*/ 794387 w 795979"/>
                    <a:gd name="connsiteY3" fmla="*/ 32653 h 855300"/>
                    <a:gd name="connsiteX4" fmla="*/ 643252 w 795979"/>
                    <a:gd name="connsiteY4" fmla="*/ 630487 h 855300"/>
                    <a:gd name="connsiteX5" fmla="*/ 604981 w 795979"/>
                    <a:gd name="connsiteY5" fmla="*/ 666966 h 855300"/>
                    <a:gd name="connsiteX6" fmla="*/ 37635 w 795979"/>
                    <a:gd name="connsiteY6" fmla="*/ 849902 h 855300"/>
                    <a:gd name="connsiteX7" fmla="*/ 1806 w 795979"/>
                    <a:gd name="connsiteY7" fmla="*/ 818036 h 855300"/>
                    <a:gd name="connsiteX8" fmla="*/ 122788 w 795979"/>
                    <a:gd name="connsiteY8" fmla="*/ 252861 h 855300"/>
                    <a:gd name="connsiteX0" fmla="*/ 122788 w 801268"/>
                    <a:gd name="connsiteY0" fmla="*/ 257281 h 859720"/>
                    <a:gd name="connsiteX1" fmla="*/ 178165 w 801268"/>
                    <a:gd name="connsiteY1" fmla="*/ 191303 h 859720"/>
                    <a:gd name="connsiteX2" fmla="*/ 767306 w 801268"/>
                    <a:gd name="connsiteY2" fmla="*/ 8839 h 859720"/>
                    <a:gd name="connsiteX3" fmla="*/ 794387 w 801268"/>
                    <a:gd name="connsiteY3" fmla="*/ 37073 h 859720"/>
                    <a:gd name="connsiteX4" fmla="*/ 643252 w 801268"/>
                    <a:gd name="connsiteY4" fmla="*/ 634907 h 859720"/>
                    <a:gd name="connsiteX5" fmla="*/ 604981 w 801268"/>
                    <a:gd name="connsiteY5" fmla="*/ 671386 h 859720"/>
                    <a:gd name="connsiteX6" fmla="*/ 37635 w 801268"/>
                    <a:gd name="connsiteY6" fmla="*/ 854322 h 859720"/>
                    <a:gd name="connsiteX7" fmla="*/ 1806 w 801268"/>
                    <a:gd name="connsiteY7" fmla="*/ 822456 h 859720"/>
                    <a:gd name="connsiteX8" fmla="*/ 122788 w 801268"/>
                    <a:gd name="connsiteY8" fmla="*/ 257281 h 859720"/>
                    <a:gd name="connsiteX0" fmla="*/ 122788 w 796937"/>
                    <a:gd name="connsiteY0" fmla="*/ 253230 h 855669"/>
                    <a:gd name="connsiteX1" fmla="*/ 178165 w 796937"/>
                    <a:gd name="connsiteY1" fmla="*/ 187252 h 855669"/>
                    <a:gd name="connsiteX2" fmla="*/ 767306 w 796937"/>
                    <a:gd name="connsiteY2" fmla="*/ 4788 h 855669"/>
                    <a:gd name="connsiteX3" fmla="*/ 794387 w 796937"/>
                    <a:gd name="connsiteY3" fmla="*/ 33022 h 855669"/>
                    <a:gd name="connsiteX4" fmla="*/ 643252 w 796937"/>
                    <a:gd name="connsiteY4" fmla="*/ 630856 h 855669"/>
                    <a:gd name="connsiteX5" fmla="*/ 604981 w 796937"/>
                    <a:gd name="connsiteY5" fmla="*/ 667335 h 855669"/>
                    <a:gd name="connsiteX6" fmla="*/ 37635 w 796937"/>
                    <a:gd name="connsiteY6" fmla="*/ 850271 h 855669"/>
                    <a:gd name="connsiteX7" fmla="*/ 1806 w 796937"/>
                    <a:gd name="connsiteY7" fmla="*/ 818405 h 855669"/>
                    <a:gd name="connsiteX8" fmla="*/ 122788 w 796937"/>
                    <a:gd name="connsiteY8" fmla="*/ 253230 h 855669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387"/>
                    <a:gd name="connsiteY0" fmla="*/ 249502 h 851941"/>
                    <a:gd name="connsiteX1" fmla="*/ 178165 w 794387"/>
                    <a:gd name="connsiteY1" fmla="*/ 183524 h 851941"/>
                    <a:gd name="connsiteX2" fmla="*/ 767306 w 794387"/>
                    <a:gd name="connsiteY2" fmla="*/ 1060 h 851941"/>
                    <a:gd name="connsiteX3" fmla="*/ 794387 w 794387"/>
                    <a:gd name="connsiteY3" fmla="*/ 29294 h 851941"/>
                    <a:gd name="connsiteX4" fmla="*/ 643252 w 794387"/>
                    <a:gd name="connsiteY4" fmla="*/ 627128 h 851941"/>
                    <a:gd name="connsiteX5" fmla="*/ 604981 w 794387"/>
                    <a:gd name="connsiteY5" fmla="*/ 663607 h 851941"/>
                    <a:gd name="connsiteX6" fmla="*/ 37635 w 794387"/>
                    <a:gd name="connsiteY6" fmla="*/ 846543 h 851941"/>
                    <a:gd name="connsiteX7" fmla="*/ 1806 w 794387"/>
                    <a:gd name="connsiteY7" fmla="*/ 814677 h 851941"/>
                    <a:gd name="connsiteX8" fmla="*/ 122788 w 794387"/>
                    <a:gd name="connsiteY8" fmla="*/ 249502 h 851941"/>
                    <a:gd name="connsiteX0" fmla="*/ 122788 w 796248"/>
                    <a:gd name="connsiteY0" fmla="*/ 249195 h 851634"/>
                    <a:gd name="connsiteX1" fmla="*/ 178165 w 796248"/>
                    <a:gd name="connsiteY1" fmla="*/ 183217 h 851634"/>
                    <a:gd name="connsiteX2" fmla="*/ 767306 w 796248"/>
                    <a:gd name="connsiteY2" fmla="*/ 753 h 851634"/>
                    <a:gd name="connsiteX3" fmla="*/ 794387 w 796248"/>
                    <a:gd name="connsiteY3" fmla="*/ 28987 h 851634"/>
                    <a:gd name="connsiteX4" fmla="*/ 643252 w 796248"/>
                    <a:gd name="connsiteY4" fmla="*/ 626821 h 851634"/>
                    <a:gd name="connsiteX5" fmla="*/ 604981 w 796248"/>
                    <a:gd name="connsiteY5" fmla="*/ 663300 h 851634"/>
                    <a:gd name="connsiteX6" fmla="*/ 37635 w 796248"/>
                    <a:gd name="connsiteY6" fmla="*/ 846236 h 851634"/>
                    <a:gd name="connsiteX7" fmla="*/ 1806 w 796248"/>
                    <a:gd name="connsiteY7" fmla="*/ 814370 h 851634"/>
                    <a:gd name="connsiteX8" fmla="*/ 122788 w 796248"/>
                    <a:gd name="connsiteY8" fmla="*/ 249195 h 851634"/>
                    <a:gd name="connsiteX0" fmla="*/ 122788 w 794446"/>
                    <a:gd name="connsiteY0" fmla="*/ 249171 h 851610"/>
                    <a:gd name="connsiteX1" fmla="*/ 178165 w 794446"/>
                    <a:gd name="connsiteY1" fmla="*/ 183193 h 851610"/>
                    <a:gd name="connsiteX2" fmla="*/ 767306 w 794446"/>
                    <a:gd name="connsiteY2" fmla="*/ 729 h 851610"/>
                    <a:gd name="connsiteX3" fmla="*/ 794387 w 794446"/>
                    <a:gd name="connsiteY3" fmla="*/ 28963 h 851610"/>
                    <a:gd name="connsiteX4" fmla="*/ 643252 w 794446"/>
                    <a:gd name="connsiteY4" fmla="*/ 626797 h 851610"/>
                    <a:gd name="connsiteX5" fmla="*/ 604981 w 794446"/>
                    <a:gd name="connsiteY5" fmla="*/ 663276 h 851610"/>
                    <a:gd name="connsiteX6" fmla="*/ 37635 w 794446"/>
                    <a:gd name="connsiteY6" fmla="*/ 846212 h 851610"/>
                    <a:gd name="connsiteX7" fmla="*/ 1806 w 794446"/>
                    <a:gd name="connsiteY7" fmla="*/ 814346 h 851610"/>
                    <a:gd name="connsiteX8" fmla="*/ 122788 w 794446"/>
                    <a:gd name="connsiteY8" fmla="*/ 249171 h 851610"/>
                    <a:gd name="connsiteX0" fmla="*/ 122788 w 794387"/>
                    <a:gd name="connsiteY0" fmla="*/ 249019 h 851458"/>
                    <a:gd name="connsiteX1" fmla="*/ 178165 w 794387"/>
                    <a:gd name="connsiteY1" fmla="*/ 183041 h 851458"/>
                    <a:gd name="connsiteX2" fmla="*/ 762820 w 794387"/>
                    <a:gd name="connsiteY2" fmla="*/ 756 h 851458"/>
                    <a:gd name="connsiteX3" fmla="*/ 794387 w 794387"/>
                    <a:gd name="connsiteY3" fmla="*/ 28811 h 851458"/>
                    <a:gd name="connsiteX4" fmla="*/ 643252 w 794387"/>
                    <a:gd name="connsiteY4" fmla="*/ 626645 h 851458"/>
                    <a:gd name="connsiteX5" fmla="*/ 604981 w 794387"/>
                    <a:gd name="connsiteY5" fmla="*/ 663124 h 851458"/>
                    <a:gd name="connsiteX6" fmla="*/ 37635 w 794387"/>
                    <a:gd name="connsiteY6" fmla="*/ 846060 h 851458"/>
                    <a:gd name="connsiteX7" fmla="*/ 1806 w 794387"/>
                    <a:gd name="connsiteY7" fmla="*/ 814194 h 851458"/>
                    <a:gd name="connsiteX8" fmla="*/ 122788 w 794387"/>
                    <a:gd name="connsiteY8" fmla="*/ 249019 h 851458"/>
                    <a:gd name="connsiteX0" fmla="*/ 122788 w 795759"/>
                    <a:gd name="connsiteY0" fmla="*/ 248603 h 851042"/>
                    <a:gd name="connsiteX1" fmla="*/ 178165 w 795759"/>
                    <a:gd name="connsiteY1" fmla="*/ 182625 h 851042"/>
                    <a:gd name="connsiteX2" fmla="*/ 762820 w 795759"/>
                    <a:gd name="connsiteY2" fmla="*/ 340 h 851042"/>
                    <a:gd name="connsiteX3" fmla="*/ 794387 w 795759"/>
                    <a:gd name="connsiteY3" fmla="*/ 28395 h 851042"/>
                    <a:gd name="connsiteX4" fmla="*/ 643252 w 795759"/>
                    <a:gd name="connsiteY4" fmla="*/ 626229 h 851042"/>
                    <a:gd name="connsiteX5" fmla="*/ 604981 w 795759"/>
                    <a:gd name="connsiteY5" fmla="*/ 662708 h 851042"/>
                    <a:gd name="connsiteX6" fmla="*/ 37635 w 795759"/>
                    <a:gd name="connsiteY6" fmla="*/ 845644 h 851042"/>
                    <a:gd name="connsiteX7" fmla="*/ 1806 w 795759"/>
                    <a:gd name="connsiteY7" fmla="*/ 813778 h 851042"/>
                    <a:gd name="connsiteX8" fmla="*/ 122788 w 795759"/>
                    <a:gd name="connsiteY8" fmla="*/ 248603 h 851042"/>
                    <a:gd name="connsiteX0" fmla="*/ 122788 w 794931"/>
                    <a:gd name="connsiteY0" fmla="*/ 248768 h 851207"/>
                    <a:gd name="connsiteX1" fmla="*/ 178165 w 794931"/>
                    <a:gd name="connsiteY1" fmla="*/ 182790 h 851207"/>
                    <a:gd name="connsiteX2" fmla="*/ 762820 w 794931"/>
                    <a:gd name="connsiteY2" fmla="*/ 505 h 851207"/>
                    <a:gd name="connsiteX3" fmla="*/ 794387 w 794931"/>
                    <a:gd name="connsiteY3" fmla="*/ 28560 h 851207"/>
                    <a:gd name="connsiteX4" fmla="*/ 643252 w 794931"/>
                    <a:gd name="connsiteY4" fmla="*/ 626394 h 851207"/>
                    <a:gd name="connsiteX5" fmla="*/ 604981 w 794931"/>
                    <a:gd name="connsiteY5" fmla="*/ 662873 h 851207"/>
                    <a:gd name="connsiteX6" fmla="*/ 37635 w 794931"/>
                    <a:gd name="connsiteY6" fmla="*/ 845809 h 851207"/>
                    <a:gd name="connsiteX7" fmla="*/ 1806 w 794931"/>
                    <a:gd name="connsiteY7" fmla="*/ 813943 h 851207"/>
                    <a:gd name="connsiteX8" fmla="*/ 122788 w 794931"/>
                    <a:gd name="connsiteY8" fmla="*/ 248768 h 851207"/>
                    <a:gd name="connsiteX0" fmla="*/ 122788 w 794921"/>
                    <a:gd name="connsiteY0" fmla="*/ 250609 h 853048"/>
                    <a:gd name="connsiteX1" fmla="*/ 178165 w 794921"/>
                    <a:gd name="connsiteY1" fmla="*/ 184631 h 853048"/>
                    <a:gd name="connsiteX2" fmla="*/ 762820 w 794921"/>
                    <a:gd name="connsiteY2" fmla="*/ 2346 h 853048"/>
                    <a:gd name="connsiteX3" fmla="*/ 794387 w 794921"/>
                    <a:gd name="connsiteY3" fmla="*/ 30401 h 853048"/>
                    <a:gd name="connsiteX4" fmla="*/ 643252 w 794921"/>
                    <a:gd name="connsiteY4" fmla="*/ 628235 h 853048"/>
                    <a:gd name="connsiteX5" fmla="*/ 604981 w 794921"/>
                    <a:gd name="connsiteY5" fmla="*/ 664714 h 853048"/>
                    <a:gd name="connsiteX6" fmla="*/ 37635 w 794921"/>
                    <a:gd name="connsiteY6" fmla="*/ 847650 h 853048"/>
                    <a:gd name="connsiteX7" fmla="*/ 1806 w 794921"/>
                    <a:gd name="connsiteY7" fmla="*/ 815784 h 853048"/>
                    <a:gd name="connsiteX8" fmla="*/ 122788 w 794921"/>
                    <a:gd name="connsiteY8" fmla="*/ 250609 h 853048"/>
                    <a:gd name="connsiteX0" fmla="*/ 121688 w 793821"/>
                    <a:gd name="connsiteY0" fmla="*/ 250609 h 867730"/>
                    <a:gd name="connsiteX1" fmla="*/ 177065 w 793821"/>
                    <a:gd name="connsiteY1" fmla="*/ 184631 h 867730"/>
                    <a:gd name="connsiteX2" fmla="*/ 761720 w 793821"/>
                    <a:gd name="connsiteY2" fmla="*/ 2346 h 867730"/>
                    <a:gd name="connsiteX3" fmla="*/ 793287 w 793821"/>
                    <a:gd name="connsiteY3" fmla="*/ 30401 h 867730"/>
                    <a:gd name="connsiteX4" fmla="*/ 642152 w 793821"/>
                    <a:gd name="connsiteY4" fmla="*/ 628235 h 867730"/>
                    <a:gd name="connsiteX5" fmla="*/ 603881 w 793821"/>
                    <a:gd name="connsiteY5" fmla="*/ 664714 h 867730"/>
                    <a:gd name="connsiteX6" fmla="*/ 55196 w 793821"/>
                    <a:gd name="connsiteY6" fmla="*/ 864881 h 867730"/>
                    <a:gd name="connsiteX7" fmla="*/ 706 w 793821"/>
                    <a:gd name="connsiteY7" fmla="*/ 815784 h 867730"/>
                    <a:gd name="connsiteX8" fmla="*/ 121688 w 793821"/>
                    <a:gd name="connsiteY8" fmla="*/ 250609 h 867730"/>
                    <a:gd name="connsiteX0" fmla="*/ 123092 w 795225"/>
                    <a:gd name="connsiteY0" fmla="*/ 250609 h 871061"/>
                    <a:gd name="connsiteX1" fmla="*/ 178469 w 795225"/>
                    <a:gd name="connsiteY1" fmla="*/ 184631 h 871061"/>
                    <a:gd name="connsiteX2" fmla="*/ 763124 w 795225"/>
                    <a:gd name="connsiteY2" fmla="*/ 2346 h 871061"/>
                    <a:gd name="connsiteX3" fmla="*/ 794691 w 795225"/>
                    <a:gd name="connsiteY3" fmla="*/ 30401 h 871061"/>
                    <a:gd name="connsiteX4" fmla="*/ 643556 w 795225"/>
                    <a:gd name="connsiteY4" fmla="*/ 628235 h 871061"/>
                    <a:gd name="connsiteX5" fmla="*/ 605285 w 795225"/>
                    <a:gd name="connsiteY5" fmla="*/ 664714 h 871061"/>
                    <a:gd name="connsiteX6" fmla="*/ 56600 w 795225"/>
                    <a:gd name="connsiteY6" fmla="*/ 864881 h 871061"/>
                    <a:gd name="connsiteX7" fmla="*/ 671 w 795225"/>
                    <a:gd name="connsiteY7" fmla="*/ 836062 h 871061"/>
                    <a:gd name="connsiteX8" fmla="*/ 123092 w 795225"/>
                    <a:gd name="connsiteY8" fmla="*/ 250609 h 871061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9604 w 796360"/>
                    <a:gd name="connsiteY1" fmla="*/ 184631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4227 w 796360"/>
                    <a:gd name="connsiteY0" fmla="*/ 250609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227 w 796360"/>
                    <a:gd name="connsiteY8" fmla="*/ 250609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5845 w 796360"/>
                    <a:gd name="connsiteY0" fmla="*/ 234817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5845 w 796360"/>
                    <a:gd name="connsiteY8" fmla="*/ 234817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360"/>
                    <a:gd name="connsiteY0" fmla="*/ 246123 h 873327"/>
                    <a:gd name="connsiteX1" fmla="*/ 173321 w 796360"/>
                    <a:gd name="connsiteY1" fmla="*/ 196116 h 873327"/>
                    <a:gd name="connsiteX2" fmla="*/ 764259 w 796360"/>
                    <a:gd name="connsiteY2" fmla="*/ 2346 h 873327"/>
                    <a:gd name="connsiteX3" fmla="*/ 795826 w 796360"/>
                    <a:gd name="connsiteY3" fmla="*/ 30401 h 873327"/>
                    <a:gd name="connsiteX4" fmla="*/ 644691 w 796360"/>
                    <a:gd name="connsiteY4" fmla="*/ 628235 h 873327"/>
                    <a:gd name="connsiteX5" fmla="*/ 606420 w 796360"/>
                    <a:gd name="connsiteY5" fmla="*/ 664714 h 873327"/>
                    <a:gd name="connsiteX6" fmla="*/ 37635 w 796360"/>
                    <a:gd name="connsiteY6" fmla="*/ 867929 h 873327"/>
                    <a:gd name="connsiteX7" fmla="*/ 1806 w 796360"/>
                    <a:gd name="connsiteY7" fmla="*/ 836062 h 873327"/>
                    <a:gd name="connsiteX8" fmla="*/ 124048 w 796360"/>
                    <a:gd name="connsiteY8" fmla="*/ 246123 h 873327"/>
                    <a:gd name="connsiteX0" fmla="*/ 124048 w 796517"/>
                    <a:gd name="connsiteY0" fmla="*/ 245220 h 872424"/>
                    <a:gd name="connsiteX1" fmla="*/ 173321 w 796517"/>
                    <a:gd name="connsiteY1" fmla="*/ 195213 h 872424"/>
                    <a:gd name="connsiteX2" fmla="*/ 764259 w 796517"/>
                    <a:gd name="connsiteY2" fmla="*/ 1443 h 872424"/>
                    <a:gd name="connsiteX3" fmla="*/ 795826 w 796517"/>
                    <a:gd name="connsiteY3" fmla="*/ 29498 h 872424"/>
                    <a:gd name="connsiteX4" fmla="*/ 644691 w 796517"/>
                    <a:gd name="connsiteY4" fmla="*/ 627332 h 872424"/>
                    <a:gd name="connsiteX5" fmla="*/ 606420 w 796517"/>
                    <a:gd name="connsiteY5" fmla="*/ 663811 h 872424"/>
                    <a:gd name="connsiteX6" fmla="*/ 37635 w 796517"/>
                    <a:gd name="connsiteY6" fmla="*/ 867026 h 872424"/>
                    <a:gd name="connsiteX7" fmla="*/ 1806 w 796517"/>
                    <a:gd name="connsiteY7" fmla="*/ 835159 h 872424"/>
                    <a:gd name="connsiteX8" fmla="*/ 124048 w 796517"/>
                    <a:gd name="connsiteY8" fmla="*/ 245220 h 87242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4430"/>
                    <a:gd name="connsiteY0" fmla="*/ 245570 h 872774"/>
                    <a:gd name="connsiteX1" fmla="*/ 173321 w 794430"/>
                    <a:gd name="connsiteY1" fmla="*/ 195563 h 872774"/>
                    <a:gd name="connsiteX2" fmla="*/ 764259 w 794430"/>
                    <a:gd name="connsiteY2" fmla="*/ 1793 h 872774"/>
                    <a:gd name="connsiteX3" fmla="*/ 793494 w 794430"/>
                    <a:gd name="connsiteY3" fmla="*/ 27695 h 872774"/>
                    <a:gd name="connsiteX4" fmla="*/ 644691 w 794430"/>
                    <a:gd name="connsiteY4" fmla="*/ 627682 h 872774"/>
                    <a:gd name="connsiteX5" fmla="*/ 606420 w 794430"/>
                    <a:gd name="connsiteY5" fmla="*/ 664161 h 872774"/>
                    <a:gd name="connsiteX6" fmla="*/ 37635 w 794430"/>
                    <a:gd name="connsiteY6" fmla="*/ 867376 h 872774"/>
                    <a:gd name="connsiteX7" fmla="*/ 1806 w 794430"/>
                    <a:gd name="connsiteY7" fmla="*/ 835509 h 872774"/>
                    <a:gd name="connsiteX8" fmla="*/ 124048 w 794430"/>
                    <a:gd name="connsiteY8" fmla="*/ 245570 h 872774"/>
                    <a:gd name="connsiteX0" fmla="*/ 124048 w 793923"/>
                    <a:gd name="connsiteY0" fmla="*/ 248400 h 875604"/>
                    <a:gd name="connsiteX1" fmla="*/ 173321 w 793923"/>
                    <a:gd name="connsiteY1" fmla="*/ 198393 h 875604"/>
                    <a:gd name="connsiteX2" fmla="*/ 764259 w 793923"/>
                    <a:gd name="connsiteY2" fmla="*/ 4623 h 875604"/>
                    <a:gd name="connsiteX3" fmla="*/ 793494 w 793923"/>
                    <a:gd name="connsiteY3" fmla="*/ 30525 h 875604"/>
                    <a:gd name="connsiteX4" fmla="*/ 644691 w 793923"/>
                    <a:gd name="connsiteY4" fmla="*/ 630512 h 875604"/>
                    <a:gd name="connsiteX5" fmla="*/ 606420 w 793923"/>
                    <a:gd name="connsiteY5" fmla="*/ 666991 h 875604"/>
                    <a:gd name="connsiteX6" fmla="*/ 37635 w 793923"/>
                    <a:gd name="connsiteY6" fmla="*/ 870206 h 875604"/>
                    <a:gd name="connsiteX7" fmla="*/ 1806 w 793923"/>
                    <a:gd name="connsiteY7" fmla="*/ 838339 h 875604"/>
                    <a:gd name="connsiteX8" fmla="*/ 124048 w 793923"/>
                    <a:gd name="connsiteY8" fmla="*/ 248400 h 875604"/>
                    <a:gd name="connsiteX0" fmla="*/ 124048 w 794184"/>
                    <a:gd name="connsiteY0" fmla="*/ 248479 h 875683"/>
                    <a:gd name="connsiteX1" fmla="*/ 173321 w 794184"/>
                    <a:gd name="connsiteY1" fmla="*/ 198472 h 875683"/>
                    <a:gd name="connsiteX2" fmla="*/ 764259 w 794184"/>
                    <a:gd name="connsiteY2" fmla="*/ 4702 h 875683"/>
                    <a:gd name="connsiteX3" fmla="*/ 793494 w 794184"/>
                    <a:gd name="connsiteY3" fmla="*/ 30604 h 875683"/>
                    <a:gd name="connsiteX4" fmla="*/ 644691 w 794184"/>
                    <a:gd name="connsiteY4" fmla="*/ 630591 h 875683"/>
                    <a:gd name="connsiteX5" fmla="*/ 606420 w 794184"/>
                    <a:gd name="connsiteY5" fmla="*/ 667070 h 875683"/>
                    <a:gd name="connsiteX6" fmla="*/ 37635 w 794184"/>
                    <a:gd name="connsiteY6" fmla="*/ 870285 h 875683"/>
                    <a:gd name="connsiteX7" fmla="*/ 1806 w 794184"/>
                    <a:gd name="connsiteY7" fmla="*/ 838418 h 875683"/>
                    <a:gd name="connsiteX8" fmla="*/ 124048 w 794184"/>
                    <a:gd name="connsiteY8" fmla="*/ 248479 h 875683"/>
                    <a:gd name="connsiteX0" fmla="*/ 124048 w 797698"/>
                    <a:gd name="connsiteY0" fmla="*/ 250607 h 877811"/>
                    <a:gd name="connsiteX1" fmla="*/ 173321 w 797698"/>
                    <a:gd name="connsiteY1" fmla="*/ 200600 h 877811"/>
                    <a:gd name="connsiteX2" fmla="*/ 764259 w 797698"/>
                    <a:gd name="connsiteY2" fmla="*/ 6830 h 877811"/>
                    <a:gd name="connsiteX3" fmla="*/ 793494 w 797698"/>
                    <a:gd name="connsiteY3" fmla="*/ 32732 h 877811"/>
                    <a:gd name="connsiteX4" fmla="*/ 644691 w 797698"/>
                    <a:gd name="connsiteY4" fmla="*/ 632719 h 877811"/>
                    <a:gd name="connsiteX5" fmla="*/ 606420 w 797698"/>
                    <a:gd name="connsiteY5" fmla="*/ 669198 h 877811"/>
                    <a:gd name="connsiteX6" fmla="*/ 37635 w 797698"/>
                    <a:gd name="connsiteY6" fmla="*/ 872413 h 877811"/>
                    <a:gd name="connsiteX7" fmla="*/ 1806 w 797698"/>
                    <a:gd name="connsiteY7" fmla="*/ 840546 h 877811"/>
                    <a:gd name="connsiteX8" fmla="*/ 124048 w 797698"/>
                    <a:gd name="connsiteY8" fmla="*/ 250607 h 877811"/>
                    <a:gd name="connsiteX0" fmla="*/ 124048 w 794940"/>
                    <a:gd name="connsiteY0" fmla="*/ 249962 h 877166"/>
                    <a:gd name="connsiteX1" fmla="*/ 173321 w 794940"/>
                    <a:gd name="connsiteY1" fmla="*/ 199955 h 877166"/>
                    <a:gd name="connsiteX2" fmla="*/ 764259 w 794940"/>
                    <a:gd name="connsiteY2" fmla="*/ 6185 h 877166"/>
                    <a:gd name="connsiteX3" fmla="*/ 793494 w 794940"/>
                    <a:gd name="connsiteY3" fmla="*/ 32087 h 877166"/>
                    <a:gd name="connsiteX4" fmla="*/ 644691 w 794940"/>
                    <a:gd name="connsiteY4" fmla="*/ 632074 h 877166"/>
                    <a:gd name="connsiteX5" fmla="*/ 606420 w 794940"/>
                    <a:gd name="connsiteY5" fmla="*/ 668553 h 877166"/>
                    <a:gd name="connsiteX6" fmla="*/ 37635 w 794940"/>
                    <a:gd name="connsiteY6" fmla="*/ 871768 h 877166"/>
                    <a:gd name="connsiteX7" fmla="*/ 1806 w 794940"/>
                    <a:gd name="connsiteY7" fmla="*/ 839901 h 877166"/>
                    <a:gd name="connsiteX8" fmla="*/ 124048 w 794940"/>
                    <a:gd name="connsiteY8" fmla="*/ 249962 h 877166"/>
                    <a:gd name="connsiteX0" fmla="*/ 124048 w 796860"/>
                    <a:gd name="connsiteY0" fmla="*/ 248978 h 876182"/>
                    <a:gd name="connsiteX1" fmla="*/ 173321 w 796860"/>
                    <a:gd name="connsiteY1" fmla="*/ 198971 h 876182"/>
                    <a:gd name="connsiteX2" fmla="*/ 764259 w 796860"/>
                    <a:gd name="connsiteY2" fmla="*/ 5201 h 876182"/>
                    <a:gd name="connsiteX3" fmla="*/ 793494 w 796860"/>
                    <a:gd name="connsiteY3" fmla="*/ 31103 h 876182"/>
                    <a:gd name="connsiteX4" fmla="*/ 644691 w 796860"/>
                    <a:gd name="connsiteY4" fmla="*/ 631090 h 876182"/>
                    <a:gd name="connsiteX5" fmla="*/ 606420 w 796860"/>
                    <a:gd name="connsiteY5" fmla="*/ 667569 h 876182"/>
                    <a:gd name="connsiteX6" fmla="*/ 37635 w 796860"/>
                    <a:gd name="connsiteY6" fmla="*/ 870784 h 876182"/>
                    <a:gd name="connsiteX7" fmla="*/ 1806 w 796860"/>
                    <a:gd name="connsiteY7" fmla="*/ 838917 h 876182"/>
                    <a:gd name="connsiteX8" fmla="*/ 124048 w 796860"/>
                    <a:gd name="connsiteY8" fmla="*/ 248978 h 876182"/>
                    <a:gd name="connsiteX0" fmla="*/ 124048 w 795082"/>
                    <a:gd name="connsiteY0" fmla="*/ 248097 h 875301"/>
                    <a:gd name="connsiteX1" fmla="*/ 173321 w 795082"/>
                    <a:gd name="connsiteY1" fmla="*/ 198090 h 875301"/>
                    <a:gd name="connsiteX2" fmla="*/ 764259 w 795082"/>
                    <a:gd name="connsiteY2" fmla="*/ 4320 h 875301"/>
                    <a:gd name="connsiteX3" fmla="*/ 793494 w 795082"/>
                    <a:gd name="connsiteY3" fmla="*/ 30222 h 875301"/>
                    <a:gd name="connsiteX4" fmla="*/ 644691 w 795082"/>
                    <a:gd name="connsiteY4" fmla="*/ 630209 h 875301"/>
                    <a:gd name="connsiteX5" fmla="*/ 606420 w 795082"/>
                    <a:gd name="connsiteY5" fmla="*/ 666688 h 875301"/>
                    <a:gd name="connsiteX6" fmla="*/ 37635 w 795082"/>
                    <a:gd name="connsiteY6" fmla="*/ 869903 h 875301"/>
                    <a:gd name="connsiteX7" fmla="*/ 1806 w 795082"/>
                    <a:gd name="connsiteY7" fmla="*/ 838036 h 875301"/>
                    <a:gd name="connsiteX8" fmla="*/ 124048 w 795082"/>
                    <a:gd name="connsiteY8" fmla="*/ 248097 h 875301"/>
                    <a:gd name="connsiteX0" fmla="*/ 124048 w 793494"/>
                    <a:gd name="connsiteY0" fmla="*/ 247108 h 874312"/>
                    <a:gd name="connsiteX1" fmla="*/ 173321 w 793494"/>
                    <a:gd name="connsiteY1" fmla="*/ 197101 h 874312"/>
                    <a:gd name="connsiteX2" fmla="*/ 764259 w 793494"/>
                    <a:gd name="connsiteY2" fmla="*/ 3331 h 874312"/>
                    <a:gd name="connsiteX3" fmla="*/ 793494 w 793494"/>
                    <a:gd name="connsiteY3" fmla="*/ 29233 h 874312"/>
                    <a:gd name="connsiteX4" fmla="*/ 644691 w 793494"/>
                    <a:gd name="connsiteY4" fmla="*/ 629220 h 874312"/>
                    <a:gd name="connsiteX5" fmla="*/ 606420 w 793494"/>
                    <a:gd name="connsiteY5" fmla="*/ 665699 h 874312"/>
                    <a:gd name="connsiteX6" fmla="*/ 37635 w 793494"/>
                    <a:gd name="connsiteY6" fmla="*/ 868914 h 874312"/>
                    <a:gd name="connsiteX7" fmla="*/ 1806 w 793494"/>
                    <a:gd name="connsiteY7" fmla="*/ 837047 h 874312"/>
                    <a:gd name="connsiteX8" fmla="*/ 124048 w 793494"/>
                    <a:gd name="connsiteY8" fmla="*/ 247108 h 874312"/>
                    <a:gd name="connsiteX0" fmla="*/ 124048 w 793494"/>
                    <a:gd name="connsiteY0" fmla="*/ 248036 h 875240"/>
                    <a:gd name="connsiteX1" fmla="*/ 173321 w 793494"/>
                    <a:gd name="connsiteY1" fmla="*/ 198029 h 875240"/>
                    <a:gd name="connsiteX2" fmla="*/ 764259 w 793494"/>
                    <a:gd name="connsiteY2" fmla="*/ 4259 h 875240"/>
                    <a:gd name="connsiteX3" fmla="*/ 793494 w 793494"/>
                    <a:gd name="connsiteY3" fmla="*/ 30161 h 875240"/>
                    <a:gd name="connsiteX4" fmla="*/ 644691 w 793494"/>
                    <a:gd name="connsiteY4" fmla="*/ 630148 h 875240"/>
                    <a:gd name="connsiteX5" fmla="*/ 606420 w 793494"/>
                    <a:gd name="connsiteY5" fmla="*/ 666627 h 875240"/>
                    <a:gd name="connsiteX6" fmla="*/ 37635 w 793494"/>
                    <a:gd name="connsiteY6" fmla="*/ 869842 h 875240"/>
                    <a:gd name="connsiteX7" fmla="*/ 1806 w 793494"/>
                    <a:gd name="connsiteY7" fmla="*/ 837975 h 875240"/>
                    <a:gd name="connsiteX8" fmla="*/ 124048 w 793494"/>
                    <a:gd name="connsiteY8" fmla="*/ 248036 h 875240"/>
                    <a:gd name="connsiteX0" fmla="*/ 124048 w 789365"/>
                    <a:gd name="connsiteY0" fmla="*/ 246759 h 873963"/>
                    <a:gd name="connsiteX1" fmla="*/ 173321 w 789365"/>
                    <a:gd name="connsiteY1" fmla="*/ 196752 h 873963"/>
                    <a:gd name="connsiteX2" fmla="*/ 764259 w 789365"/>
                    <a:gd name="connsiteY2" fmla="*/ 2982 h 873963"/>
                    <a:gd name="connsiteX3" fmla="*/ 789365 w 789365"/>
                    <a:gd name="connsiteY3" fmla="*/ 38036 h 873963"/>
                    <a:gd name="connsiteX4" fmla="*/ 644691 w 789365"/>
                    <a:gd name="connsiteY4" fmla="*/ 628871 h 873963"/>
                    <a:gd name="connsiteX5" fmla="*/ 606420 w 789365"/>
                    <a:gd name="connsiteY5" fmla="*/ 665350 h 873963"/>
                    <a:gd name="connsiteX6" fmla="*/ 37635 w 789365"/>
                    <a:gd name="connsiteY6" fmla="*/ 868565 h 873963"/>
                    <a:gd name="connsiteX7" fmla="*/ 1806 w 789365"/>
                    <a:gd name="connsiteY7" fmla="*/ 836698 h 873963"/>
                    <a:gd name="connsiteX8" fmla="*/ 124048 w 789365"/>
                    <a:gd name="connsiteY8" fmla="*/ 246759 h 873963"/>
                    <a:gd name="connsiteX0" fmla="*/ 124048 w 791438"/>
                    <a:gd name="connsiteY0" fmla="*/ 247887 h 875091"/>
                    <a:gd name="connsiteX1" fmla="*/ 173321 w 791438"/>
                    <a:gd name="connsiteY1" fmla="*/ 197880 h 875091"/>
                    <a:gd name="connsiteX2" fmla="*/ 764259 w 791438"/>
                    <a:gd name="connsiteY2" fmla="*/ 4110 h 875091"/>
                    <a:gd name="connsiteX3" fmla="*/ 789365 w 791438"/>
                    <a:gd name="connsiteY3" fmla="*/ 39164 h 875091"/>
                    <a:gd name="connsiteX4" fmla="*/ 644691 w 791438"/>
                    <a:gd name="connsiteY4" fmla="*/ 629999 h 875091"/>
                    <a:gd name="connsiteX5" fmla="*/ 606420 w 791438"/>
                    <a:gd name="connsiteY5" fmla="*/ 666478 h 875091"/>
                    <a:gd name="connsiteX6" fmla="*/ 37635 w 791438"/>
                    <a:gd name="connsiteY6" fmla="*/ 869693 h 875091"/>
                    <a:gd name="connsiteX7" fmla="*/ 1806 w 791438"/>
                    <a:gd name="connsiteY7" fmla="*/ 837826 h 875091"/>
                    <a:gd name="connsiteX8" fmla="*/ 124048 w 791438"/>
                    <a:gd name="connsiteY8" fmla="*/ 247887 h 875091"/>
                    <a:gd name="connsiteX0" fmla="*/ 124048 w 790253"/>
                    <a:gd name="connsiteY0" fmla="*/ 245693 h 872897"/>
                    <a:gd name="connsiteX1" fmla="*/ 173321 w 790253"/>
                    <a:gd name="connsiteY1" fmla="*/ 195686 h 872897"/>
                    <a:gd name="connsiteX2" fmla="*/ 753132 w 790253"/>
                    <a:gd name="connsiteY2" fmla="*/ 4606 h 872897"/>
                    <a:gd name="connsiteX3" fmla="*/ 789365 w 790253"/>
                    <a:gd name="connsiteY3" fmla="*/ 36970 h 872897"/>
                    <a:gd name="connsiteX4" fmla="*/ 644691 w 790253"/>
                    <a:gd name="connsiteY4" fmla="*/ 627805 h 872897"/>
                    <a:gd name="connsiteX5" fmla="*/ 606420 w 790253"/>
                    <a:gd name="connsiteY5" fmla="*/ 664284 h 872897"/>
                    <a:gd name="connsiteX6" fmla="*/ 37635 w 790253"/>
                    <a:gd name="connsiteY6" fmla="*/ 867499 h 872897"/>
                    <a:gd name="connsiteX7" fmla="*/ 1806 w 790253"/>
                    <a:gd name="connsiteY7" fmla="*/ 835632 h 872897"/>
                    <a:gd name="connsiteX8" fmla="*/ 124048 w 790253"/>
                    <a:gd name="connsiteY8" fmla="*/ 245693 h 872897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4048 w 791589"/>
                    <a:gd name="connsiteY0" fmla="*/ 245927 h 873131"/>
                    <a:gd name="connsiteX1" fmla="*/ 173321 w 791589"/>
                    <a:gd name="connsiteY1" fmla="*/ 195920 h 873131"/>
                    <a:gd name="connsiteX2" fmla="*/ 753132 w 791589"/>
                    <a:gd name="connsiteY2" fmla="*/ 4840 h 873131"/>
                    <a:gd name="connsiteX3" fmla="*/ 789365 w 791589"/>
                    <a:gd name="connsiteY3" fmla="*/ 37204 h 873131"/>
                    <a:gd name="connsiteX4" fmla="*/ 644691 w 791589"/>
                    <a:gd name="connsiteY4" fmla="*/ 628039 h 873131"/>
                    <a:gd name="connsiteX5" fmla="*/ 606420 w 791589"/>
                    <a:gd name="connsiteY5" fmla="*/ 664518 h 873131"/>
                    <a:gd name="connsiteX6" fmla="*/ 37635 w 791589"/>
                    <a:gd name="connsiteY6" fmla="*/ 867733 h 873131"/>
                    <a:gd name="connsiteX7" fmla="*/ 1806 w 791589"/>
                    <a:gd name="connsiteY7" fmla="*/ 835866 h 873131"/>
                    <a:gd name="connsiteX8" fmla="*/ 124048 w 791589"/>
                    <a:gd name="connsiteY8" fmla="*/ 245927 h 873131"/>
                    <a:gd name="connsiteX0" fmla="*/ 122883 w 790424"/>
                    <a:gd name="connsiteY0" fmla="*/ 245927 h 859457"/>
                    <a:gd name="connsiteX1" fmla="*/ 172156 w 790424"/>
                    <a:gd name="connsiteY1" fmla="*/ 195920 h 859457"/>
                    <a:gd name="connsiteX2" fmla="*/ 751967 w 790424"/>
                    <a:gd name="connsiteY2" fmla="*/ 4840 h 859457"/>
                    <a:gd name="connsiteX3" fmla="*/ 788200 w 790424"/>
                    <a:gd name="connsiteY3" fmla="*/ 37204 h 859457"/>
                    <a:gd name="connsiteX4" fmla="*/ 643526 w 790424"/>
                    <a:gd name="connsiteY4" fmla="*/ 628039 h 859457"/>
                    <a:gd name="connsiteX5" fmla="*/ 605255 w 790424"/>
                    <a:gd name="connsiteY5" fmla="*/ 664518 h 859457"/>
                    <a:gd name="connsiteX6" fmla="*/ 58009 w 790424"/>
                    <a:gd name="connsiteY6" fmla="*/ 844406 h 859457"/>
                    <a:gd name="connsiteX7" fmla="*/ 641 w 790424"/>
                    <a:gd name="connsiteY7" fmla="*/ 835866 h 859457"/>
                    <a:gd name="connsiteX8" fmla="*/ 122883 w 790424"/>
                    <a:gd name="connsiteY8" fmla="*/ 245927 h 859457"/>
                    <a:gd name="connsiteX0" fmla="*/ 122633 w 790174"/>
                    <a:gd name="connsiteY0" fmla="*/ 245927 h 852924"/>
                    <a:gd name="connsiteX1" fmla="*/ 171906 w 790174"/>
                    <a:gd name="connsiteY1" fmla="*/ 195920 h 852924"/>
                    <a:gd name="connsiteX2" fmla="*/ 751717 w 790174"/>
                    <a:gd name="connsiteY2" fmla="*/ 4840 h 852924"/>
                    <a:gd name="connsiteX3" fmla="*/ 787950 w 790174"/>
                    <a:gd name="connsiteY3" fmla="*/ 37204 h 852924"/>
                    <a:gd name="connsiteX4" fmla="*/ 643276 w 790174"/>
                    <a:gd name="connsiteY4" fmla="*/ 628039 h 852924"/>
                    <a:gd name="connsiteX5" fmla="*/ 605005 w 790174"/>
                    <a:gd name="connsiteY5" fmla="*/ 664518 h 852924"/>
                    <a:gd name="connsiteX6" fmla="*/ 77144 w 790174"/>
                    <a:gd name="connsiteY6" fmla="*/ 823412 h 852924"/>
                    <a:gd name="connsiteX7" fmla="*/ 391 w 790174"/>
                    <a:gd name="connsiteY7" fmla="*/ 835866 h 852924"/>
                    <a:gd name="connsiteX8" fmla="*/ 122633 w 790174"/>
                    <a:gd name="connsiteY8" fmla="*/ 245927 h 852924"/>
                    <a:gd name="connsiteX0" fmla="*/ 122633 w 772384"/>
                    <a:gd name="connsiteY0" fmla="*/ 242770 h 849767"/>
                    <a:gd name="connsiteX1" fmla="*/ 171906 w 772384"/>
                    <a:gd name="connsiteY1" fmla="*/ 192763 h 849767"/>
                    <a:gd name="connsiteX2" fmla="*/ 751717 w 772384"/>
                    <a:gd name="connsiteY2" fmla="*/ 1683 h 849767"/>
                    <a:gd name="connsiteX3" fmla="*/ 753488 w 772384"/>
                    <a:gd name="connsiteY3" fmla="*/ 71371 h 849767"/>
                    <a:gd name="connsiteX4" fmla="*/ 643276 w 772384"/>
                    <a:gd name="connsiteY4" fmla="*/ 624882 h 849767"/>
                    <a:gd name="connsiteX5" fmla="*/ 605005 w 772384"/>
                    <a:gd name="connsiteY5" fmla="*/ 661361 h 849767"/>
                    <a:gd name="connsiteX6" fmla="*/ 77144 w 772384"/>
                    <a:gd name="connsiteY6" fmla="*/ 820255 h 849767"/>
                    <a:gd name="connsiteX7" fmla="*/ 391 w 772384"/>
                    <a:gd name="connsiteY7" fmla="*/ 832709 h 849767"/>
                    <a:gd name="connsiteX8" fmla="*/ 122633 w 772384"/>
                    <a:gd name="connsiteY8" fmla="*/ 242770 h 849767"/>
                    <a:gd name="connsiteX0" fmla="*/ 122741 w 772492"/>
                    <a:gd name="connsiteY0" fmla="*/ 242770 h 852917"/>
                    <a:gd name="connsiteX1" fmla="*/ 172014 w 772492"/>
                    <a:gd name="connsiteY1" fmla="*/ 192763 h 852917"/>
                    <a:gd name="connsiteX2" fmla="*/ 751825 w 772492"/>
                    <a:gd name="connsiteY2" fmla="*/ 1683 h 852917"/>
                    <a:gd name="connsiteX3" fmla="*/ 753596 w 772492"/>
                    <a:gd name="connsiteY3" fmla="*/ 71371 h 852917"/>
                    <a:gd name="connsiteX4" fmla="*/ 643384 w 772492"/>
                    <a:gd name="connsiteY4" fmla="*/ 624882 h 852917"/>
                    <a:gd name="connsiteX5" fmla="*/ 605113 w 772492"/>
                    <a:gd name="connsiteY5" fmla="*/ 661361 h 852917"/>
                    <a:gd name="connsiteX6" fmla="*/ 66482 w 772492"/>
                    <a:gd name="connsiteY6" fmla="*/ 831918 h 852917"/>
                    <a:gd name="connsiteX7" fmla="*/ 499 w 772492"/>
                    <a:gd name="connsiteY7" fmla="*/ 832709 h 852917"/>
                    <a:gd name="connsiteX8" fmla="*/ 122741 w 772492"/>
                    <a:gd name="connsiteY8" fmla="*/ 242770 h 852917"/>
                    <a:gd name="connsiteX0" fmla="*/ 104002 w 753753"/>
                    <a:gd name="connsiteY0" fmla="*/ 242770 h 839381"/>
                    <a:gd name="connsiteX1" fmla="*/ 153275 w 753753"/>
                    <a:gd name="connsiteY1" fmla="*/ 192763 h 839381"/>
                    <a:gd name="connsiteX2" fmla="*/ 733086 w 753753"/>
                    <a:gd name="connsiteY2" fmla="*/ 1683 h 839381"/>
                    <a:gd name="connsiteX3" fmla="*/ 734857 w 753753"/>
                    <a:gd name="connsiteY3" fmla="*/ 71371 h 839381"/>
                    <a:gd name="connsiteX4" fmla="*/ 624645 w 753753"/>
                    <a:gd name="connsiteY4" fmla="*/ 624882 h 839381"/>
                    <a:gd name="connsiteX5" fmla="*/ 586374 w 753753"/>
                    <a:gd name="connsiteY5" fmla="*/ 661361 h 839381"/>
                    <a:gd name="connsiteX6" fmla="*/ 47743 w 753753"/>
                    <a:gd name="connsiteY6" fmla="*/ 831918 h 839381"/>
                    <a:gd name="connsiteX7" fmla="*/ 965 w 753753"/>
                    <a:gd name="connsiteY7" fmla="*/ 807228 h 839381"/>
                    <a:gd name="connsiteX8" fmla="*/ 104002 w 753753"/>
                    <a:gd name="connsiteY8" fmla="*/ 242770 h 839381"/>
                    <a:gd name="connsiteX0" fmla="*/ 104002 w 739271"/>
                    <a:gd name="connsiteY0" fmla="*/ 224656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104002 w 739271"/>
                    <a:gd name="connsiteY8" fmla="*/ 224656 h 821267"/>
                    <a:gd name="connsiteX0" fmla="*/ 86950 w 739271"/>
                    <a:gd name="connsiteY0" fmla="*/ 247803 h 821267"/>
                    <a:gd name="connsiteX1" fmla="*/ 153275 w 739271"/>
                    <a:gd name="connsiteY1" fmla="*/ 174649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0531 w 739271"/>
                    <a:gd name="connsiteY1" fmla="*/ 193132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86950 w 739271"/>
                    <a:gd name="connsiteY0" fmla="*/ 247803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86950 w 739271"/>
                    <a:gd name="connsiteY8" fmla="*/ 247803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86374 w 739271"/>
                    <a:gd name="connsiteY5" fmla="*/ 64324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4645 w 739271"/>
                    <a:gd name="connsiteY4" fmla="*/ 606768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9873 w 739271"/>
                    <a:gd name="connsiteY0" fmla="*/ 233807 h 821267"/>
                    <a:gd name="connsiteX1" fmla="*/ 149146 w 739271"/>
                    <a:gd name="connsiteY1" fmla="*/ 183801 h 821267"/>
                    <a:gd name="connsiteX2" fmla="*/ 706882 w 739271"/>
                    <a:gd name="connsiteY2" fmla="*/ 2588 h 821267"/>
                    <a:gd name="connsiteX3" fmla="*/ 734857 w 739271"/>
                    <a:gd name="connsiteY3" fmla="*/ 53257 h 821267"/>
                    <a:gd name="connsiteX4" fmla="*/ 628417 w 739271"/>
                    <a:gd name="connsiteY4" fmla="*/ 588643 h 821267"/>
                    <a:gd name="connsiteX5" fmla="*/ 575247 w 739271"/>
                    <a:gd name="connsiteY5" fmla="*/ 645937 h 821267"/>
                    <a:gd name="connsiteX6" fmla="*/ 47743 w 739271"/>
                    <a:gd name="connsiteY6" fmla="*/ 813804 h 821267"/>
                    <a:gd name="connsiteX7" fmla="*/ 965 w 739271"/>
                    <a:gd name="connsiteY7" fmla="*/ 789114 h 821267"/>
                    <a:gd name="connsiteX8" fmla="*/ 99873 w 739271"/>
                    <a:gd name="connsiteY8" fmla="*/ 233807 h 821267"/>
                    <a:gd name="connsiteX0" fmla="*/ 98332 w 737730"/>
                    <a:gd name="connsiteY0" fmla="*/ 233807 h 817611"/>
                    <a:gd name="connsiteX1" fmla="*/ 147605 w 737730"/>
                    <a:gd name="connsiteY1" fmla="*/ 183801 h 817611"/>
                    <a:gd name="connsiteX2" fmla="*/ 705341 w 737730"/>
                    <a:gd name="connsiteY2" fmla="*/ 2588 h 817611"/>
                    <a:gd name="connsiteX3" fmla="*/ 733316 w 737730"/>
                    <a:gd name="connsiteY3" fmla="*/ 53257 h 817611"/>
                    <a:gd name="connsiteX4" fmla="*/ 626876 w 737730"/>
                    <a:gd name="connsiteY4" fmla="*/ 588643 h 817611"/>
                    <a:gd name="connsiteX5" fmla="*/ 573706 w 737730"/>
                    <a:gd name="connsiteY5" fmla="*/ 645937 h 817611"/>
                    <a:gd name="connsiteX6" fmla="*/ 46202 w 737730"/>
                    <a:gd name="connsiteY6" fmla="*/ 813804 h 817611"/>
                    <a:gd name="connsiteX7" fmla="*/ 1042 w 737730"/>
                    <a:gd name="connsiteY7" fmla="*/ 773321 h 817611"/>
                    <a:gd name="connsiteX8" fmla="*/ 98332 w 737730"/>
                    <a:gd name="connsiteY8" fmla="*/ 233807 h 817611"/>
                    <a:gd name="connsiteX0" fmla="*/ 98171 w 737569"/>
                    <a:gd name="connsiteY0" fmla="*/ 233807 h 819939"/>
                    <a:gd name="connsiteX1" fmla="*/ 147444 w 737569"/>
                    <a:gd name="connsiteY1" fmla="*/ 183801 h 819939"/>
                    <a:gd name="connsiteX2" fmla="*/ 705180 w 737569"/>
                    <a:gd name="connsiteY2" fmla="*/ 2588 h 819939"/>
                    <a:gd name="connsiteX3" fmla="*/ 733155 w 737569"/>
                    <a:gd name="connsiteY3" fmla="*/ 53257 h 819939"/>
                    <a:gd name="connsiteX4" fmla="*/ 626715 w 737569"/>
                    <a:gd name="connsiteY4" fmla="*/ 588643 h 819939"/>
                    <a:gd name="connsiteX5" fmla="*/ 573545 w 737569"/>
                    <a:gd name="connsiteY5" fmla="*/ 645937 h 819939"/>
                    <a:gd name="connsiteX6" fmla="*/ 46041 w 737569"/>
                    <a:gd name="connsiteY6" fmla="*/ 813804 h 819939"/>
                    <a:gd name="connsiteX7" fmla="*/ 881 w 737569"/>
                    <a:gd name="connsiteY7" fmla="*/ 773321 h 819939"/>
                    <a:gd name="connsiteX8" fmla="*/ 98171 w 737569"/>
                    <a:gd name="connsiteY8" fmla="*/ 233807 h 819939"/>
                    <a:gd name="connsiteX0" fmla="*/ 98562 w 737960"/>
                    <a:gd name="connsiteY0" fmla="*/ 233807 h 821055"/>
                    <a:gd name="connsiteX1" fmla="*/ 147835 w 737960"/>
                    <a:gd name="connsiteY1" fmla="*/ 183801 h 821055"/>
                    <a:gd name="connsiteX2" fmla="*/ 705571 w 737960"/>
                    <a:gd name="connsiteY2" fmla="*/ 2588 h 821055"/>
                    <a:gd name="connsiteX3" fmla="*/ 733546 w 737960"/>
                    <a:gd name="connsiteY3" fmla="*/ 53257 h 821055"/>
                    <a:gd name="connsiteX4" fmla="*/ 627106 w 737960"/>
                    <a:gd name="connsiteY4" fmla="*/ 588643 h 821055"/>
                    <a:gd name="connsiteX5" fmla="*/ 573936 w 737960"/>
                    <a:gd name="connsiteY5" fmla="*/ 645937 h 821055"/>
                    <a:gd name="connsiteX6" fmla="*/ 46432 w 737960"/>
                    <a:gd name="connsiteY6" fmla="*/ 813804 h 821055"/>
                    <a:gd name="connsiteX7" fmla="*/ 1272 w 737960"/>
                    <a:gd name="connsiteY7" fmla="*/ 773321 h 821055"/>
                    <a:gd name="connsiteX8" fmla="*/ 98562 w 737960"/>
                    <a:gd name="connsiteY8" fmla="*/ 233807 h 821055"/>
                    <a:gd name="connsiteX0" fmla="*/ 98562 w 739165"/>
                    <a:gd name="connsiteY0" fmla="*/ 234909 h 822157"/>
                    <a:gd name="connsiteX1" fmla="*/ 147835 w 739165"/>
                    <a:gd name="connsiteY1" fmla="*/ 184903 h 822157"/>
                    <a:gd name="connsiteX2" fmla="*/ 705571 w 739165"/>
                    <a:gd name="connsiteY2" fmla="*/ 3690 h 822157"/>
                    <a:gd name="connsiteX3" fmla="*/ 735342 w 739165"/>
                    <a:gd name="connsiteY3" fmla="*/ 43053 h 822157"/>
                    <a:gd name="connsiteX4" fmla="*/ 627106 w 739165"/>
                    <a:gd name="connsiteY4" fmla="*/ 589745 h 822157"/>
                    <a:gd name="connsiteX5" fmla="*/ 573936 w 739165"/>
                    <a:gd name="connsiteY5" fmla="*/ 647039 h 822157"/>
                    <a:gd name="connsiteX6" fmla="*/ 46432 w 739165"/>
                    <a:gd name="connsiteY6" fmla="*/ 814906 h 822157"/>
                    <a:gd name="connsiteX7" fmla="*/ 1272 w 739165"/>
                    <a:gd name="connsiteY7" fmla="*/ 774423 h 822157"/>
                    <a:gd name="connsiteX8" fmla="*/ 98562 w 739165"/>
                    <a:gd name="connsiteY8" fmla="*/ 234909 h 822157"/>
                    <a:gd name="connsiteX0" fmla="*/ 98562 w 736847"/>
                    <a:gd name="connsiteY0" fmla="*/ 236480 h 823728"/>
                    <a:gd name="connsiteX1" fmla="*/ 147835 w 736847"/>
                    <a:gd name="connsiteY1" fmla="*/ 186474 h 823728"/>
                    <a:gd name="connsiteX2" fmla="*/ 694265 w 736847"/>
                    <a:gd name="connsiteY2" fmla="*/ 3465 h 823728"/>
                    <a:gd name="connsiteX3" fmla="*/ 735342 w 736847"/>
                    <a:gd name="connsiteY3" fmla="*/ 44624 h 823728"/>
                    <a:gd name="connsiteX4" fmla="*/ 627106 w 736847"/>
                    <a:gd name="connsiteY4" fmla="*/ 591316 h 823728"/>
                    <a:gd name="connsiteX5" fmla="*/ 573936 w 736847"/>
                    <a:gd name="connsiteY5" fmla="*/ 648610 h 823728"/>
                    <a:gd name="connsiteX6" fmla="*/ 46432 w 736847"/>
                    <a:gd name="connsiteY6" fmla="*/ 816477 h 823728"/>
                    <a:gd name="connsiteX7" fmla="*/ 1272 w 736847"/>
                    <a:gd name="connsiteY7" fmla="*/ 775994 h 823728"/>
                    <a:gd name="connsiteX8" fmla="*/ 98562 w 736847"/>
                    <a:gd name="connsiteY8" fmla="*/ 236480 h 823728"/>
                    <a:gd name="connsiteX0" fmla="*/ 98562 w 737417"/>
                    <a:gd name="connsiteY0" fmla="*/ 236551 h 823799"/>
                    <a:gd name="connsiteX1" fmla="*/ 147835 w 737417"/>
                    <a:gd name="connsiteY1" fmla="*/ 186545 h 823799"/>
                    <a:gd name="connsiteX2" fmla="*/ 694265 w 737417"/>
                    <a:gd name="connsiteY2" fmla="*/ 3536 h 823799"/>
                    <a:gd name="connsiteX3" fmla="*/ 735342 w 737417"/>
                    <a:gd name="connsiteY3" fmla="*/ 44695 h 823799"/>
                    <a:gd name="connsiteX4" fmla="*/ 627106 w 737417"/>
                    <a:gd name="connsiteY4" fmla="*/ 591387 h 823799"/>
                    <a:gd name="connsiteX5" fmla="*/ 573936 w 737417"/>
                    <a:gd name="connsiteY5" fmla="*/ 648681 h 823799"/>
                    <a:gd name="connsiteX6" fmla="*/ 46432 w 737417"/>
                    <a:gd name="connsiteY6" fmla="*/ 816548 h 823799"/>
                    <a:gd name="connsiteX7" fmla="*/ 1272 w 737417"/>
                    <a:gd name="connsiteY7" fmla="*/ 776065 h 823799"/>
                    <a:gd name="connsiteX8" fmla="*/ 98562 w 737417"/>
                    <a:gd name="connsiteY8" fmla="*/ 236551 h 823799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7106 w 738110"/>
                    <a:gd name="connsiteY4" fmla="*/ 593880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73936 w 738110"/>
                    <a:gd name="connsiteY5" fmla="*/ 65117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8562 w 738110"/>
                    <a:gd name="connsiteY0" fmla="*/ 239044 h 826292"/>
                    <a:gd name="connsiteX1" fmla="*/ 147835 w 738110"/>
                    <a:gd name="connsiteY1" fmla="*/ 189038 h 826292"/>
                    <a:gd name="connsiteX2" fmla="*/ 694265 w 738110"/>
                    <a:gd name="connsiteY2" fmla="*/ 6029 h 826292"/>
                    <a:gd name="connsiteX3" fmla="*/ 735342 w 738110"/>
                    <a:gd name="connsiteY3" fmla="*/ 47188 h 826292"/>
                    <a:gd name="connsiteX4" fmla="*/ 625488 w 738110"/>
                    <a:gd name="connsiteY4" fmla="*/ 609671 h 826292"/>
                    <a:gd name="connsiteX5" fmla="*/ 585063 w 738110"/>
                    <a:gd name="connsiteY5" fmla="*/ 648484 h 826292"/>
                    <a:gd name="connsiteX6" fmla="*/ 46432 w 738110"/>
                    <a:gd name="connsiteY6" fmla="*/ 819041 h 826292"/>
                    <a:gd name="connsiteX7" fmla="*/ 1272 w 738110"/>
                    <a:gd name="connsiteY7" fmla="*/ 778558 h 826292"/>
                    <a:gd name="connsiteX8" fmla="*/ 98562 w 738110"/>
                    <a:gd name="connsiteY8" fmla="*/ 239044 h 826292"/>
                    <a:gd name="connsiteX0" fmla="*/ 99248 w 738796"/>
                    <a:gd name="connsiteY0" fmla="*/ 239044 h 827408"/>
                    <a:gd name="connsiteX1" fmla="*/ 148521 w 738796"/>
                    <a:gd name="connsiteY1" fmla="*/ 189038 h 827408"/>
                    <a:gd name="connsiteX2" fmla="*/ 694951 w 738796"/>
                    <a:gd name="connsiteY2" fmla="*/ 6029 h 827408"/>
                    <a:gd name="connsiteX3" fmla="*/ 736028 w 738796"/>
                    <a:gd name="connsiteY3" fmla="*/ 47188 h 827408"/>
                    <a:gd name="connsiteX4" fmla="*/ 626174 w 738796"/>
                    <a:gd name="connsiteY4" fmla="*/ 609671 h 827408"/>
                    <a:gd name="connsiteX5" fmla="*/ 585749 w 738796"/>
                    <a:gd name="connsiteY5" fmla="*/ 648484 h 827408"/>
                    <a:gd name="connsiteX6" fmla="*/ 47118 w 738796"/>
                    <a:gd name="connsiteY6" fmla="*/ 819041 h 827408"/>
                    <a:gd name="connsiteX7" fmla="*/ 1958 w 738796"/>
                    <a:gd name="connsiteY7" fmla="*/ 778558 h 827408"/>
                    <a:gd name="connsiteX8" fmla="*/ 99248 w 738796"/>
                    <a:gd name="connsiteY8" fmla="*/ 239044 h 827408"/>
                    <a:gd name="connsiteX0" fmla="*/ 99248 w 740665"/>
                    <a:gd name="connsiteY0" fmla="*/ 240101 h 828465"/>
                    <a:gd name="connsiteX1" fmla="*/ 148521 w 740665"/>
                    <a:gd name="connsiteY1" fmla="*/ 190095 h 828465"/>
                    <a:gd name="connsiteX2" fmla="*/ 694951 w 740665"/>
                    <a:gd name="connsiteY2" fmla="*/ 7086 h 828465"/>
                    <a:gd name="connsiteX3" fmla="*/ 736028 w 740665"/>
                    <a:gd name="connsiteY3" fmla="*/ 48245 h 828465"/>
                    <a:gd name="connsiteX4" fmla="*/ 626174 w 740665"/>
                    <a:gd name="connsiteY4" fmla="*/ 610728 h 828465"/>
                    <a:gd name="connsiteX5" fmla="*/ 585749 w 740665"/>
                    <a:gd name="connsiteY5" fmla="*/ 649541 h 828465"/>
                    <a:gd name="connsiteX6" fmla="*/ 47118 w 740665"/>
                    <a:gd name="connsiteY6" fmla="*/ 820098 h 828465"/>
                    <a:gd name="connsiteX7" fmla="*/ 1958 w 740665"/>
                    <a:gd name="connsiteY7" fmla="*/ 779615 h 828465"/>
                    <a:gd name="connsiteX8" fmla="*/ 99248 w 740665"/>
                    <a:gd name="connsiteY8" fmla="*/ 240101 h 828465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38796"/>
                    <a:gd name="connsiteY0" fmla="*/ 239045 h 827409"/>
                    <a:gd name="connsiteX1" fmla="*/ 148521 w 738796"/>
                    <a:gd name="connsiteY1" fmla="*/ 189039 h 827409"/>
                    <a:gd name="connsiteX2" fmla="*/ 694951 w 738796"/>
                    <a:gd name="connsiteY2" fmla="*/ 6030 h 827409"/>
                    <a:gd name="connsiteX3" fmla="*/ 736028 w 738796"/>
                    <a:gd name="connsiteY3" fmla="*/ 47189 h 827409"/>
                    <a:gd name="connsiteX4" fmla="*/ 626174 w 738796"/>
                    <a:gd name="connsiteY4" fmla="*/ 609672 h 827409"/>
                    <a:gd name="connsiteX5" fmla="*/ 585749 w 738796"/>
                    <a:gd name="connsiteY5" fmla="*/ 648485 h 827409"/>
                    <a:gd name="connsiteX6" fmla="*/ 47118 w 738796"/>
                    <a:gd name="connsiteY6" fmla="*/ 819042 h 827409"/>
                    <a:gd name="connsiteX7" fmla="*/ 1958 w 738796"/>
                    <a:gd name="connsiteY7" fmla="*/ 778559 h 827409"/>
                    <a:gd name="connsiteX8" fmla="*/ 99248 w 738796"/>
                    <a:gd name="connsiteY8" fmla="*/ 239045 h 827409"/>
                    <a:gd name="connsiteX0" fmla="*/ 99248 w 744368"/>
                    <a:gd name="connsiteY0" fmla="*/ 241057 h 829421"/>
                    <a:gd name="connsiteX1" fmla="*/ 148521 w 744368"/>
                    <a:gd name="connsiteY1" fmla="*/ 191051 h 829421"/>
                    <a:gd name="connsiteX2" fmla="*/ 694951 w 744368"/>
                    <a:gd name="connsiteY2" fmla="*/ 8042 h 829421"/>
                    <a:gd name="connsiteX3" fmla="*/ 742489 w 744368"/>
                    <a:gd name="connsiteY3" fmla="*/ 42203 h 829421"/>
                    <a:gd name="connsiteX4" fmla="*/ 626174 w 744368"/>
                    <a:gd name="connsiteY4" fmla="*/ 611684 h 829421"/>
                    <a:gd name="connsiteX5" fmla="*/ 585749 w 744368"/>
                    <a:gd name="connsiteY5" fmla="*/ 650497 h 829421"/>
                    <a:gd name="connsiteX6" fmla="*/ 47118 w 744368"/>
                    <a:gd name="connsiteY6" fmla="*/ 821054 h 829421"/>
                    <a:gd name="connsiteX7" fmla="*/ 1958 w 744368"/>
                    <a:gd name="connsiteY7" fmla="*/ 780571 h 829421"/>
                    <a:gd name="connsiteX8" fmla="*/ 99248 w 744368"/>
                    <a:gd name="connsiteY8" fmla="*/ 241057 h 829421"/>
                    <a:gd name="connsiteX0" fmla="*/ 99248 w 742901"/>
                    <a:gd name="connsiteY0" fmla="*/ 238824 h 827188"/>
                    <a:gd name="connsiteX1" fmla="*/ 148521 w 742901"/>
                    <a:gd name="connsiteY1" fmla="*/ 188818 h 827188"/>
                    <a:gd name="connsiteX2" fmla="*/ 694951 w 742901"/>
                    <a:gd name="connsiteY2" fmla="*/ 5809 h 827188"/>
                    <a:gd name="connsiteX3" fmla="*/ 742489 w 742901"/>
                    <a:gd name="connsiteY3" fmla="*/ 39970 h 827188"/>
                    <a:gd name="connsiteX4" fmla="*/ 626174 w 742901"/>
                    <a:gd name="connsiteY4" fmla="*/ 609451 h 827188"/>
                    <a:gd name="connsiteX5" fmla="*/ 585749 w 742901"/>
                    <a:gd name="connsiteY5" fmla="*/ 648264 h 827188"/>
                    <a:gd name="connsiteX6" fmla="*/ 47118 w 742901"/>
                    <a:gd name="connsiteY6" fmla="*/ 818821 h 827188"/>
                    <a:gd name="connsiteX7" fmla="*/ 1958 w 742901"/>
                    <a:gd name="connsiteY7" fmla="*/ 778338 h 827188"/>
                    <a:gd name="connsiteX8" fmla="*/ 99248 w 742901"/>
                    <a:gd name="connsiteY8" fmla="*/ 238824 h 827188"/>
                    <a:gd name="connsiteX0" fmla="*/ 99248 w 744506"/>
                    <a:gd name="connsiteY0" fmla="*/ 238861 h 827225"/>
                    <a:gd name="connsiteX1" fmla="*/ 148521 w 744506"/>
                    <a:gd name="connsiteY1" fmla="*/ 188855 h 827225"/>
                    <a:gd name="connsiteX2" fmla="*/ 694951 w 744506"/>
                    <a:gd name="connsiteY2" fmla="*/ 5846 h 827225"/>
                    <a:gd name="connsiteX3" fmla="*/ 742489 w 744506"/>
                    <a:gd name="connsiteY3" fmla="*/ 40007 h 827225"/>
                    <a:gd name="connsiteX4" fmla="*/ 626174 w 744506"/>
                    <a:gd name="connsiteY4" fmla="*/ 609488 h 827225"/>
                    <a:gd name="connsiteX5" fmla="*/ 585749 w 744506"/>
                    <a:gd name="connsiteY5" fmla="*/ 648301 h 827225"/>
                    <a:gd name="connsiteX6" fmla="*/ 47118 w 744506"/>
                    <a:gd name="connsiteY6" fmla="*/ 818858 h 827225"/>
                    <a:gd name="connsiteX7" fmla="*/ 1958 w 744506"/>
                    <a:gd name="connsiteY7" fmla="*/ 778375 h 827225"/>
                    <a:gd name="connsiteX8" fmla="*/ 99248 w 744506"/>
                    <a:gd name="connsiteY8" fmla="*/ 238861 h 827225"/>
                    <a:gd name="connsiteX0" fmla="*/ 99248 w 744507"/>
                    <a:gd name="connsiteY0" fmla="*/ 238861 h 827225"/>
                    <a:gd name="connsiteX1" fmla="*/ 148521 w 744507"/>
                    <a:gd name="connsiteY1" fmla="*/ 188855 h 827225"/>
                    <a:gd name="connsiteX2" fmla="*/ 694951 w 744507"/>
                    <a:gd name="connsiteY2" fmla="*/ 5846 h 827225"/>
                    <a:gd name="connsiteX3" fmla="*/ 742489 w 744507"/>
                    <a:gd name="connsiteY3" fmla="*/ 40007 h 827225"/>
                    <a:gd name="connsiteX4" fmla="*/ 626174 w 744507"/>
                    <a:gd name="connsiteY4" fmla="*/ 609488 h 827225"/>
                    <a:gd name="connsiteX5" fmla="*/ 585749 w 744507"/>
                    <a:gd name="connsiteY5" fmla="*/ 648301 h 827225"/>
                    <a:gd name="connsiteX6" fmla="*/ 47118 w 744507"/>
                    <a:gd name="connsiteY6" fmla="*/ 818858 h 827225"/>
                    <a:gd name="connsiteX7" fmla="*/ 1958 w 744507"/>
                    <a:gd name="connsiteY7" fmla="*/ 778375 h 827225"/>
                    <a:gd name="connsiteX8" fmla="*/ 99248 w 744507"/>
                    <a:gd name="connsiteY8" fmla="*/ 238861 h 827225"/>
                    <a:gd name="connsiteX0" fmla="*/ 99248 w 745020"/>
                    <a:gd name="connsiteY0" fmla="*/ 238941 h 827305"/>
                    <a:gd name="connsiteX1" fmla="*/ 148521 w 745020"/>
                    <a:gd name="connsiteY1" fmla="*/ 188935 h 827305"/>
                    <a:gd name="connsiteX2" fmla="*/ 694951 w 745020"/>
                    <a:gd name="connsiteY2" fmla="*/ 5926 h 827305"/>
                    <a:gd name="connsiteX3" fmla="*/ 742489 w 745020"/>
                    <a:gd name="connsiteY3" fmla="*/ 40087 h 827305"/>
                    <a:gd name="connsiteX4" fmla="*/ 626174 w 745020"/>
                    <a:gd name="connsiteY4" fmla="*/ 609568 h 827305"/>
                    <a:gd name="connsiteX5" fmla="*/ 585749 w 745020"/>
                    <a:gd name="connsiteY5" fmla="*/ 648381 h 827305"/>
                    <a:gd name="connsiteX6" fmla="*/ 47118 w 745020"/>
                    <a:gd name="connsiteY6" fmla="*/ 818938 h 827305"/>
                    <a:gd name="connsiteX7" fmla="*/ 1958 w 745020"/>
                    <a:gd name="connsiteY7" fmla="*/ 778455 h 827305"/>
                    <a:gd name="connsiteX8" fmla="*/ 99248 w 745020"/>
                    <a:gd name="connsiteY8" fmla="*/ 238941 h 827305"/>
                    <a:gd name="connsiteX0" fmla="*/ 99248 w 744472"/>
                    <a:gd name="connsiteY0" fmla="*/ 242847 h 831211"/>
                    <a:gd name="connsiteX1" fmla="*/ 148521 w 744472"/>
                    <a:gd name="connsiteY1" fmla="*/ 192841 h 831211"/>
                    <a:gd name="connsiteX2" fmla="*/ 694951 w 744472"/>
                    <a:gd name="connsiteY2" fmla="*/ 9832 h 831211"/>
                    <a:gd name="connsiteX3" fmla="*/ 742489 w 744472"/>
                    <a:gd name="connsiteY3" fmla="*/ 43993 h 831211"/>
                    <a:gd name="connsiteX4" fmla="*/ 626174 w 744472"/>
                    <a:gd name="connsiteY4" fmla="*/ 613474 h 831211"/>
                    <a:gd name="connsiteX5" fmla="*/ 585749 w 744472"/>
                    <a:gd name="connsiteY5" fmla="*/ 652287 h 831211"/>
                    <a:gd name="connsiteX6" fmla="*/ 47118 w 744472"/>
                    <a:gd name="connsiteY6" fmla="*/ 822844 h 831211"/>
                    <a:gd name="connsiteX7" fmla="*/ 1958 w 744472"/>
                    <a:gd name="connsiteY7" fmla="*/ 782361 h 831211"/>
                    <a:gd name="connsiteX8" fmla="*/ 99248 w 744472"/>
                    <a:gd name="connsiteY8" fmla="*/ 242847 h 831211"/>
                    <a:gd name="connsiteX0" fmla="*/ 99248 w 745295"/>
                    <a:gd name="connsiteY0" fmla="*/ 241971 h 830335"/>
                    <a:gd name="connsiteX1" fmla="*/ 148521 w 745295"/>
                    <a:gd name="connsiteY1" fmla="*/ 191965 h 830335"/>
                    <a:gd name="connsiteX2" fmla="*/ 694951 w 745295"/>
                    <a:gd name="connsiteY2" fmla="*/ 8956 h 830335"/>
                    <a:gd name="connsiteX3" fmla="*/ 742489 w 745295"/>
                    <a:gd name="connsiteY3" fmla="*/ 43117 h 830335"/>
                    <a:gd name="connsiteX4" fmla="*/ 626174 w 745295"/>
                    <a:gd name="connsiteY4" fmla="*/ 612598 h 830335"/>
                    <a:gd name="connsiteX5" fmla="*/ 585749 w 745295"/>
                    <a:gd name="connsiteY5" fmla="*/ 651411 h 830335"/>
                    <a:gd name="connsiteX6" fmla="*/ 47118 w 745295"/>
                    <a:gd name="connsiteY6" fmla="*/ 821968 h 830335"/>
                    <a:gd name="connsiteX7" fmla="*/ 1958 w 745295"/>
                    <a:gd name="connsiteY7" fmla="*/ 781485 h 830335"/>
                    <a:gd name="connsiteX8" fmla="*/ 99248 w 745295"/>
                    <a:gd name="connsiteY8" fmla="*/ 241971 h 830335"/>
                    <a:gd name="connsiteX0" fmla="*/ 99248 w 746062"/>
                    <a:gd name="connsiteY0" fmla="*/ 244753 h 833117"/>
                    <a:gd name="connsiteX1" fmla="*/ 148521 w 746062"/>
                    <a:gd name="connsiteY1" fmla="*/ 194747 h 833117"/>
                    <a:gd name="connsiteX2" fmla="*/ 694951 w 746062"/>
                    <a:gd name="connsiteY2" fmla="*/ 11738 h 833117"/>
                    <a:gd name="connsiteX3" fmla="*/ 742489 w 746062"/>
                    <a:gd name="connsiteY3" fmla="*/ 45899 h 833117"/>
                    <a:gd name="connsiteX4" fmla="*/ 626174 w 746062"/>
                    <a:gd name="connsiteY4" fmla="*/ 615380 h 833117"/>
                    <a:gd name="connsiteX5" fmla="*/ 585749 w 746062"/>
                    <a:gd name="connsiteY5" fmla="*/ 654193 h 833117"/>
                    <a:gd name="connsiteX6" fmla="*/ 47118 w 746062"/>
                    <a:gd name="connsiteY6" fmla="*/ 824750 h 833117"/>
                    <a:gd name="connsiteX7" fmla="*/ 1958 w 746062"/>
                    <a:gd name="connsiteY7" fmla="*/ 784267 h 833117"/>
                    <a:gd name="connsiteX8" fmla="*/ 99248 w 746062"/>
                    <a:gd name="connsiteY8" fmla="*/ 244753 h 833117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47118 w 748001"/>
                    <a:gd name="connsiteY6" fmla="*/ 824799 h 833166"/>
                    <a:gd name="connsiteX7" fmla="*/ 1958 w 748001"/>
                    <a:gd name="connsiteY7" fmla="*/ 784316 h 833166"/>
                    <a:gd name="connsiteX8" fmla="*/ 99248 w 748001"/>
                    <a:gd name="connsiteY8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102354 w 748001"/>
                    <a:gd name="connsiteY6" fmla="*/ 810647 h 833166"/>
                    <a:gd name="connsiteX7" fmla="*/ 47118 w 748001"/>
                    <a:gd name="connsiteY7" fmla="*/ 824799 h 833166"/>
                    <a:gd name="connsiteX8" fmla="*/ 1958 w 748001"/>
                    <a:gd name="connsiteY8" fmla="*/ 784316 h 833166"/>
                    <a:gd name="connsiteX9" fmla="*/ 99248 w 748001"/>
                    <a:gd name="connsiteY9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102354 w 748001"/>
                    <a:gd name="connsiteY7" fmla="*/ 810647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99248 w 748001"/>
                    <a:gd name="connsiteY0" fmla="*/ 244802 h 833166"/>
                    <a:gd name="connsiteX1" fmla="*/ 148521 w 748001"/>
                    <a:gd name="connsiteY1" fmla="*/ 194796 h 833166"/>
                    <a:gd name="connsiteX2" fmla="*/ 694951 w 748001"/>
                    <a:gd name="connsiteY2" fmla="*/ 11787 h 833166"/>
                    <a:gd name="connsiteX3" fmla="*/ 742489 w 748001"/>
                    <a:gd name="connsiteY3" fmla="*/ 45948 h 833166"/>
                    <a:gd name="connsiteX4" fmla="*/ 626174 w 748001"/>
                    <a:gd name="connsiteY4" fmla="*/ 615429 h 833166"/>
                    <a:gd name="connsiteX5" fmla="*/ 585749 w 748001"/>
                    <a:gd name="connsiteY5" fmla="*/ 654242 h 833166"/>
                    <a:gd name="connsiteX6" fmla="*/ 217574 w 748001"/>
                    <a:gd name="connsiteY6" fmla="*/ 770105 h 833166"/>
                    <a:gd name="connsiteX7" fmla="*/ 77947 w 748001"/>
                    <a:gd name="connsiteY7" fmla="*/ 818360 h 833166"/>
                    <a:gd name="connsiteX8" fmla="*/ 47118 w 748001"/>
                    <a:gd name="connsiteY8" fmla="*/ 824799 h 833166"/>
                    <a:gd name="connsiteX9" fmla="*/ 1958 w 748001"/>
                    <a:gd name="connsiteY9" fmla="*/ 784316 h 833166"/>
                    <a:gd name="connsiteX10" fmla="*/ 99248 w 748001"/>
                    <a:gd name="connsiteY10" fmla="*/ 244802 h 833166"/>
                    <a:gd name="connsiteX0" fmla="*/ 107613 w 756366"/>
                    <a:gd name="connsiteY0" fmla="*/ 244802 h 839178"/>
                    <a:gd name="connsiteX1" fmla="*/ 156886 w 756366"/>
                    <a:gd name="connsiteY1" fmla="*/ 194796 h 839178"/>
                    <a:gd name="connsiteX2" fmla="*/ 703316 w 756366"/>
                    <a:gd name="connsiteY2" fmla="*/ 11787 h 839178"/>
                    <a:gd name="connsiteX3" fmla="*/ 750854 w 756366"/>
                    <a:gd name="connsiteY3" fmla="*/ 45948 h 839178"/>
                    <a:gd name="connsiteX4" fmla="*/ 634539 w 756366"/>
                    <a:gd name="connsiteY4" fmla="*/ 615429 h 839178"/>
                    <a:gd name="connsiteX5" fmla="*/ 594114 w 756366"/>
                    <a:gd name="connsiteY5" fmla="*/ 654242 h 839178"/>
                    <a:gd name="connsiteX6" fmla="*/ 225939 w 756366"/>
                    <a:gd name="connsiteY6" fmla="*/ 770105 h 839178"/>
                    <a:gd name="connsiteX7" fmla="*/ 86312 w 756366"/>
                    <a:gd name="connsiteY7" fmla="*/ 818360 h 839178"/>
                    <a:gd name="connsiteX8" fmla="*/ 31075 w 756366"/>
                    <a:gd name="connsiteY8" fmla="*/ 832512 h 839178"/>
                    <a:gd name="connsiteX9" fmla="*/ 10323 w 756366"/>
                    <a:gd name="connsiteY9" fmla="*/ 784316 h 839178"/>
                    <a:gd name="connsiteX10" fmla="*/ 107613 w 756366"/>
                    <a:gd name="connsiteY10" fmla="*/ 244802 h 839178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79489 w 749543"/>
                    <a:gd name="connsiteY7" fmla="*/ 81836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61544 w 749543"/>
                    <a:gd name="connsiteY7" fmla="*/ 819075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219116 w 749543"/>
                    <a:gd name="connsiteY6" fmla="*/ 770105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57237 w 749543"/>
                    <a:gd name="connsiteY7" fmla="*/ 823740 h 835935"/>
                    <a:gd name="connsiteX8" fmla="*/ 24252 w 749543"/>
                    <a:gd name="connsiteY8" fmla="*/ 832512 h 835935"/>
                    <a:gd name="connsiteX9" fmla="*/ 3500 w 749543"/>
                    <a:gd name="connsiteY9" fmla="*/ 784316 h 835935"/>
                    <a:gd name="connsiteX10" fmla="*/ 100790 w 749543"/>
                    <a:gd name="connsiteY10" fmla="*/ 244802 h 835935"/>
                    <a:gd name="connsiteX0" fmla="*/ 100790 w 749543"/>
                    <a:gd name="connsiteY0" fmla="*/ 244802 h 835935"/>
                    <a:gd name="connsiteX1" fmla="*/ 150063 w 749543"/>
                    <a:gd name="connsiteY1" fmla="*/ 194796 h 835935"/>
                    <a:gd name="connsiteX2" fmla="*/ 696493 w 749543"/>
                    <a:gd name="connsiteY2" fmla="*/ 11787 h 835935"/>
                    <a:gd name="connsiteX3" fmla="*/ 744031 w 749543"/>
                    <a:gd name="connsiteY3" fmla="*/ 45948 h 835935"/>
                    <a:gd name="connsiteX4" fmla="*/ 627716 w 749543"/>
                    <a:gd name="connsiteY4" fmla="*/ 615429 h 835935"/>
                    <a:gd name="connsiteX5" fmla="*/ 587291 w 749543"/>
                    <a:gd name="connsiteY5" fmla="*/ 654242 h 835935"/>
                    <a:gd name="connsiteX6" fmla="*/ 176941 w 749543"/>
                    <a:gd name="connsiteY6" fmla="*/ 783019 h 835935"/>
                    <a:gd name="connsiteX7" fmla="*/ 178731 w 749543"/>
                    <a:gd name="connsiteY7" fmla="*/ 827886 h 835935"/>
                    <a:gd name="connsiteX8" fmla="*/ 57237 w 749543"/>
                    <a:gd name="connsiteY8" fmla="*/ 823740 h 835935"/>
                    <a:gd name="connsiteX9" fmla="*/ 24252 w 749543"/>
                    <a:gd name="connsiteY9" fmla="*/ 832512 h 835935"/>
                    <a:gd name="connsiteX10" fmla="*/ 3500 w 749543"/>
                    <a:gd name="connsiteY10" fmla="*/ 784316 h 835935"/>
                    <a:gd name="connsiteX11" fmla="*/ 100790 w 749543"/>
                    <a:gd name="connsiteY11" fmla="*/ 244802 h 835935"/>
                    <a:gd name="connsiteX0" fmla="*/ 100790 w 749543"/>
                    <a:gd name="connsiteY0" fmla="*/ 244802 h 1050050"/>
                    <a:gd name="connsiteX1" fmla="*/ 150063 w 749543"/>
                    <a:gd name="connsiteY1" fmla="*/ 194796 h 1050050"/>
                    <a:gd name="connsiteX2" fmla="*/ 696493 w 749543"/>
                    <a:gd name="connsiteY2" fmla="*/ 11787 h 1050050"/>
                    <a:gd name="connsiteX3" fmla="*/ 744031 w 749543"/>
                    <a:gd name="connsiteY3" fmla="*/ 45948 h 1050050"/>
                    <a:gd name="connsiteX4" fmla="*/ 627716 w 749543"/>
                    <a:gd name="connsiteY4" fmla="*/ 615429 h 1050050"/>
                    <a:gd name="connsiteX5" fmla="*/ 587291 w 749543"/>
                    <a:gd name="connsiteY5" fmla="*/ 654242 h 1050050"/>
                    <a:gd name="connsiteX6" fmla="*/ 176941 w 749543"/>
                    <a:gd name="connsiteY6" fmla="*/ 783019 h 1050050"/>
                    <a:gd name="connsiteX7" fmla="*/ 358341 w 749543"/>
                    <a:gd name="connsiteY7" fmla="*/ 1049905 h 1050050"/>
                    <a:gd name="connsiteX8" fmla="*/ 57237 w 749543"/>
                    <a:gd name="connsiteY8" fmla="*/ 823740 h 1050050"/>
                    <a:gd name="connsiteX9" fmla="*/ 24252 w 749543"/>
                    <a:gd name="connsiteY9" fmla="*/ 832512 h 1050050"/>
                    <a:gd name="connsiteX10" fmla="*/ 3500 w 749543"/>
                    <a:gd name="connsiteY10" fmla="*/ 784316 h 1050050"/>
                    <a:gd name="connsiteX11" fmla="*/ 100790 w 749543"/>
                    <a:gd name="connsiteY11" fmla="*/ 244802 h 1050050"/>
                    <a:gd name="connsiteX0" fmla="*/ 100790 w 749543"/>
                    <a:gd name="connsiteY0" fmla="*/ 244802 h 1056678"/>
                    <a:gd name="connsiteX1" fmla="*/ 150063 w 749543"/>
                    <a:gd name="connsiteY1" fmla="*/ 194796 h 1056678"/>
                    <a:gd name="connsiteX2" fmla="*/ 696493 w 749543"/>
                    <a:gd name="connsiteY2" fmla="*/ 11787 h 1056678"/>
                    <a:gd name="connsiteX3" fmla="*/ 744031 w 749543"/>
                    <a:gd name="connsiteY3" fmla="*/ 45948 h 1056678"/>
                    <a:gd name="connsiteX4" fmla="*/ 627716 w 749543"/>
                    <a:gd name="connsiteY4" fmla="*/ 615429 h 1056678"/>
                    <a:gd name="connsiteX5" fmla="*/ 587291 w 749543"/>
                    <a:gd name="connsiteY5" fmla="*/ 654242 h 1056678"/>
                    <a:gd name="connsiteX6" fmla="*/ 176941 w 749543"/>
                    <a:gd name="connsiteY6" fmla="*/ 783019 h 1056678"/>
                    <a:gd name="connsiteX7" fmla="*/ 294821 w 749543"/>
                    <a:gd name="connsiteY7" fmla="*/ 978291 h 1056678"/>
                    <a:gd name="connsiteX8" fmla="*/ 358341 w 749543"/>
                    <a:gd name="connsiteY8" fmla="*/ 1049905 h 1056678"/>
                    <a:gd name="connsiteX9" fmla="*/ 57237 w 749543"/>
                    <a:gd name="connsiteY9" fmla="*/ 823740 h 1056678"/>
                    <a:gd name="connsiteX10" fmla="*/ 24252 w 749543"/>
                    <a:gd name="connsiteY10" fmla="*/ 832512 h 1056678"/>
                    <a:gd name="connsiteX11" fmla="*/ 3500 w 749543"/>
                    <a:gd name="connsiteY11" fmla="*/ 784316 h 1056678"/>
                    <a:gd name="connsiteX12" fmla="*/ 100790 w 749543"/>
                    <a:gd name="connsiteY12" fmla="*/ 244802 h 1056678"/>
                    <a:gd name="connsiteX0" fmla="*/ 100790 w 749543"/>
                    <a:gd name="connsiteY0" fmla="*/ 244802 h 1049991"/>
                    <a:gd name="connsiteX1" fmla="*/ 150063 w 749543"/>
                    <a:gd name="connsiteY1" fmla="*/ 194796 h 1049991"/>
                    <a:gd name="connsiteX2" fmla="*/ 696493 w 749543"/>
                    <a:gd name="connsiteY2" fmla="*/ 11787 h 1049991"/>
                    <a:gd name="connsiteX3" fmla="*/ 744031 w 749543"/>
                    <a:gd name="connsiteY3" fmla="*/ 45948 h 1049991"/>
                    <a:gd name="connsiteX4" fmla="*/ 627716 w 749543"/>
                    <a:gd name="connsiteY4" fmla="*/ 615429 h 1049991"/>
                    <a:gd name="connsiteX5" fmla="*/ 587291 w 749543"/>
                    <a:gd name="connsiteY5" fmla="*/ 654242 h 1049991"/>
                    <a:gd name="connsiteX6" fmla="*/ 176941 w 749543"/>
                    <a:gd name="connsiteY6" fmla="*/ 783019 h 1049991"/>
                    <a:gd name="connsiteX7" fmla="*/ 294821 w 749543"/>
                    <a:gd name="connsiteY7" fmla="*/ 978291 h 1049991"/>
                    <a:gd name="connsiteX8" fmla="*/ 358341 w 749543"/>
                    <a:gd name="connsiteY8" fmla="*/ 1049905 h 1049991"/>
                    <a:gd name="connsiteX9" fmla="*/ 240446 w 749543"/>
                    <a:gd name="connsiteY9" fmla="*/ 966978 h 1049991"/>
                    <a:gd name="connsiteX10" fmla="*/ 57237 w 749543"/>
                    <a:gd name="connsiteY10" fmla="*/ 823740 h 1049991"/>
                    <a:gd name="connsiteX11" fmla="*/ 24252 w 749543"/>
                    <a:gd name="connsiteY11" fmla="*/ 832512 h 1049991"/>
                    <a:gd name="connsiteX12" fmla="*/ 3500 w 749543"/>
                    <a:gd name="connsiteY12" fmla="*/ 784316 h 1049991"/>
                    <a:gd name="connsiteX13" fmla="*/ 100790 w 749543"/>
                    <a:gd name="connsiteY13" fmla="*/ 244802 h 1049991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94821 w 749543"/>
                    <a:gd name="connsiteY7" fmla="*/ 978291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284775 w 749543"/>
                    <a:gd name="connsiteY7" fmla="*/ 951729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00031 w 749543"/>
                    <a:gd name="connsiteY7" fmla="*/ 939887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15108 w 749543"/>
                    <a:gd name="connsiteY7" fmla="*/ 923558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52346"/>
                    <a:gd name="connsiteX1" fmla="*/ 150063 w 749543"/>
                    <a:gd name="connsiteY1" fmla="*/ 194796 h 1052346"/>
                    <a:gd name="connsiteX2" fmla="*/ 696493 w 749543"/>
                    <a:gd name="connsiteY2" fmla="*/ 11787 h 1052346"/>
                    <a:gd name="connsiteX3" fmla="*/ 744031 w 749543"/>
                    <a:gd name="connsiteY3" fmla="*/ 45948 h 1052346"/>
                    <a:gd name="connsiteX4" fmla="*/ 627716 w 749543"/>
                    <a:gd name="connsiteY4" fmla="*/ 615429 h 1052346"/>
                    <a:gd name="connsiteX5" fmla="*/ 587291 w 749543"/>
                    <a:gd name="connsiteY5" fmla="*/ 654242 h 1052346"/>
                    <a:gd name="connsiteX6" fmla="*/ 176941 w 749543"/>
                    <a:gd name="connsiteY6" fmla="*/ 783019 h 1052346"/>
                    <a:gd name="connsiteX7" fmla="*/ 321569 w 749543"/>
                    <a:gd name="connsiteY7" fmla="*/ 916560 h 1052346"/>
                    <a:gd name="connsiteX8" fmla="*/ 358341 w 749543"/>
                    <a:gd name="connsiteY8" fmla="*/ 1049905 h 1052346"/>
                    <a:gd name="connsiteX9" fmla="*/ 236130 w 749543"/>
                    <a:gd name="connsiteY9" fmla="*/ 1027815 h 1052346"/>
                    <a:gd name="connsiteX10" fmla="*/ 57237 w 749543"/>
                    <a:gd name="connsiteY10" fmla="*/ 823740 h 1052346"/>
                    <a:gd name="connsiteX11" fmla="*/ 24252 w 749543"/>
                    <a:gd name="connsiteY11" fmla="*/ 832512 h 1052346"/>
                    <a:gd name="connsiteX12" fmla="*/ 3500 w 749543"/>
                    <a:gd name="connsiteY12" fmla="*/ 784316 h 1052346"/>
                    <a:gd name="connsiteX13" fmla="*/ 100790 w 749543"/>
                    <a:gd name="connsiteY13" fmla="*/ 244802 h 1052346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4 w 749543"/>
                    <a:gd name="connsiteY9" fmla="*/ 1006821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1206 w 749543"/>
                    <a:gd name="connsiteY9" fmla="*/ 1011486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49933"/>
                    <a:gd name="connsiteX1" fmla="*/ 150063 w 749543"/>
                    <a:gd name="connsiteY1" fmla="*/ 194796 h 1049933"/>
                    <a:gd name="connsiteX2" fmla="*/ 696493 w 749543"/>
                    <a:gd name="connsiteY2" fmla="*/ 11787 h 1049933"/>
                    <a:gd name="connsiteX3" fmla="*/ 744031 w 749543"/>
                    <a:gd name="connsiteY3" fmla="*/ 45948 h 1049933"/>
                    <a:gd name="connsiteX4" fmla="*/ 627716 w 749543"/>
                    <a:gd name="connsiteY4" fmla="*/ 615429 h 1049933"/>
                    <a:gd name="connsiteX5" fmla="*/ 587291 w 749543"/>
                    <a:gd name="connsiteY5" fmla="*/ 654242 h 1049933"/>
                    <a:gd name="connsiteX6" fmla="*/ 176941 w 749543"/>
                    <a:gd name="connsiteY6" fmla="*/ 783019 h 1049933"/>
                    <a:gd name="connsiteX7" fmla="*/ 321569 w 749543"/>
                    <a:gd name="connsiteY7" fmla="*/ 916560 h 1049933"/>
                    <a:gd name="connsiteX8" fmla="*/ 358341 w 749543"/>
                    <a:gd name="connsiteY8" fmla="*/ 1049905 h 1049933"/>
                    <a:gd name="connsiteX9" fmla="*/ 255513 w 749543"/>
                    <a:gd name="connsiteY9" fmla="*/ 1006820 h 1049933"/>
                    <a:gd name="connsiteX10" fmla="*/ 57237 w 749543"/>
                    <a:gd name="connsiteY10" fmla="*/ 823740 h 1049933"/>
                    <a:gd name="connsiteX11" fmla="*/ 24252 w 749543"/>
                    <a:gd name="connsiteY11" fmla="*/ 832512 h 1049933"/>
                    <a:gd name="connsiteX12" fmla="*/ 3500 w 749543"/>
                    <a:gd name="connsiteY12" fmla="*/ 784316 h 1049933"/>
                    <a:gd name="connsiteX13" fmla="*/ 100790 w 749543"/>
                    <a:gd name="connsiteY13" fmla="*/ 244802 h 1049933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21569 w 749543"/>
                    <a:gd name="connsiteY7" fmla="*/ 916560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8662"/>
                    <a:gd name="connsiteX1" fmla="*/ 150063 w 749543"/>
                    <a:gd name="connsiteY1" fmla="*/ 194796 h 1058662"/>
                    <a:gd name="connsiteX2" fmla="*/ 696493 w 749543"/>
                    <a:gd name="connsiteY2" fmla="*/ 11787 h 1058662"/>
                    <a:gd name="connsiteX3" fmla="*/ 744031 w 749543"/>
                    <a:gd name="connsiteY3" fmla="*/ 45948 h 1058662"/>
                    <a:gd name="connsiteX4" fmla="*/ 627716 w 749543"/>
                    <a:gd name="connsiteY4" fmla="*/ 615429 h 1058662"/>
                    <a:gd name="connsiteX5" fmla="*/ 587291 w 749543"/>
                    <a:gd name="connsiteY5" fmla="*/ 654242 h 1058662"/>
                    <a:gd name="connsiteX6" fmla="*/ 176941 w 749543"/>
                    <a:gd name="connsiteY6" fmla="*/ 783019 h 1058662"/>
                    <a:gd name="connsiteX7" fmla="*/ 372889 w 749543"/>
                    <a:gd name="connsiteY7" fmla="*/ 963946 h 1058662"/>
                    <a:gd name="connsiteX8" fmla="*/ 358341 w 749543"/>
                    <a:gd name="connsiteY8" fmla="*/ 1049905 h 1058662"/>
                    <a:gd name="connsiteX9" fmla="*/ 290504 w 749543"/>
                    <a:gd name="connsiteY9" fmla="*/ 1039128 h 1058662"/>
                    <a:gd name="connsiteX10" fmla="*/ 57237 w 749543"/>
                    <a:gd name="connsiteY10" fmla="*/ 823740 h 1058662"/>
                    <a:gd name="connsiteX11" fmla="*/ 24252 w 749543"/>
                    <a:gd name="connsiteY11" fmla="*/ 832512 h 1058662"/>
                    <a:gd name="connsiteX12" fmla="*/ 3500 w 749543"/>
                    <a:gd name="connsiteY12" fmla="*/ 784316 h 1058662"/>
                    <a:gd name="connsiteX13" fmla="*/ 100790 w 749543"/>
                    <a:gd name="connsiteY13" fmla="*/ 244802 h 105866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55252"/>
                    <a:gd name="connsiteX1" fmla="*/ 150063 w 749543"/>
                    <a:gd name="connsiteY1" fmla="*/ 194796 h 1055252"/>
                    <a:gd name="connsiteX2" fmla="*/ 696493 w 749543"/>
                    <a:gd name="connsiteY2" fmla="*/ 11787 h 1055252"/>
                    <a:gd name="connsiteX3" fmla="*/ 744031 w 749543"/>
                    <a:gd name="connsiteY3" fmla="*/ 45948 h 1055252"/>
                    <a:gd name="connsiteX4" fmla="*/ 627716 w 749543"/>
                    <a:gd name="connsiteY4" fmla="*/ 615429 h 1055252"/>
                    <a:gd name="connsiteX5" fmla="*/ 587291 w 749543"/>
                    <a:gd name="connsiteY5" fmla="*/ 654242 h 1055252"/>
                    <a:gd name="connsiteX6" fmla="*/ 176941 w 749543"/>
                    <a:gd name="connsiteY6" fmla="*/ 783019 h 1055252"/>
                    <a:gd name="connsiteX7" fmla="*/ 372889 w 749543"/>
                    <a:gd name="connsiteY7" fmla="*/ 963946 h 1055252"/>
                    <a:gd name="connsiteX8" fmla="*/ 369109 w 749543"/>
                    <a:gd name="connsiteY8" fmla="*/ 1038241 h 1055252"/>
                    <a:gd name="connsiteX9" fmla="*/ 290504 w 749543"/>
                    <a:gd name="connsiteY9" fmla="*/ 1039128 h 1055252"/>
                    <a:gd name="connsiteX10" fmla="*/ 57237 w 749543"/>
                    <a:gd name="connsiteY10" fmla="*/ 823740 h 1055252"/>
                    <a:gd name="connsiteX11" fmla="*/ 24252 w 749543"/>
                    <a:gd name="connsiteY11" fmla="*/ 832512 h 1055252"/>
                    <a:gd name="connsiteX12" fmla="*/ 3500 w 749543"/>
                    <a:gd name="connsiteY12" fmla="*/ 784316 h 1055252"/>
                    <a:gd name="connsiteX13" fmla="*/ 100790 w 749543"/>
                    <a:gd name="connsiteY13" fmla="*/ 244802 h 1055252"/>
                    <a:gd name="connsiteX0" fmla="*/ 100790 w 749543"/>
                    <a:gd name="connsiteY0" fmla="*/ 244802 h 1065553"/>
                    <a:gd name="connsiteX1" fmla="*/ 150063 w 749543"/>
                    <a:gd name="connsiteY1" fmla="*/ 194796 h 1065553"/>
                    <a:gd name="connsiteX2" fmla="*/ 696493 w 749543"/>
                    <a:gd name="connsiteY2" fmla="*/ 11787 h 1065553"/>
                    <a:gd name="connsiteX3" fmla="*/ 744031 w 749543"/>
                    <a:gd name="connsiteY3" fmla="*/ 45948 h 1065553"/>
                    <a:gd name="connsiteX4" fmla="*/ 627716 w 749543"/>
                    <a:gd name="connsiteY4" fmla="*/ 615429 h 1065553"/>
                    <a:gd name="connsiteX5" fmla="*/ 587291 w 749543"/>
                    <a:gd name="connsiteY5" fmla="*/ 654242 h 1065553"/>
                    <a:gd name="connsiteX6" fmla="*/ 176941 w 749543"/>
                    <a:gd name="connsiteY6" fmla="*/ 783019 h 1065553"/>
                    <a:gd name="connsiteX7" fmla="*/ 372889 w 749543"/>
                    <a:gd name="connsiteY7" fmla="*/ 963946 h 1065553"/>
                    <a:gd name="connsiteX8" fmla="*/ 369109 w 749543"/>
                    <a:gd name="connsiteY8" fmla="*/ 1038241 h 1065553"/>
                    <a:gd name="connsiteX9" fmla="*/ 304501 w 749543"/>
                    <a:gd name="connsiteY9" fmla="*/ 1052051 h 1065553"/>
                    <a:gd name="connsiteX10" fmla="*/ 57237 w 749543"/>
                    <a:gd name="connsiteY10" fmla="*/ 823740 h 1065553"/>
                    <a:gd name="connsiteX11" fmla="*/ 24252 w 749543"/>
                    <a:gd name="connsiteY11" fmla="*/ 832512 h 1065553"/>
                    <a:gd name="connsiteX12" fmla="*/ 3500 w 749543"/>
                    <a:gd name="connsiteY12" fmla="*/ 784316 h 1065553"/>
                    <a:gd name="connsiteX13" fmla="*/ 100790 w 749543"/>
                    <a:gd name="connsiteY13" fmla="*/ 244802 h 1065553"/>
                    <a:gd name="connsiteX0" fmla="*/ 100790 w 749543"/>
                    <a:gd name="connsiteY0" fmla="*/ 244802 h 1058580"/>
                    <a:gd name="connsiteX1" fmla="*/ 150063 w 749543"/>
                    <a:gd name="connsiteY1" fmla="*/ 194796 h 1058580"/>
                    <a:gd name="connsiteX2" fmla="*/ 696493 w 749543"/>
                    <a:gd name="connsiteY2" fmla="*/ 11787 h 1058580"/>
                    <a:gd name="connsiteX3" fmla="*/ 744031 w 749543"/>
                    <a:gd name="connsiteY3" fmla="*/ 45948 h 1058580"/>
                    <a:gd name="connsiteX4" fmla="*/ 627716 w 749543"/>
                    <a:gd name="connsiteY4" fmla="*/ 615429 h 1058580"/>
                    <a:gd name="connsiteX5" fmla="*/ 587291 w 749543"/>
                    <a:gd name="connsiteY5" fmla="*/ 654242 h 1058580"/>
                    <a:gd name="connsiteX6" fmla="*/ 176941 w 749543"/>
                    <a:gd name="connsiteY6" fmla="*/ 783019 h 1058580"/>
                    <a:gd name="connsiteX7" fmla="*/ 372889 w 749543"/>
                    <a:gd name="connsiteY7" fmla="*/ 963946 h 1058580"/>
                    <a:gd name="connsiteX8" fmla="*/ 369109 w 749543"/>
                    <a:gd name="connsiteY8" fmla="*/ 1038241 h 1058580"/>
                    <a:gd name="connsiteX9" fmla="*/ 295170 w 749543"/>
                    <a:gd name="connsiteY9" fmla="*/ 1043435 h 1058580"/>
                    <a:gd name="connsiteX10" fmla="*/ 57237 w 749543"/>
                    <a:gd name="connsiteY10" fmla="*/ 823740 h 1058580"/>
                    <a:gd name="connsiteX11" fmla="*/ 24252 w 749543"/>
                    <a:gd name="connsiteY11" fmla="*/ 832512 h 1058580"/>
                    <a:gd name="connsiteX12" fmla="*/ 3500 w 749543"/>
                    <a:gd name="connsiteY12" fmla="*/ 784316 h 1058580"/>
                    <a:gd name="connsiteX13" fmla="*/ 100790 w 749543"/>
                    <a:gd name="connsiteY13" fmla="*/ 244802 h 1058580"/>
                    <a:gd name="connsiteX0" fmla="*/ 100790 w 749543"/>
                    <a:gd name="connsiteY0" fmla="*/ 244802 h 1062020"/>
                    <a:gd name="connsiteX1" fmla="*/ 150063 w 749543"/>
                    <a:gd name="connsiteY1" fmla="*/ 194796 h 1062020"/>
                    <a:gd name="connsiteX2" fmla="*/ 696493 w 749543"/>
                    <a:gd name="connsiteY2" fmla="*/ 11787 h 1062020"/>
                    <a:gd name="connsiteX3" fmla="*/ 744031 w 749543"/>
                    <a:gd name="connsiteY3" fmla="*/ 45948 h 1062020"/>
                    <a:gd name="connsiteX4" fmla="*/ 627716 w 749543"/>
                    <a:gd name="connsiteY4" fmla="*/ 615429 h 1062020"/>
                    <a:gd name="connsiteX5" fmla="*/ 587291 w 749543"/>
                    <a:gd name="connsiteY5" fmla="*/ 654242 h 1062020"/>
                    <a:gd name="connsiteX6" fmla="*/ 176941 w 749543"/>
                    <a:gd name="connsiteY6" fmla="*/ 783019 h 1062020"/>
                    <a:gd name="connsiteX7" fmla="*/ 372889 w 749543"/>
                    <a:gd name="connsiteY7" fmla="*/ 963946 h 1062020"/>
                    <a:gd name="connsiteX8" fmla="*/ 369109 w 749543"/>
                    <a:gd name="connsiteY8" fmla="*/ 1038241 h 1062020"/>
                    <a:gd name="connsiteX9" fmla="*/ 299835 w 749543"/>
                    <a:gd name="connsiteY9" fmla="*/ 1047743 h 1062020"/>
                    <a:gd name="connsiteX10" fmla="*/ 57237 w 749543"/>
                    <a:gd name="connsiteY10" fmla="*/ 823740 h 1062020"/>
                    <a:gd name="connsiteX11" fmla="*/ 24252 w 749543"/>
                    <a:gd name="connsiteY11" fmla="*/ 832512 h 1062020"/>
                    <a:gd name="connsiteX12" fmla="*/ 3500 w 749543"/>
                    <a:gd name="connsiteY12" fmla="*/ 784316 h 1062020"/>
                    <a:gd name="connsiteX13" fmla="*/ 100790 w 749543"/>
                    <a:gd name="connsiteY13" fmla="*/ 244802 h 1062020"/>
                    <a:gd name="connsiteX0" fmla="*/ 100790 w 749543"/>
                    <a:gd name="connsiteY0" fmla="*/ 244802 h 1065074"/>
                    <a:gd name="connsiteX1" fmla="*/ 150063 w 749543"/>
                    <a:gd name="connsiteY1" fmla="*/ 194796 h 1065074"/>
                    <a:gd name="connsiteX2" fmla="*/ 696493 w 749543"/>
                    <a:gd name="connsiteY2" fmla="*/ 11787 h 1065074"/>
                    <a:gd name="connsiteX3" fmla="*/ 744031 w 749543"/>
                    <a:gd name="connsiteY3" fmla="*/ 45948 h 1065074"/>
                    <a:gd name="connsiteX4" fmla="*/ 627716 w 749543"/>
                    <a:gd name="connsiteY4" fmla="*/ 615429 h 1065074"/>
                    <a:gd name="connsiteX5" fmla="*/ 587291 w 749543"/>
                    <a:gd name="connsiteY5" fmla="*/ 654242 h 1065074"/>
                    <a:gd name="connsiteX6" fmla="*/ 176941 w 749543"/>
                    <a:gd name="connsiteY6" fmla="*/ 783019 h 1065074"/>
                    <a:gd name="connsiteX7" fmla="*/ 372889 w 749543"/>
                    <a:gd name="connsiteY7" fmla="*/ 963946 h 1065074"/>
                    <a:gd name="connsiteX8" fmla="*/ 369109 w 749543"/>
                    <a:gd name="connsiteY8" fmla="*/ 1038241 h 1065074"/>
                    <a:gd name="connsiteX9" fmla="*/ 299835 w 749543"/>
                    <a:gd name="connsiteY9" fmla="*/ 1047743 h 1065074"/>
                    <a:gd name="connsiteX10" fmla="*/ 57237 w 749543"/>
                    <a:gd name="connsiteY10" fmla="*/ 823740 h 1065074"/>
                    <a:gd name="connsiteX11" fmla="*/ 24252 w 749543"/>
                    <a:gd name="connsiteY11" fmla="*/ 832512 h 1065074"/>
                    <a:gd name="connsiteX12" fmla="*/ 3500 w 749543"/>
                    <a:gd name="connsiteY12" fmla="*/ 784316 h 1065074"/>
                    <a:gd name="connsiteX13" fmla="*/ 100790 w 749543"/>
                    <a:gd name="connsiteY13" fmla="*/ 244802 h 1065074"/>
                    <a:gd name="connsiteX0" fmla="*/ 100790 w 749543"/>
                    <a:gd name="connsiteY0" fmla="*/ 244802 h 1063036"/>
                    <a:gd name="connsiteX1" fmla="*/ 150063 w 749543"/>
                    <a:gd name="connsiteY1" fmla="*/ 194796 h 1063036"/>
                    <a:gd name="connsiteX2" fmla="*/ 696493 w 749543"/>
                    <a:gd name="connsiteY2" fmla="*/ 11787 h 1063036"/>
                    <a:gd name="connsiteX3" fmla="*/ 744031 w 749543"/>
                    <a:gd name="connsiteY3" fmla="*/ 45948 h 1063036"/>
                    <a:gd name="connsiteX4" fmla="*/ 627716 w 749543"/>
                    <a:gd name="connsiteY4" fmla="*/ 615429 h 1063036"/>
                    <a:gd name="connsiteX5" fmla="*/ 587291 w 749543"/>
                    <a:gd name="connsiteY5" fmla="*/ 654242 h 1063036"/>
                    <a:gd name="connsiteX6" fmla="*/ 176941 w 749543"/>
                    <a:gd name="connsiteY6" fmla="*/ 783019 h 1063036"/>
                    <a:gd name="connsiteX7" fmla="*/ 372889 w 749543"/>
                    <a:gd name="connsiteY7" fmla="*/ 963946 h 1063036"/>
                    <a:gd name="connsiteX8" fmla="*/ 369109 w 749543"/>
                    <a:gd name="connsiteY8" fmla="*/ 1038241 h 1063036"/>
                    <a:gd name="connsiteX9" fmla="*/ 299835 w 749543"/>
                    <a:gd name="connsiteY9" fmla="*/ 1047743 h 1063036"/>
                    <a:gd name="connsiteX10" fmla="*/ 57237 w 749543"/>
                    <a:gd name="connsiteY10" fmla="*/ 823740 h 1063036"/>
                    <a:gd name="connsiteX11" fmla="*/ 24252 w 749543"/>
                    <a:gd name="connsiteY11" fmla="*/ 832512 h 1063036"/>
                    <a:gd name="connsiteX12" fmla="*/ 3500 w 749543"/>
                    <a:gd name="connsiteY12" fmla="*/ 784316 h 1063036"/>
                    <a:gd name="connsiteX13" fmla="*/ 100790 w 749543"/>
                    <a:gd name="connsiteY13" fmla="*/ 244802 h 1063036"/>
                    <a:gd name="connsiteX0" fmla="*/ 100790 w 749543"/>
                    <a:gd name="connsiteY0" fmla="*/ 244802 h 1064054"/>
                    <a:gd name="connsiteX1" fmla="*/ 150063 w 749543"/>
                    <a:gd name="connsiteY1" fmla="*/ 194796 h 1064054"/>
                    <a:gd name="connsiteX2" fmla="*/ 696493 w 749543"/>
                    <a:gd name="connsiteY2" fmla="*/ 11787 h 1064054"/>
                    <a:gd name="connsiteX3" fmla="*/ 744031 w 749543"/>
                    <a:gd name="connsiteY3" fmla="*/ 45948 h 1064054"/>
                    <a:gd name="connsiteX4" fmla="*/ 627716 w 749543"/>
                    <a:gd name="connsiteY4" fmla="*/ 615429 h 1064054"/>
                    <a:gd name="connsiteX5" fmla="*/ 587291 w 749543"/>
                    <a:gd name="connsiteY5" fmla="*/ 654242 h 1064054"/>
                    <a:gd name="connsiteX6" fmla="*/ 176941 w 749543"/>
                    <a:gd name="connsiteY6" fmla="*/ 783019 h 1064054"/>
                    <a:gd name="connsiteX7" fmla="*/ 372889 w 749543"/>
                    <a:gd name="connsiteY7" fmla="*/ 963946 h 1064054"/>
                    <a:gd name="connsiteX8" fmla="*/ 369109 w 749543"/>
                    <a:gd name="connsiteY8" fmla="*/ 1038241 h 1064054"/>
                    <a:gd name="connsiteX9" fmla="*/ 299835 w 749543"/>
                    <a:gd name="connsiteY9" fmla="*/ 1047743 h 1064054"/>
                    <a:gd name="connsiteX10" fmla="*/ 57237 w 749543"/>
                    <a:gd name="connsiteY10" fmla="*/ 823740 h 1064054"/>
                    <a:gd name="connsiteX11" fmla="*/ 24252 w 749543"/>
                    <a:gd name="connsiteY11" fmla="*/ 832512 h 1064054"/>
                    <a:gd name="connsiteX12" fmla="*/ 3500 w 749543"/>
                    <a:gd name="connsiteY12" fmla="*/ 784316 h 1064054"/>
                    <a:gd name="connsiteX13" fmla="*/ 100790 w 749543"/>
                    <a:gd name="connsiteY13" fmla="*/ 244802 h 1064054"/>
                    <a:gd name="connsiteX0" fmla="*/ 100790 w 749543"/>
                    <a:gd name="connsiteY0" fmla="*/ 244802 h 1059373"/>
                    <a:gd name="connsiteX1" fmla="*/ 150063 w 749543"/>
                    <a:gd name="connsiteY1" fmla="*/ 194796 h 1059373"/>
                    <a:gd name="connsiteX2" fmla="*/ 696493 w 749543"/>
                    <a:gd name="connsiteY2" fmla="*/ 11787 h 1059373"/>
                    <a:gd name="connsiteX3" fmla="*/ 744031 w 749543"/>
                    <a:gd name="connsiteY3" fmla="*/ 45948 h 1059373"/>
                    <a:gd name="connsiteX4" fmla="*/ 627716 w 749543"/>
                    <a:gd name="connsiteY4" fmla="*/ 615429 h 1059373"/>
                    <a:gd name="connsiteX5" fmla="*/ 587291 w 749543"/>
                    <a:gd name="connsiteY5" fmla="*/ 654242 h 1059373"/>
                    <a:gd name="connsiteX6" fmla="*/ 176941 w 749543"/>
                    <a:gd name="connsiteY6" fmla="*/ 783019 h 1059373"/>
                    <a:gd name="connsiteX7" fmla="*/ 372889 w 749543"/>
                    <a:gd name="connsiteY7" fmla="*/ 963946 h 1059373"/>
                    <a:gd name="connsiteX8" fmla="*/ 369109 w 749543"/>
                    <a:gd name="connsiteY8" fmla="*/ 1038241 h 1059373"/>
                    <a:gd name="connsiteX9" fmla="*/ 299835 w 749543"/>
                    <a:gd name="connsiteY9" fmla="*/ 1047743 h 1059373"/>
                    <a:gd name="connsiteX10" fmla="*/ 57237 w 749543"/>
                    <a:gd name="connsiteY10" fmla="*/ 823740 h 1059373"/>
                    <a:gd name="connsiteX11" fmla="*/ 24252 w 749543"/>
                    <a:gd name="connsiteY11" fmla="*/ 832512 h 1059373"/>
                    <a:gd name="connsiteX12" fmla="*/ 3500 w 749543"/>
                    <a:gd name="connsiteY12" fmla="*/ 784316 h 1059373"/>
                    <a:gd name="connsiteX13" fmla="*/ 100790 w 749543"/>
                    <a:gd name="connsiteY13" fmla="*/ 244802 h 1059373"/>
                    <a:gd name="connsiteX0" fmla="*/ 100790 w 749543"/>
                    <a:gd name="connsiteY0" fmla="*/ 244802 h 1057332"/>
                    <a:gd name="connsiteX1" fmla="*/ 150063 w 749543"/>
                    <a:gd name="connsiteY1" fmla="*/ 194796 h 1057332"/>
                    <a:gd name="connsiteX2" fmla="*/ 696493 w 749543"/>
                    <a:gd name="connsiteY2" fmla="*/ 11787 h 1057332"/>
                    <a:gd name="connsiteX3" fmla="*/ 744031 w 749543"/>
                    <a:gd name="connsiteY3" fmla="*/ 45948 h 1057332"/>
                    <a:gd name="connsiteX4" fmla="*/ 627716 w 749543"/>
                    <a:gd name="connsiteY4" fmla="*/ 615429 h 1057332"/>
                    <a:gd name="connsiteX5" fmla="*/ 587291 w 749543"/>
                    <a:gd name="connsiteY5" fmla="*/ 654242 h 1057332"/>
                    <a:gd name="connsiteX6" fmla="*/ 176941 w 749543"/>
                    <a:gd name="connsiteY6" fmla="*/ 783019 h 1057332"/>
                    <a:gd name="connsiteX7" fmla="*/ 372889 w 749543"/>
                    <a:gd name="connsiteY7" fmla="*/ 963946 h 1057332"/>
                    <a:gd name="connsiteX8" fmla="*/ 369109 w 749543"/>
                    <a:gd name="connsiteY8" fmla="*/ 1038241 h 1057332"/>
                    <a:gd name="connsiteX9" fmla="*/ 306475 w 749543"/>
                    <a:gd name="connsiteY9" fmla="*/ 1045232 h 1057332"/>
                    <a:gd name="connsiteX10" fmla="*/ 57237 w 749543"/>
                    <a:gd name="connsiteY10" fmla="*/ 823740 h 1057332"/>
                    <a:gd name="connsiteX11" fmla="*/ 24252 w 749543"/>
                    <a:gd name="connsiteY11" fmla="*/ 832512 h 1057332"/>
                    <a:gd name="connsiteX12" fmla="*/ 3500 w 749543"/>
                    <a:gd name="connsiteY12" fmla="*/ 784316 h 1057332"/>
                    <a:gd name="connsiteX13" fmla="*/ 100790 w 749543"/>
                    <a:gd name="connsiteY13" fmla="*/ 244802 h 105733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57237 w 749543"/>
                    <a:gd name="connsiteY10" fmla="*/ 82374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66389 w 749543"/>
                    <a:gd name="connsiteY10" fmla="*/ 827869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3030 w 749543"/>
                    <a:gd name="connsiteY10" fmla="*/ 825357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55612"/>
                    <a:gd name="connsiteX1" fmla="*/ 150063 w 749543"/>
                    <a:gd name="connsiteY1" fmla="*/ 194796 h 1055612"/>
                    <a:gd name="connsiteX2" fmla="*/ 696493 w 749543"/>
                    <a:gd name="connsiteY2" fmla="*/ 11787 h 1055612"/>
                    <a:gd name="connsiteX3" fmla="*/ 744031 w 749543"/>
                    <a:gd name="connsiteY3" fmla="*/ 45948 h 1055612"/>
                    <a:gd name="connsiteX4" fmla="*/ 627716 w 749543"/>
                    <a:gd name="connsiteY4" fmla="*/ 615429 h 1055612"/>
                    <a:gd name="connsiteX5" fmla="*/ 587291 w 749543"/>
                    <a:gd name="connsiteY5" fmla="*/ 654242 h 1055612"/>
                    <a:gd name="connsiteX6" fmla="*/ 176941 w 749543"/>
                    <a:gd name="connsiteY6" fmla="*/ 783019 h 1055612"/>
                    <a:gd name="connsiteX7" fmla="*/ 372889 w 749543"/>
                    <a:gd name="connsiteY7" fmla="*/ 963946 h 1055612"/>
                    <a:gd name="connsiteX8" fmla="*/ 369109 w 749543"/>
                    <a:gd name="connsiteY8" fmla="*/ 1038241 h 1055612"/>
                    <a:gd name="connsiteX9" fmla="*/ 304142 w 749543"/>
                    <a:gd name="connsiteY9" fmla="*/ 1043078 h 1055612"/>
                    <a:gd name="connsiteX10" fmla="*/ 70876 w 749543"/>
                    <a:gd name="connsiteY10" fmla="*/ 827690 h 1055612"/>
                    <a:gd name="connsiteX11" fmla="*/ 24252 w 749543"/>
                    <a:gd name="connsiteY11" fmla="*/ 832512 h 1055612"/>
                    <a:gd name="connsiteX12" fmla="*/ 3500 w 749543"/>
                    <a:gd name="connsiteY12" fmla="*/ 784316 h 1055612"/>
                    <a:gd name="connsiteX13" fmla="*/ 100790 w 749543"/>
                    <a:gd name="connsiteY13" fmla="*/ 244802 h 1055612"/>
                    <a:gd name="connsiteX0" fmla="*/ 100790 w 749543"/>
                    <a:gd name="connsiteY0" fmla="*/ 244802 h 1066172"/>
                    <a:gd name="connsiteX1" fmla="*/ 150063 w 749543"/>
                    <a:gd name="connsiteY1" fmla="*/ 194796 h 1066172"/>
                    <a:gd name="connsiteX2" fmla="*/ 696493 w 749543"/>
                    <a:gd name="connsiteY2" fmla="*/ 11787 h 1066172"/>
                    <a:gd name="connsiteX3" fmla="*/ 744031 w 749543"/>
                    <a:gd name="connsiteY3" fmla="*/ 45948 h 1066172"/>
                    <a:gd name="connsiteX4" fmla="*/ 627716 w 749543"/>
                    <a:gd name="connsiteY4" fmla="*/ 615429 h 1066172"/>
                    <a:gd name="connsiteX5" fmla="*/ 587291 w 749543"/>
                    <a:gd name="connsiteY5" fmla="*/ 654242 h 1066172"/>
                    <a:gd name="connsiteX6" fmla="*/ 176941 w 749543"/>
                    <a:gd name="connsiteY6" fmla="*/ 783019 h 1066172"/>
                    <a:gd name="connsiteX7" fmla="*/ 372889 w 749543"/>
                    <a:gd name="connsiteY7" fmla="*/ 963946 h 1066172"/>
                    <a:gd name="connsiteX8" fmla="*/ 408407 w 749543"/>
                    <a:gd name="connsiteY8" fmla="*/ 1065884 h 1066172"/>
                    <a:gd name="connsiteX9" fmla="*/ 304142 w 749543"/>
                    <a:gd name="connsiteY9" fmla="*/ 1043078 h 1066172"/>
                    <a:gd name="connsiteX10" fmla="*/ 70876 w 749543"/>
                    <a:gd name="connsiteY10" fmla="*/ 827690 h 1066172"/>
                    <a:gd name="connsiteX11" fmla="*/ 24252 w 749543"/>
                    <a:gd name="connsiteY11" fmla="*/ 832512 h 1066172"/>
                    <a:gd name="connsiteX12" fmla="*/ 3500 w 749543"/>
                    <a:gd name="connsiteY12" fmla="*/ 784316 h 1066172"/>
                    <a:gd name="connsiteX13" fmla="*/ 100790 w 749543"/>
                    <a:gd name="connsiteY13" fmla="*/ 244802 h 1066172"/>
                    <a:gd name="connsiteX0" fmla="*/ 100790 w 749543"/>
                    <a:gd name="connsiteY0" fmla="*/ 244802 h 1081548"/>
                    <a:gd name="connsiteX1" fmla="*/ 150063 w 749543"/>
                    <a:gd name="connsiteY1" fmla="*/ 194796 h 1081548"/>
                    <a:gd name="connsiteX2" fmla="*/ 696493 w 749543"/>
                    <a:gd name="connsiteY2" fmla="*/ 11787 h 1081548"/>
                    <a:gd name="connsiteX3" fmla="*/ 744031 w 749543"/>
                    <a:gd name="connsiteY3" fmla="*/ 45948 h 1081548"/>
                    <a:gd name="connsiteX4" fmla="*/ 627716 w 749543"/>
                    <a:gd name="connsiteY4" fmla="*/ 615429 h 1081548"/>
                    <a:gd name="connsiteX5" fmla="*/ 587291 w 749543"/>
                    <a:gd name="connsiteY5" fmla="*/ 654242 h 1081548"/>
                    <a:gd name="connsiteX6" fmla="*/ 176941 w 749543"/>
                    <a:gd name="connsiteY6" fmla="*/ 783019 h 1081548"/>
                    <a:gd name="connsiteX7" fmla="*/ 372889 w 749543"/>
                    <a:gd name="connsiteY7" fmla="*/ 963946 h 1081548"/>
                    <a:gd name="connsiteX8" fmla="*/ 408407 w 749543"/>
                    <a:gd name="connsiteY8" fmla="*/ 1065884 h 1081548"/>
                    <a:gd name="connsiteX9" fmla="*/ 304142 w 749543"/>
                    <a:gd name="connsiteY9" fmla="*/ 1043078 h 1081548"/>
                    <a:gd name="connsiteX10" fmla="*/ 70876 w 749543"/>
                    <a:gd name="connsiteY10" fmla="*/ 827690 h 1081548"/>
                    <a:gd name="connsiteX11" fmla="*/ 24252 w 749543"/>
                    <a:gd name="connsiteY11" fmla="*/ 832512 h 1081548"/>
                    <a:gd name="connsiteX12" fmla="*/ 3500 w 749543"/>
                    <a:gd name="connsiteY12" fmla="*/ 784316 h 1081548"/>
                    <a:gd name="connsiteX13" fmla="*/ 100790 w 749543"/>
                    <a:gd name="connsiteY13" fmla="*/ 244802 h 1081548"/>
                    <a:gd name="connsiteX0" fmla="*/ 100790 w 749543"/>
                    <a:gd name="connsiteY0" fmla="*/ 244802 h 1061294"/>
                    <a:gd name="connsiteX1" fmla="*/ 150063 w 749543"/>
                    <a:gd name="connsiteY1" fmla="*/ 194796 h 1061294"/>
                    <a:gd name="connsiteX2" fmla="*/ 696493 w 749543"/>
                    <a:gd name="connsiteY2" fmla="*/ 11787 h 1061294"/>
                    <a:gd name="connsiteX3" fmla="*/ 744031 w 749543"/>
                    <a:gd name="connsiteY3" fmla="*/ 45948 h 1061294"/>
                    <a:gd name="connsiteX4" fmla="*/ 627716 w 749543"/>
                    <a:gd name="connsiteY4" fmla="*/ 615429 h 1061294"/>
                    <a:gd name="connsiteX5" fmla="*/ 587291 w 749543"/>
                    <a:gd name="connsiteY5" fmla="*/ 654242 h 1061294"/>
                    <a:gd name="connsiteX6" fmla="*/ 176941 w 749543"/>
                    <a:gd name="connsiteY6" fmla="*/ 783019 h 1061294"/>
                    <a:gd name="connsiteX7" fmla="*/ 372889 w 749543"/>
                    <a:gd name="connsiteY7" fmla="*/ 963946 h 1061294"/>
                    <a:gd name="connsiteX8" fmla="*/ 368751 w 749543"/>
                    <a:gd name="connsiteY8" fmla="*/ 1029268 h 1061294"/>
                    <a:gd name="connsiteX9" fmla="*/ 304142 w 749543"/>
                    <a:gd name="connsiteY9" fmla="*/ 1043078 h 1061294"/>
                    <a:gd name="connsiteX10" fmla="*/ 70876 w 749543"/>
                    <a:gd name="connsiteY10" fmla="*/ 827690 h 1061294"/>
                    <a:gd name="connsiteX11" fmla="*/ 24252 w 749543"/>
                    <a:gd name="connsiteY11" fmla="*/ 832512 h 1061294"/>
                    <a:gd name="connsiteX12" fmla="*/ 3500 w 749543"/>
                    <a:gd name="connsiteY12" fmla="*/ 784316 h 1061294"/>
                    <a:gd name="connsiteX13" fmla="*/ 100790 w 749543"/>
                    <a:gd name="connsiteY13" fmla="*/ 244802 h 1061294"/>
                    <a:gd name="connsiteX0" fmla="*/ 100790 w 749543"/>
                    <a:gd name="connsiteY0" fmla="*/ 244802 h 1057744"/>
                    <a:gd name="connsiteX1" fmla="*/ 150063 w 749543"/>
                    <a:gd name="connsiteY1" fmla="*/ 194796 h 1057744"/>
                    <a:gd name="connsiteX2" fmla="*/ 696493 w 749543"/>
                    <a:gd name="connsiteY2" fmla="*/ 11787 h 1057744"/>
                    <a:gd name="connsiteX3" fmla="*/ 744031 w 749543"/>
                    <a:gd name="connsiteY3" fmla="*/ 45948 h 1057744"/>
                    <a:gd name="connsiteX4" fmla="*/ 627716 w 749543"/>
                    <a:gd name="connsiteY4" fmla="*/ 615429 h 1057744"/>
                    <a:gd name="connsiteX5" fmla="*/ 587291 w 749543"/>
                    <a:gd name="connsiteY5" fmla="*/ 654242 h 1057744"/>
                    <a:gd name="connsiteX6" fmla="*/ 176941 w 749543"/>
                    <a:gd name="connsiteY6" fmla="*/ 783019 h 1057744"/>
                    <a:gd name="connsiteX7" fmla="*/ 372889 w 749543"/>
                    <a:gd name="connsiteY7" fmla="*/ 963946 h 1057744"/>
                    <a:gd name="connsiteX8" fmla="*/ 368751 w 749543"/>
                    <a:gd name="connsiteY8" fmla="*/ 1029268 h 1057744"/>
                    <a:gd name="connsiteX9" fmla="*/ 304142 w 749543"/>
                    <a:gd name="connsiteY9" fmla="*/ 1043078 h 1057744"/>
                    <a:gd name="connsiteX10" fmla="*/ 70876 w 749543"/>
                    <a:gd name="connsiteY10" fmla="*/ 827690 h 1057744"/>
                    <a:gd name="connsiteX11" fmla="*/ 24252 w 749543"/>
                    <a:gd name="connsiteY11" fmla="*/ 832512 h 1057744"/>
                    <a:gd name="connsiteX12" fmla="*/ 3500 w 749543"/>
                    <a:gd name="connsiteY12" fmla="*/ 784316 h 1057744"/>
                    <a:gd name="connsiteX13" fmla="*/ 100790 w 749543"/>
                    <a:gd name="connsiteY13" fmla="*/ 244802 h 1057744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6318"/>
                    <a:gd name="connsiteX1" fmla="*/ 150063 w 749543"/>
                    <a:gd name="connsiteY1" fmla="*/ 194796 h 1056318"/>
                    <a:gd name="connsiteX2" fmla="*/ 696493 w 749543"/>
                    <a:gd name="connsiteY2" fmla="*/ 11787 h 1056318"/>
                    <a:gd name="connsiteX3" fmla="*/ 744031 w 749543"/>
                    <a:gd name="connsiteY3" fmla="*/ 45948 h 1056318"/>
                    <a:gd name="connsiteX4" fmla="*/ 627716 w 749543"/>
                    <a:gd name="connsiteY4" fmla="*/ 615429 h 1056318"/>
                    <a:gd name="connsiteX5" fmla="*/ 587291 w 749543"/>
                    <a:gd name="connsiteY5" fmla="*/ 654242 h 1056318"/>
                    <a:gd name="connsiteX6" fmla="*/ 176941 w 749543"/>
                    <a:gd name="connsiteY6" fmla="*/ 783019 h 1056318"/>
                    <a:gd name="connsiteX7" fmla="*/ 372889 w 749543"/>
                    <a:gd name="connsiteY7" fmla="*/ 963946 h 1056318"/>
                    <a:gd name="connsiteX8" fmla="*/ 368751 w 749543"/>
                    <a:gd name="connsiteY8" fmla="*/ 1029268 h 1056318"/>
                    <a:gd name="connsiteX9" fmla="*/ 304142 w 749543"/>
                    <a:gd name="connsiteY9" fmla="*/ 1043078 h 1056318"/>
                    <a:gd name="connsiteX10" fmla="*/ 70876 w 749543"/>
                    <a:gd name="connsiteY10" fmla="*/ 827690 h 1056318"/>
                    <a:gd name="connsiteX11" fmla="*/ 24252 w 749543"/>
                    <a:gd name="connsiteY11" fmla="*/ 832512 h 1056318"/>
                    <a:gd name="connsiteX12" fmla="*/ 3500 w 749543"/>
                    <a:gd name="connsiteY12" fmla="*/ 784316 h 1056318"/>
                    <a:gd name="connsiteX13" fmla="*/ 100790 w 749543"/>
                    <a:gd name="connsiteY13" fmla="*/ 244802 h 1056318"/>
                    <a:gd name="connsiteX0" fmla="*/ 100790 w 749543"/>
                    <a:gd name="connsiteY0" fmla="*/ 244802 h 1057195"/>
                    <a:gd name="connsiteX1" fmla="*/ 150063 w 749543"/>
                    <a:gd name="connsiteY1" fmla="*/ 194796 h 1057195"/>
                    <a:gd name="connsiteX2" fmla="*/ 696493 w 749543"/>
                    <a:gd name="connsiteY2" fmla="*/ 11787 h 1057195"/>
                    <a:gd name="connsiteX3" fmla="*/ 744031 w 749543"/>
                    <a:gd name="connsiteY3" fmla="*/ 45948 h 1057195"/>
                    <a:gd name="connsiteX4" fmla="*/ 627716 w 749543"/>
                    <a:gd name="connsiteY4" fmla="*/ 615429 h 1057195"/>
                    <a:gd name="connsiteX5" fmla="*/ 587291 w 749543"/>
                    <a:gd name="connsiteY5" fmla="*/ 654242 h 1057195"/>
                    <a:gd name="connsiteX6" fmla="*/ 176941 w 749543"/>
                    <a:gd name="connsiteY6" fmla="*/ 783019 h 1057195"/>
                    <a:gd name="connsiteX7" fmla="*/ 372889 w 749543"/>
                    <a:gd name="connsiteY7" fmla="*/ 963946 h 1057195"/>
                    <a:gd name="connsiteX8" fmla="*/ 368751 w 749543"/>
                    <a:gd name="connsiteY8" fmla="*/ 1029268 h 1057195"/>
                    <a:gd name="connsiteX9" fmla="*/ 304142 w 749543"/>
                    <a:gd name="connsiteY9" fmla="*/ 1043078 h 1057195"/>
                    <a:gd name="connsiteX10" fmla="*/ 70876 w 749543"/>
                    <a:gd name="connsiteY10" fmla="*/ 827690 h 1057195"/>
                    <a:gd name="connsiteX11" fmla="*/ 24252 w 749543"/>
                    <a:gd name="connsiteY11" fmla="*/ 832512 h 1057195"/>
                    <a:gd name="connsiteX12" fmla="*/ 3500 w 749543"/>
                    <a:gd name="connsiteY12" fmla="*/ 784316 h 1057195"/>
                    <a:gd name="connsiteX13" fmla="*/ 100790 w 749543"/>
                    <a:gd name="connsiteY13" fmla="*/ 244802 h 1057195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60383"/>
                    <a:gd name="connsiteX1" fmla="*/ 150063 w 749543"/>
                    <a:gd name="connsiteY1" fmla="*/ 194796 h 1060383"/>
                    <a:gd name="connsiteX2" fmla="*/ 696493 w 749543"/>
                    <a:gd name="connsiteY2" fmla="*/ 11787 h 1060383"/>
                    <a:gd name="connsiteX3" fmla="*/ 744031 w 749543"/>
                    <a:gd name="connsiteY3" fmla="*/ 45948 h 1060383"/>
                    <a:gd name="connsiteX4" fmla="*/ 627716 w 749543"/>
                    <a:gd name="connsiteY4" fmla="*/ 615429 h 1060383"/>
                    <a:gd name="connsiteX5" fmla="*/ 587291 w 749543"/>
                    <a:gd name="connsiteY5" fmla="*/ 654242 h 1060383"/>
                    <a:gd name="connsiteX6" fmla="*/ 176941 w 749543"/>
                    <a:gd name="connsiteY6" fmla="*/ 783019 h 1060383"/>
                    <a:gd name="connsiteX7" fmla="*/ 372889 w 749543"/>
                    <a:gd name="connsiteY7" fmla="*/ 963946 h 1060383"/>
                    <a:gd name="connsiteX8" fmla="*/ 380415 w 749543"/>
                    <a:gd name="connsiteY8" fmla="*/ 1040037 h 1060383"/>
                    <a:gd name="connsiteX9" fmla="*/ 304142 w 749543"/>
                    <a:gd name="connsiteY9" fmla="*/ 1043078 h 1060383"/>
                    <a:gd name="connsiteX10" fmla="*/ 70876 w 749543"/>
                    <a:gd name="connsiteY10" fmla="*/ 827690 h 1060383"/>
                    <a:gd name="connsiteX11" fmla="*/ 24252 w 749543"/>
                    <a:gd name="connsiteY11" fmla="*/ 832512 h 1060383"/>
                    <a:gd name="connsiteX12" fmla="*/ 3500 w 749543"/>
                    <a:gd name="connsiteY12" fmla="*/ 784316 h 1060383"/>
                    <a:gd name="connsiteX13" fmla="*/ 100790 w 749543"/>
                    <a:gd name="connsiteY13" fmla="*/ 244802 h 1060383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70876 w 749543"/>
                    <a:gd name="connsiteY10" fmla="*/ 827690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1545 w 749543"/>
                    <a:gd name="connsiteY10" fmla="*/ 819075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100790 w 749543"/>
                    <a:gd name="connsiteY0" fmla="*/ 244802 h 1057610"/>
                    <a:gd name="connsiteX1" fmla="*/ 150063 w 749543"/>
                    <a:gd name="connsiteY1" fmla="*/ 194796 h 1057610"/>
                    <a:gd name="connsiteX2" fmla="*/ 696493 w 749543"/>
                    <a:gd name="connsiteY2" fmla="*/ 11787 h 1057610"/>
                    <a:gd name="connsiteX3" fmla="*/ 744031 w 749543"/>
                    <a:gd name="connsiteY3" fmla="*/ 45948 h 1057610"/>
                    <a:gd name="connsiteX4" fmla="*/ 627716 w 749543"/>
                    <a:gd name="connsiteY4" fmla="*/ 615429 h 1057610"/>
                    <a:gd name="connsiteX5" fmla="*/ 587291 w 749543"/>
                    <a:gd name="connsiteY5" fmla="*/ 654242 h 1057610"/>
                    <a:gd name="connsiteX6" fmla="*/ 176941 w 749543"/>
                    <a:gd name="connsiteY6" fmla="*/ 783019 h 1057610"/>
                    <a:gd name="connsiteX7" fmla="*/ 372889 w 749543"/>
                    <a:gd name="connsiteY7" fmla="*/ 963946 h 1057610"/>
                    <a:gd name="connsiteX8" fmla="*/ 380415 w 749543"/>
                    <a:gd name="connsiteY8" fmla="*/ 1040037 h 1057610"/>
                    <a:gd name="connsiteX9" fmla="*/ 304142 w 749543"/>
                    <a:gd name="connsiteY9" fmla="*/ 1043078 h 1057610"/>
                    <a:gd name="connsiteX10" fmla="*/ 63878 w 749543"/>
                    <a:gd name="connsiteY10" fmla="*/ 821229 h 1057610"/>
                    <a:gd name="connsiteX11" fmla="*/ 24252 w 749543"/>
                    <a:gd name="connsiteY11" fmla="*/ 832512 h 1057610"/>
                    <a:gd name="connsiteX12" fmla="*/ 3500 w 749543"/>
                    <a:gd name="connsiteY12" fmla="*/ 784316 h 1057610"/>
                    <a:gd name="connsiteX13" fmla="*/ 100790 w 749543"/>
                    <a:gd name="connsiteY13" fmla="*/ 244802 h 1057610"/>
                    <a:gd name="connsiteX0" fmla="*/ 98460 w 747213"/>
                    <a:gd name="connsiteY0" fmla="*/ 244802 h 1057610"/>
                    <a:gd name="connsiteX1" fmla="*/ 147733 w 747213"/>
                    <a:gd name="connsiteY1" fmla="*/ 194796 h 1057610"/>
                    <a:gd name="connsiteX2" fmla="*/ 694163 w 747213"/>
                    <a:gd name="connsiteY2" fmla="*/ 11787 h 1057610"/>
                    <a:gd name="connsiteX3" fmla="*/ 741701 w 747213"/>
                    <a:gd name="connsiteY3" fmla="*/ 45948 h 1057610"/>
                    <a:gd name="connsiteX4" fmla="*/ 625386 w 747213"/>
                    <a:gd name="connsiteY4" fmla="*/ 615429 h 1057610"/>
                    <a:gd name="connsiteX5" fmla="*/ 584961 w 747213"/>
                    <a:gd name="connsiteY5" fmla="*/ 654242 h 1057610"/>
                    <a:gd name="connsiteX6" fmla="*/ 174611 w 747213"/>
                    <a:gd name="connsiteY6" fmla="*/ 783019 h 1057610"/>
                    <a:gd name="connsiteX7" fmla="*/ 370559 w 747213"/>
                    <a:gd name="connsiteY7" fmla="*/ 963946 h 1057610"/>
                    <a:gd name="connsiteX8" fmla="*/ 378085 w 747213"/>
                    <a:gd name="connsiteY8" fmla="*/ 1040037 h 1057610"/>
                    <a:gd name="connsiteX9" fmla="*/ 301812 w 747213"/>
                    <a:gd name="connsiteY9" fmla="*/ 1043078 h 1057610"/>
                    <a:gd name="connsiteX10" fmla="*/ 61548 w 747213"/>
                    <a:gd name="connsiteY10" fmla="*/ 821229 h 1057610"/>
                    <a:gd name="connsiteX11" fmla="*/ 35203 w 747213"/>
                    <a:gd name="connsiteY11" fmla="*/ 827489 h 1057610"/>
                    <a:gd name="connsiteX12" fmla="*/ 1170 w 747213"/>
                    <a:gd name="connsiteY12" fmla="*/ 784316 h 1057610"/>
                    <a:gd name="connsiteX13" fmla="*/ 98460 w 747213"/>
                    <a:gd name="connsiteY13" fmla="*/ 244802 h 1057610"/>
                    <a:gd name="connsiteX0" fmla="*/ 99457 w 748210"/>
                    <a:gd name="connsiteY0" fmla="*/ 244802 h 1057610"/>
                    <a:gd name="connsiteX1" fmla="*/ 148730 w 748210"/>
                    <a:gd name="connsiteY1" fmla="*/ 194796 h 1057610"/>
                    <a:gd name="connsiteX2" fmla="*/ 695160 w 748210"/>
                    <a:gd name="connsiteY2" fmla="*/ 11787 h 1057610"/>
                    <a:gd name="connsiteX3" fmla="*/ 742698 w 748210"/>
                    <a:gd name="connsiteY3" fmla="*/ 45948 h 1057610"/>
                    <a:gd name="connsiteX4" fmla="*/ 626383 w 748210"/>
                    <a:gd name="connsiteY4" fmla="*/ 615429 h 1057610"/>
                    <a:gd name="connsiteX5" fmla="*/ 585958 w 748210"/>
                    <a:gd name="connsiteY5" fmla="*/ 654242 h 1057610"/>
                    <a:gd name="connsiteX6" fmla="*/ 175608 w 748210"/>
                    <a:gd name="connsiteY6" fmla="*/ 783019 h 1057610"/>
                    <a:gd name="connsiteX7" fmla="*/ 371556 w 748210"/>
                    <a:gd name="connsiteY7" fmla="*/ 963946 h 1057610"/>
                    <a:gd name="connsiteX8" fmla="*/ 379082 w 748210"/>
                    <a:gd name="connsiteY8" fmla="*/ 1040037 h 1057610"/>
                    <a:gd name="connsiteX9" fmla="*/ 302809 w 748210"/>
                    <a:gd name="connsiteY9" fmla="*/ 1043078 h 1057610"/>
                    <a:gd name="connsiteX10" fmla="*/ 62545 w 748210"/>
                    <a:gd name="connsiteY10" fmla="*/ 821229 h 1057610"/>
                    <a:gd name="connsiteX11" fmla="*/ 36200 w 748210"/>
                    <a:gd name="connsiteY11" fmla="*/ 827489 h 1057610"/>
                    <a:gd name="connsiteX12" fmla="*/ 2167 w 748210"/>
                    <a:gd name="connsiteY12" fmla="*/ 784316 h 1057610"/>
                    <a:gd name="connsiteX13" fmla="*/ 99457 w 748210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4644 w 753397"/>
                    <a:gd name="connsiteY0" fmla="*/ 244802 h 1057610"/>
                    <a:gd name="connsiteX1" fmla="*/ 153917 w 753397"/>
                    <a:gd name="connsiteY1" fmla="*/ 194796 h 1057610"/>
                    <a:gd name="connsiteX2" fmla="*/ 700347 w 753397"/>
                    <a:gd name="connsiteY2" fmla="*/ 11787 h 1057610"/>
                    <a:gd name="connsiteX3" fmla="*/ 747885 w 753397"/>
                    <a:gd name="connsiteY3" fmla="*/ 45948 h 1057610"/>
                    <a:gd name="connsiteX4" fmla="*/ 631570 w 753397"/>
                    <a:gd name="connsiteY4" fmla="*/ 615429 h 1057610"/>
                    <a:gd name="connsiteX5" fmla="*/ 591145 w 753397"/>
                    <a:gd name="connsiteY5" fmla="*/ 654242 h 1057610"/>
                    <a:gd name="connsiteX6" fmla="*/ 180795 w 753397"/>
                    <a:gd name="connsiteY6" fmla="*/ 783019 h 1057610"/>
                    <a:gd name="connsiteX7" fmla="*/ 376743 w 753397"/>
                    <a:gd name="connsiteY7" fmla="*/ 963946 h 1057610"/>
                    <a:gd name="connsiteX8" fmla="*/ 384269 w 753397"/>
                    <a:gd name="connsiteY8" fmla="*/ 1040037 h 1057610"/>
                    <a:gd name="connsiteX9" fmla="*/ 307996 w 753397"/>
                    <a:gd name="connsiteY9" fmla="*/ 1043078 h 1057610"/>
                    <a:gd name="connsiteX10" fmla="*/ 67732 w 753397"/>
                    <a:gd name="connsiteY10" fmla="*/ 821229 h 1057610"/>
                    <a:gd name="connsiteX11" fmla="*/ 25774 w 753397"/>
                    <a:gd name="connsiteY11" fmla="*/ 830359 h 1057610"/>
                    <a:gd name="connsiteX12" fmla="*/ 7354 w 753397"/>
                    <a:gd name="connsiteY12" fmla="*/ 784316 h 1057610"/>
                    <a:gd name="connsiteX13" fmla="*/ 104644 w 753397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0969 w 749722"/>
                    <a:gd name="connsiteY0" fmla="*/ 244802 h 1057610"/>
                    <a:gd name="connsiteX1" fmla="*/ 150242 w 749722"/>
                    <a:gd name="connsiteY1" fmla="*/ 194796 h 1057610"/>
                    <a:gd name="connsiteX2" fmla="*/ 696672 w 749722"/>
                    <a:gd name="connsiteY2" fmla="*/ 11787 h 1057610"/>
                    <a:gd name="connsiteX3" fmla="*/ 744210 w 749722"/>
                    <a:gd name="connsiteY3" fmla="*/ 45948 h 1057610"/>
                    <a:gd name="connsiteX4" fmla="*/ 627895 w 749722"/>
                    <a:gd name="connsiteY4" fmla="*/ 615429 h 1057610"/>
                    <a:gd name="connsiteX5" fmla="*/ 587470 w 749722"/>
                    <a:gd name="connsiteY5" fmla="*/ 654242 h 1057610"/>
                    <a:gd name="connsiteX6" fmla="*/ 177120 w 749722"/>
                    <a:gd name="connsiteY6" fmla="*/ 783019 h 1057610"/>
                    <a:gd name="connsiteX7" fmla="*/ 373068 w 749722"/>
                    <a:gd name="connsiteY7" fmla="*/ 963946 h 1057610"/>
                    <a:gd name="connsiteX8" fmla="*/ 380594 w 749722"/>
                    <a:gd name="connsiteY8" fmla="*/ 1040037 h 1057610"/>
                    <a:gd name="connsiteX9" fmla="*/ 304321 w 749722"/>
                    <a:gd name="connsiteY9" fmla="*/ 1043078 h 1057610"/>
                    <a:gd name="connsiteX10" fmla="*/ 64057 w 749722"/>
                    <a:gd name="connsiteY10" fmla="*/ 821229 h 1057610"/>
                    <a:gd name="connsiteX11" fmla="*/ 22099 w 749722"/>
                    <a:gd name="connsiteY11" fmla="*/ 830359 h 1057610"/>
                    <a:gd name="connsiteX12" fmla="*/ 3679 w 749722"/>
                    <a:gd name="connsiteY12" fmla="*/ 784316 h 1057610"/>
                    <a:gd name="connsiteX13" fmla="*/ 100969 w 749722"/>
                    <a:gd name="connsiteY13" fmla="*/ 244802 h 1057610"/>
                    <a:gd name="connsiteX0" fmla="*/ 104827 w 753580"/>
                    <a:gd name="connsiteY0" fmla="*/ 244802 h 1057610"/>
                    <a:gd name="connsiteX1" fmla="*/ 154100 w 753580"/>
                    <a:gd name="connsiteY1" fmla="*/ 194796 h 1057610"/>
                    <a:gd name="connsiteX2" fmla="*/ 700530 w 753580"/>
                    <a:gd name="connsiteY2" fmla="*/ 11787 h 1057610"/>
                    <a:gd name="connsiteX3" fmla="*/ 748068 w 753580"/>
                    <a:gd name="connsiteY3" fmla="*/ 45948 h 1057610"/>
                    <a:gd name="connsiteX4" fmla="*/ 631753 w 753580"/>
                    <a:gd name="connsiteY4" fmla="*/ 615429 h 1057610"/>
                    <a:gd name="connsiteX5" fmla="*/ 591328 w 753580"/>
                    <a:gd name="connsiteY5" fmla="*/ 654242 h 1057610"/>
                    <a:gd name="connsiteX6" fmla="*/ 180978 w 753580"/>
                    <a:gd name="connsiteY6" fmla="*/ 783019 h 1057610"/>
                    <a:gd name="connsiteX7" fmla="*/ 376926 w 753580"/>
                    <a:gd name="connsiteY7" fmla="*/ 963946 h 1057610"/>
                    <a:gd name="connsiteX8" fmla="*/ 384452 w 753580"/>
                    <a:gd name="connsiteY8" fmla="*/ 1040037 h 1057610"/>
                    <a:gd name="connsiteX9" fmla="*/ 308179 w 753580"/>
                    <a:gd name="connsiteY9" fmla="*/ 1043078 h 1057610"/>
                    <a:gd name="connsiteX10" fmla="*/ 67915 w 753580"/>
                    <a:gd name="connsiteY10" fmla="*/ 821229 h 1057610"/>
                    <a:gd name="connsiteX11" fmla="*/ 17342 w 753580"/>
                    <a:gd name="connsiteY11" fmla="*/ 839689 h 1057610"/>
                    <a:gd name="connsiteX12" fmla="*/ 7537 w 753580"/>
                    <a:gd name="connsiteY12" fmla="*/ 784316 h 1057610"/>
                    <a:gd name="connsiteX13" fmla="*/ 104827 w 753580"/>
                    <a:gd name="connsiteY13" fmla="*/ 244802 h 1057610"/>
                    <a:gd name="connsiteX0" fmla="*/ 99229 w 747982"/>
                    <a:gd name="connsiteY0" fmla="*/ 244802 h 1057610"/>
                    <a:gd name="connsiteX1" fmla="*/ 148502 w 747982"/>
                    <a:gd name="connsiteY1" fmla="*/ 194796 h 1057610"/>
                    <a:gd name="connsiteX2" fmla="*/ 694932 w 747982"/>
                    <a:gd name="connsiteY2" fmla="*/ 11787 h 1057610"/>
                    <a:gd name="connsiteX3" fmla="*/ 742470 w 747982"/>
                    <a:gd name="connsiteY3" fmla="*/ 45948 h 1057610"/>
                    <a:gd name="connsiteX4" fmla="*/ 626155 w 747982"/>
                    <a:gd name="connsiteY4" fmla="*/ 615429 h 1057610"/>
                    <a:gd name="connsiteX5" fmla="*/ 585730 w 747982"/>
                    <a:gd name="connsiteY5" fmla="*/ 654242 h 1057610"/>
                    <a:gd name="connsiteX6" fmla="*/ 175380 w 747982"/>
                    <a:gd name="connsiteY6" fmla="*/ 783019 h 1057610"/>
                    <a:gd name="connsiteX7" fmla="*/ 371328 w 747982"/>
                    <a:gd name="connsiteY7" fmla="*/ 963946 h 1057610"/>
                    <a:gd name="connsiteX8" fmla="*/ 378854 w 747982"/>
                    <a:gd name="connsiteY8" fmla="*/ 1040037 h 1057610"/>
                    <a:gd name="connsiteX9" fmla="*/ 302581 w 747982"/>
                    <a:gd name="connsiteY9" fmla="*/ 1043078 h 1057610"/>
                    <a:gd name="connsiteX10" fmla="*/ 62317 w 747982"/>
                    <a:gd name="connsiteY10" fmla="*/ 821229 h 1057610"/>
                    <a:gd name="connsiteX11" fmla="*/ 27359 w 747982"/>
                    <a:gd name="connsiteY11" fmla="*/ 836820 h 1057610"/>
                    <a:gd name="connsiteX12" fmla="*/ 1939 w 747982"/>
                    <a:gd name="connsiteY12" fmla="*/ 784316 h 1057610"/>
                    <a:gd name="connsiteX13" fmla="*/ 99229 w 747982"/>
                    <a:gd name="connsiteY13" fmla="*/ 244802 h 1057610"/>
                    <a:gd name="connsiteX0" fmla="*/ 101758 w 750511"/>
                    <a:gd name="connsiteY0" fmla="*/ 244802 h 1057610"/>
                    <a:gd name="connsiteX1" fmla="*/ 151031 w 750511"/>
                    <a:gd name="connsiteY1" fmla="*/ 194796 h 1057610"/>
                    <a:gd name="connsiteX2" fmla="*/ 697461 w 750511"/>
                    <a:gd name="connsiteY2" fmla="*/ 11787 h 1057610"/>
                    <a:gd name="connsiteX3" fmla="*/ 744999 w 750511"/>
                    <a:gd name="connsiteY3" fmla="*/ 45948 h 1057610"/>
                    <a:gd name="connsiteX4" fmla="*/ 628684 w 750511"/>
                    <a:gd name="connsiteY4" fmla="*/ 615429 h 1057610"/>
                    <a:gd name="connsiteX5" fmla="*/ 588259 w 750511"/>
                    <a:gd name="connsiteY5" fmla="*/ 654242 h 1057610"/>
                    <a:gd name="connsiteX6" fmla="*/ 177909 w 750511"/>
                    <a:gd name="connsiteY6" fmla="*/ 783019 h 1057610"/>
                    <a:gd name="connsiteX7" fmla="*/ 373857 w 750511"/>
                    <a:gd name="connsiteY7" fmla="*/ 963946 h 1057610"/>
                    <a:gd name="connsiteX8" fmla="*/ 381383 w 750511"/>
                    <a:gd name="connsiteY8" fmla="*/ 1040037 h 1057610"/>
                    <a:gd name="connsiteX9" fmla="*/ 305110 w 750511"/>
                    <a:gd name="connsiteY9" fmla="*/ 1043078 h 1057610"/>
                    <a:gd name="connsiteX10" fmla="*/ 64846 w 750511"/>
                    <a:gd name="connsiteY10" fmla="*/ 821229 h 1057610"/>
                    <a:gd name="connsiteX11" fmla="*/ 20736 w 750511"/>
                    <a:gd name="connsiteY11" fmla="*/ 832691 h 1057610"/>
                    <a:gd name="connsiteX12" fmla="*/ 4468 w 750511"/>
                    <a:gd name="connsiteY12" fmla="*/ 784316 h 1057610"/>
                    <a:gd name="connsiteX13" fmla="*/ 101758 w 750511"/>
                    <a:gd name="connsiteY13" fmla="*/ 244802 h 1057610"/>
                    <a:gd name="connsiteX0" fmla="*/ 101051 w 749804"/>
                    <a:gd name="connsiteY0" fmla="*/ 244802 h 1057610"/>
                    <a:gd name="connsiteX1" fmla="*/ 150324 w 749804"/>
                    <a:gd name="connsiteY1" fmla="*/ 194796 h 1057610"/>
                    <a:gd name="connsiteX2" fmla="*/ 696754 w 749804"/>
                    <a:gd name="connsiteY2" fmla="*/ 11787 h 1057610"/>
                    <a:gd name="connsiteX3" fmla="*/ 744292 w 749804"/>
                    <a:gd name="connsiteY3" fmla="*/ 45948 h 1057610"/>
                    <a:gd name="connsiteX4" fmla="*/ 627977 w 749804"/>
                    <a:gd name="connsiteY4" fmla="*/ 615429 h 1057610"/>
                    <a:gd name="connsiteX5" fmla="*/ 587552 w 749804"/>
                    <a:gd name="connsiteY5" fmla="*/ 654242 h 1057610"/>
                    <a:gd name="connsiteX6" fmla="*/ 177202 w 749804"/>
                    <a:gd name="connsiteY6" fmla="*/ 783019 h 1057610"/>
                    <a:gd name="connsiteX7" fmla="*/ 373150 w 749804"/>
                    <a:gd name="connsiteY7" fmla="*/ 963946 h 1057610"/>
                    <a:gd name="connsiteX8" fmla="*/ 380676 w 749804"/>
                    <a:gd name="connsiteY8" fmla="*/ 1040037 h 1057610"/>
                    <a:gd name="connsiteX9" fmla="*/ 304403 w 749804"/>
                    <a:gd name="connsiteY9" fmla="*/ 1043078 h 1057610"/>
                    <a:gd name="connsiteX10" fmla="*/ 64139 w 749804"/>
                    <a:gd name="connsiteY10" fmla="*/ 821229 h 1057610"/>
                    <a:gd name="connsiteX11" fmla="*/ 20029 w 749804"/>
                    <a:gd name="connsiteY11" fmla="*/ 832691 h 1057610"/>
                    <a:gd name="connsiteX12" fmla="*/ 3761 w 749804"/>
                    <a:gd name="connsiteY12" fmla="*/ 784316 h 1057610"/>
                    <a:gd name="connsiteX13" fmla="*/ 101051 w 749804"/>
                    <a:gd name="connsiteY13" fmla="*/ 244802 h 1057610"/>
                    <a:gd name="connsiteX0" fmla="*/ 99488 w 748241"/>
                    <a:gd name="connsiteY0" fmla="*/ 244802 h 1057610"/>
                    <a:gd name="connsiteX1" fmla="*/ 148761 w 748241"/>
                    <a:gd name="connsiteY1" fmla="*/ 194796 h 1057610"/>
                    <a:gd name="connsiteX2" fmla="*/ 695191 w 748241"/>
                    <a:gd name="connsiteY2" fmla="*/ 11787 h 1057610"/>
                    <a:gd name="connsiteX3" fmla="*/ 742729 w 748241"/>
                    <a:gd name="connsiteY3" fmla="*/ 45948 h 1057610"/>
                    <a:gd name="connsiteX4" fmla="*/ 626414 w 748241"/>
                    <a:gd name="connsiteY4" fmla="*/ 615429 h 1057610"/>
                    <a:gd name="connsiteX5" fmla="*/ 585989 w 748241"/>
                    <a:gd name="connsiteY5" fmla="*/ 654242 h 1057610"/>
                    <a:gd name="connsiteX6" fmla="*/ 175639 w 748241"/>
                    <a:gd name="connsiteY6" fmla="*/ 783019 h 1057610"/>
                    <a:gd name="connsiteX7" fmla="*/ 371587 w 748241"/>
                    <a:gd name="connsiteY7" fmla="*/ 963946 h 1057610"/>
                    <a:gd name="connsiteX8" fmla="*/ 379113 w 748241"/>
                    <a:gd name="connsiteY8" fmla="*/ 1040037 h 1057610"/>
                    <a:gd name="connsiteX9" fmla="*/ 302840 w 748241"/>
                    <a:gd name="connsiteY9" fmla="*/ 1043078 h 1057610"/>
                    <a:gd name="connsiteX10" fmla="*/ 62576 w 748241"/>
                    <a:gd name="connsiteY10" fmla="*/ 821229 h 1057610"/>
                    <a:gd name="connsiteX11" fmla="*/ 18466 w 748241"/>
                    <a:gd name="connsiteY11" fmla="*/ 832691 h 1057610"/>
                    <a:gd name="connsiteX12" fmla="*/ 2198 w 748241"/>
                    <a:gd name="connsiteY12" fmla="*/ 784316 h 1057610"/>
                    <a:gd name="connsiteX13" fmla="*/ 99488 w 748241"/>
                    <a:gd name="connsiteY13" fmla="*/ 244802 h 1057610"/>
                    <a:gd name="connsiteX0" fmla="*/ 99566 w 748319"/>
                    <a:gd name="connsiteY0" fmla="*/ 244802 h 1057610"/>
                    <a:gd name="connsiteX1" fmla="*/ 148839 w 748319"/>
                    <a:gd name="connsiteY1" fmla="*/ 194796 h 1057610"/>
                    <a:gd name="connsiteX2" fmla="*/ 695269 w 748319"/>
                    <a:gd name="connsiteY2" fmla="*/ 11787 h 1057610"/>
                    <a:gd name="connsiteX3" fmla="*/ 742807 w 748319"/>
                    <a:gd name="connsiteY3" fmla="*/ 45948 h 1057610"/>
                    <a:gd name="connsiteX4" fmla="*/ 626492 w 748319"/>
                    <a:gd name="connsiteY4" fmla="*/ 615429 h 1057610"/>
                    <a:gd name="connsiteX5" fmla="*/ 586067 w 748319"/>
                    <a:gd name="connsiteY5" fmla="*/ 654242 h 1057610"/>
                    <a:gd name="connsiteX6" fmla="*/ 175717 w 748319"/>
                    <a:gd name="connsiteY6" fmla="*/ 783019 h 1057610"/>
                    <a:gd name="connsiteX7" fmla="*/ 371665 w 748319"/>
                    <a:gd name="connsiteY7" fmla="*/ 963946 h 1057610"/>
                    <a:gd name="connsiteX8" fmla="*/ 379191 w 748319"/>
                    <a:gd name="connsiteY8" fmla="*/ 1040037 h 1057610"/>
                    <a:gd name="connsiteX9" fmla="*/ 302918 w 748319"/>
                    <a:gd name="connsiteY9" fmla="*/ 1043078 h 1057610"/>
                    <a:gd name="connsiteX10" fmla="*/ 62654 w 748319"/>
                    <a:gd name="connsiteY10" fmla="*/ 821229 h 1057610"/>
                    <a:gd name="connsiteX11" fmla="*/ 18544 w 748319"/>
                    <a:gd name="connsiteY11" fmla="*/ 832691 h 1057610"/>
                    <a:gd name="connsiteX12" fmla="*/ 2276 w 748319"/>
                    <a:gd name="connsiteY12" fmla="*/ 784316 h 1057610"/>
                    <a:gd name="connsiteX13" fmla="*/ 99566 w 748319"/>
                    <a:gd name="connsiteY13" fmla="*/ 244802 h 1057610"/>
                    <a:gd name="connsiteX0" fmla="*/ 101127 w 749880"/>
                    <a:gd name="connsiteY0" fmla="*/ 244802 h 1057610"/>
                    <a:gd name="connsiteX1" fmla="*/ 150400 w 749880"/>
                    <a:gd name="connsiteY1" fmla="*/ 194796 h 1057610"/>
                    <a:gd name="connsiteX2" fmla="*/ 696830 w 749880"/>
                    <a:gd name="connsiteY2" fmla="*/ 11787 h 1057610"/>
                    <a:gd name="connsiteX3" fmla="*/ 744368 w 749880"/>
                    <a:gd name="connsiteY3" fmla="*/ 45948 h 1057610"/>
                    <a:gd name="connsiteX4" fmla="*/ 628053 w 749880"/>
                    <a:gd name="connsiteY4" fmla="*/ 615429 h 1057610"/>
                    <a:gd name="connsiteX5" fmla="*/ 587628 w 749880"/>
                    <a:gd name="connsiteY5" fmla="*/ 654242 h 1057610"/>
                    <a:gd name="connsiteX6" fmla="*/ 177278 w 749880"/>
                    <a:gd name="connsiteY6" fmla="*/ 783019 h 1057610"/>
                    <a:gd name="connsiteX7" fmla="*/ 373226 w 749880"/>
                    <a:gd name="connsiteY7" fmla="*/ 963946 h 1057610"/>
                    <a:gd name="connsiteX8" fmla="*/ 380752 w 749880"/>
                    <a:gd name="connsiteY8" fmla="*/ 1040037 h 1057610"/>
                    <a:gd name="connsiteX9" fmla="*/ 304479 w 749880"/>
                    <a:gd name="connsiteY9" fmla="*/ 1043078 h 1057610"/>
                    <a:gd name="connsiteX10" fmla="*/ 64215 w 749880"/>
                    <a:gd name="connsiteY10" fmla="*/ 821229 h 1057610"/>
                    <a:gd name="connsiteX11" fmla="*/ 20105 w 749880"/>
                    <a:gd name="connsiteY11" fmla="*/ 832691 h 1057610"/>
                    <a:gd name="connsiteX12" fmla="*/ 3837 w 749880"/>
                    <a:gd name="connsiteY12" fmla="*/ 784316 h 1057610"/>
                    <a:gd name="connsiteX13" fmla="*/ 101127 w 749880"/>
                    <a:gd name="connsiteY13" fmla="*/ 244802 h 1057610"/>
                    <a:gd name="connsiteX0" fmla="*/ 102922 w 751675"/>
                    <a:gd name="connsiteY0" fmla="*/ 244802 h 1057610"/>
                    <a:gd name="connsiteX1" fmla="*/ 152195 w 751675"/>
                    <a:gd name="connsiteY1" fmla="*/ 194796 h 1057610"/>
                    <a:gd name="connsiteX2" fmla="*/ 698625 w 751675"/>
                    <a:gd name="connsiteY2" fmla="*/ 11787 h 1057610"/>
                    <a:gd name="connsiteX3" fmla="*/ 746163 w 751675"/>
                    <a:gd name="connsiteY3" fmla="*/ 45948 h 1057610"/>
                    <a:gd name="connsiteX4" fmla="*/ 629848 w 751675"/>
                    <a:gd name="connsiteY4" fmla="*/ 615429 h 1057610"/>
                    <a:gd name="connsiteX5" fmla="*/ 589423 w 751675"/>
                    <a:gd name="connsiteY5" fmla="*/ 654242 h 1057610"/>
                    <a:gd name="connsiteX6" fmla="*/ 179073 w 751675"/>
                    <a:gd name="connsiteY6" fmla="*/ 783019 h 1057610"/>
                    <a:gd name="connsiteX7" fmla="*/ 375021 w 751675"/>
                    <a:gd name="connsiteY7" fmla="*/ 963946 h 1057610"/>
                    <a:gd name="connsiteX8" fmla="*/ 382547 w 751675"/>
                    <a:gd name="connsiteY8" fmla="*/ 1040037 h 1057610"/>
                    <a:gd name="connsiteX9" fmla="*/ 306274 w 751675"/>
                    <a:gd name="connsiteY9" fmla="*/ 1043078 h 1057610"/>
                    <a:gd name="connsiteX10" fmla="*/ 66010 w 751675"/>
                    <a:gd name="connsiteY10" fmla="*/ 821229 h 1057610"/>
                    <a:gd name="connsiteX11" fmla="*/ 21900 w 751675"/>
                    <a:gd name="connsiteY11" fmla="*/ 832691 h 1057610"/>
                    <a:gd name="connsiteX12" fmla="*/ 5632 w 751675"/>
                    <a:gd name="connsiteY12" fmla="*/ 784316 h 1057610"/>
                    <a:gd name="connsiteX13" fmla="*/ 102922 w 751675"/>
                    <a:gd name="connsiteY13" fmla="*/ 244802 h 1057610"/>
                    <a:gd name="connsiteX0" fmla="*/ 103000 w 751753"/>
                    <a:gd name="connsiteY0" fmla="*/ 244802 h 1057610"/>
                    <a:gd name="connsiteX1" fmla="*/ 152273 w 751753"/>
                    <a:gd name="connsiteY1" fmla="*/ 194796 h 1057610"/>
                    <a:gd name="connsiteX2" fmla="*/ 698703 w 751753"/>
                    <a:gd name="connsiteY2" fmla="*/ 11787 h 1057610"/>
                    <a:gd name="connsiteX3" fmla="*/ 746241 w 751753"/>
                    <a:gd name="connsiteY3" fmla="*/ 45948 h 1057610"/>
                    <a:gd name="connsiteX4" fmla="*/ 629926 w 751753"/>
                    <a:gd name="connsiteY4" fmla="*/ 615429 h 1057610"/>
                    <a:gd name="connsiteX5" fmla="*/ 589501 w 751753"/>
                    <a:gd name="connsiteY5" fmla="*/ 654242 h 1057610"/>
                    <a:gd name="connsiteX6" fmla="*/ 179151 w 751753"/>
                    <a:gd name="connsiteY6" fmla="*/ 783019 h 1057610"/>
                    <a:gd name="connsiteX7" fmla="*/ 375099 w 751753"/>
                    <a:gd name="connsiteY7" fmla="*/ 963946 h 1057610"/>
                    <a:gd name="connsiteX8" fmla="*/ 382625 w 751753"/>
                    <a:gd name="connsiteY8" fmla="*/ 1040037 h 1057610"/>
                    <a:gd name="connsiteX9" fmla="*/ 306352 w 751753"/>
                    <a:gd name="connsiteY9" fmla="*/ 1043078 h 1057610"/>
                    <a:gd name="connsiteX10" fmla="*/ 66088 w 751753"/>
                    <a:gd name="connsiteY10" fmla="*/ 821229 h 1057610"/>
                    <a:gd name="connsiteX11" fmla="*/ 21978 w 751753"/>
                    <a:gd name="connsiteY11" fmla="*/ 832691 h 1057610"/>
                    <a:gd name="connsiteX12" fmla="*/ 5710 w 751753"/>
                    <a:gd name="connsiteY12" fmla="*/ 784316 h 1057610"/>
                    <a:gd name="connsiteX13" fmla="*/ 103000 w 751753"/>
                    <a:gd name="connsiteY13" fmla="*/ 244802 h 1057610"/>
                    <a:gd name="connsiteX0" fmla="*/ 102062 w 750815"/>
                    <a:gd name="connsiteY0" fmla="*/ 244802 h 1057610"/>
                    <a:gd name="connsiteX1" fmla="*/ 151335 w 750815"/>
                    <a:gd name="connsiteY1" fmla="*/ 194796 h 1057610"/>
                    <a:gd name="connsiteX2" fmla="*/ 697765 w 750815"/>
                    <a:gd name="connsiteY2" fmla="*/ 11787 h 1057610"/>
                    <a:gd name="connsiteX3" fmla="*/ 745303 w 750815"/>
                    <a:gd name="connsiteY3" fmla="*/ 45948 h 1057610"/>
                    <a:gd name="connsiteX4" fmla="*/ 628988 w 750815"/>
                    <a:gd name="connsiteY4" fmla="*/ 615429 h 1057610"/>
                    <a:gd name="connsiteX5" fmla="*/ 588563 w 750815"/>
                    <a:gd name="connsiteY5" fmla="*/ 654242 h 1057610"/>
                    <a:gd name="connsiteX6" fmla="*/ 178213 w 750815"/>
                    <a:gd name="connsiteY6" fmla="*/ 783019 h 1057610"/>
                    <a:gd name="connsiteX7" fmla="*/ 374161 w 750815"/>
                    <a:gd name="connsiteY7" fmla="*/ 963946 h 1057610"/>
                    <a:gd name="connsiteX8" fmla="*/ 381687 w 750815"/>
                    <a:gd name="connsiteY8" fmla="*/ 1040037 h 1057610"/>
                    <a:gd name="connsiteX9" fmla="*/ 305414 w 750815"/>
                    <a:gd name="connsiteY9" fmla="*/ 1043078 h 1057610"/>
                    <a:gd name="connsiteX10" fmla="*/ 65150 w 750815"/>
                    <a:gd name="connsiteY10" fmla="*/ 821229 h 1057610"/>
                    <a:gd name="connsiteX11" fmla="*/ 21040 w 750815"/>
                    <a:gd name="connsiteY11" fmla="*/ 832691 h 1057610"/>
                    <a:gd name="connsiteX12" fmla="*/ 4772 w 750815"/>
                    <a:gd name="connsiteY12" fmla="*/ 784316 h 1057610"/>
                    <a:gd name="connsiteX13" fmla="*/ 102062 w 750815"/>
                    <a:gd name="connsiteY13" fmla="*/ 244802 h 1057610"/>
                    <a:gd name="connsiteX0" fmla="*/ 99910 w 748663"/>
                    <a:gd name="connsiteY0" fmla="*/ 244802 h 1057610"/>
                    <a:gd name="connsiteX1" fmla="*/ 149183 w 748663"/>
                    <a:gd name="connsiteY1" fmla="*/ 194796 h 1057610"/>
                    <a:gd name="connsiteX2" fmla="*/ 695613 w 748663"/>
                    <a:gd name="connsiteY2" fmla="*/ 11787 h 1057610"/>
                    <a:gd name="connsiteX3" fmla="*/ 743151 w 748663"/>
                    <a:gd name="connsiteY3" fmla="*/ 45948 h 1057610"/>
                    <a:gd name="connsiteX4" fmla="*/ 626836 w 748663"/>
                    <a:gd name="connsiteY4" fmla="*/ 615429 h 1057610"/>
                    <a:gd name="connsiteX5" fmla="*/ 586411 w 748663"/>
                    <a:gd name="connsiteY5" fmla="*/ 654242 h 1057610"/>
                    <a:gd name="connsiteX6" fmla="*/ 176061 w 748663"/>
                    <a:gd name="connsiteY6" fmla="*/ 783019 h 1057610"/>
                    <a:gd name="connsiteX7" fmla="*/ 372009 w 748663"/>
                    <a:gd name="connsiteY7" fmla="*/ 963946 h 1057610"/>
                    <a:gd name="connsiteX8" fmla="*/ 379535 w 748663"/>
                    <a:gd name="connsiteY8" fmla="*/ 1040037 h 1057610"/>
                    <a:gd name="connsiteX9" fmla="*/ 303262 w 748663"/>
                    <a:gd name="connsiteY9" fmla="*/ 1043078 h 1057610"/>
                    <a:gd name="connsiteX10" fmla="*/ 62998 w 748663"/>
                    <a:gd name="connsiteY10" fmla="*/ 821229 h 1057610"/>
                    <a:gd name="connsiteX11" fmla="*/ 27861 w 748663"/>
                    <a:gd name="connsiteY11" fmla="*/ 832334 h 1057610"/>
                    <a:gd name="connsiteX12" fmla="*/ 2620 w 748663"/>
                    <a:gd name="connsiteY12" fmla="*/ 784316 h 1057610"/>
                    <a:gd name="connsiteX13" fmla="*/ 99910 w 748663"/>
                    <a:gd name="connsiteY13" fmla="*/ 244802 h 1057610"/>
                    <a:gd name="connsiteX0" fmla="*/ 102728 w 751481"/>
                    <a:gd name="connsiteY0" fmla="*/ 244802 h 1057610"/>
                    <a:gd name="connsiteX1" fmla="*/ 152001 w 751481"/>
                    <a:gd name="connsiteY1" fmla="*/ 194796 h 1057610"/>
                    <a:gd name="connsiteX2" fmla="*/ 698431 w 751481"/>
                    <a:gd name="connsiteY2" fmla="*/ 11787 h 1057610"/>
                    <a:gd name="connsiteX3" fmla="*/ 745969 w 751481"/>
                    <a:gd name="connsiteY3" fmla="*/ 45948 h 1057610"/>
                    <a:gd name="connsiteX4" fmla="*/ 629654 w 751481"/>
                    <a:gd name="connsiteY4" fmla="*/ 615429 h 1057610"/>
                    <a:gd name="connsiteX5" fmla="*/ 589229 w 751481"/>
                    <a:gd name="connsiteY5" fmla="*/ 654242 h 1057610"/>
                    <a:gd name="connsiteX6" fmla="*/ 178879 w 751481"/>
                    <a:gd name="connsiteY6" fmla="*/ 783019 h 1057610"/>
                    <a:gd name="connsiteX7" fmla="*/ 374827 w 751481"/>
                    <a:gd name="connsiteY7" fmla="*/ 963946 h 1057610"/>
                    <a:gd name="connsiteX8" fmla="*/ 382353 w 751481"/>
                    <a:gd name="connsiteY8" fmla="*/ 1040037 h 1057610"/>
                    <a:gd name="connsiteX9" fmla="*/ 306080 w 751481"/>
                    <a:gd name="connsiteY9" fmla="*/ 1043078 h 1057610"/>
                    <a:gd name="connsiteX10" fmla="*/ 65816 w 751481"/>
                    <a:gd name="connsiteY10" fmla="*/ 821229 h 1057610"/>
                    <a:gd name="connsiteX11" fmla="*/ 30679 w 751481"/>
                    <a:gd name="connsiteY11" fmla="*/ 832334 h 1057610"/>
                    <a:gd name="connsiteX12" fmla="*/ 5438 w 751481"/>
                    <a:gd name="connsiteY12" fmla="*/ 784316 h 1057610"/>
                    <a:gd name="connsiteX13" fmla="*/ 102728 w 751481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  <a:gd name="connsiteX0" fmla="*/ 100237 w 748990"/>
                    <a:gd name="connsiteY0" fmla="*/ 244802 h 1057610"/>
                    <a:gd name="connsiteX1" fmla="*/ 149510 w 748990"/>
                    <a:gd name="connsiteY1" fmla="*/ 194796 h 1057610"/>
                    <a:gd name="connsiteX2" fmla="*/ 695940 w 748990"/>
                    <a:gd name="connsiteY2" fmla="*/ 11787 h 1057610"/>
                    <a:gd name="connsiteX3" fmla="*/ 743478 w 748990"/>
                    <a:gd name="connsiteY3" fmla="*/ 45948 h 1057610"/>
                    <a:gd name="connsiteX4" fmla="*/ 627163 w 748990"/>
                    <a:gd name="connsiteY4" fmla="*/ 615429 h 1057610"/>
                    <a:gd name="connsiteX5" fmla="*/ 586738 w 748990"/>
                    <a:gd name="connsiteY5" fmla="*/ 654242 h 1057610"/>
                    <a:gd name="connsiteX6" fmla="*/ 176388 w 748990"/>
                    <a:gd name="connsiteY6" fmla="*/ 783019 h 1057610"/>
                    <a:gd name="connsiteX7" fmla="*/ 372336 w 748990"/>
                    <a:gd name="connsiteY7" fmla="*/ 963946 h 1057610"/>
                    <a:gd name="connsiteX8" fmla="*/ 379862 w 748990"/>
                    <a:gd name="connsiteY8" fmla="*/ 1040037 h 1057610"/>
                    <a:gd name="connsiteX9" fmla="*/ 303589 w 748990"/>
                    <a:gd name="connsiteY9" fmla="*/ 1043078 h 1057610"/>
                    <a:gd name="connsiteX10" fmla="*/ 63325 w 748990"/>
                    <a:gd name="connsiteY10" fmla="*/ 821229 h 1057610"/>
                    <a:gd name="connsiteX11" fmla="*/ 28188 w 748990"/>
                    <a:gd name="connsiteY11" fmla="*/ 832334 h 1057610"/>
                    <a:gd name="connsiteX12" fmla="*/ 2947 w 748990"/>
                    <a:gd name="connsiteY12" fmla="*/ 784316 h 1057610"/>
                    <a:gd name="connsiteX13" fmla="*/ 100237 w 748990"/>
                    <a:gd name="connsiteY13" fmla="*/ 244802 h 1057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48990" h="1057610">
                      <a:moveTo>
                        <a:pt x="100237" y="244802"/>
                      </a:moveTo>
                      <a:cubicBezTo>
                        <a:pt x="109925" y="208909"/>
                        <a:pt x="107868" y="210053"/>
                        <a:pt x="149510" y="194796"/>
                      </a:cubicBezTo>
                      <a:lnTo>
                        <a:pt x="695940" y="11787"/>
                      </a:lnTo>
                      <a:cubicBezTo>
                        <a:pt x="750037" y="-6165"/>
                        <a:pt x="755981" y="-9764"/>
                        <a:pt x="743478" y="45948"/>
                      </a:cubicBezTo>
                      <a:cubicBezTo>
                        <a:pt x="692134" y="296190"/>
                        <a:pt x="683357" y="317807"/>
                        <a:pt x="627163" y="615429"/>
                      </a:cubicBezTo>
                      <a:cubicBezTo>
                        <a:pt x="620343" y="646765"/>
                        <a:pt x="619087" y="644370"/>
                        <a:pt x="586738" y="654242"/>
                      </a:cubicBezTo>
                      <a:cubicBezTo>
                        <a:pt x="518638" y="680021"/>
                        <a:pt x="256954" y="756952"/>
                        <a:pt x="176388" y="783019"/>
                      </a:cubicBezTo>
                      <a:cubicBezTo>
                        <a:pt x="263670" y="867555"/>
                        <a:pt x="314826" y="911565"/>
                        <a:pt x="372336" y="963946"/>
                      </a:cubicBezTo>
                      <a:cubicBezTo>
                        <a:pt x="399521" y="988327"/>
                        <a:pt x="397005" y="1019133"/>
                        <a:pt x="379862" y="1040037"/>
                      </a:cubicBezTo>
                      <a:cubicBezTo>
                        <a:pt x="362542" y="1056456"/>
                        <a:pt x="330804" y="1068206"/>
                        <a:pt x="303589" y="1043078"/>
                      </a:cubicBezTo>
                      <a:cubicBezTo>
                        <a:pt x="199394" y="946873"/>
                        <a:pt x="183870" y="934638"/>
                        <a:pt x="63325" y="821229"/>
                      </a:cubicBezTo>
                      <a:cubicBezTo>
                        <a:pt x="48197" y="825322"/>
                        <a:pt x="44563" y="827746"/>
                        <a:pt x="28188" y="832334"/>
                      </a:cubicBezTo>
                      <a:cubicBezTo>
                        <a:pt x="-174" y="842564"/>
                        <a:pt x="-3875" y="835825"/>
                        <a:pt x="2947" y="784316"/>
                      </a:cubicBezTo>
                      <a:cubicBezTo>
                        <a:pt x="58484" y="488967"/>
                        <a:pt x="58166" y="483445"/>
                        <a:pt x="100237" y="2448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  <p:sp>
              <p:nvSpPr>
                <p:cNvPr id="269" name="Rounded Rectangle 45"/>
                <p:cNvSpPr/>
                <p:nvPr/>
              </p:nvSpPr>
              <p:spPr>
                <a:xfrm>
                  <a:off x="244765" y="11510187"/>
                  <a:ext cx="1175642" cy="695466"/>
                </a:xfrm>
                <a:custGeom>
                  <a:avLst/>
                  <a:gdLst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0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0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15875 w 1165710"/>
                    <a:gd name="connsiteY0" fmla="*/ 241180 h 682766"/>
                    <a:gd name="connsiteX1" fmla="*/ 241180 w 1165710"/>
                    <a:gd name="connsiteY1" fmla="*/ 0 h 682766"/>
                    <a:gd name="connsiteX2" fmla="*/ 924530 w 1165710"/>
                    <a:gd name="connsiteY2" fmla="*/ 0 h 682766"/>
                    <a:gd name="connsiteX3" fmla="*/ 1165710 w 1165710"/>
                    <a:gd name="connsiteY3" fmla="*/ 241180 h 682766"/>
                    <a:gd name="connsiteX4" fmla="*/ 1165710 w 1165710"/>
                    <a:gd name="connsiteY4" fmla="*/ 441586 h 682766"/>
                    <a:gd name="connsiteX5" fmla="*/ 924530 w 1165710"/>
                    <a:gd name="connsiteY5" fmla="*/ 682766 h 682766"/>
                    <a:gd name="connsiteX6" fmla="*/ 241180 w 1165710"/>
                    <a:gd name="connsiteY6" fmla="*/ 682766 h 682766"/>
                    <a:gd name="connsiteX7" fmla="*/ 0 w 1165710"/>
                    <a:gd name="connsiteY7" fmla="*/ 441586 h 682766"/>
                    <a:gd name="connsiteX8" fmla="*/ 15875 w 1165710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2766"/>
                    <a:gd name="connsiteX1" fmla="*/ 250705 w 1175235"/>
                    <a:gd name="connsiteY1" fmla="*/ 0 h 682766"/>
                    <a:gd name="connsiteX2" fmla="*/ 934055 w 1175235"/>
                    <a:gd name="connsiteY2" fmla="*/ 0 h 682766"/>
                    <a:gd name="connsiteX3" fmla="*/ 1175235 w 1175235"/>
                    <a:gd name="connsiteY3" fmla="*/ 241180 h 682766"/>
                    <a:gd name="connsiteX4" fmla="*/ 1175235 w 1175235"/>
                    <a:gd name="connsiteY4" fmla="*/ 441586 h 682766"/>
                    <a:gd name="connsiteX5" fmla="*/ 934055 w 1175235"/>
                    <a:gd name="connsiteY5" fmla="*/ 682766 h 682766"/>
                    <a:gd name="connsiteX6" fmla="*/ 250705 w 1175235"/>
                    <a:gd name="connsiteY6" fmla="*/ 682766 h 682766"/>
                    <a:gd name="connsiteX7" fmla="*/ 0 w 1175235"/>
                    <a:gd name="connsiteY7" fmla="*/ 441586 h 682766"/>
                    <a:gd name="connsiteX8" fmla="*/ 25400 w 1175235"/>
                    <a:gd name="connsiteY8" fmla="*/ 241180 h 68276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75235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6612"/>
                    <a:gd name="connsiteY0" fmla="*/ 241180 h 689116"/>
                    <a:gd name="connsiteX1" fmla="*/ 250705 w 1176612"/>
                    <a:gd name="connsiteY1" fmla="*/ 0 h 689116"/>
                    <a:gd name="connsiteX2" fmla="*/ 934055 w 1176612"/>
                    <a:gd name="connsiteY2" fmla="*/ 0 h 689116"/>
                    <a:gd name="connsiteX3" fmla="*/ 1153010 w 1176612"/>
                    <a:gd name="connsiteY3" fmla="*/ 241180 h 689116"/>
                    <a:gd name="connsiteX4" fmla="*/ 1175235 w 1176612"/>
                    <a:gd name="connsiteY4" fmla="*/ 441586 h 689116"/>
                    <a:gd name="connsiteX5" fmla="*/ 934055 w 1176612"/>
                    <a:gd name="connsiteY5" fmla="*/ 682766 h 689116"/>
                    <a:gd name="connsiteX6" fmla="*/ 250705 w 1176612"/>
                    <a:gd name="connsiteY6" fmla="*/ 689116 h 689116"/>
                    <a:gd name="connsiteX7" fmla="*/ 0 w 1176612"/>
                    <a:gd name="connsiteY7" fmla="*/ 441586 h 689116"/>
                    <a:gd name="connsiteX8" fmla="*/ 25400 w 1176612"/>
                    <a:gd name="connsiteY8" fmla="*/ 241180 h 689116"/>
                    <a:gd name="connsiteX0" fmla="*/ 25400 w 1176906"/>
                    <a:gd name="connsiteY0" fmla="*/ 241180 h 689116"/>
                    <a:gd name="connsiteX1" fmla="*/ 250705 w 1176906"/>
                    <a:gd name="connsiteY1" fmla="*/ 0 h 689116"/>
                    <a:gd name="connsiteX2" fmla="*/ 934055 w 1176906"/>
                    <a:gd name="connsiteY2" fmla="*/ 0 h 689116"/>
                    <a:gd name="connsiteX3" fmla="*/ 1153010 w 1176906"/>
                    <a:gd name="connsiteY3" fmla="*/ 241180 h 689116"/>
                    <a:gd name="connsiteX4" fmla="*/ 1175235 w 1176906"/>
                    <a:gd name="connsiteY4" fmla="*/ 441586 h 689116"/>
                    <a:gd name="connsiteX5" fmla="*/ 934055 w 1176906"/>
                    <a:gd name="connsiteY5" fmla="*/ 682766 h 689116"/>
                    <a:gd name="connsiteX6" fmla="*/ 250705 w 1176906"/>
                    <a:gd name="connsiteY6" fmla="*/ 689116 h 689116"/>
                    <a:gd name="connsiteX7" fmla="*/ 0 w 1176906"/>
                    <a:gd name="connsiteY7" fmla="*/ 441586 h 689116"/>
                    <a:gd name="connsiteX8" fmla="*/ 25400 w 1176906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4055 w 1175235"/>
                    <a:gd name="connsiteY5" fmla="*/ 68276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5235"/>
                    <a:gd name="connsiteY0" fmla="*/ 241180 h 689116"/>
                    <a:gd name="connsiteX1" fmla="*/ 250705 w 1175235"/>
                    <a:gd name="connsiteY1" fmla="*/ 0 h 689116"/>
                    <a:gd name="connsiteX2" fmla="*/ 934055 w 1175235"/>
                    <a:gd name="connsiteY2" fmla="*/ 0 h 689116"/>
                    <a:gd name="connsiteX3" fmla="*/ 1153010 w 1175235"/>
                    <a:gd name="connsiteY3" fmla="*/ 241180 h 689116"/>
                    <a:gd name="connsiteX4" fmla="*/ 1175235 w 1175235"/>
                    <a:gd name="connsiteY4" fmla="*/ 441586 h 689116"/>
                    <a:gd name="connsiteX5" fmla="*/ 930880 w 1175235"/>
                    <a:gd name="connsiteY5" fmla="*/ 689116 h 689116"/>
                    <a:gd name="connsiteX6" fmla="*/ 250705 w 1175235"/>
                    <a:gd name="connsiteY6" fmla="*/ 689116 h 689116"/>
                    <a:gd name="connsiteX7" fmla="*/ 0 w 1175235"/>
                    <a:gd name="connsiteY7" fmla="*/ 441586 h 689116"/>
                    <a:gd name="connsiteX8" fmla="*/ 25400 w 1175235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41180 h 689116"/>
                    <a:gd name="connsiteX1" fmla="*/ 250705 w 1178410"/>
                    <a:gd name="connsiteY1" fmla="*/ 0 h 689116"/>
                    <a:gd name="connsiteX2" fmla="*/ 934055 w 1178410"/>
                    <a:gd name="connsiteY2" fmla="*/ 0 h 689116"/>
                    <a:gd name="connsiteX3" fmla="*/ 1153010 w 1178410"/>
                    <a:gd name="connsiteY3" fmla="*/ 241180 h 689116"/>
                    <a:gd name="connsiteX4" fmla="*/ 1178410 w 1178410"/>
                    <a:gd name="connsiteY4" fmla="*/ 451111 h 689116"/>
                    <a:gd name="connsiteX5" fmla="*/ 930880 w 1178410"/>
                    <a:gd name="connsiteY5" fmla="*/ 689116 h 689116"/>
                    <a:gd name="connsiteX6" fmla="*/ 250705 w 1178410"/>
                    <a:gd name="connsiteY6" fmla="*/ 689116 h 689116"/>
                    <a:gd name="connsiteX7" fmla="*/ 0 w 1178410"/>
                    <a:gd name="connsiteY7" fmla="*/ 441586 h 689116"/>
                    <a:gd name="connsiteX8" fmla="*/ 25400 w 1178410"/>
                    <a:gd name="connsiteY8" fmla="*/ 241180 h 689116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934055 w 1178410"/>
                    <a:gd name="connsiteY2" fmla="*/ 9525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635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876905 w 1178410"/>
                    <a:gd name="connsiteY2" fmla="*/ 0 h 698641"/>
                    <a:gd name="connsiteX3" fmla="*/ 1153010 w 1178410"/>
                    <a:gd name="connsiteY3" fmla="*/ 250705 h 698641"/>
                    <a:gd name="connsiteX4" fmla="*/ 1178410 w 1178410"/>
                    <a:gd name="connsiteY4" fmla="*/ 460636 h 698641"/>
                    <a:gd name="connsiteX5" fmla="*/ 930880 w 1178410"/>
                    <a:gd name="connsiteY5" fmla="*/ 698641 h 698641"/>
                    <a:gd name="connsiteX6" fmla="*/ 250705 w 1178410"/>
                    <a:gd name="connsiteY6" fmla="*/ 698641 h 698641"/>
                    <a:gd name="connsiteX7" fmla="*/ 0 w 1178410"/>
                    <a:gd name="connsiteY7" fmla="*/ 451111 h 698641"/>
                    <a:gd name="connsiteX8" fmla="*/ 25400 w 1178410"/>
                    <a:gd name="connsiteY8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65353 w 1178410"/>
                    <a:gd name="connsiteY2" fmla="*/ 83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4680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587578 w 1178410"/>
                    <a:gd name="connsiteY2" fmla="*/ 121488 h 698641"/>
                    <a:gd name="connsiteX3" fmla="*/ 876905 w 1178410"/>
                    <a:gd name="connsiteY3" fmla="*/ 0 h 698641"/>
                    <a:gd name="connsiteX4" fmla="*/ 1153010 w 1178410"/>
                    <a:gd name="connsiteY4" fmla="*/ 250705 h 698641"/>
                    <a:gd name="connsiteX5" fmla="*/ 1178410 w 1178410"/>
                    <a:gd name="connsiteY5" fmla="*/ 460636 h 698641"/>
                    <a:gd name="connsiteX6" fmla="*/ 930880 w 1178410"/>
                    <a:gd name="connsiteY6" fmla="*/ 698641 h 698641"/>
                    <a:gd name="connsiteX7" fmla="*/ 250705 w 1178410"/>
                    <a:gd name="connsiteY7" fmla="*/ 698641 h 698641"/>
                    <a:gd name="connsiteX8" fmla="*/ 0 w 1178410"/>
                    <a:gd name="connsiteY8" fmla="*/ 451111 h 698641"/>
                    <a:gd name="connsiteX9" fmla="*/ 25400 w 1178410"/>
                    <a:gd name="connsiteY9" fmla="*/ 250705 h 698641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1746 h 709682"/>
                    <a:gd name="connsiteX1" fmla="*/ 301505 w 1178410"/>
                    <a:gd name="connsiteY1" fmla="*/ 11041 h 709682"/>
                    <a:gd name="connsiteX2" fmla="*/ 368503 w 1178410"/>
                    <a:gd name="connsiteY2" fmla="*/ 53154 h 709682"/>
                    <a:gd name="connsiteX3" fmla="*/ 587578 w 1178410"/>
                    <a:gd name="connsiteY3" fmla="*/ 132529 h 709682"/>
                    <a:gd name="connsiteX4" fmla="*/ 876905 w 1178410"/>
                    <a:gd name="connsiteY4" fmla="*/ 11041 h 709682"/>
                    <a:gd name="connsiteX5" fmla="*/ 1153010 w 1178410"/>
                    <a:gd name="connsiteY5" fmla="*/ 261746 h 709682"/>
                    <a:gd name="connsiteX6" fmla="*/ 1178410 w 1178410"/>
                    <a:gd name="connsiteY6" fmla="*/ 471677 h 709682"/>
                    <a:gd name="connsiteX7" fmla="*/ 930880 w 1178410"/>
                    <a:gd name="connsiteY7" fmla="*/ 709682 h 709682"/>
                    <a:gd name="connsiteX8" fmla="*/ 250705 w 1178410"/>
                    <a:gd name="connsiteY8" fmla="*/ 709682 h 709682"/>
                    <a:gd name="connsiteX9" fmla="*/ 0 w 1178410"/>
                    <a:gd name="connsiteY9" fmla="*/ 462152 h 709682"/>
                    <a:gd name="connsiteX10" fmla="*/ 25400 w 1178410"/>
                    <a:gd name="connsiteY10" fmla="*/ 261746 h 709682"/>
                    <a:gd name="connsiteX0" fmla="*/ 25400 w 1178410"/>
                    <a:gd name="connsiteY0" fmla="*/ 268212 h 716148"/>
                    <a:gd name="connsiteX1" fmla="*/ 301505 w 1178410"/>
                    <a:gd name="connsiteY1" fmla="*/ 17507 h 716148"/>
                    <a:gd name="connsiteX2" fmla="*/ 368503 w 1178410"/>
                    <a:gd name="connsiteY2" fmla="*/ 59620 h 716148"/>
                    <a:gd name="connsiteX3" fmla="*/ 587578 w 1178410"/>
                    <a:gd name="connsiteY3" fmla="*/ 138995 h 716148"/>
                    <a:gd name="connsiteX4" fmla="*/ 876905 w 1178410"/>
                    <a:gd name="connsiteY4" fmla="*/ 17507 h 716148"/>
                    <a:gd name="connsiteX5" fmla="*/ 1153010 w 1178410"/>
                    <a:gd name="connsiteY5" fmla="*/ 268212 h 716148"/>
                    <a:gd name="connsiteX6" fmla="*/ 1178410 w 1178410"/>
                    <a:gd name="connsiteY6" fmla="*/ 478143 h 716148"/>
                    <a:gd name="connsiteX7" fmla="*/ 930880 w 1178410"/>
                    <a:gd name="connsiteY7" fmla="*/ 716148 h 716148"/>
                    <a:gd name="connsiteX8" fmla="*/ 250705 w 1178410"/>
                    <a:gd name="connsiteY8" fmla="*/ 716148 h 716148"/>
                    <a:gd name="connsiteX9" fmla="*/ 0 w 1178410"/>
                    <a:gd name="connsiteY9" fmla="*/ 468618 h 716148"/>
                    <a:gd name="connsiteX10" fmla="*/ 25400 w 1178410"/>
                    <a:gd name="connsiteY10" fmla="*/ 268212 h 716148"/>
                    <a:gd name="connsiteX0" fmla="*/ 25400 w 1178410"/>
                    <a:gd name="connsiteY0" fmla="*/ 250705 h 698641"/>
                    <a:gd name="connsiteX1" fmla="*/ 301505 w 1178410"/>
                    <a:gd name="connsiteY1" fmla="*/ 0 h 698641"/>
                    <a:gd name="connsiteX2" fmla="*/ 368503 w 1178410"/>
                    <a:gd name="connsiteY2" fmla="*/ 421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60632 h 708568"/>
                    <a:gd name="connsiteX1" fmla="*/ 301505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60632 h 708568"/>
                    <a:gd name="connsiteX1" fmla="*/ 285630 w 1178410"/>
                    <a:gd name="connsiteY1" fmla="*/ 9927 h 708568"/>
                    <a:gd name="connsiteX2" fmla="*/ 317703 w 1178410"/>
                    <a:gd name="connsiteY2" fmla="*/ 17115 h 708568"/>
                    <a:gd name="connsiteX3" fmla="*/ 587578 w 1178410"/>
                    <a:gd name="connsiteY3" fmla="*/ 131415 h 708568"/>
                    <a:gd name="connsiteX4" fmla="*/ 876905 w 1178410"/>
                    <a:gd name="connsiteY4" fmla="*/ 9927 h 708568"/>
                    <a:gd name="connsiteX5" fmla="*/ 1153010 w 1178410"/>
                    <a:gd name="connsiteY5" fmla="*/ 260632 h 708568"/>
                    <a:gd name="connsiteX6" fmla="*/ 1178410 w 1178410"/>
                    <a:gd name="connsiteY6" fmla="*/ 470563 h 708568"/>
                    <a:gd name="connsiteX7" fmla="*/ 930880 w 1178410"/>
                    <a:gd name="connsiteY7" fmla="*/ 708568 h 708568"/>
                    <a:gd name="connsiteX8" fmla="*/ 250705 w 1178410"/>
                    <a:gd name="connsiteY8" fmla="*/ 708568 h 708568"/>
                    <a:gd name="connsiteX9" fmla="*/ 0 w 1178410"/>
                    <a:gd name="connsiteY9" fmla="*/ 461038 h 708568"/>
                    <a:gd name="connsiteX10" fmla="*/ 25400 w 1178410"/>
                    <a:gd name="connsiteY10" fmla="*/ 260632 h 708568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1413 h 719349"/>
                    <a:gd name="connsiteX1" fmla="*/ 285630 w 1178410"/>
                    <a:gd name="connsiteY1" fmla="*/ 20708 h 719349"/>
                    <a:gd name="connsiteX2" fmla="*/ 317703 w 1178410"/>
                    <a:gd name="connsiteY2" fmla="*/ 27896 h 719349"/>
                    <a:gd name="connsiteX3" fmla="*/ 587578 w 1178410"/>
                    <a:gd name="connsiteY3" fmla="*/ 142196 h 719349"/>
                    <a:gd name="connsiteX4" fmla="*/ 876905 w 1178410"/>
                    <a:gd name="connsiteY4" fmla="*/ 20708 h 719349"/>
                    <a:gd name="connsiteX5" fmla="*/ 1153010 w 1178410"/>
                    <a:gd name="connsiteY5" fmla="*/ 271413 h 719349"/>
                    <a:gd name="connsiteX6" fmla="*/ 1178410 w 1178410"/>
                    <a:gd name="connsiteY6" fmla="*/ 481344 h 719349"/>
                    <a:gd name="connsiteX7" fmla="*/ 930880 w 1178410"/>
                    <a:gd name="connsiteY7" fmla="*/ 719349 h 719349"/>
                    <a:gd name="connsiteX8" fmla="*/ 250705 w 1178410"/>
                    <a:gd name="connsiteY8" fmla="*/ 719349 h 719349"/>
                    <a:gd name="connsiteX9" fmla="*/ 0 w 1178410"/>
                    <a:gd name="connsiteY9" fmla="*/ 471819 h 719349"/>
                    <a:gd name="connsiteX10" fmla="*/ 25400 w 1178410"/>
                    <a:gd name="connsiteY10" fmla="*/ 271413 h 719349"/>
                    <a:gd name="connsiteX0" fmla="*/ 25400 w 1178410"/>
                    <a:gd name="connsiteY0" fmla="*/ 275982 h 723918"/>
                    <a:gd name="connsiteX1" fmla="*/ 285630 w 1178410"/>
                    <a:gd name="connsiteY1" fmla="*/ 25277 h 723918"/>
                    <a:gd name="connsiteX2" fmla="*/ 311353 w 1178410"/>
                    <a:gd name="connsiteY2" fmla="*/ 26115 h 723918"/>
                    <a:gd name="connsiteX3" fmla="*/ 587578 w 1178410"/>
                    <a:gd name="connsiteY3" fmla="*/ 146765 h 723918"/>
                    <a:gd name="connsiteX4" fmla="*/ 876905 w 1178410"/>
                    <a:gd name="connsiteY4" fmla="*/ 25277 h 723918"/>
                    <a:gd name="connsiteX5" fmla="*/ 1153010 w 1178410"/>
                    <a:gd name="connsiteY5" fmla="*/ 275982 h 723918"/>
                    <a:gd name="connsiteX6" fmla="*/ 1178410 w 1178410"/>
                    <a:gd name="connsiteY6" fmla="*/ 485913 h 723918"/>
                    <a:gd name="connsiteX7" fmla="*/ 930880 w 1178410"/>
                    <a:gd name="connsiteY7" fmla="*/ 723918 h 723918"/>
                    <a:gd name="connsiteX8" fmla="*/ 250705 w 1178410"/>
                    <a:gd name="connsiteY8" fmla="*/ 723918 h 723918"/>
                    <a:gd name="connsiteX9" fmla="*/ 0 w 1178410"/>
                    <a:gd name="connsiteY9" fmla="*/ 476388 h 723918"/>
                    <a:gd name="connsiteX10" fmla="*/ 25400 w 1178410"/>
                    <a:gd name="connsiteY10" fmla="*/ 275982 h 723918"/>
                    <a:gd name="connsiteX0" fmla="*/ 25400 w 1178410"/>
                    <a:gd name="connsiteY0" fmla="*/ 252012 h 699948"/>
                    <a:gd name="connsiteX1" fmla="*/ 285630 w 1178410"/>
                    <a:gd name="connsiteY1" fmla="*/ 1307 h 699948"/>
                    <a:gd name="connsiteX2" fmla="*/ 311353 w 1178410"/>
                    <a:gd name="connsiteY2" fmla="*/ 2145 h 699948"/>
                    <a:gd name="connsiteX3" fmla="*/ 587578 w 1178410"/>
                    <a:gd name="connsiteY3" fmla="*/ 122795 h 699948"/>
                    <a:gd name="connsiteX4" fmla="*/ 876905 w 1178410"/>
                    <a:gd name="connsiteY4" fmla="*/ 1307 h 699948"/>
                    <a:gd name="connsiteX5" fmla="*/ 1153010 w 1178410"/>
                    <a:gd name="connsiteY5" fmla="*/ 252012 h 699948"/>
                    <a:gd name="connsiteX6" fmla="*/ 1178410 w 1178410"/>
                    <a:gd name="connsiteY6" fmla="*/ 461943 h 699948"/>
                    <a:gd name="connsiteX7" fmla="*/ 930880 w 1178410"/>
                    <a:gd name="connsiteY7" fmla="*/ 699948 h 699948"/>
                    <a:gd name="connsiteX8" fmla="*/ 250705 w 1178410"/>
                    <a:gd name="connsiteY8" fmla="*/ 699948 h 699948"/>
                    <a:gd name="connsiteX9" fmla="*/ 0 w 1178410"/>
                    <a:gd name="connsiteY9" fmla="*/ 452418 h 699948"/>
                    <a:gd name="connsiteX10" fmla="*/ 25400 w 1178410"/>
                    <a:gd name="connsiteY10" fmla="*/ 252012 h 699948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27228 w 1178410"/>
                    <a:gd name="connsiteY2" fmla="*/ 718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1470 h 699406"/>
                    <a:gd name="connsiteX1" fmla="*/ 285630 w 1178410"/>
                    <a:gd name="connsiteY1" fmla="*/ 765 h 699406"/>
                    <a:gd name="connsiteX2" fmla="*/ 327228 w 1178410"/>
                    <a:gd name="connsiteY2" fmla="*/ 4778 h 699406"/>
                    <a:gd name="connsiteX3" fmla="*/ 587578 w 1178410"/>
                    <a:gd name="connsiteY3" fmla="*/ 122253 h 699406"/>
                    <a:gd name="connsiteX4" fmla="*/ 876905 w 1178410"/>
                    <a:gd name="connsiteY4" fmla="*/ 765 h 699406"/>
                    <a:gd name="connsiteX5" fmla="*/ 1153010 w 1178410"/>
                    <a:gd name="connsiteY5" fmla="*/ 251470 h 699406"/>
                    <a:gd name="connsiteX6" fmla="*/ 1178410 w 1178410"/>
                    <a:gd name="connsiteY6" fmla="*/ 461401 h 699406"/>
                    <a:gd name="connsiteX7" fmla="*/ 930880 w 1178410"/>
                    <a:gd name="connsiteY7" fmla="*/ 699406 h 699406"/>
                    <a:gd name="connsiteX8" fmla="*/ 250705 w 1178410"/>
                    <a:gd name="connsiteY8" fmla="*/ 699406 h 699406"/>
                    <a:gd name="connsiteX9" fmla="*/ 0 w 1178410"/>
                    <a:gd name="connsiteY9" fmla="*/ 451876 h 699406"/>
                    <a:gd name="connsiteX10" fmla="*/ 25400 w 1178410"/>
                    <a:gd name="connsiteY10" fmla="*/ 251470 h 699406"/>
                    <a:gd name="connsiteX0" fmla="*/ 25400 w 1178410"/>
                    <a:gd name="connsiteY0" fmla="*/ 255855 h 703791"/>
                    <a:gd name="connsiteX1" fmla="*/ 285630 w 1178410"/>
                    <a:gd name="connsiteY1" fmla="*/ 5150 h 703791"/>
                    <a:gd name="connsiteX2" fmla="*/ 327228 w 1178410"/>
                    <a:gd name="connsiteY2" fmla="*/ 2813 h 703791"/>
                    <a:gd name="connsiteX3" fmla="*/ 587578 w 1178410"/>
                    <a:gd name="connsiteY3" fmla="*/ 126638 h 703791"/>
                    <a:gd name="connsiteX4" fmla="*/ 876905 w 1178410"/>
                    <a:gd name="connsiteY4" fmla="*/ 5150 h 703791"/>
                    <a:gd name="connsiteX5" fmla="*/ 1153010 w 1178410"/>
                    <a:gd name="connsiteY5" fmla="*/ 255855 h 703791"/>
                    <a:gd name="connsiteX6" fmla="*/ 1178410 w 1178410"/>
                    <a:gd name="connsiteY6" fmla="*/ 465786 h 703791"/>
                    <a:gd name="connsiteX7" fmla="*/ 930880 w 1178410"/>
                    <a:gd name="connsiteY7" fmla="*/ 703791 h 703791"/>
                    <a:gd name="connsiteX8" fmla="*/ 250705 w 1178410"/>
                    <a:gd name="connsiteY8" fmla="*/ 703791 h 703791"/>
                    <a:gd name="connsiteX9" fmla="*/ 0 w 1178410"/>
                    <a:gd name="connsiteY9" fmla="*/ 456261 h 703791"/>
                    <a:gd name="connsiteX10" fmla="*/ 25400 w 1178410"/>
                    <a:gd name="connsiteY10" fmla="*/ 255855 h 703791"/>
                    <a:gd name="connsiteX0" fmla="*/ 25400 w 1178410"/>
                    <a:gd name="connsiteY0" fmla="*/ 251471 h 699407"/>
                    <a:gd name="connsiteX1" fmla="*/ 285630 w 1178410"/>
                    <a:gd name="connsiteY1" fmla="*/ 766 h 699407"/>
                    <a:gd name="connsiteX2" fmla="*/ 330403 w 1178410"/>
                    <a:gd name="connsiteY2" fmla="*/ 4779 h 699407"/>
                    <a:gd name="connsiteX3" fmla="*/ 587578 w 1178410"/>
                    <a:gd name="connsiteY3" fmla="*/ 122254 h 699407"/>
                    <a:gd name="connsiteX4" fmla="*/ 876905 w 1178410"/>
                    <a:gd name="connsiteY4" fmla="*/ 766 h 699407"/>
                    <a:gd name="connsiteX5" fmla="*/ 1153010 w 1178410"/>
                    <a:gd name="connsiteY5" fmla="*/ 251471 h 699407"/>
                    <a:gd name="connsiteX6" fmla="*/ 1178410 w 1178410"/>
                    <a:gd name="connsiteY6" fmla="*/ 461402 h 699407"/>
                    <a:gd name="connsiteX7" fmla="*/ 930880 w 1178410"/>
                    <a:gd name="connsiteY7" fmla="*/ 699407 h 699407"/>
                    <a:gd name="connsiteX8" fmla="*/ 250705 w 1178410"/>
                    <a:gd name="connsiteY8" fmla="*/ 699407 h 699407"/>
                    <a:gd name="connsiteX9" fmla="*/ 0 w 1178410"/>
                    <a:gd name="connsiteY9" fmla="*/ 451877 h 699407"/>
                    <a:gd name="connsiteX10" fmla="*/ 25400 w 1178410"/>
                    <a:gd name="connsiteY10" fmla="*/ 251471 h 699407"/>
                    <a:gd name="connsiteX0" fmla="*/ 25400 w 1178410"/>
                    <a:gd name="connsiteY0" fmla="*/ 253414 h 701350"/>
                    <a:gd name="connsiteX1" fmla="*/ 285630 w 1178410"/>
                    <a:gd name="connsiteY1" fmla="*/ 2709 h 701350"/>
                    <a:gd name="connsiteX2" fmla="*/ 330403 w 1178410"/>
                    <a:gd name="connsiteY2" fmla="*/ 3547 h 701350"/>
                    <a:gd name="connsiteX3" fmla="*/ 587578 w 1178410"/>
                    <a:gd name="connsiteY3" fmla="*/ 124197 h 701350"/>
                    <a:gd name="connsiteX4" fmla="*/ 876905 w 1178410"/>
                    <a:gd name="connsiteY4" fmla="*/ 2709 h 701350"/>
                    <a:gd name="connsiteX5" fmla="*/ 1153010 w 1178410"/>
                    <a:gd name="connsiteY5" fmla="*/ 253414 h 701350"/>
                    <a:gd name="connsiteX6" fmla="*/ 1178410 w 1178410"/>
                    <a:gd name="connsiteY6" fmla="*/ 463345 h 701350"/>
                    <a:gd name="connsiteX7" fmla="*/ 930880 w 1178410"/>
                    <a:gd name="connsiteY7" fmla="*/ 701350 h 701350"/>
                    <a:gd name="connsiteX8" fmla="*/ 250705 w 1178410"/>
                    <a:gd name="connsiteY8" fmla="*/ 701350 h 701350"/>
                    <a:gd name="connsiteX9" fmla="*/ 0 w 1178410"/>
                    <a:gd name="connsiteY9" fmla="*/ 453820 h 701350"/>
                    <a:gd name="connsiteX10" fmla="*/ 25400 w 1178410"/>
                    <a:gd name="connsiteY10" fmla="*/ 253414 h 701350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85630 w 1178410"/>
                    <a:gd name="connsiteY1" fmla="*/ 0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3040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298653 w 1178410"/>
                    <a:gd name="connsiteY2" fmla="*/ 838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817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50705 h 698641"/>
                    <a:gd name="connsiteX1" fmla="*/ 241180 w 1178410"/>
                    <a:gd name="connsiteY1" fmla="*/ 3175 h 698641"/>
                    <a:gd name="connsiteX2" fmla="*/ 301828 w 1178410"/>
                    <a:gd name="connsiteY2" fmla="*/ 4013 h 698641"/>
                    <a:gd name="connsiteX3" fmla="*/ 587578 w 1178410"/>
                    <a:gd name="connsiteY3" fmla="*/ 121488 h 698641"/>
                    <a:gd name="connsiteX4" fmla="*/ 876905 w 1178410"/>
                    <a:gd name="connsiteY4" fmla="*/ 0 h 698641"/>
                    <a:gd name="connsiteX5" fmla="*/ 1153010 w 1178410"/>
                    <a:gd name="connsiteY5" fmla="*/ 250705 h 698641"/>
                    <a:gd name="connsiteX6" fmla="*/ 1178410 w 1178410"/>
                    <a:gd name="connsiteY6" fmla="*/ 460636 h 698641"/>
                    <a:gd name="connsiteX7" fmla="*/ 930880 w 1178410"/>
                    <a:gd name="connsiteY7" fmla="*/ 698641 h 698641"/>
                    <a:gd name="connsiteX8" fmla="*/ 250705 w 1178410"/>
                    <a:gd name="connsiteY8" fmla="*/ 698641 h 698641"/>
                    <a:gd name="connsiteX9" fmla="*/ 0 w 1178410"/>
                    <a:gd name="connsiteY9" fmla="*/ 451111 h 698641"/>
                    <a:gd name="connsiteX10" fmla="*/ 25400 w 1178410"/>
                    <a:gd name="connsiteY10" fmla="*/ 250705 h 698641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71947 h 719883"/>
                    <a:gd name="connsiteX1" fmla="*/ 241180 w 1178410"/>
                    <a:gd name="connsiteY1" fmla="*/ 24417 h 719883"/>
                    <a:gd name="connsiteX2" fmla="*/ 301828 w 1178410"/>
                    <a:gd name="connsiteY2" fmla="*/ 25255 h 719883"/>
                    <a:gd name="connsiteX3" fmla="*/ 587578 w 1178410"/>
                    <a:gd name="connsiteY3" fmla="*/ 142730 h 719883"/>
                    <a:gd name="connsiteX4" fmla="*/ 876905 w 1178410"/>
                    <a:gd name="connsiteY4" fmla="*/ 21242 h 719883"/>
                    <a:gd name="connsiteX5" fmla="*/ 921519 w 1178410"/>
                    <a:gd name="connsiteY5" fmla="*/ 25348 h 719883"/>
                    <a:gd name="connsiteX6" fmla="*/ 1153010 w 1178410"/>
                    <a:gd name="connsiteY6" fmla="*/ 271947 h 719883"/>
                    <a:gd name="connsiteX7" fmla="*/ 1178410 w 1178410"/>
                    <a:gd name="connsiteY7" fmla="*/ 481878 h 719883"/>
                    <a:gd name="connsiteX8" fmla="*/ 930880 w 1178410"/>
                    <a:gd name="connsiteY8" fmla="*/ 719883 h 719883"/>
                    <a:gd name="connsiteX9" fmla="*/ 250705 w 1178410"/>
                    <a:gd name="connsiteY9" fmla="*/ 719883 h 719883"/>
                    <a:gd name="connsiteX10" fmla="*/ 0 w 1178410"/>
                    <a:gd name="connsiteY10" fmla="*/ 472353 h 719883"/>
                    <a:gd name="connsiteX11" fmla="*/ 25400 w 1178410"/>
                    <a:gd name="connsiteY11" fmla="*/ 271947 h 71988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1007 h 708943"/>
                    <a:gd name="connsiteX1" fmla="*/ 241180 w 1178410"/>
                    <a:gd name="connsiteY1" fmla="*/ 13477 h 708943"/>
                    <a:gd name="connsiteX2" fmla="*/ 301828 w 1178410"/>
                    <a:gd name="connsiteY2" fmla="*/ 14315 h 708943"/>
                    <a:gd name="connsiteX3" fmla="*/ 587578 w 1178410"/>
                    <a:gd name="connsiteY3" fmla="*/ 131790 h 708943"/>
                    <a:gd name="connsiteX4" fmla="*/ 876905 w 1178410"/>
                    <a:gd name="connsiteY4" fmla="*/ 10302 h 708943"/>
                    <a:gd name="connsiteX5" fmla="*/ 921519 w 1178410"/>
                    <a:gd name="connsiteY5" fmla="*/ 8058 h 708943"/>
                    <a:gd name="connsiteX6" fmla="*/ 1153010 w 1178410"/>
                    <a:gd name="connsiteY6" fmla="*/ 261007 h 708943"/>
                    <a:gd name="connsiteX7" fmla="*/ 1178410 w 1178410"/>
                    <a:gd name="connsiteY7" fmla="*/ 470938 h 708943"/>
                    <a:gd name="connsiteX8" fmla="*/ 930880 w 1178410"/>
                    <a:gd name="connsiteY8" fmla="*/ 708943 h 708943"/>
                    <a:gd name="connsiteX9" fmla="*/ 250705 w 1178410"/>
                    <a:gd name="connsiteY9" fmla="*/ 708943 h 708943"/>
                    <a:gd name="connsiteX10" fmla="*/ 0 w 1178410"/>
                    <a:gd name="connsiteY10" fmla="*/ 461413 h 708943"/>
                    <a:gd name="connsiteX11" fmla="*/ 25400 w 1178410"/>
                    <a:gd name="connsiteY11" fmla="*/ 261007 h 708943"/>
                    <a:gd name="connsiteX0" fmla="*/ 25400 w 1178410"/>
                    <a:gd name="connsiteY0" fmla="*/ 259167 h 707103"/>
                    <a:gd name="connsiteX1" fmla="*/ 241180 w 1178410"/>
                    <a:gd name="connsiteY1" fmla="*/ 11637 h 707103"/>
                    <a:gd name="connsiteX2" fmla="*/ 301828 w 1178410"/>
                    <a:gd name="connsiteY2" fmla="*/ 12475 h 707103"/>
                    <a:gd name="connsiteX3" fmla="*/ 587578 w 1178410"/>
                    <a:gd name="connsiteY3" fmla="*/ 129950 h 707103"/>
                    <a:gd name="connsiteX4" fmla="*/ 876905 w 1178410"/>
                    <a:gd name="connsiteY4" fmla="*/ 8462 h 707103"/>
                    <a:gd name="connsiteX5" fmla="*/ 921519 w 1178410"/>
                    <a:gd name="connsiteY5" fmla="*/ 12568 h 707103"/>
                    <a:gd name="connsiteX6" fmla="*/ 1153010 w 1178410"/>
                    <a:gd name="connsiteY6" fmla="*/ 259167 h 707103"/>
                    <a:gd name="connsiteX7" fmla="*/ 1178410 w 1178410"/>
                    <a:gd name="connsiteY7" fmla="*/ 469098 h 707103"/>
                    <a:gd name="connsiteX8" fmla="*/ 930880 w 1178410"/>
                    <a:gd name="connsiteY8" fmla="*/ 707103 h 707103"/>
                    <a:gd name="connsiteX9" fmla="*/ 250705 w 1178410"/>
                    <a:gd name="connsiteY9" fmla="*/ 707103 h 707103"/>
                    <a:gd name="connsiteX10" fmla="*/ 0 w 1178410"/>
                    <a:gd name="connsiteY10" fmla="*/ 459573 h 707103"/>
                    <a:gd name="connsiteX11" fmla="*/ 25400 w 1178410"/>
                    <a:gd name="connsiteY11" fmla="*/ 259167 h 707103"/>
                    <a:gd name="connsiteX0" fmla="*/ 25400 w 1178410"/>
                    <a:gd name="connsiteY0" fmla="*/ 260002 h 707938"/>
                    <a:gd name="connsiteX1" fmla="*/ 241180 w 1178410"/>
                    <a:gd name="connsiteY1" fmla="*/ 12472 h 707938"/>
                    <a:gd name="connsiteX2" fmla="*/ 301828 w 1178410"/>
                    <a:gd name="connsiteY2" fmla="*/ 13310 h 707938"/>
                    <a:gd name="connsiteX3" fmla="*/ 587578 w 1178410"/>
                    <a:gd name="connsiteY3" fmla="*/ 130785 h 707938"/>
                    <a:gd name="connsiteX4" fmla="*/ 876905 w 1178410"/>
                    <a:gd name="connsiteY4" fmla="*/ 9297 h 707938"/>
                    <a:gd name="connsiteX5" fmla="*/ 921519 w 1178410"/>
                    <a:gd name="connsiteY5" fmla="*/ 10228 h 707938"/>
                    <a:gd name="connsiteX6" fmla="*/ 1153010 w 1178410"/>
                    <a:gd name="connsiteY6" fmla="*/ 260002 h 707938"/>
                    <a:gd name="connsiteX7" fmla="*/ 1178410 w 1178410"/>
                    <a:gd name="connsiteY7" fmla="*/ 469933 h 707938"/>
                    <a:gd name="connsiteX8" fmla="*/ 930880 w 1178410"/>
                    <a:gd name="connsiteY8" fmla="*/ 707938 h 707938"/>
                    <a:gd name="connsiteX9" fmla="*/ 250705 w 1178410"/>
                    <a:gd name="connsiteY9" fmla="*/ 707938 h 707938"/>
                    <a:gd name="connsiteX10" fmla="*/ 0 w 1178410"/>
                    <a:gd name="connsiteY10" fmla="*/ 460408 h 707938"/>
                    <a:gd name="connsiteX11" fmla="*/ 25400 w 1178410"/>
                    <a:gd name="connsiteY11" fmla="*/ 260002 h 707938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7578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3018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411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76905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89128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53880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402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1107 h 699043"/>
                    <a:gd name="connsiteX1" fmla="*/ 263405 w 1178410"/>
                    <a:gd name="connsiteY1" fmla="*/ 3577 h 699043"/>
                    <a:gd name="connsiteX2" fmla="*/ 298653 w 1178410"/>
                    <a:gd name="connsiteY2" fmla="*/ 4415 h 699043"/>
                    <a:gd name="connsiteX3" fmla="*/ 584403 w 1178410"/>
                    <a:gd name="connsiteY3" fmla="*/ 121890 h 699043"/>
                    <a:gd name="connsiteX4" fmla="*/ 886430 w 1178410"/>
                    <a:gd name="connsiteY4" fmla="*/ 402 h 699043"/>
                    <a:gd name="connsiteX5" fmla="*/ 921519 w 1178410"/>
                    <a:gd name="connsiteY5" fmla="*/ 1333 h 699043"/>
                    <a:gd name="connsiteX6" fmla="*/ 1153010 w 1178410"/>
                    <a:gd name="connsiteY6" fmla="*/ 251107 h 699043"/>
                    <a:gd name="connsiteX7" fmla="*/ 1178410 w 1178410"/>
                    <a:gd name="connsiteY7" fmla="*/ 461038 h 699043"/>
                    <a:gd name="connsiteX8" fmla="*/ 930880 w 1178410"/>
                    <a:gd name="connsiteY8" fmla="*/ 699043 h 699043"/>
                    <a:gd name="connsiteX9" fmla="*/ 250705 w 1178410"/>
                    <a:gd name="connsiteY9" fmla="*/ 699043 h 699043"/>
                    <a:gd name="connsiteX10" fmla="*/ 0 w 1178410"/>
                    <a:gd name="connsiteY10" fmla="*/ 451513 h 699043"/>
                    <a:gd name="connsiteX11" fmla="*/ 25400 w 1178410"/>
                    <a:gd name="connsiteY11" fmla="*/ 251107 h 699043"/>
                    <a:gd name="connsiteX0" fmla="*/ 25400 w 1178410"/>
                    <a:gd name="connsiteY0" fmla="*/ 250705 h 698641"/>
                    <a:gd name="connsiteX1" fmla="*/ 263405 w 1178410"/>
                    <a:gd name="connsiteY1" fmla="*/ 3175 h 698641"/>
                    <a:gd name="connsiteX2" fmla="*/ 298653 w 1178410"/>
                    <a:gd name="connsiteY2" fmla="*/ 4013 h 698641"/>
                    <a:gd name="connsiteX3" fmla="*/ 584403 w 1178410"/>
                    <a:gd name="connsiteY3" fmla="*/ 121488 h 698641"/>
                    <a:gd name="connsiteX4" fmla="*/ 886430 w 1178410"/>
                    <a:gd name="connsiteY4" fmla="*/ 0 h 698641"/>
                    <a:gd name="connsiteX5" fmla="*/ 921519 w 1178410"/>
                    <a:gd name="connsiteY5" fmla="*/ 931 h 698641"/>
                    <a:gd name="connsiteX6" fmla="*/ 1153010 w 1178410"/>
                    <a:gd name="connsiteY6" fmla="*/ 250705 h 698641"/>
                    <a:gd name="connsiteX7" fmla="*/ 1178410 w 1178410"/>
                    <a:gd name="connsiteY7" fmla="*/ 460636 h 698641"/>
                    <a:gd name="connsiteX8" fmla="*/ 930880 w 1178410"/>
                    <a:gd name="connsiteY8" fmla="*/ 698641 h 698641"/>
                    <a:gd name="connsiteX9" fmla="*/ 250705 w 1178410"/>
                    <a:gd name="connsiteY9" fmla="*/ 698641 h 698641"/>
                    <a:gd name="connsiteX10" fmla="*/ 0 w 1178410"/>
                    <a:gd name="connsiteY10" fmla="*/ 451111 h 698641"/>
                    <a:gd name="connsiteX11" fmla="*/ 25400 w 1178410"/>
                    <a:gd name="connsiteY11" fmla="*/ 250705 h 698641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643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0080 w 1178410"/>
                    <a:gd name="connsiteY4" fmla="*/ 2318 h 700959"/>
                    <a:gd name="connsiteX5" fmla="*/ 9215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60248 h 708184"/>
                    <a:gd name="connsiteX1" fmla="*/ 263405 w 1178410"/>
                    <a:gd name="connsiteY1" fmla="*/ 12718 h 708184"/>
                    <a:gd name="connsiteX2" fmla="*/ 298653 w 1178410"/>
                    <a:gd name="connsiteY2" fmla="*/ 13556 h 708184"/>
                    <a:gd name="connsiteX3" fmla="*/ 584403 w 1178410"/>
                    <a:gd name="connsiteY3" fmla="*/ 131031 h 708184"/>
                    <a:gd name="connsiteX4" fmla="*/ 880080 w 1178410"/>
                    <a:gd name="connsiteY4" fmla="*/ 18 h 708184"/>
                    <a:gd name="connsiteX5" fmla="*/ 921519 w 1178410"/>
                    <a:gd name="connsiteY5" fmla="*/ 7299 h 708184"/>
                    <a:gd name="connsiteX6" fmla="*/ 1153010 w 1178410"/>
                    <a:gd name="connsiteY6" fmla="*/ 260248 h 708184"/>
                    <a:gd name="connsiteX7" fmla="*/ 1178410 w 1178410"/>
                    <a:gd name="connsiteY7" fmla="*/ 470179 h 708184"/>
                    <a:gd name="connsiteX8" fmla="*/ 930880 w 1178410"/>
                    <a:gd name="connsiteY8" fmla="*/ 708184 h 708184"/>
                    <a:gd name="connsiteX9" fmla="*/ 250705 w 1178410"/>
                    <a:gd name="connsiteY9" fmla="*/ 708184 h 708184"/>
                    <a:gd name="connsiteX10" fmla="*/ 0 w 1178410"/>
                    <a:gd name="connsiteY10" fmla="*/ 460654 h 708184"/>
                    <a:gd name="connsiteX11" fmla="*/ 25400 w 1178410"/>
                    <a:gd name="connsiteY11" fmla="*/ 260248 h 708184"/>
                    <a:gd name="connsiteX0" fmla="*/ 25400 w 1178410"/>
                    <a:gd name="connsiteY0" fmla="*/ 253926 h 701862"/>
                    <a:gd name="connsiteX1" fmla="*/ 263405 w 1178410"/>
                    <a:gd name="connsiteY1" fmla="*/ 6396 h 701862"/>
                    <a:gd name="connsiteX2" fmla="*/ 298653 w 1178410"/>
                    <a:gd name="connsiteY2" fmla="*/ 7234 h 701862"/>
                    <a:gd name="connsiteX3" fmla="*/ 584403 w 1178410"/>
                    <a:gd name="connsiteY3" fmla="*/ 124709 h 701862"/>
                    <a:gd name="connsiteX4" fmla="*/ 880080 w 1178410"/>
                    <a:gd name="connsiteY4" fmla="*/ 46 h 701862"/>
                    <a:gd name="connsiteX5" fmla="*/ 921519 w 1178410"/>
                    <a:gd name="connsiteY5" fmla="*/ 977 h 701862"/>
                    <a:gd name="connsiteX6" fmla="*/ 1153010 w 1178410"/>
                    <a:gd name="connsiteY6" fmla="*/ 253926 h 701862"/>
                    <a:gd name="connsiteX7" fmla="*/ 1178410 w 1178410"/>
                    <a:gd name="connsiteY7" fmla="*/ 463857 h 701862"/>
                    <a:gd name="connsiteX8" fmla="*/ 930880 w 1178410"/>
                    <a:gd name="connsiteY8" fmla="*/ 701862 h 701862"/>
                    <a:gd name="connsiteX9" fmla="*/ 250705 w 1178410"/>
                    <a:gd name="connsiteY9" fmla="*/ 701862 h 701862"/>
                    <a:gd name="connsiteX10" fmla="*/ 0 w 1178410"/>
                    <a:gd name="connsiteY10" fmla="*/ 454332 h 701862"/>
                    <a:gd name="connsiteX11" fmla="*/ 25400 w 1178410"/>
                    <a:gd name="connsiteY11" fmla="*/ 253926 h 701862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0080 w 1178410"/>
                    <a:gd name="connsiteY4" fmla="*/ 2244 h 700885"/>
                    <a:gd name="connsiteX5" fmla="*/ 92151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0751 h 698687"/>
                    <a:gd name="connsiteX1" fmla="*/ 263405 w 1178410"/>
                    <a:gd name="connsiteY1" fmla="*/ 3221 h 698687"/>
                    <a:gd name="connsiteX2" fmla="*/ 298653 w 1178410"/>
                    <a:gd name="connsiteY2" fmla="*/ 4059 h 698687"/>
                    <a:gd name="connsiteX3" fmla="*/ 584403 w 1178410"/>
                    <a:gd name="connsiteY3" fmla="*/ 121534 h 698687"/>
                    <a:gd name="connsiteX4" fmla="*/ 880080 w 1178410"/>
                    <a:gd name="connsiteY4" fmla="*/ 46 h 698687"/>
                    <a:gd name="connsiteX5" fmla="*/ 921519 w 1178410"/>
                    <a:gd name="connsiteY5" fmla="*/ 977 h 698687"/>
                    <a:gd name="connsiteX6" fmla="*/ 1153010 w 1178410"/>
                    <a:gd name="connsiteY6" fmla="*/ 250751 h 698687"/>
                    <a:gd name="connsiteX7" fmla="*/ 1178410 w 1178410"/>
                    <a:gd name="connsiteY7" fmla="*/ 460682 h 698687"/>
                    <a:gd name="connsiteX8" fmla="*/ 930880 w 1178410"/>
                    <a:gd name="connsiteY8" fmla="*/ 698687 h 698687"/>
                    <a:gd name="connsiteX9" fmla="*/ 250705 w 1178410"/>
                    <a:gd name="connsiteY9" fmla="*/ 698687 h 698687"/>
                    <a:gd name="connsiteX10" fmla="*/ 0 w 1178410"/>
                    <a:gd name="connsiteY10" fmla="*/ 451157 h 698687"/>
                    <a:gd name="connsiteX11" fmla="*/ 25400 w 1178410"/>
                    <a:gd name="connsiteY11" fmla="*/ 250751 h 698687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08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6430 w 1178410"/>
                    <a:gd name="connsiteY4" fmla="*/ 2244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50750 h 698686"/>
                    <a:gd name="connsiteX1" fmla="*/ 263405 w 1178410"/>
                    <a:gd name="connsiteY1" fmla="*/ 3220 h 698686"/>
                    <a:gd name="connsiteX2" fmla="*/ 298653 w 1178410"/>
                    <a:gd name="connsiteY2" fmla="*/ 4058 h 698686"/>
                    <a:gd name="connsiteX3" fmla="*/ 584403 w 1178410"/>
                    <a:gd name="connsiteY3" fmla="*/ 121533 h 698686"/>
                    <a:gd name="connsiteX4" fmla="*/ 889605 w 1178410"/>
                    <a:gd name="connsiteY4" fmla="*/ 45 h 698686"/>
                    <a:gd name="connsiteX5" fmla="*/ 921519 w 1178410"/>
                    <a:gd name="connsiteY5" fmla="*/ 976 h 698686"/>
                    <a:gd name="connsiteX6" fmla="*/ 1153010 w 1178410"/>
                    <a:gd name="connsiteY6" fmla="*/ 250750 h 698686"/>
                    <a:gd name="connsiteX7" fmla="*/ 1178410 w 1178410"/>
                    <a:gd name="connsiteY7" fmla="*/ 460681 h 698686"/>
                    <a:gd name="connsiteX8" fmla="*/ 930880 w 1178410"/>
                    <a:gd name="connsiteY8" fmla="*/ 698686 h 698686"/>
                    <a:gd name="connsiteX9" fmla="*/ 250705 w 1178410"/>
                    <a:gd name="connsiteY9" fmla="*/ 698686 h 698686"/>
                    <a:gd name="connsiteX10" fmla="*/ 0 w 1178410"/>
                    <a:gd name="connsiteY10" fmla="*/ 451156 h 698686"/>
                    <a:gd name="connsiteX11" fmla="*/ 25400 w 1178410"/>
                    <a:gd name="connsiteY11" fmla="*/ 250750 h 698686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38805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797530 w 1178410"/>
                    <a:gd name="connsiteY4" fmla="*/ 5419 h 697710"/>
                    <a:gd name="connsiteX5" fmla="*/ 92151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7975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86430 w 1178410"/>
                    <a:gd name="connsiteY4" fmla="*/ 5452 h 697743"/>
                    <a:gd name="connsiteX5" fmla="*/ 9215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6430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89605 w 1178410"/>
                    <a:gd name="connsiteY4" fmla="*/ 3175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215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1044 w 1178410"/>
                    <a:gd name="connsiteY5" fmla="*/ 728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3175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73730 w 1178410"/>
                    <a:gd name="connsiteY4" fmla="*/ 6350 h 695466"/>
                    <a:gd name="connsiteX5" fmla="*/ 934219 w 1178410"/>
                    <a:gd name="connsiteY5" fmla="*/ 4106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7574 h 695510"/>
                    <a:gd name="connsiteX1" fmla="*/ 263405 w 1178410"/>
                    <a:gd name="connsiteY1" fmla="*/ 44 h 695510"/>
                    <a:gd name="connsiteX2" fmla="*/ 298653 w 1178410"/>
                    <a:gd name="connsiteY2" fmla="*/ 882 h 695510"/>
                    <a:gd name="connsiteX3" fmla="*/ 584403 w 1178410"/>
                    <a:gd name="connsiteY3" fmla="*/ 118357 h 695510"/>
                    <a:gd name="connsiteX4" fmla="*/ 940405 w 1178410"/>
                    <a:gd name="connsiteY4" fmla="*/ 44 h 695510"/>
                    <a:gd name="connsiteX5" fmla="*/ 934219 w 1178410"/>
                    <a:gd name="connsiteY5" fmla="*/ 4150 h 695510"/>
                    <a:gd name="connsiteX6" fmla="*/ 1153010 w 1178410"/>
                    <a:gd name="connsiteY6" fmla="*/ 247574 h 695510"/>
                    <a:gd name="connsiteX7" fmla="*/ 1178410 w 1178410"/>
                    <a:gd name="connsiteY7" fmla="*/ 457505 h 695510"/>
                    <a:gd name="connsiteX8" fmla="*/ 930880 w 1178410"/>
                    <a:gd name="connsiteY8" fmla="*/ 695510 h 695510"/>
                    <a:gd name="connsiteX9" fmla="*/ 250705 w 1178410"/>
                    <a:gd name="connsiteY9" fmla="*/ 695510 h 695510"/>
                    <a:gd name="connsiteX10" fmla="*/ 0 w 1178410"/>
                    <a:gd name="connsiteY10" fmla="*/ 447980 h 695510"/>
                    <a:gd name="connsiteX11" fmla="*/ 25400 w 1178410"/>
                    <a:gd name="connsiteY11" fmla="*/ 247574 h 695510"/>
                    <a:gd name="connsiteX0" fmla="*/ 25400 w 1178410"/>
                    <a:gd name="connsiteY0" fmla="*/ 247679 h 695615"/>
                    <a:gd name="connsiteX1" fmla="*/ 263405 w 1178410"/>
                    <a:gd name="connsiteY1" fmla="*/ 149 h 695615"/>
                    <a:gd name="connsiteX2" fmla="*/ 298653 w 1178410"/>
                    <a:gd name="connsiteY2" fmla="*/ 987 h 695615"/>
                    <a:gd name="connsiteX3" fmla="*/ 584403 w 1178410"/>
                    <a:gd name="connsiteY3" fmla="*/ 118462 h 695615"/>
                    <a:gd name="connsiteX4" fmla="*/ 940405 w 1178410"/>
                    <a:gd name="connsiteY4" fmla="*/ 149 h 695615"/>
                    <a:gd name="connsiteX5" fmla="*/ 943744 w 1178410"/>
                    <a:gd name="connsiteY5" fmla="*/ 1080 h 695615"/>
                    <a:gd name="connsiteX6" fmla="*/ 1153010 w 1178410"/>
                    <a:gd name="connsiteY6" fmla="*/ 247679 h 695615"/>
                    <a:gd name="connsiteX7" fmla="*/ 1178410 w 1178410"/>
                    <a:gd name="connsiteY7" fmla="*/ 457610 h 695615"/>
                    <a:gd name="connsiteX8" fmla="*/ 930880 w 1178410"/>
                    <a:gd name="connsiteY8" fmla="*/ 695615 h 695615"/>
                    <a:gd name="connsiteX9" fmla="*/ 250705 w 1178410"/>
                    <a:gd name="connsiteY9" fmla="*/ 695615 h 695615"/>
                    <a:gd name="connsiteX10" fmla="*/ 0 w 1178410"/>
                    <a:gd name="connsiteY10" fmla="*/ 448085 h 695615"/>
                    <a:gd name="connsiteX11" fmla="*/ 25400 w 1178410"/>
                    <a:gd name="connsiteY11" fmla="*/ 247679 h 695615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880244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9848 h 697784"/>
                    <a:gd name="connsiteX1" fmla="*/ 263405 w 1178410"/>
                    <a:gd name="connsiteY1" fmla="*/ 2318 h 697784"/>
                    <a:gd name="connsiteX2" fmla="*/ 298653 w 1178410"/>
                    <a:gd name="connsiteY2" fmla="*/ 3156 h 697784"/>
                    <a:gd name="connsiteX3" fmla="*/ 584403 w 1178410"/>
                    <a:gd name="connsiteY3" fmla="*/ 120631 h 697784"/>
                    <a:gd name="connsiteX4" fmla="*/ 940405 w 1178410"/>
                    <a:gd name="connsiteY4" fmla="*/ 2318 h 697784"/>
                    <a:gd name="connsiteX5" fmla="*/ 978669 w 1178410"/>
                    <a:gd name="connsiteY5" fmla="*/ 74 h 697784"/>
                    <a:gd name="connsiteX6" fmla="*/ 1153010 w 1178410"/>
                    <a:gd name="connsiteY6" fmla="*/ 249848 h 697784"/>
                    <a:gd name="connsiteX7" fmla="*/ 1178410 w 1178410"/>
                    <a:gd name="connsiteY7" fmla="*/ 459779 h 697784"/>
                    <a:gd name="connsiteX8" fmla="*/ 930880 w 1178410"/>
                    <a:gd name="connsiteY8" fmla="*/ 697784 h 697784"/>
                    <a:gd name="connsiteX9" fmla="*/ 250705 w 1178410"/>
                    <a:gd name="connsiteY9" fmla="*/ 697784 h 697784"/>
                    <a:gd name="connsiteX10" fmla="*/ 0 w 1178410"/>
                    <a:gd name="connsiteY10" fmla="*/ 450254 h 697784"/>
                    <a:gd name="connsiteX11" fmla="*/ 25400 w 1178410"/>
                    <a:gd name="connsiteY11" fmla="*/ 249848 h 697784"/>
                    <a:gd name="connsiteX0" fmla="*/ 25400 w 1178410"/>
                    <a:gd name="connsiteY0" fmla="*/ 247680 h 695616"/>
                    <a:gd name="connsiteX1" fmla="*/ 263405 w 1178410"/>
                    <a:gd name="connsiteY1" fmla="*/ 150 h 695616"/>
                    <a:gd name="connsiteX2" fmla="*/ 298653 w 1178410"/>
                    <a:gd name="connsiteY2" fmla="*/ 988 h 695616"/>
                    <a:gd name="connsiteX3" fmla="*/ 584403 w 1178410"/>
                    <a:gd name="connsiteY3" fmla="*/ 118463 h 695616"/>
                    <a:gd name="connsiteX4" fmla="*/ 940405 w 1178410"/>
                    <a:gd name="connsiteY4" fmla="*/ 150 h 695616"/>
                    <a:gd name="connsiteX5" fmla="*/ 969144 w 1178410"/>
                    <a:gd name="connsiteY5" fmla="*/ 1081 h 695616"/>
                    <a:gd name="connsiteX6" fmla="*/ 1153010 w 1178410"/>
                    <a:gd name="connsiteY6" fmla="*/ 247680 h 695616"/>
                    <a:gd name="connsiteX7" fmla="*/ 1178410 w 1178410"/>
                    <a:gd name="connsiteY7" fmla="*/ 457611 h 695616"/>
                    <a:gd name="connsiteX8" fmla="*/ 930880 w 1178410"/>
                    <a:gd name="connsiteY8" fmla="*/ 695616 h 695616"/>
                    <a:gd name="connsiteX9" fmla="*/ 250705 w 1178410"/>
                    <a:gd name="connsiteY9" fmla="*/ 695616 h 695616"/>
                    <a:gd name="connsiteX10" fmla="*/ 0 w 1178410"/>
                    <a:gd name="connsiteY10" fmla="*/ 448086 h 695616"/>
                    <a:gd name="connsiteX11" fmla="*/ 25400 w 1178410"/>
                    <a:gd name="connsiteY11" fmla="*/ 247680 h 695616"/>
                    <a:gd name="connsiteX0" fmla="*/ 25400 w 1178410"/>
                    <a:gd name="connsiteY0" fmla="*/ 247530 h 695466"/>
                    <a:gd name="connsiteX1" fmla="*/ 263405 w 1178410"/>
                    <a:gd name="connsiteY1" fmla="*/ 0 h 695466"/>
                    <a:gd name="connsiteX2" fmla="*/ 298653 w 1178410"/>
                    <a:gd name="connsiteY2" fmla="*/ 838 h 695466"/>
                    <a:gd name="connsiteX3" fmla="*/ 584403 w 1178410"/>
                    <a:gd name="connsiteY3" fmla="*/ 118313 h 695466"/>
                    <a:gd name="connsiteX4" fmla="*/ 832455 w 1178410"/>
                    <a:gd name="connsiteY4" fmla="*/ 3175 h 695466"/>
                    <a:gd name="connsiteX5" fmla="*/ 969144 w 1178410"/>
                    <a:gd name="connsiteY5" fmla="*/ 931 h 695466"/>
                    <a:gd name="connsiteX6" fmla="*/ 1153010 w 1178410"/>
                    <a:gd name="connsiteY6" fmla="*/ 247530 h 695466"/>
                    <a:gd name="connsiteX7" fmla="*/ 1178410 w 1178410"/>
                    <a:gd name="connsiteY7" fmla="*/ 457461 h 695466"/>
                    <a:gd name="connsiteX8" fmla="*/ 930880 w 1178410"/>
                    <a:gd name="connsiteY8" fmla="*/ 695466 h 695466"/>
                    <a:gd name="connsiteX9" fmla="*/ 250705 w 1178410"/>
                    <a:gd name="connsiteY9" fmla="*/ 695466 h 695466"/>
                    <a:gd name="connsiteX10" fmla="*/ 0 w 1178410"/>
                    <a:gd name="connsiteY10" fmla="*/ 447936 h 695466"/>
                    <a:gd name="connsiteX11" fmla="*/ 25400 w 1178410"/>
                    <a:gd name="connsiteY11" fmla="*/ 247530 h 695466"/>
                    <a:gd name="connsiteX0" fmla="*/ 25400 w 1178410"/>
                    <a:gd name="connsiteY0" fmla="*/ 249807 h 697743"/>
                    <a:gd name="connsiteX1" fmla="*/ 263405 w 1178410"/>
                    <a:gd name="connsiteY1" fmla="*/ 2277 h 697743"/>
                    <a:gd name="connsiteX2" fmla="*/ 298653 w 1178410"/>
                    <a:gd name="connsiteY2" fmla="*/ 3115 h 697743"/>
                    <a:gd name="connsiteX3" fmla="*/ 584403 w 1178410"/>
                    <a:gd name="connsiteY3" fmla="*/ 120590 h 697743"/>
                    <a:gd name="connsiteX4" fmla="*/ 832455 w 1178410"/>
                    <a:gd name="connsiteY4" fmla="*/ 5452 h 697743"/>
                    <a:gd name="connsiteX5" fmla="*/ 934219 w 1178410"/>
                    <a:gd name="connsiteY5" fmla="*/ 33 h 697743"/>
                    <a:gd name="connsiteX6" fmla="*/ 1153010 w 1178410"/>
                    <a:gd name="connsiteY6" fmla="*/ 249807 h 697743"/>
                    <a:gd name="connsiteX7" fmla="*/ 1178410 w 1178410"/>
                    <a:gd name="connsiteY7" fmla="*/ 459738 h 697743"/>
                    <a:gd name="connsiteX8" fmla="*/ 930880 w 1178410"/>
                    <a:gd name="connsiteY8" fmla="*/ 697743 h 697743"/>
                    <a:gd name="connsiteX9" fmla="*/ 250705 w 1178410"/>
                    <a:gd name="connsiteY9" fmla="*/ 697743 h 697743"/>
                    <a:gd name="connsiteX10" fmla="*/ 0 w 1178410"/>
                    <a:gd name="connsiteY10" fmla="*/ 450213 h 697743"/>
                    <a:gd name="connsiteX11" fmla="*/ 25400 w 1178410"/>
                    <a:gd name="connsiteY11" fmla="*/ 249807 h 697743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7690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849 h 697785"/>
                    <a:gd name="connsiteX1" fmla="*/ 263405 w 1178410"/>
                    <a:gd name="connsiteY1" fmla="*/ 2319 h 697785"/>
                    <a:gd name="connsiteX2" fmla="*/ 298653 w 1178410"/>
                    <a:gd name="connsiteY2" fmla="*/ 3157 h 697785"/>
                    <a:gd name="connsiteX3" fmla="*/ 584403 w 1178410"/>
                    <a:gd name="connsiteY3" fmla="*/ 120632 h 697785"/>
                    <a:gd name="connsiteX4" fmla="*/ 883255 w 1178410"/>
                    <a:gd name="connsiteY4" fmla="*/ 2319 h 697785"/>
                    <a:gd name="connsiteX5" fmla="*/ 934219 w 1178410"/>
                    <a:gd name="connsiteY5" fmla="*/ 75 h 697785"/>
                    <a:gd name="connsiteX6" fmla="*/ 1153010 w 1178410"/>
                    <a:gd name="connsiteY6" fmla="*/ 249849 h 697785"/>
                    <a:gd name="connsiteX7" fmla="*/ 1178410 w 1178410"/>
                    <a:gd name="connsiteY7" fmla="*/ 459780 h 697785"/>
                    <a:gd name="connsiteX8" fmla="*/ 930880 w 1178410"/>
                    <a:gd name="connsiteY8" fmla="*/ 697785 h 697785"/>
                    <a:gd name="connsiteX9" fmla="*/ 250705 w 1178410"/>
                    <a:gd name="connsiteY9" fmla="*/ 697785 h 697785"/>
                    <a:gd name="connsiteX10" fmla="*/ 0 w 1178410"/>
                    <a:gd name="connsiteY10" fmla="*/ 450255 h 697785"/>
                    <a:gd name="connsiteX11" fmla="*/ 25400 w 1178410"/>
                    <a:gd name="connsiteY11" fmla="*/ 249849 h 697785"/>
                    <a:gd name="connsiteX0" fmla="*/ 25400 w 1178410"/>
                    <a:gd name="connsiteY0" fmla="*/ 257080 h 705016"/>
                    <a:gd name="connsiteX1" fmla="*/ 263405 w 1178410"/>
                    <a:gd name="connsiteY1" fmla="*/ 9550 h 705016"/>
                    <a:gd name="connsiteX2" fmla="*/ 298653 w 1178410"/>
                    <a:gd name="connsiteY2" fmla="*/ 10388 h 705016"/>
                    <a:gd name="connsiteX3" fmla="*/ 584403 w 1178410"/>
                    <a:gd name="connsiteY3" fmla="*/ 127863 h 705016"/>
                    <a:gd name="connsiteX4" fmla="*/ 883255 w 1178410"/>
                    <a:gd name="connsiteY4" fmla="*/ 25 h 705016"/>
                    <a:gd name="connsiteX5" fmla="*/ 934219 w 1178410"/>
                    <a:gd name="connsiteY5" fmla="*/ 7306 h 705016"/>
                    <a:gd name="connsiteX6" fmla="*/ 1153010 w 1178410"/>
                    <a:gd name="connsiteY6" fmla="*/ 257080 h 705016"/>
                    <a:gd name="connsiteX7" fmla="*/ 1178410 w 1178410"/>
                    <a:gd name="connsiteY7" fmla="*/ 467011 h 705016"/>
                    <a:gd name="connsiteX8" fmla="*/ 930880 w 1178410"/>
                    <a:gd name="connsiteY8" fmla="*/ 705016 h 705016"/>
                    <a:gd name="connsiteX9" fmla="*/ 250705 w 1178410"/>
                    <a:gd name="connsiteY9" fmla="*/ 705016 h 705016"/>
                    <a:gd name="connsiteX10" fmla="*/ 0 w 1178410"/>
                    <a:gd name="connsiteY10" fmla="*/ 457486 h 705016"/>
                    <a:gd name="connsiteX11" fmla="*/ 25400 w 1178410"/>
                    <a:gd name="connsiteY11" fmla="*/ 257080 h 705016"/>
                    <a:gd name="connsiteX0" fmla="*/ 25400 w 1178410"/>
                    <a:gd name="connsiteY0" fmla="*/ 249791 h 697727"/>
                    <a:gd name="connsiteX1" fmla="*/ 263405 w 1178410"/>
                    <a:gd name="connsiteY1" fmla="*/ 2261 h 697727"/>
                    <a:gd name="connsiteX2" fmla="*/ 298653 w 1178410"/>
                    <a:gd name="connsiteY2" fmla="*/ 3099 h 697727"/>
                    <a:gd name="connsiteX3" fmla="*/ 584403 w 1178410"/>
                    <a:gd name="connsiteY3" fmla="*/ 120574 h 697727"/>
                    <a:gd name="connsiteX4" fmla="*/ 883255 w 1178410"/>
                    <a:gd name="connsiteY4" fmla="*/ 11786 h 697727"/>
                    <a:gd name="connsiteX5" fmla="*/ 934219 w 1178410"/>
                    <a:gd name="connsiteY5" fmla="*/ 17 h 697727"/>
                    <a:gd name="connsiteX6" fmla="*/ 1153010 w 1178410"/>
                    <a:gd name="connsiteY6" fmla="*/ 249791 h 697727"/>
                    <a:gd name="connsiteX7" fmla="*/ 1178410 w 1178410"/>
                    <a:gd name="connsiteY7" fmla="*/ 459722 h 697727"/>
                    <a:gd name="connsiteX8" fmla="*/ 930880 w 1178410"/>
                    <a:gd name="connsiteY8" fmla="*/ 697727 h 697727"/>
                    <a:gd name="connsiteX9" fmla="*/ 250705 w 1178410"/>
                    <a:gd name="connsiteY9" fmla="*/ 697727 h 697727"/>
                    <a:gd name="connsiteX10" fmla="*/ 0 w 1178410"/>
                    <a:gd name="connsiteY10" fmla="*/ 450197 h 697727"/>
                    <a:gd name="connsiteX11" fmla="*/ 25400 w 1178410"/>
                    <a:gd name="connsiteY11" fmla="*/ 249791 h 697727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6430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6430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960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3924 h 701860"/>
                    <a:gd name="connsiteX1" fmla="*/ 263405 w 1178410"/>
                    <a:gd name="connsiteY1" fmla="*/ 6394 h 701860"/>
                    <a:gd name="connsiteX2" fmla="*/ 298653 w 1178410"/>
                    <a:gd name="connsiteY2" fmla="*/ 7232 h 701860"/>
                    <a:gd name="connsiteX3" fmla="*/ 584403 w 1178410"/>
                    <a:gd name="connsiteY3" fmla="*/ 124707 h 701860"/>
                    <a:gd name="connsiteX4" fmla="*/ 889605 w 1178410"/>
                    <a:gd name="connsiteY4" fmla="*/ 44 h 701860"/>
                    <a:gd name="connsiteX5" fmla="*/ 934219 w 1178410"/>
                    <a:gd name="connsiteY5" fmla="*/ 4150 h 701860"/>
                    <a:gd name="connsiteX6" fmla="*/ 1153010 w 1178410"/>
                    <a:gd name="connsiteY6" fmla="*/ 253924 h 701860"/>
                    <a:gd name="connsiteX7" fmla="*/ 1178410 w 1178410"/>
                    <a:gd name="connsiteY7" fmla="*/ 463855 h 701860"/>
                    <a:gd name="connsiteX8" fmla="*/ 930880 w 1178410"/>
                    <a:gd name="connsiteY8" fmla="*/ 701860 h 701860"/>
                    <a:gd name="connsiteX9" fmla="*/ 250705 w 1178410"/>
                    <a:gd name="connsiteY9" fmla="*/ 701860 h 701860"/>
                    <a:gd name="connsiteX10" fmla="*/ 0 w 1178410"/>
                    <a:gd name="connsiteY10" fmla="*/ 454330 h 701860"/>
                    <a:gd name="connsiteX11" fmla="*/ 25400 w 1178410"/>
                    <a:gd name="connsiteY11" fmla="*/ 253924 h 701860"/>
                    <a:gd name="connsiteX0" fmla="*/ 25400 w 1178410"/>
                    <a:gd name="connsiteY0" fmla="*/ 249796 h 697732"/>
                    <a:gd name="connsiteX1" fmla="*/ 263405 w 1178410"/>
                    <a:gd name="connsiteY1" fmla="*/ 2266 h 697732"/>
                    <a:gd name="connsiteX2" fmla="*/ 298653 w 1178410"/>
                    <a:gd name="connsiteY2" fmla="*/ 3104 h 697732"/>
                    <a:gd name="connsiteX3" fmla="*/ 584403 w 1178410"/>
                    <a:gd name="connsiteY3" fmla="*/ 120579 h 697732"/>
                    <a:gd name="connsiteX4" fmla="*/ 883255 w 1178410"/>
                    <a:gd name="connsiteY4" fmla="*/ 8616 h 697732"/>
                    <a:gd name="connsiteX5" fmla="*/ 934219 w 1178410"/>
                    <a:gd name="connsiteY5" fmla="*/ 22 h 697732"/>
                    <a:gd name="connsiteX6" fmla="*/ 1153010 w 1178410"/>
                    <a:gd name="connsiteY6" fmla="*/ 249796 h 697732"/>
                    <a:gd name="connsiteX7" fmla="*/ 1178410 w 1178410"/>
                    <a:gd name="connsiteY7" fmla="*/ 459727 h 697732"/>
                    <a:gd name="connsiteX8" fmla="*/ 930880 w 1178410"/>
                    <a:gd name="connsiteY8" fmla="*/ 697732 h 697732"/>
                    <a:gd name="connsiteX9" fmla="*/ 250705 w 1178410"/>
                    <a:gd name="connsiteY9" fmla="*/ 697732 h 697732"/>
                    <a:gd name="connsiteX10" fmla="*/ 0 w 1178410"/>
                    <a:gd name="connsiteY10" fmla="*/ 450202 h 697732"/>
                    <a:gd name="connsiteX11" fmla="*/ 25400 w 1178410"/>
                    <a:gd name="connsiteY11" fmla="*/ 249796 h 697732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3421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0854 h 698790"/>
                    <a:gd name="connsiteX1" fmla="*/ 263405 w 1178410"/>
                    <a:gd name="connsiteY1" fmla="*/ 3324 h 698790"/>
                    <a:gd name="connsiteX2" fmla="*/ 298653 w 1178410"/>
                    <a:gd name="connsiteY2" fmla="*/ 4162 h 698790"/>
                    <a:gd name="connsiteX3" fmla="*/ 584403 w 1178410"/>
                    <a:gd name="connsiteY3" fmla="*/ 121637 h 698790"/>
                    <a:gd name="connsiteX4" fmla="*/ 883255 w 1178410"/>
                    <a:gd name="connsiteY4" fmla="*/ 149 h 698790"/>
                    <a:gd name="connsiteX5" fmla="*/ 953269 w 1178410"/>
                    <a:gd name="connsiteY5" fmla="*/ 1080 h 698790"/>
                    <a:gd name="connsiteX6" fmla="*/ 1153010 w 1178410"/>
                    <a:gd name="connsiteY6" fmla="*/ 250854 h 698790"/>
                    <a:gd name="connsiteX7" fmla="*/ 1178410 w 1178410"/>
                    <a:gd name="connsiteY7" fmla="*/ 460785 h 698790"/>
                    <a:gd name="connsiteX8" fmla="*/ 930880 w 1178410"/>
                    <a:gd name="connsiteY8" fmla="*/ 698790 h 698790"/>
                    <a:gd name="connsiteX9" fmla="*/ 250705 w 1178410"/>
                    <a:gd name="connsiteY9" fmla="*/ 698790 h 698790"/>
                    <a:gd name="connsiteX10" fmla="*/ 0 w 1178410"/>
                    <a:gd name="connsiteY10" fmla="*/ 451260 h 698790"/>
                    <a:gd name="connsiteX11" fmla="*/ 25400 w 1178410"/>
                    <a:gd name="connsiteY11" fmla="*/ 250854 h 698790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342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881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024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3023 h 700959"/>
                    <a:gd name="connsiteX1" fmla="*/ 263405 w 1178410"/>
                    <a:gd name="connsiteY1" fmla="*/ 5493 h 700959"/>
                    <a:gd name="connsiteX2" fmla="*/ 298653 w 1178410"/>
                    <a:gd name="connsiteY2" fmla="*/ 6331 h 700959"/>
                    <a:gd name="connsiteX3" fmla="*/ 584403 w 1178410"/>
                    <a:gd name="connsiteY3" fmla="*/ 123806 h 700959"/>
                    <a:gd name="connsiteX4" fmla="*/ 883255 w 1178410"/>
                    <a:gd name="connsiteY4" fmla="*/ 2318 h 700959"/>
                    <a:gd name="connsiteX5" fmla="*/ 940569 w 1178410"/>
                    <a:gd name="connsiteY5" fmla="*/ 74 h 700959"/>
                    <a:gd name="connsiteX6" fmla="*/ 1153010 w 1178410"/>
                    <a:gd name="connsiteY6" fmla="*/ 253023 h 700959"/>
                    <a:gd name="connsiteX7" fmla="*/ 1178410 w 1178410"/>
                    <a:gd name="connsiteY7" fmla="*/ 462954 h 700959"/>
                    <a:gd name="connsiteX8" fmla="*/ 930880 w 1178410"/>
                    <a:gd name="connsiteY8" fmla="*/ 700959 h 700959"/>
                    <a:gd name="connsiteX9" fmla="*/ 250705 w 1178410"/>
                    <a:gd name="connsiteY9" fmla="*/ 700959 h 700959"/>
                    <a:gd name="connsiteX10" fmla="*/ 0 w 1178410"/>
                    <a:gd name="connsiteY10" fmla="*/ 453429 h 700959"/>
                    <a:gd name="connsiteX11" fmla="*/ 25400 w 1178410"/>
                    <a:gd name="connsiteY11" fmla="*/ 253023 h 700959"/>
                    <a:gd name="connsiteX0" fmla="*/ 25400 w 1178410"/>
                    <a:gd name="connsiteY0" fmla="*/ 255140 h 703076"/>
                    <a:gd name="connsiteX1" fmla="*/ 263405 w 1178410"/>
                    <a:gd name="connsiteY1" fmla="*/ 7610 h 703076"/>
                    <a:gd name="connsiteX2" fmla="*/ 298653 w 1178410"/>
                    <a:gd name="connsiteY2" fmla="*/ 8448 h 703076"/>
                    <a:gd name="connsiteX3" fmla="*/ 584403 w 1178410"/>
                    <a:gd name="connsiteY3" fmla="*/ 125923 h 703076"/>
                    <a:gd name="connsiteX4" fmla="*/ 940569 w 1178410"/>
                    <a:gd name="connsiteY4" fmla="*/ 2191 h 703076"/>
                    <a:gd name="connsiteX5" fmla="*/ 1153010 w 1178410"/>
                    <a:gd name="connsiteY5" fmla="*/ 255140 h 703076"/>
                    <a:gd name="connsiteX6" fmla="*/ 1178410 w 1178410"/>
                    <a:gd name="connsiteY6" fmla="*/ 465071 h 703076"/>
                    <a:gd name="connsiteX7" fmla="*/ 930880 w 1178410"/>
                    <a:gd name="connsiteY7" fmla="*/ 703076 h 703076"/>
                    <a:gd name="connsiteX8" fmla="*/ 250705 w 1178410"/>
                    <a:gd name="connsiteY8" fmla="*/ 703076 h 703076"/>
                    <a:gd name="connsiteX9" fmla="*/ 0 w 1178410"/>
                    <a:gd name="connsiteY9" fmla="*/ 455546 h 703076"/>
                    <a:gd name="connsiteX10" fmla="*/ 25400 w 1178410"/>
                    <a:gd name="connsiteY10" fmla="*/ 255140 h 703076"/>
                    <a:gd name="connsiteX0" fmla="*/ 25400 w 1178410"/>
                    <a:gd name="connsiteY0" fmla="*/ 277920 h 725856"/>
                    <a:gd name="connsiteX1" fmla="*/ 263405 w 1178410"/>
                    <a:gd name="connsiteY1" fmla="*/ 30390 h 725856"/>
                    <a:gd name="connsiteX2" fmla="*/ 298653 w 1178410"/>
                    <a:gd name="connsiteY2" fmla="*/ 31228 h 725856"/>
                    <a:gd name="connsiteX3" fmla="*/ 584403 w 1178410"/>
                    <a:gd name="connsiteY3" fmla="*/ 148703 h 725856"/>
                    <a:gd name="connsiteX4" fmla="*/ 911994 w 1178410"/>
                    <a:gd name="connsiteY4" fmla="*/ 23291 h 725856"/>
                    <a:gd name="connsiteX5" fmla="*/ 940569 w 1178410"/>
                    <a:gd name="connsiteY5" fmla="*/ 24971 h 725856"/>
                    <a:gd name="connsiteX6" fmla="*/ 1153010 w 1178410"/>
                    <a:gd name="connsiteY6" fmla="*/ 277920 h 725856"/>
                    <a:gd name="connsiteX7" fmla="*/ 1178410 w 1178410"/>
                    <a:gd name="connsiteY7" fmla="*/ 487851 h 725856"/>
                    <a:gd name="connsiteX8" fmla="*/ 930880 w 1178410"/>
                    <a:gd name="connsiteY8" fmla="*/ 725856 h 725856"/>
                    <a:gd name="connsiteX9" fmla="*/ 250705 w 1178410"/>
                    <a:gd name="connsiteY9" fmla="*/ 725856 h 725856"/>
                    <a:gd name="connsiteX10" fmla="*/ 0 w 1178410"/>
                    <a:gd name="connsiteY10" fmla="*/ 478326 h 725856"/>
                    <a:gd name="connsiteX11" fmla="*/ 25400 w 1178410"/>
                    <a:gd name="connsiteY11" fmla="*/ 277920 h 725856"/>
                    <a:gd name="connsiteX0" fmla="*/ 25400 w 1178410"/>
                    <a:gd name="connsiteY0" fmla="*/ 276708 h 724644"/>
                    <a:gd name="connsiteX1" fmla="*/ 263405 w 1178410"/>
                    <a:gd name="connsiteY1" fmla="*/ 29178 h 724644"/>
                    <a:gd name="connsiteX2" fmla="*/ 298653 w 1178410"/>
                    <a:gd name="connsiteY2" fmla="*/ 30016 h 724644"/>
                    <a:gd name="connsiteX3" fmla="*/ 584403 w 1178410"/>
                    <a:gd name="connsiteY3" fmla="*/ 147491 h 724644"/>
                    <a:gd name="connsiteX4" fmla="*/ 905644 w 1178410"/>
                    <a:gd name="connsiteY4" fmla="*/ 25254 h 724644"/>
                    <a:gd name="connsiteX5" fmla="*/ 940569 w 1178410"/>
                    <a:gd name="connsiteY5" fmla="*/ 23759 h 724644"/>
                    <a:gd name="connsiteX6" fmla="*/ 1153010 w 1178410"/>
                    <a:gd name="connsiteY6" fmla="*/ 276708 h 724644"/>
                    <a:gd name="connsiteX7" fmla="*/ 1178410 w 1178410"/>
                    <a:gd name="connsiteY7" fmla="*/ 486639 h 724644"/>
                    <a:gd name="connsiteX8" fmla="*/ 930880 w 1178410"/>
                    <a:gd name="connsiteY8" fmla="*/ 724644 h 724644"/>
                    <a:gd name="connsiteX9" fmla="*/ 250705 w 1178410"/>
                    <a:gd name="connsiteY9" fmla="*/ 724644 h 724644"/>
                    <a:gd name="connsiteX10" fmla="*/ 0 w 1178410"/>
                    <a:gd name="connsiteY10" fmla="*/ 477114 h 724644"/>
                    <a:gd name="connsiteX11" fmla="*/ 25400 w 1178410"/>
                    <a:gd name="connsiteY11" fmla="*/ 276708 h 72464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905644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0448 h 718384"/>
                    <a:gd name="connsiteX1" fmla="*/ 263405 w 1178410"/>
                    <a:gd name="connsiteY1" fmla="*/ 22918 h 718384"/>
                    <a:gd name="connsiteX2" fmla="*/ 298653 w 1178410"/>
                    <a:gd name="connsiteY2" fmla="*/ 23756 h 718384"/>
                    <a:gd name="connsiteX3" fmla="*/ 584403 w 1178410"/>
                    <a:gd name="connsiteY3" fmla="*/ 141231 h 718384"/>
                    <a:gd name="connsiteX4" fmla="*/ 889769 w 1178410"/>
                    <a:gd name="connsiteY4" fmla="*/ 18994 h 718384"/>
                    <a:gd name="connsiteX5" fmla="*/ 940569 w 1178410"/>
                    <a:gd name="connsiteY5" fmla="*/ 17499 h 718384"/>
                    <a:gd name="connsiteX6" fmla="*/ 1153010 w 1178410"/>
                    <a:gd name="connsiteY6" fmla="*/ 270448 h 718384"/>
                    <a:gd name="connsiteX7" fmla="*/ 1178410 w 1178410"/>
                    <a:gd name="connsiteY7" fmla="*/ 480379 h 718384"/>
                    <a:gd name="connsiteX8" fmla="*/ 930880 w 1178410"/>
                    <a:gd name="connsiteY8" fmla="*/ 718384 h 718384"/>
                    <a:gd name="connsiteX9" fmla="*/ 250705 w 1178410"/>
                    <a:gd name="connsiteY9" fmla="*/ 718384 h 718384"/>
                    <a:gd name="connsiteX10" fmla="*/ 0 w 1178410"/>
                    <a:gd name="connsiteY10" fmla="*/ 470854 h 718384"/>
                    <a:gd name="connsiteX11" fmla="*/ 25400 w 1178410"/>
                    <a:gd name="connsiteY11" fmla="*/ 270448 h 718384"/>
                    <a:gd name="connsiteX0" fmla="*/ 25400 w 1178410"/>
                    <a:gd name="connsiteY0" fmla="*/ 271091 h 719027"/>
                    <a:gd name="connsiteX1" fmla="*/ 263405 w 1178410"/>
                    <a:gd name="connsiteY1" fmla="*/ 23561 h 719027"/>
                    <a:gd name="connsiteX2" fmla="*/ 298653 w 1178410"/>
                    <a:gd name="connsiteY2" fmla="*/ 24399 h 719027"/>
                    <a:gd name="connsiteX3" fmla="*/ 584403 w 1178410"/>
                    <a:gd name="connsiteY3" fmla="*/ 141874 h 719027"/>
                    <a:gd name="connsiteX4" fmla="*/ 889769 w 1178410"/>
                    <a:gd name="connsiteY4" fmla="*/ 19637 h 719027"/>
                    <a:gd name="connsiteX5" fmla="*/ 940569 w 1178410"/>
                    <a:gd name="connsiteY5" fmla="*/ 18142 h 719027"/>
                    <a:gd name="connsiteX6" fmla="*/ 1153010 w 1178410"/>
                    <a:gd name="connsiteY6" fmla="*/ 271091 h 719027"/>
                    <a:gd name="connsiteX7" fmla="*/ 1178410 w 1178410"/>
                    <a:gd name="connsiteY7" fmla="*/ 481022 h 719027"/>
                    <a:gd name="connsiteX8" fmla="*/ 930880 w 1178410"/>
                    <a:gd name="connsiteY8" fmla="*/ 719027 h 719027"/>
                    <a:gd name="connsiteX9" fmla="*/ 250705 w 1178410"/>
                    <a:gd name="connsiteY9" fmla="*/ 719027 h 719027"/>
                    <a:gd name="connsiteX10" fmla="*/ 0 w 1178410"/>
                    <a:gd name="connsiteY10" fmla="*/ 471497 h 719027"/>
                    <a:gd name="connsiteX11" fmla="*/ 25400 w 1178410"/>
                    <a:gd name="connsiteY11" fmla="*/ 271091 h 719027"/>
                    <a:gd name="connsiteX0" fmla="*/ 25400 w 1178410"/>
                    <a:gd name="connsiteY0" fmla="*/ 253153 h 701089"/>
                    <a:gd name="connsiteX1" fmla="*/ 263405 w 1178410"/>
                    <a:gd name="connsiteY1" fmla="*/ 5623 h 701089"/>
                    <a:gd name="connsiteX2" fmla="*/ 298653 w 1178410"/>
                    <a:gd name="connsiteY2" fmla="*/ 6461 h 701089"/>
                    <a:gd name="connsiteX3" fmla="*/ 584403 w 1178410"/>
                    <a:gd name="connsiteY3" fmla="*/ 123936 h 701089"/>
                    <a:gd name="connsiteX4" fmla="*/ 889769 w 1178410"/>
                    <a:gd name="connsiteY4" fmla="*/ 1699 h 701089"/>
                    <a:gd name="connsiteX5" fmla="*/ 940569 w 1178410"/>
                    <a:gd name="connsiteY5" fmla="*/ 204 h 701089"/>
                    <a:gd name="connsiteX6" fmla="*/ 1153010 w 1178410"/>
                    <a:gd name="connsiteY6" fmla="*/ 253153 h 701089"/>
                    <a:gd name="connsiteX7" fmla="*/ 1178410 w 1178410"/>
                    <a:gd name="connsiteY7" fmla="*/ 463084 h 701089"/>
                    <a:gd name="connsiteX8" fmla="*/ 930880 w 1178410"/>
                    <a:gd name="connsiteY8" fmla="*/ 701089 h 701089"/>
                    <a:gd name="connsiteX9" fmla="*/ 250705 w 1178410"/>
                    <a:gd name="connsiteY9" fmla="*/ 701089 h 701089"/>
                    <a:gd name="connsiteX10" fmla="*/ 0 w 1178410"/>
                    <a:gd name="connsiteY10" fmla="*/ 453559 h 701089"/>
                    <a:gd name="connsiteX11" fmla="*/ 25400 w 1178410"/>
                    <a:gd name="connsiteY11" fmla="*/ 253153 h 701089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2949 h 700885"/>
                    <a:gd name="connsiteX1" fmla="*/ 263405 w 1178410"/>
                    <a:gd name="connsiteY1" fmla="*/ 5419 h 700885"/>
                    <a:gd name="connsiteX2" fmla="*/ 298653 w 1178410"/>
                    <a:gd name="connsiteY2" fmla="*/ 6257 h 700885"/>
                    <a:gd name="connsiteX3" fmla="*/ 584403 w 1178410"/>
                    <a:gd name="connsiteY3" fmla="*/ 123732 h 700885"/>
                    <a:gd name="connsiteX4" fmla="*/ 889769 w 1178410"/>
                    <a:gd name="connsiteY4" fmla="*/ 1495 h 700885"/>
                    <a:gd name="connsiteX5" fmla="*/ 940569 w 1178410"/>
                    <a:gd name="connsiteY5" fmla="*/ 0 h 700885"/>
                    <a:gd name="connsiteX6" fmla="*/ 1153010 w 1178410"/>
                    <a:gd name="connsiteY6" fmla="*/ 252949 h 700885"/>
                    <a:gd name="connsiteX7" fmla="*/ 1178410 w 1178410"/>
                    <a:gd name="connsiteY7" fmla="*/ 462880 h 700885"/>
                    <a:gd name="connsiteX8" fmla="*/ 930880 w 1178410"/>
                    <a:gd name="connsiteY8" fmla="*/ 700885 h 700885"/>
                    <a:gd name="connsiteX9" fmla="*/ 250705 w 1178410"/>
                    <a:gd name="connsiteY9" fmla="*/ 700885 h 700885"/>
                    <a:gd name="connsiteX10" fmla="*/ 0 w 1178410"/>
                    <a:gd name="connsiteY10" fmla="*/ 453355 h 700885"/>
                    <a:gd name="connsiteX11" fmla="*/ 25400 w 1178410"/>
                    <a:gd name="connsiteY11" fmla="*/ 252949 h 700885"/>
                    <a:gd name="connsiteX0" fmla="*/ 25400 w 1178410"/>
                    <a:gd name="connsiteY0" fmla="*/ 251454 h 699390"/>
                    <a:gd name="connsiteX1" fmla="*/ 263405 w 1178410"/>
                    <a:gd name="connsiteY1" fmla="*/ 3924 h 699390"/>
                    <a:gd name="connsiteX2" fmla="*/ 298653 w 1178410"/>
                    <a:gd name="connsiteY2" fmla="*/ 4762 h 699390"/>
                    <a:gd name="connsiteX3" fmla="*/ 584403 w 1178410"/>
                    <a:gd name="connsiteY3" fmla="*/ 122237 h 699390"/>
                    <a:gd name="connsiteX4" fmla="*/ 889769 w 1178410"/>
                    <a:gd name="connsiteY4" fmla="*/ 0 h 699390"/>
                    <a:gd name="connsiteX5" fmla="*/ 940569 w 1178410"/>
                    <a:gd name="connsiteY5" fmla="*/ 1680 h 699390"/>
                    <a:gd name="connsiteX6" fmla="*/ 1153010 w 1178410"/>
                    <a:gd name="connsiteY6" fmla="*/ 251454 h 699390"/>
                    <a:gd name="connsiteX7" fmla="*/ 1178410 w 1178410"/>
                    <a:gd name="connsiteY7" fmla="*/ 461385 h 699390"/>
                    <a:gd name="connsiteX8" fmla="*/ 930880 w 1178410"/>
                    <a:gd name="connsiteY8" fmla="*/ 699390 h 699390"/>
                    <a:gd name="connsiteX9" fmla="*/ 250705 w 1178410"/>
                    <a:gd name="connsiteY9" fmla="*/ 699390 h 699390"/>
                    <a:gd name="connsiteX10" fmla="*/ 0 w 1178410"/>
                    <a:gd name="connsiteY10" fmla="*/ 451860 h 699390"/>
                    <a:gd name="connsiteX11" fmla="*/ 25400 w 1178410"/>
                    <a:gd name="connsiteY11" fmla="*/ 251454 h 69939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9769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405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84403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2986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5400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5400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410"/>
                    <a:gd name="connsiteY0" fmla="*/ 249774 h 697710"/>
                    <a:gd name="connsiteX1" fmla="*/ 263405 w 1178410"/>
                    <a:gd name="connsiteY1" fmla="*/ 2244 h 697710"/>
                    <a:gd name="connsiteX2" fmla="*/ 311353 w 1178410"/>
                    <a:gd name="connsiteY2" fmla="*/ 3082 h 697710"/>
                    <a:gd name="connsiteX3" fmla="*/ 593928 w 1178410"/>
                    <a:gd name="connsiteY3" fmla="*/ 120557 h 697710"/>
                    <a:gd name="connsiteX4" fmla="*/ 880244 w 1178410"/>
                    <a:gd name="connsiteY4" fmla="*/ 1495 h 697710"/>
                    <a:gd name="connsiteX5" fmla="*/ 927869 w 1178410"/>
                    <a:gd name="connsiteY5" fmla="*/ 0 h 697710"/>
                    <a:gd name="connsiteX6" fmla="*/ 1153010 w 1178410"/>
                    <a:gd name="connsiteY6" fmla="*/ 249774 h 697710"/>
                    <a:gd name="connsiteX7" fmla="*/ 1178410 w 1178410"/>
                    <a:gd name="connsiteY7" fmla="*/ 459705 h 697710"/>
                    <a:gd name="connsiteX8" fmla="*/ 930880 w 1178410"/>
                    <a:gd name="connsiteY8" fmla="*/ 697710 h 697710"/>
                    <a:gd name="connsiteX9" fmla="*/ 250705 w 1178410"/>
                    <a:gd name="connsiteY9" fmla="*/ 697710 h 697710"/>
                    <a:gd name="connsiteX10" fmla="*/ 0 w 1178410"/>
                    <a:gd name="connsiteY10" fmla="*/ 450180 h 697710"/>
                    <a:gd name="connsiteX11" fmla="*/ 28575 w 1178410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9605"/>
                    <a:gd name="connsiteY0" fmla="*/ 249774 h 697710"/>
                    <a:gd name="connsiteX1" fmla="*/ 263405 w 1179605"/>
                    <a:gd name="connsiteY1" fmla="*/ 2244 h 697710"/>
                    <a:gd name="connsiteX2" fmla="*/ 311353 w 1179605"/>
                    <a:gd name="connsiteY2" fmla="*/ 3082 h 697710"/>
                    <a:gd name="connsiteX3" fmla="*/ 593928 w 1179605"/>
                    <a:gd name="connsiteY3" fmla="*/ 120557 h 697710"/>
                    <a:gd name="connsiteX4" fmla="*/ 880244 w 1179605"/>
                    <a:gd name="connsiteY4" fmla="*/ 1495 h 697710"/>
                    <a:gd name="connsiteX5" fmla="*/ 927869 w 1179605"/>
                    <a:gd name="connsiteY5" fmla="*/ 0 h 697710"/>
                    <a:gd name="connsiteX6" fmla="*/ 1153010 w 1179605"/>
                    <a:gd name="connsiteY6" fmla="*/ 249774 h 697710"/>
                    <a:gd name="connsiteX7" fmla="*/ 1178410 w 1179605"/>
                    <a:gd name="connsiteY7" fmla="*/ 459705 h 697710"/>
                    <a:gd name="connsiteX8" fmla="*/ 930880 w 1179605"/>
                    <a:gd name="connsiteY8" fmla="*/ 697710 h 697710"/>
                    <a:gd name="connsiteX9" fmla="*/ 250705 w 1179605"/>
                    <a:gd name="connsiteY9" fmla="*/ 697710 h 697710"/>
                    <a:gd name="connsiteX10" fmla="*/ 0 w 1179605"/>
                    <a:gd name="connsiteY10" fmla="*/ 450180 h 697710"/>
                    <a:gd name="connsiteX11" fmla="*/ 28575 w 117960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125"/>
                    <a:gd name="connsiteY0" fmla="*/ 249774 h 697710"/>
                    <a:gd name="connsiteX1" fmla="*/ 263405 w 1179125"/>
                    <a:gd name="connsiteY1" fmla="*/ 2244 h 697710"/>
                    <a:gd name="connsiteX2" fmla="*/ 311353 w 1179125"/>
                    <a:gd name="connsiteY2" fmla="*/ 3082 h 697710"/>
                    <a:gd name="connsiteX3" fmla="*/ 593928 w 1179125"/>
                    <a:gd name="connsiteY3" fmla="*/ 120557 h 697710"/>
                    <a:gd name="connsiteX4" fmla="*/ 880244 w 1179125"/>
                    <a:gd name="connsiteY4" fmla="*/ 1495 h 697710"/>
                    <a:gd name="connsiteX5" fmla="*/ 927869 w 1179125"/>
                    <a:gd name="connsiteY5" fmla="*/ 0 h 697710"/>
                    <a:gd name="connsiteX6" fmla="*/ 1153010 w 1179125"/>
                    <a:gd name="connsiteY6" fmla="*/ 249774 h 697710"/>
                    <a:gd name="connsiteX7" fmla="*/ 1178410 w 1179125"/>
                    <a:gd name="connsiteY7" fmla="*/ 459705 h 697710"/>
                    <a:gd name="connsiteX8" fmla="*/ 930880 w 1179125"/>
                    <a:gd name="connsiteY8" fmla="*/ 697710 h 697710"/>
                    <a:gd name="connsiteX9" fmla="*/ 250705 w 1179125"/>
                    <a:gd name="connsiteY9" fmla="*/ 697710 h 697710"/>
                    <a:gd name="connsiteX10" fmla="*/ 0 w 1179125"/>
                    <a:gd name="connsiteY10" fmla="*/ 450180 h 697710"/>
                    <a:gd name="connsiteX11" fmla="*/ 28575 w 1179125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9326"/>
                    <a:gd name="connsiteY0" fmla="*/ 249774 h 697710"/>
                    <a:gd name="connsiteX1" fmla="*/ 263405 w 1179326"/>
                    <a:gd name="connsiteY1" fmla="*/ 2244 h 697710"/>
                    <a:gd name="connsiteX2" fmla="*/ 311353 w 1179326"/>
                    <a:gd name="connsiteY2" fmla="*/ 3082 h 697710"/>
                    <a:gd name="connsiteX3" fmla="*/ 593928 w 1179326"/>
                    <a:gd name="connsiteY3" fmla="*/ 120557 h 697710"/>
                    <a:gd name="connsiteX4" fmla="*/ 880244 w 1179326"/>
                    <a:gd name="connsiteY4" fmla="*/ 1495 h 697710"/>
                    <a:gd name="connsiteX5" fmla="*/ 927869 w 1179326"/>
                    <a:gd name="connsiteY5" fmla="*/ 0 h 697710"/>
                    <a:gd name="connsiteX6" fmla="*/ 1153010 w 1179326"/>
                    <a:gd name="connsiteY6" fmla="*/ 249774 h 697710"/>
                    <a:gd name="connsiteX7" fmla="*/ 1178410 w 1179326"/>
                    <a:gd name="connsiteY7" fmla="*/ 459705 h 697710"/>
                    <a:gd name="connsiteX8" fmla="*/ 930880 w 1179326"/>
                    <a:gd name="connsiteY8" fmla="*/ 697710 h 697710"/>
                    <a:gd name="connsiteX9" fmla="*/ 250705 w 1179326"/>
                    <a:gd name="connsiteY9" fmla="*/ 697710 h 697710"/>
                    <a:gd name="connsiteX10" fmla="*/ 0 w 1179326"/>
                    <a:gd name="connsiteY10" fmla="*/ 450180 h 697710"/>
                    <a:gd name="connsiteX11" fmla="*/ 28575 w 1179326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1135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1828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51151 h 699087"/>
                    <a:gd name="connsiteX1" fmla="*/ 263405 w 1178817"/>
                    <a:gd name="connsiteY1" fmla="*/ 3621 h 699087"/>
                    <a:gd name="connsiteX2" fmla="*/ 305003 w 1178817"/>
                    <a:gd name="connsiteY2" fmla="*/ 4459 h 699087"/>
                    <a:gd name="connsiteX3" fmla="*/ 593928 w 1178817"/>
                    <a:gd name="connsiteY3" fmla="*/ 121934 h 699087"/>
                    <a:gd name="connsiteX4" fmla="*/ 880244 w 1178817"/>
                    <a:gd name="connsiteY4" fmla="*/ 2872 h 699087"/>
                    <a:gd name="connsiteX5" fmla="*/ 927869 w 1178817"/>
                    <a:gd name="connsiteY5" fmla="*/ 1377 h 699087"/>
                    <a:gd name="connsiteX6" fmla="*/ 1153010 w 1178817"/>
                    <a:gd name="connsiteY6" fmla="*/ 251151 h 699087"/>
                    <a:gd name="connsiteX7" fmla="*/ 1178410 w 1178817"/>
                    <a:gd name="connsiteY7" fmla="*/ 461082 h 699087"/>
                    <a:gd name="connsiteX8" fmla="*/ 930880 w 1178817"/>
                    <a:gd name="connsiteY8" fmla="*/ 699087 h 699087"/>
                    <a:gd name="connsiteX9" fmla="*/ 250705 w 1178817"/>
                    <a:gd name="connsiteY9" fmla="*/ 699087 h 699087"/>
                    <a:gd name="connsiteX10" fmla="*/ 0 w 1178817"/>
                    <a:gd name="connsiteY10" fmla="*/ 451557 h 699087"/>
                    <a:gd name="connsiteX11" fmla="*/ 28575 w 1178817"/>
                    <a:gd name="connsiteY11" fmla="*/ 251151 h 699087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340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57055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817 h 697753"/>
                    <a:gd name="connsiteX1" fmla="*/ 260230 w 1178817"/>
                    <a:gd name="connsiteY1" fmla="*/ 2287 h 697753"/>
                    <a:gd name="connsiteX2" fmla="*/ 305003 w 1178817"/>
                    <a:gd name="connsiteY2" fmla="*/ 3125 h 697753"/>
                    <a:gd name="connsiteX3" fmla="*/ 593928 w 1178817"/>
                    <a:gd name="connsiteY3" fmla="*/ 120600 h 697753"/>
                    <a:gd name="connsiteX4" fmla="*/ 880244 w 1178817"/>
                    <a:gd name="connsiteY4" fmla="*/ 1538 h 697753"/>
                    <a:gd name="connsiteX5" fmla="*/ 927869 w 1178817"/>
                    <a:gd name="connsiteY5" fmla="*/ 43 h 697753"/>
                    <a:gd name="connsiteX6" fmla="*/ 1153010 w 1178817"/>
                    <a:gd name="connsiteY6" fmla="*/ 249817 h 697753"/>
                    <a:gd name="connsiteX7" fmla="*/ 1178410 w 1178817"/>
                    <a:gd name="connsiteY7" fmla="*/ 459748 h 697753"/>
                    <a:gd name="connsiteX8" fmla="*/ 930880 w 1178817"/>
                    <a:gd name="connsiteY8" fmla="*/ 697753 h 697753"/>
                    <a:gd name="connsiteX9" fmla="*/ 250705 w 1178817"/>
                    <a:gd name="connsiteY9" fmla="*/ 697753 h 697753"/>
                    <a:gd name="connsiteX10" fmla="*/ 0 w 1178817"/>
                    <a:gd name="connsiteY10" fmla="*/ 450223 h 697753"/>
                    <a:gd name="connsiteX11" fmla="*/ 28575 w 1178817"/>
                    <a:gd name="connsiteY11" fmla="*/ 249817 h 697753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9774 h 697710"/>
                    <a:gd name="connsiteX1" fmla="*/ 260230 w 1178817"/>
                    <a:gd name="connsiteY1" fmla="*/ 2244 h 697710"/>
                    <a:gd name="connsiteX2" fmla="*/ 305003 w 1178817"/>
                    <a:gd name="connsiteY2" fmla="*/ 3082 h 697710"/>
                    <a:gd name="connsiteX3" fmla="*/ 593928 w 1178817"/>
                    <a:gd name="connsiteY3" fmla="*/ 120557 h 697710"/>
                    <a:gd name="connsiteX4" fmla="*/ 880244 w 1178817"/>
                    <a:gd name="connsiteY4" fmla="*/ 1495 h 697710"/>
                    <a:gd name="connsiteX5" fmla="*/ 927869 w 1178817"/>
                    <a:gd name="connsiteY5" fmla="*/ 0 h 697710"/>
                    <a:gd name="connsiteX6" fmla="*/ 1153010 w 1178817"/>
                    <a:gd name="connsiteY6" fmla="*/ 249774 h 697710"/>
                    <a:gd name="connsiteX7" fmla="*/ 1178410 w 1178817"/>
                    <a:gd name="connsiteY7" fmla="*/ 459705 h 697710"/>
                    <a:gd name="connsiteX8" fmla="*/ 930880 w 1178817"/>
                    <a:gd name="connsiteY8" fmla="*/ 697710 h 697710"/>
                    <a:gd name="connsiteX9" fmla="*/ 250705 w 1178817"/>
                    <a:gd name="connsiteY9" fmla="*/ 697710 h 697710"/>
                    <a:gd name="connsiteX10" fmla="*/ 0 w 1178817"/>
                    <a:gd name="connsiteY10" fmla="*/ 450180 h 697710"/>
                    <a:gd name="connsiteX11" fmla="*/ 28575 w 1178817"/>
                    <a:gd name="connsiteY11" fmla="*/ 249774 h 697710"/>
                    <a:gd name="connsiteX0" fmla="*/ 28575 w 1178817"/>
                    <a:gd name="connsiteY0" fmla="*/ 248577 h 696513"/>
                    <a:gd name="connsiteX1" fmla="*/ 260230 w 1178817"/>
                    <a:gd name="connsiteY1" fmla="*/ 1047 h 696513"/>
                    <a:gd name="connsiteX2" fmla="*/ 305003 w 1178817"/>
                    <a:gd name="connsiteY2" fmla="*/ 1885 h 696513"/>
                    <a:gd name="connsiteX3" fmla="*/ 593928 w 1178817"/>
                    <a:gd name="connsiteY3" fmla="*/ 119360 h 696513"/>
                    <a:gd name="connsiteX4" fmla="*/ 880244 w 1178817"/>
                    <a:gd name="connsiteY4" fmla="*/ 298 h 696513"/>
                    <a:gd name="connsiteX5" fmla="*/ 927869 w 1178817"/>
                    <a:gd name="connsiteY5" fmla="*/ 1978 h 696513"/>
                    <a:gd name="connsiteX6" fmla="*/ 1153010 w 1178817"/>
                    <a:gd name="connsiteY6" fmla="*/ 248577 h 696513"/>
                    <a:gd name="connsiteX7" fmla="*/ 1178410 w 1178817"/>
                    <a:gd name="connsiteY7" fmla="*/ 458508 h 696513"/>
                    <a:gd name="connsiteX8" fmla="*/ 930880 w 1178817"/>
                    <a:gd name="connsiteY8" fmla="*/ 696513 h 696513"/>
                    <a:gd name="connsiteX9" fmla="*/ 250705 w 1178817"/>
                    <a:gd name="connsiteY9" fmla="*/ 696513 h 696513"/>
                    <a:gd name="connsiteX10" fmla="*/ 0 w 1178817"/>
                    <a:gd name="connsiteY10" fmla="*/ 448983 h 696513"/>
                    <a:gd name="connsiteX11" fmla="*/ 28575 w 1178817"/>
                    <a:gd name="connsiteY11" fmla="*/ 248577 h 696513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8576 h 696512"/>
                    <a:gd name="connsiteX1" fmla="*/ 260230 w 1178817"/>
                    <a:gd name="connsiteY1" fmla="*/ 1046 h 696512"/>
                    <a:gd name="connsiteX2" fmla="*/ 305003 w 1178817"/>
                    <a:gd name="connsiteY2" fmla="*/ 1884 h 696512"/>
                    <a:gd name="connsiteX3" fmla="*/ 593928 w 1178817"/>
                    <a:gd name="connsiteY3" fmla="*/ 119359 h 696512"/>
                    <a:gd name="connsiteX4" fmla="*/ 877069 w 1178817"/>
                    <a:gd name="connsiteY4" fmla="*/ 297 h 696512"/>
                    <a:gd name="connsiteX5" fmla="*/ 927869 w 1178817"/>
                    <a:gd name="connsiteY5" fmla="*/ 1977 h 696512"/>
                    <a:gd name="connsiteX6" fmla="*/ 1153010 w 1178817"/>
                    <a:gd name="connsiteY6" fmla="*/ 248576 h 696512"/>
                    <a:gd name="connsiteX7" fmla="*/ 1178410 w 1178817"/>
                    <a:gd name="connsiteY7" fmla="*/ 458507 h 696512"/>
                    <a:gd name="connsiteX8" fmla="*/ 930880 w 1178817"/>
                    <a:gd name="connsiteY8" fmla="*/ 696512 h 696512"/>
                    <a:gd name="connsiteX9" fmla="*/ 250705 w 1178817"/>
                    <a:gd name="connsiteY9" fmla="*/ 696512 h 696512"/>
                    <a:gd name="connsiteX10" fmla="*/ 0 w 1178817"/>
                    <a:gd name="connsiteY10" fmla="*/ 448982 h 696512"/>
                    <a:gd name="connsiteX11" fmla="*/ 28575 w 1178817"/>
                    <a:gd name="connsiteY11" fmla="*/ 248576 h 696512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024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5601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65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8341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3894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857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8575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5400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5400 w 1178817"/>
                    <a:gd name="connsiteY11" fmla="*/ 247530 h 695466"/>
                    <a:gd name="connsiteX0" fmla="*/ 22225 w 1178817"/>
                    <a:gd name="connsiteY0" fmla="*/ 247530 h 695466"/>
                    <a:gd name="connsiteX1" fmla="*/ 260230 w 1178817"/>
                    <a:gd name="connsiteY1" fmla="*/ 0 h 695466"/>
                    <a:gd name="connsiteX2" fmla="*/ 305003 w 1178817"/>
                    <a:gd name="connsiteY2" fmla="*/ 838 h 695466"/>
                    <a:gd name="connsiteX3" fmla="*/ 593928 w 1178817"/>
                    <a:gd name="connsiteY3" fmla="*/ 118313 h 695466"/>
                    <a:gd name="connsiteX4" fmla="*/ 877069 w 1178817"/>
                    <a:gd name="connsiteY4" fmla="*/ 2426 h 695466"/>
                    <a:gd name="connsiteX5" fmla="*/ 927869 w 1178817"/>
                    <a:gd name="connsiteY5" fmla="*/ 931 h 695466"/>
                    <a:gd name="connsiteX6" fmla="*/ 1153010 w 1178817"/>
                    <a:gd name="connsiteY6" fmla="*/ 247530 h 695466"/>
                    <a:gd name="connsiteX7" fmla="*/ 1178410 w 1178817"/>
                    <a:gd name="connsiteY7" fmla="*/ 457461 h 695466"/>
                    <a:gd name="connsiteX8" fmla="*/ 930880 w 1178817"/>
                    <a:gd name="connsiteY8" fmla="*/ 695466 h 695466"/>
                    <a:gd name="connsiteX9" fmla="*/ 250705 w 1178817"/>
                    <a:gd name="connsiteY9" fmla="*/ 695466 h 695466"/>
                    <a:gd name="connsiteX10" fmla="*/ 0 w 1178817"/>
                    <a:gd name="connsiteY10" fmla="*/ 447936 h 695466"/>
                    <a:gd name="connsiteX11" fmla="*/ 22225 w 1178817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4612 w 1181204"/>
                    <a:gd name="connsiteY0" fmla="*/ 247530 h 695466"/>
                    <a:gd name="connsiteX1" fmla="*/ 262617 w 1181204"/>
                    <a:gd name="connsiteY1" fmla="*/ 0 h 695466"/>
                    <a:gd name="connsiteX2" fmla="*/ 307390 w 1181204"/>
                    <a:gd name="connsiteY2" fmla="*/ 838 h 695466"/>
                    <a:gd name="connsiteX3" fmla="*/ 596315 w 1181204"/>
                    <a:gd name="connsiteY3" fmla="*/ 118313 h 695466"/>
                    <a:gd name="connsiteX4" fmla="*/ 879456 w 1181204"/>
                    <a:gd name="connsiteY4" fmla="*/ 2426 h 695466"/>
                    <a:gd name="connsiteX5" fmla="*/ 930256 w 1181204"/>
                    <a:gd name="connsiteY5" fmla="*/ 931 h 695466"/>
                    <a:gd name="connsiteX6" fmla="*/ 1155397 w 1181204"/>
                    <a:gd name="connsiteY6" fmla="*/ 247530 h 695466"/>
                    <a:gd name="connsiteX7" fmla="*/ 1180797 w 1181204"/>
                    <a:gd name="connsiteY7" fmla="*/ 457461 h 695466"/>
                    <a:gd name="connsiteX8" fmla="*/ 933267 w 1181204"/>
                    <a:gd name="connsiteY8" fmla="*/ 695466 h 695466"/>
                    <a:gd name="connsiteX9" fmla="*/ 253092 w 1181204"/>
                    <a:gd name="connsiteY9" fmla="*/ 695466 h 695466"/>
                    <a:gd name="connsiteX10" fmla="*/ 2387 w 1181204"/>
                    <a:gd name="connsiteY10" fmla="*/ 447936 h 695466"/>
                    <a:gd name="connsiteX11" fmla="*/ 24612 w 1181204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2701 w 1179293"/>
                    <a:gd name="connsiteY0" fmla="*/ 247530 h 695466"/>
                    <a:gd name="connsiteX1" fmla="*/ 260706 w 1179293"/>
                    <a:gd name="connsiteY1" fmla="*/ 0 h 695466"/>
                    <a:gd name="connsiteX2" fmla="*/ 305479 w 1179293"/>
                    <a:gd name="connsiteY2" fmla="*/ 838 h 695466"/>
                    <a:gd name="connsiteX3" fmla="*/ 594404 w 1179293"/>
                    <a:gd name="connsiteY3" fmla="*/ 118313 h 695466"/>
                    <a:gd name="connsiteX4" fmla="*/ 877545 w 1179293"/>
                    <a:gd name="connsiteY4" fmla="*/ 2426 h 695466"/>
                    <a:gd name="connsiteX5" fmla="*/ 928345 w 1179293"/>
                    <a:gd name="connsiteY5" fmla="*/ 931 h 695466"/>
                    <a:gd name="connsiteX6" fmla="*/ 1153486 w 1179293"/>
                    <a:gd name="connsiteY6" fmla="*/ 247530 h 695466"/>
                    <a:gd name="connsiteX7" fmla="*/ 1178886 w 1179293"/>
                    <a:gd name="connsiteY7" fmla="*/ 457461 h 695466"/>
                    <a:gd name="connsiteX8" fmla="*/ 931356 w 1179293"/>
                    <a:gd name="connsiteY8" fmla="*/ 695466 h 695466"/>
                    <a:gd name="connsiteX9" fmla="*/ 251181 w 1179293"/>
                    <a:gd name="connsiteY9" fmla="*/ 695466 h 695466"/>
                    <a:gd name="connsiteX10" fmla="*/ 3651 w 1179293"/>
                    <a:gd name="connsiteY10" fmla="*/ 470161 h 695466"/>
                    <a:gd name="connsiteX11" fmla="*/ 22701 w 1179293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0743 w 1177335"/>
                    <a:gd name="connsiteY0" fmla="*/ 247530 h 695466"/>
                    <a:gd name="connsiteX1" fmla="*/ 258748 w 1177335"/>
                    <a:gd name="connsiteY1" fmla="*/ 0 h 695466"/>
                    <a:gd name="connsiteX2" fmla="*/ 303521 w 1177335"/>
                    <a:gd name="connsiteY2" fmla="*/ 838 h 695466"/>
                    <a:gd name="connsiteX3" fmla="*/ 592446 w 1177335"/>
                    <a:gd name="connsiteY3" fmla="*/ 118313 h 695466"/>
                    <a:gd name="connsiteX4" fmla="*/ 875587 w 1177335"/>
                    <a:gd name="connsiteY4" fmla="*/ 2426 h 695466"/>
                    <a:gd name="connsiteX5" fmla="*/ 926387 w 1177335"/>
                    <a:gd name="connsiteY5" fmla="*/ 931 h 695466"/>
                    <a:gd name="connsiteX6" fmla="*/ 1151528 w 1177335"/>
                    <a:gd name="connsiteY6" fmla="*/ 247530 h 695466"/>
                    <a:gd name="connsiteX7" fmla="*/ 1176928 w 1177335"/>
                    <a:gd name="connsiteY7" fmla="*/ 457461 h 695466"/>
                    <a:gd name="connsiteX8" fmla="*/ 929398 w 1177335"/>
                    <a:gd name="connsiteY8" fmla="*/ 695466 h 695466"/>
                    <a:gd name="connsiteX9" fmla="*/ 249223 w 1177335"/>
                    <a:gd name="connsiteY9" fmla="*/ 695466 h 695466"/>
                    <a:gd name="connsiteX10" fmla="*/ 1693 w 1177335"/>
                    <a:gd name="connsiteY10" fmla="*/ 470161 h 695466"/>
                    <a:gd name="connsiteX11" fmla="*/ 20743 w 1177335"/>
                    <a:gd name="connsiteY11" fmla="*/ 247530 h 695466"/>
                    <a:gd name="connsiteX0" fmla="*/ 21661 w 1178253"/>
                    <a:gd name="connsiteY0" fmla="*/ 247530 h 695466"/>
                    <a:gd name="connsiteX1" fmla="*/ 259666 w 1178253"/>
                    <a:gd name="connsiteY1" fmla="*/ 0 h 695466"/>
                    <a:gd name="connsiteX2" fmla="*/ 304439 w 1178253"/>
                    <a:gd name="connsiteY2" fmla="*/ 838 h 695466"/>
                    <a:gd name="connsiteX3" fmla="*/ 593364 w 1178253"/>
                    <a:gd name="connsiteY3" fmla="*/ 118313 h 695466"/>
                    <a:gd name="connsiteX4" fmla="*/ 876505 w 1178253"/>
                    <a:gd name="connsiteY4" fmla="*/ 2426 h 695466"/>
                    <a:gd name="connsiteX5" fmla="*/ 927305 w 1178253"/>
                    <a:gd name="connsiteY5" fmla="*/ 931 h 695466"/>
                    <a:gd name="connsiteX6" fmla="*/ 1152446 w 1178253"/>
                    <a:gd name="connsiteY6" fmla="*/ 247530 h 695466"/>
                    <a:gd name="connsiteX7" fmla="*/ 1177846 w 1178253"/>
                    <a:gd name="connsiteY7" fmla="*/ 457461 h 695466"/>
                    <a:gd name="connsiteX8" fmla="*/ 930316 w 1178253"/>
                    <a:gd name="connsiteY8" fmla="*/ 695466 h 695466"/>
                    <a:gd name="connsiteX9" fmla="*/ 250141 w 1178253"/>
                    <a:gd name="connsiteY9" fmla="*/ 695466 h 695466"/>
                    <a:gd name="connsiteX10" fmla="*/ 2611 w 1178253"/>
                    <a:gd name="connsiteY10" fmla="*/ 470161 h 695466"/>
                    <a:gd name="connsiteX11" fmla="*/ 21661 w 1178253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4476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63811 h 695466"/>
                    <a:gd name="connsiteX11" fmla="*/ 23764 w 1180356"/>
                    <a:gd name="connsiteY11" fmla="*/ 247530 h 695466"/>
                    <a:gd name="connsiteX0" fmla="*/ 23764 w 1180356"/>
                    <a:gd name="connsiteY0" fmla="*/ 247530 h 695466"/>
                    <a:gd name="connsiteX1" fmla="*/ 261769 w 1180356"/>
                    <a:gd name="connsiteY1" fmla="*/ 0 h 695466"/>
                    <a:gd name="connsiteX2" fmla="*/ 306542 w 1180356"/>
                    <a:gd name="connsiteY2" fmla="*/ 838 h 695466"/>
                    <a:gd name="connsiteX3" fmla="*/ 595467 w 1180356"/>
                    <a:gd name="connsiteY3" fmla="*/ 118313 h 695466"/>
                    <a:gd name="connsiteX4" fmla="*/ 878608 w 1180356"/>
                    <a:gd name="connsiteY4" fmla="*/ 2426 h 695466"/>
                    <a:gd name="connsiteX5" fmla="*/ 929408 w 1180356"/>
                    <a:gd name="connsiteY5" fmla="*/ 931 h 695466"/>
                    <a:gd name="connsiteX6" fmla="*/ 1154549 w 1180356"/>
                    <a:gd name="connsiteY6" fmla="*/ 247530 h 695466"/>
                    <a:gd name="connsiteX7" fmla="*/ 1179949 w 1180356"/>
                    <a:gd name="connsiteY7" fmla="*/ 457461 h 695466"/>
                    <a:gd name="connsiteX8" fmla="*/ 932419 w 1180356"/>
                    <a:gd name="connsiteY8" fmla="*/ 695466 h 695466"/>
                    <a:gd name="connsiteX9" fmla="*/ 252244 w 1180356"/>
                    <a:gd name="connsiteY9" fmla="*/ 695466 h 695466"/>
                    <a:gd name="connsiteX10" fmla="*/ 1539 w 1180356"/>
                    <a:gd name="connsiteY10" fmla="*/ 454286 h 695466"/>
                    <a:gd name="connsiteX11" fmla="*/ 23764 w 1180356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657 w 1179249"/>
                    <a:gd name="connsiteY0" fmla="*/ 247530 h 695466"/>
                    <a:gd name="connsiteX1" fmla="*/ 260662 w 1179249"/>
                    <a:gd name="connsiteY1" fmla="*/ 0 h 695466"/>
                    <a:gd name="connsiteX2" fmla="*/ 305435 w 1179249"/>
                    <a:gd name="connsiteY2" fmla="*/ 838 h 695466"/>
                    <a:gd name="connsiteX3" fmla="*/ 594360 w 1179249"/>
                    <a:gd name="connsiteY3" fmla="*/ 118313 h 695466"/>
                    <a:gd name="connsiteX4" fmla="*/ 877501 w 1179249"/>
                    <a:gd name="connsiteY4" fmla="*/ 2426 h 695466"/>
                    <a:gd name="connsiteX5" fmla="*/ 928301 w 1179249"/>
                    <a:gd name="connsiteY5" fmla="*/ 931 h 695466"/>
                    <a:gd name="connsiteX6" fmla="*/ 1153442 w 1179249"/>
                    <a:gd name="connsiteY6" fmla="*/ 247530 h 695466"/>
                    <a:gd name="connsiteX7" fmla="*/ 1178842 w 1179249"/>
                    <a:gd name="connsiteY7" fmla="*/ 457461 h 695466"/>
                    <a:gd name="connsiteX8" fmla="*/ 931312 w 1179249"/>
                    <a:gd name="connsiteY8" fmla="*/ 695466 h 695466"/>
                    <a:gd name="connsiteX9" fmla="*/ 251137 w 1179249"/>
                    <a:gd name="connsiteY9" fmla="*/ 695466 h 695466"/>
                    <a:gd name="connsiteX10" fmla="*/ 432 w 1179249"/>
                    <a:gd name="connsiteY10" fmla="*/ 454286 h 695466"/>
                    <a:gd name="connsiteX11" fmla="*/ 22657 w 1179249"/>
                    <a:gd name="connsiteY11" fmla="*/ 247530 h 695466"/>
                    <a:gd name="connsiteX0" fmla="*/ 22442 w 1179034"/>
                    <a:gd name="connsiteY0" fmla="*/ 247530 h 695466"/>
                    <a:gd name="connsiteX1" fmla="*/ 260447 w 1179034"/>
                    <a:gd name="connsiteY1" fmla="*/ 0 h 695466"/>
                    <a:gd name="connsiteX2" fmla="*/ 305220 w 1179034"/>
                    <a:gd name="connsiteY2" fmla="*/ 838 h 695466"/>
                    <a:gd name="connsiteX3" fmla="*/ 594145 w 1179034"/>
                    <a:gd name="connsiteY3" fmla="*/ 118313 h 695466"/>
                    <a:gd name="connsiteX4" fmla="*/ 877286 w 1179034"/>
                    <a:gd name="connsiteY4" fmla="*/ 2426 h 695466"/>
                    <a:gd name="connsiteX5" fmla="*/ 928086 w 1179034"/>
                    <a:gd name="connsiteY5" fmla="*/ 931 h 695466"/>
                    <a:gd name="connsiteX6" fmla="*/ 1153227 w 1179034"/>
                    <a:gd name="connsiteY6" fmla="*/ 247530 h 695466"/>
                    <a:gd name="connsiteX7" fmla="*/ 1178627 w 1179034"/>
                    <a:gd name="connsiteY7" fmla="*/ 457461 h 695466"/>
                    <a:gd name="connsiteX8" fmla="*/ 931097 w 1179034"/>
                    <a:gd name="connsiteY8" fmla="*/ 695466 h 695466"/>
                    <a:gd name="connsiteX9" fmla="*/ 250922 w 1179034"/>
                    <a:gd name="connsiteY9" fmla="*/ 695466 h 695466"/>
                    <a:gd name="connsiteX10" fmla="*/ 217 w 1179034"/>
                    <a:gd name="connsiteY10" fmla="*/ 454286 h 695466"/>
                    <a:gd name="connsiteX11" fmla="*/ 22442 w 1179034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2656 w 1179248"/>
                    <a:gd name="connsiteY0" fmla="*/ 247530 h 695466"/>
                    <a:gd name="connsiteX1" fmla="*/ 260661 w 1179248"/>
                    <a:gd name="connsiteY1" fmla="*/ 0 h 695466"/>
                    <a:gd name="connsiteX2" fmla="*/ 305434 w 1179248"/>
                    <a:gd name="connsiteY2" fmla="*/ 838 h 695466"/>
                    <a:gd name="connsiteX3" fmla="*/ 594359 w 1179248"/>
                    <a:gd name="connsiteY3" fmla="*/ 118313 h 695466"/>
                    <a:gd name="connsiteX4" fmla="*/ 877500 w 1179248"/>
                    <a:gd name="connsiteY4" fmla="*/ 2426 h 695466"/>
                    <a:gd name="connsiteX5" fmla="*/ 928300 w 1179248"/>
                    <a:gd name="connsiteY5" fmla="*/ 931 h 695466"/>
                    <a:gd name="connsiteX6" fmla="*/ 1153441 w 1179248"/>
                    <a:gd name="connsiteY6" fmla="*/ 247530 h 695466"/>
                    <a:gd name="connsiteX7" fmla="*/ 1178841 w 1179248"/>
                    <a:gd name="connsiteY7" fmla="*/ 457461 h 695466"/>
                    <a:gd name="connsiteX8" fmla="*/ 931311 w 1179248"/>
                    <a:gd name="connsiteY8" fmla="*/ 695466 h 695466"/>
                    <a:gd name="connsiteX9" fmla="*/ 251136 w 1179248"/>
                    <a:gd name="connsiteY9" fmla="*/ 695466 h 695466"/>
                    <a:gd name="connsiteX10" fmla="*/ 431 w 1179248"/>
                    <a:gd name="connsiteY10" fmla="*/ 454286 h 695466"/>
                    <a:gd name="connsiteX11" fmla="*/ 22656 w 1179248"/>
                    <a:gd name="connsiteY11" fmla="*/ 247530 h 695466"/>
                    <a:gd name="connsiteX0" fmla="*/ 28701 w 1178943"/>
                    <a:gd name="connsiteY0" fmla="*/ 247530 h 695466"/>
                    <a:gd name="connsiteX1" fmla="*/ 260356 w 1178943"/>
                    <a:gd name="connsiteY1" fmla="*/ 0 h 695466"/>
                    <a:gd name="connsiteX2" fmla="*/ 305129 w 1178943"/>
                    <a:gd name="connsiteY2" fmla="*/ 838 h 695466"/>
                    <a:gd name="connsiteX3" fmla="*/ 594054 w 1178943"/>
                    <a:gd name="connsiteY3" fmla="*/ 118313 h 695466"/>
                    <a:gd name="connsiteX4" fmla="*/ 877195 w 1178943"/>
                    <a:gd name="connsiteY4" fmla="*/ 2426 h 695466"/>
                    <a:gd name="connsiteX5" fmla="*/ 927995 w 1178943"/>
                    <a:gd name="connsiteY5" fmla="*/ 931 h 695466"/>
                    <a:gd name="connsiteX6" fmla="*/ 1153136 w 1178943"/>
                    <a:gd name="connsiteY6" fmla="*/ 247530 h 695466"/>
                    <a:gd name="connsiteX7" fmla="*/ 1178536 w 1178943"/>
                    <a:gd name="connsiteY7" fmla="*/ 457461 h 695466"/>
                    <a:gd name="connsiteX8" fmla="*/ 931006 w 1178943"/>
                    <a:gd name="connsiteY8" fmla="*/ 695466 h 695466"/>
                    <a:gd name="connsiteX9" fmla="*/ 250831 w 1178943"/>
                    <a:gd name="connsiteY9" fmla="*/ 695466 h 695466"/>
                    <a:gd name="connsiteX10" fmla="*/ 126 w 1178943"/>
                    <a:gd name="connsiteY10" fmla="*/ 454286 h 695466"/>
                    <a:gd name="connsiteX11" fmla="*/ 28701 w 1178943"/>
                    <a:gd name="connsiteY11" fmla="*/ 247530 h 695466"/>
                    <a:gd name="connsiteX0" fmla="*/ 25611 w 1175853"/>
                    <a:gd name="connsiteY0" fmla="*/ 247530 h 695466"/>
                    <a:gd name="connsiteX1" fmla="*/ 257266 w 1175853"/>
                    <a:gd name="connsiteY1" fmla="*/ 0 h 695466"/>
                    <a:gd name="connsiteX2" fmla="*/ 302039 w 1175853"/>
                    <a:gd name="connsiteY2" fmla="*/ 838 h 695466"/>
                    <a:gd name="connsiteX3" fmla="*/ 590964 w 1175853"/>
                    <a:gd name="connsiteY3" fmla="*/ 118313 h 695466"/>
                    <a:gd name="connsiteX4" fmla="*/ 874105 w 1175853"/>
                    <a:gd name="connsiteY4" fmla="*/ 2426 h 695466"/>
                    <a:gd name="connsiteX5" fmla="*/ 924905 w 1175853"/>
                    <a:gd name="connsiteY5" fmla="*/ 931 h 695466"/>
                    <a:gd name="connsiteX6" fmla="*/ 1150046 w 1175853"/>
                    <a:gd name="connsiteY6" fmla="*/ 247530 h 695466"/>
                    <a:gd name="connsiteX7" fmla="*/ 1175446 w 1175853"/>
                    <a:gd name="connsiteY7" fmla="*/ 457461 h 695466"/>
                    <a:gd name="connsiteX8" fmla="*/ 927916 w 1175853"/>
                    <a:gd name="connsiteY8" fmla="*/ 695466 h 695466"/>
                    <a:gd name="connsiteX9" fmla="*/ 247741 w 1175853"/>
                    <a:gd name="connsiteY9" fmla="*/ 695466 h 695466"/>
                    <a:gd name="connsiteX10" fmla="*/ 211 w 1175853"/>
                    <a:gd name="connsiteY10" fmla="*/ 454286 h 695466"/>
                    <a:gd name="connsiteX11" fmla="*/ 25611 w 1175853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5400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5400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90753 w 1175642"/>
                    <a:gd name="connsiteY3" fmla="*/ 118313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873894 w 1175642"/>
                    <a:gd name="connsiteY4" fmla="*/ 2426 h 695466"/>
                    <a:gd name="connsiteX5" fmla="*/ 924694 w 1175642"/>
                    <a:gd name="connsiteY5" fmla="*/ 931 h 695466"/>
                    <a:gd name="connsiteX6" fmla="*/ 1149835 w 1175642"/>
                    <a:gd name="connsiteY6" fmla="*/ 247530 h 695466"/>
                    <a:gd name="connsiteX7" fmla="*/ 1175235 w 1175642"/>
                    <a:gd name="connsiteY7" fmla="*/ 457461 h 695466"/>
                    <a:gd name="connsiteX8" fmla="*/ 927705 w 1175642"/>
                    <a:gd name="connsiteY8" fmla="*/ 695466 h 695466"/>
                    <a:gd name="connsiteX9" fmla="*/ 247530 w 1175642"/>
                    <a:gd name="connsiteY9" fmla="*/ 695466 h 695466"/>
                    <a:gd name="connsiteX10" fmla="*/ 0 w 1175642"/>
                    <a:gd name="connsiteY10" fmla="*/ 454286 h 695466"/>
                    <a:gd name="connsiteX11" fmla="*/ 22225 w 1175642"/>
                    <a:gd name="connsiteY11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720521 w 1175642"/>
                    <a:gd name="connsiteY4" fmla="*/ 68168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50671 w 1175642"/>
                    <a:gd name="connsiteY4" fmla="*/ 10944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042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9953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  <a:gd name="connsiteX0" fmla="*/ 22225 w 1175642"/>
                    <a:gd name="connsiteY0" fmla="*/ 247530 h 695466"/>
                    <a:gd name="connsiteX1" fmla="*/ 257055 w 1175642"/>
                    <a:gd name="connsiteY1" fmla="*/ 0 h 695466"/>
                    <a:gd name="connsiteX2" fmla="*/ 301828 w 1175642"/>
                    <a:gd name="connsiteY2" fmla="*/ 838 h 695466"/>
                    <a:gd name="connsiteX3" fmla="*/ 536778 w 1175642"/>
                    <a:gd name="connsiteY3" fmla="*/ 115138 h 695466"/>
                    <a:gd name="connsiteX4" fmla="*/ 634796 w 1175642"/>
                    <a:gd name="connsiteY4" fmla="*/ 115793 h 695466"/>
                    <a:gd name="connsiteX5" fmla="*/ 873894 w 1175642"/>
                    <a:gd name="connsiteY5" fmla="*/ 2426 h 695466"/>
                    <a:gd name="connsiteX6" fmla="*/ 924694 w 1175642"/>
                    <a:gd name="connsiteY6" fmla="*/ 931 h 695466"/>
                    <a:gd name="connsiteX7" fmla="*/ 1149835 w 1175642"/>
                    <a:gd name="connsiteY7" fmla="*/ 247530 h 695466"/>
                    <a:gd name="connsiteX8" fmla="*/ 1175235 w 1175642"/>
                    <a:gd name="connsiteY8" fmla="*/ 457461 h 695466"/>
                    <a:gd name="connsiteX9" fmla="*/ 927705 w 1175642"/>
                    <a:gd name="connsiteY9" fmla="*/ 695466 h 695466"/>
                    <a:gd name="connsiteX10" fmla="*/ 247530 w 1175642"/>
                    <a:gd name="connsiteY10" fmla="*/ 695466 h 695466"/>
                    <a:gd name="connsiteX11" fmla="*/ 0 w 1175642"/>
                    <a:gd name="connsiteY11" fmla="*/ 454286 h 695466"/>
                    <a:gd name="connsiteX12" fmla="*/ 22225 w 1175642"/>
                    <a:gd name="connsiteY12" fmla="*/ 247530 h 695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75642" h="695466">
                      <a:moveTo>
                        <a:pt x="22225" y="247530"/>
                      </a:moveTo>
                      <a:cubicBezTo>
                        <a:pt x="53975" y="98455"/>
                        <a:pt x="158780" y="6350"/>
                        <a:pt x="257055" y="0"/>
                      </a:cubicBezTo>
                      <a:lnTo>
                        <a:pt x="301828" y="838"/>
                      </a:lnTo>
                      <a:cubicBezTo>
                        <a:pt x="336807" y="27436"/>
                        <a:pt x="448869" y="106282"/>
                        <a:pt x="536778" y="115138"/>
                      </a:cubicBezTo>
                      <a:cubicBezTo>
                        <a:pt x="593860" y="116835"/>
                        <a:pt x="574377" y="115528"/>
                        <a:pt x="634796" y="115793"/>
                      </a:cubicBezTo>
                      <a:cubicBezTo>
                        <a:pt x="739665" y="100183"/>
                        <a:pt x="814465" y="42207"/>
                        <a:pt x="873894" y="2426"/>
                      </a:cubicBezTo>
                      <a:cubicBezTo>
                        <a:pt x="907855" y="854"/>
                        <a:pt x="881350" y="2943"/>
                        <a:pt x="924694" y="931"/>
                      </a:cubicBezTo>
                      <a:cubicBezTo>
                        <a:pt x="1018336" y="10965"/>
                        <a:pt x="1113370" y="101592"/>
                        <a:pt x="1149835" y="247530"/>
                      </a:cubicBezTo>
                      <a:cubicBezTo>
                        <a:pt x="1177352" y="374657"/>
                        <a:pt x="1176293" y="374784"/>
                        <a:pt x="1175235" y="457461"/>
                      </a:cubicBezTo>
                      <a:cubicBezTo>
                        <a:pt x="1172060" y="619236"/>
                        <a:pt x="1121230" y="679591"/>
                        <a:pt x="927705" y="695466"/>
                      </a:cubicBezTo>
                      <a:lnTo>
                        <a:pt x="247530" y="695466"/>
                      </a:lnTo>
                      <a:cubicBezTo>
                        <a:pt x="57180" y="679591"/>
                        <a:pt x="3175" y="616061"/>
                        <a:pt x="0" y="454286"/>
                      </a:cubicBezTo>
                      <a:cubicBezTo>
                        <a:pt x="2117" y="381134"/>
                        <a:pt x="1058" y="377832"/>
                        <a:pt x="22225" y="2475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Helvetica Neue Light"/>
                  </a:endParaRP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792213" y="2957367"/>
            <a:ext cx="35006070" cy="1554480"/>
            <a:chOff x="792213" y="2957367"/>
            <a:chExt cx="35006070" cy="1554480"/>
          </a:xfrm>
        </p:grpSpPr>
        <p:sp>
          <p:nvSpPr>
            <p:cNvPr id="194" name="Subtitle 2"/>
            <p:cNvSpPr txBox="1">
              <a:spLocks/>
            </p:cNvSpPr>
            <p:nvPr/>
          </p:nvSpPr>
          <p:spPr>
            <a:xfrm>
              <a:off x="29168883" y="2957367"/>
              <a:ext cx="6629400" cy="1554480"/>
            </a:xfrm>
            <a:prstGeom prst="rect">
              <a:avLst/>
            </a:prstGeom>
          </p:spPr>
          <p:txBody>
            <a:bodyPr vert="horz" wrap="square" lIns="417976" tIns="208988" rIns="417976" bIns="208988" rtlCol="0" anchor="ctr" anchorCtr="1">
              <a:noAutofit/>
            </a:bodyPr>
            <a:lstStyle>
              <a:lvl1pPr marL="0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6000" b="0" i="0" kern="1200" baseline="0">
                  <a:solidFill>
                    <a:schemeClr val="bg1"/>
                  </a:solidFill>
                  <a:latin typeface="Lato" panose="020F0502020204030203" pitchFamily="34" charset="0"/>
                  <a:ea typeface="+mn-ea"/>
                  <a:cs typeface="Lato" panose="020F0502020204030203" pitchFamily="34" charset="0"/>
                </a:defRPr>
              </a:lvl1pPr>
              <a:lvl2pPr marL="2089879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1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4179759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1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6269638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8359518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449397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539277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629156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719036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4000" dirty="0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Alan </a:t>
              </a:r>
              <a:r>
                <a:rPr lang="en-US" sz="4000" dirty="0" err="1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Fritzler</a:t>
              </a:r>
              <a:endParaRPr lang="en-US" sz="4000" dirty="0" smtClean="0">
                <a:effectLst>
                  <a:outerShdw blurRad="190500" dir="5400000" algn="tl" rotWithShape="0">
                    <a:srgbClr val="000000">
                      <a:alpha val="50000"/>
                    </a:srgbClr>
                  </a:outerShdw>
                </a:effectLst>
                <a:latin typeface="Helvetica Neue Medium"/>
                <a:cs typeface="Helvetica Neue Medium"/>
              </a:endParaRPr>
            </a:p>
            <a:p>
              <a:pPr>
                <a:lnSpc>
                  <a:spcPct val="75000"/>
                </a:lnSpc>
              </a:pPr>
              <a:r>
                <a:rPr lang="en-US" sz="4000" dirty="0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Light"/>
                  <a:cs typeface="Helvetica Neue Light"/>
                </a:rPr>
                <a:t>Northwestern University</a:t>
              </a:r>
            </a:p>
          </p:txBody>
        </p:sp>
        <p:sp>
          <p:nvSpPr>
            <p:cNvPr id="115" name="Subtitle 2"/>
            <p:cNvSpPr txBox="1">
              <a:spLocks/>
            </p:cNvSpPr>
            <p:nvPr/>
          </p:nvSpPr>
          <p:spPr>
            <a:xfrm>
              <a:off x="23632318" y="2957367"/>
              <a:ext cx="6629400" cy="1554480"/>
            </a:xfrm>
            <a:prstGeom prst="rect">
              <a:avLst/>
            </a:prstGeom>
          </p:spPr>
          <p:txBody>
            <a:bodyPr vert="horz" wrap="square" lIns="417976" tIns="208988" rIns="417976" bIns="208988" rtlCol="0" anchor="ctr" anchorCtr="1">
              <a:noAutofit/>
            </a:bodyPr>
            <a:lstStyle>
              <a:lvl1pPr marL="0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6000" b="0" i="0" kern="1200" baseline="0">
                  <a:solidFill>
                    <a:schemeClr val="bg1"/>
                  </a:solidFill>
                  <a:latin typeface="Lato" panose="020F0502020204030203" pitchFamily="34" charset="0"/>
                  <a:ea typeface="+mn-ea"/>
                  <a:cs typeface="Lato" panose="020F0502020204030203" pitchFamily="34" charset="0"/>
                </a:defRPr>
              </a:lvl1pPr>
              <a:lvl2pPr marL="2089879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1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4179759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1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6269638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8359518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449397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539277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629156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719036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4000" dirty="0" err="1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Anushka</a:t>
              </a:r>
              <a:r>
                <a:rPr lang="en-US" sz="4000" dirty="0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 </a:t>
              </a:r>
              <a:r>
                <a:rPr lang="en-US" sz="4000" dirty="0" err="1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Anand</a:t>
              </a:r>
              <a:endParaRPr lang="en-US" sz="4000" dirty="0" smtClean="0">
                <a:effectLst>
                  <a:outerShdw blurRad="190500" dir="5400000" algn="tl" rotWithShape="0">
                    <a:srgbClr val="000000">
                      <a:alpha val="50000"/>
                    </a:srgbClr>
                  </a:outerShdw>
                </a:effectLst>
                <a:latin typeface="Helvetica Neue Medium"/>
                <a:cs typeface="Helvetica Neue Medium"/>
              </a:endParaRPr>
            </a:p>
            <a:p>
              <a:pPr>
                <a:lnSpc>
                  <a:spcPct val="75000"/>
                </a:lnSpc>
              </a:pPr>
              <a:r>
                <a:rPr lang="en-US" sz="4000" dirty="0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Light"/>
                  <a:cs typeface="Helvetica Neue Light"/>
                </a:rPr>
                <a:t>Tableau Research</a:t>
              </a:r>
            </a:p>
          </p:txBody>
        </p:sp>
        <p:sp>
          <p:nvSpPr>
            <p:cNvPr id="114" name="Subtitle 2"/>
            <p:cNvSpPr txBox="1">
              <a:spLocks/>
            </p:cNvSpPr>
            <p:nvPr/>
          </p:nvSpPr>
          <p:spPr>
            <a:xfrm>
              <a:off x="17974470" y="2957367"/>
              <a:ext cx="6629400" cy="1554480"/>
            </a:xfrm>
            <a:prstGeom prst="rect">
              <a:avLst/>
            </a:prstGeom>
          </p:spPr>
          <p:txBody>
            <a:bodyPr vert="horz" wrap="square" lIns="417976" tIns="208988" rIns="417976" bIns="208988" rtlCol="0" anchor="ctr" anchorCtr="1">
              <a:noAutofit/>
            </a:bodyPr>
            <a:lstStyle>
              <a:lvl1pPr marL="0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6000" b="0" i="0" kern="1200" baseline="0">
                  <a:solidFill>
                    <a:schemeClr val="bg1"/>
                  </a:solidFill>
                  <a:latin typeface="Lato" panose="020F0502020204030203" pitchFamily="34" charset="0"/>
                  <a:ea typeface="+mn-ea"/>
                  <a:cs typeface="Lato" panose="020F0502020204030203" pitchFamily="34" charset="0"/>
                </a:defRPr>
              </a:lvl1pPr>
              <a:lvl2pPr marL="2089879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1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4179759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1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6269638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8359518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449397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539277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629156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719036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4000" dirty="0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Reid A. Johnson</a:t>
              </a:r>
            </a:p>
            <a:p>
              <a:pPr>
                <a:lnSpc>
                  <a:spcPct val="75000"/>
                </a:lnSpc>
              </a:pPr>
              <a:r>
                <a:rPr lang="en-US" sz="4000" dirty="0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Light"/>
                  <a:cs typeface="Helvetica Neue Light"/>
                </a:rPr>
                <a:t>University of Notre Dame</a:t>
              </a:r>
            </a:p>
          </p:txBody>
        </p:sp>
        <p:sp>
          <p:nvSpPr>
            <p:cNvPr id="88" name="Subtitle 2"/>
            <p:cNvSpPr txBox="1">
              <a:spLocks/>
            </p:cNvSpPr>
            <p:nvPr/>
          </p:nvSpPr>
          <p:spPr>
            <a:xfrm>
              <a:off x="11602684" y="2957367"/>
              <a:ext cx="6629400" cy="1554480"/>
            </a:xfrm>
            <a:prstGeom prst="rect">
              <a:avLst/>
            </a:prstGeom>
          </p:spPr>
          <p:txBody>
            <a:bodyPr vert="horz" wrap="square" lIns="417976" tIns="208988" rIns="417976" bIns="208988" rtlCol="0" anchor="ctr" anchorCtr="1">
              <a:noAutofit/>
            </a:bodyPr>
            <a:lstStyle>
              <a:lvl1pPr marL="0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6000" b="0" i="0" kern="1200" baseline="0">
                  <a:solidFill>
                    <a:schemeClr val="bg1"/>
                  </a:solidFill>
                  <a:latin typeface="Lato" panose="020F0502020204030203" pitchFamily="34" charset="0"/>
                  <a:ea typeface="+mn-ea"/>
                  <a:cs typeface="Lato" panose="020F0502020204030203" pitchFamily="34" charset="0"/>
                </a:defRPr>
              </a:lvl1pPr>
              <a:lvl2pPr marL="2089879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1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4179759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1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6269638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8359518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449397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539277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629156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719036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4000" dirty="0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Siobhan </a:t>
              </a:r>
              <a:r>
                <a:rPr lang="en-US" sz="4000" dirty="0" err="1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Greatorex-Voith</a:t>
              </a:r>
              <a:endParaRPr lang="en-US" sz="4000" dirty="0" smtClean="0">
                <a:effectLst>
                  <a:outerShdw blurRad="190500" dir="5400000" algn="tl" rotWithShape="0">
                    <a:srgbClr val="000000">
                      <a:alpha val="50000"/>
                    </a:srgbClr>
                  </a:outerShdw>
                </a:effectLst>
                <a:latin typeface="Helvetica Neue Medium"/>
                <a:cs typeface="Helvetica Neue Medium"/>
              </a:endParaRPr>
            </a:p>
            <a:p>
              <a:pPr>
                <a:lnSpc>
                  <a:spcPct val="75000"/>
                </a:lnSpc>
              </a:pPr>
              <a:r>
                <a:rPr lang="en-US" sz="4000" dirty="0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Light"/>
                  <a:cs typeface="Helvetica Neue Light"/>
                </a:rPr>
                <a:t>Harvard University</a:t>
              </a:r>
            </a:p>
          </p:txBody>
        </p:sp>
        <p:sp>
          <p:nvSpPr>
            <p:cNvPr id="87" name="Subtitle 2"/>
            <p:cNvSpPr txBox="1">
              <a:spLocks/>
            </p:cNvSpPr>
            <p:nvPr/>
          </p:nvSpPr>
          <p:spPr>
            <a:xfrm>
              <a:off x="5769676" y="2957367"/>
              <a:ext cx="6629400" cy="1554480"/>
            </a:xfrm>
            <a:prstGeom prst="rect">
              <a:avLst/>
            </a:prstGeom>
          </p:spPr>
          <p:txBody>
            <a:bodyPr vert="horz" wrap="square" lIns="417976" tIns="208988" rIns="417976" bIns="208988" rtlCol="0" anchor="ctr" anchorCtr="1">
              <a:noAutofit/>
            </a:bodyPr>
            <a:lstStyle>
              <a:lvl1pPr marL="0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6000" b="0" i="0" kern="1200" baseline="0">
                  <a:solidFill>
                    <a:schemeClr val="bg1"/>
                  </a:solidFill>
                  <a:latin typeface="Lato" panose="020F0502020204030203" pitchFamily="34" charset="0"/>
                  <a:ea typeface="+mn-ea"/>
                  <a:cs typeface="Lato" panose="020F0502020204030203" pitchFamily="34" charset="0"/>
                </a:defRPr>
              </a:lvl1pPr>
              <a:lvl2pPr marL="2089879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1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4179759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1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6269638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8359518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449397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539277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629156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719036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4000" dirty="0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Ruobin Gong</a:t>
              </a:r>
            </a:p>
            <a:p>
              <a:pPr>
                <a:lnSpc>
                  <a:spcPct val="75000"/>
                </a:lnSpc>
              </a:pPr>
              <a:r>
                <a:rPr lang="en-US" sz="4000" dirty="0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Light"/>
                  <a:cs typeface="Helvetica Neue Light"/>
                </a:rPr>
                <a:t>Harvard University</a:t>
              </a:r>
            </a:p>
          </p:txBody>
        </p:sp>
        <p:sp>
          <p:nvSpPr>
            <p:cNvPr id="86" name="Subtitle 2"/>
            <p:cNvSpPr txBox="1">
              <a:spLocks/>
            </p:cNvSpPr>
            <p:nvPr/>
          </p:nvSpPr>
          <p:spPr>
            <a:xfrm>
              <a:off x="792213" y="2957367"/>
              <a:ext cx="6629400" cy="1554480"/>
            </a:xfrm>
            <a:prstGeom prst="rect">
              <a:avLst/>
            </a:prstGeom>
          </p:spPr>
          <p:txBody>
            <a:bodyPr vert="horz" wrap="square" lIns="417976" tIns="208988" rIns="417976" bIns="208988" rtlCol="0" anchor="ctr" anchorCtr="1">
              <a:noAutofit/>
            </a:bodyPr>
            <a:lstStyle>
              <a:lvl1pPr marL="0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6000" b="0" i="0" kern="1200" baseline="0">
                  <a:solidFill>
                    <a:schemeClr val="bg1"/>
                  </a:solidFill>
                  <a:latin typeface="Lato" panose="020F0502020204030203" pitchFamily="34" charset="0"/>
                  <a:ea typeface="+mn-ea"/>
                  <a:cs typeface="Lato" panose="020F0502020204030203" pitchFamily="34" charset="0"/>
                </a:defRPr>
              </a:lvl1pPr>
              <a:lvl2pPr marL="2089879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1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4179759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1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6269638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8359518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449397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539277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629156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719036" indent="0" algn="ctr" defTabSz="2089879" rtl="0" eaLnBrk="1" latinLnBrk="0" hangingPunct="1">
                <a:spcBef>
                  <a:spcPct val="20000"/>
                </a:spcBef>
                <a:buFont typeface="Arial"/>
                <a:buNone/>
                <a:defRPr sz="9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4000" dirty="0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Kerstin </a:t>
              </a:r>
              <a:r>
                <a:rPr lang="en-US" sz="4000" dirty="0" err="1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Medium"/>
                  <a:cs typeface="Helvetica Neue Medium"/>
                </a:rPr>
                <a:t>Frailey</a:t>
              </a:r>
              <a:endParaRPr lang="en-US" sz="4000" dirty="0" smtClean="0">
                <a:effectLst>
                  <a:outerShdw blurRad="190500" dir="5400000" algn="tl" rotWithShape="0">
                    <a:srgbClr val="000000">
                      <a:alpha val="50000"/>
                    </a:srgbClr>
                  </a:outerShdw>
                </a:effectLst>
                <a:latin typeface="Helvetica Neue Medium"/>
                <a:cs typeface="Helvetica Neue Medium"/>
              </a:endParaRPr>
            </a:p>
            <a:p>
              <a:pPr>
                <a:lnSpc>
                  <a:spcPct val="75000"/>
                </a:lnSpc>
              </a:pPr>
              <a:r>
                <a:rPr lang="en-US" sz="4000" dirty="0" smtClean="0">
                  <a:effectLst>
                    <a:outerShdw blurRad="190500" dir="5400000" algn="tl" rotWithShape="0">
                      <a:srgbClr val="000000">
                        <a:alpha val="50000"/>
                      </a:srgbClr>
                    </a:outerShdw>
                  </a:effectLst>
                  <a:latin typeface="Helvetica Neue Light"/>
                  <a:cs typeface="Helvetica Neue Light"/>
                </a:rPr>
                <a:t>Cornell University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5258" y="195015"/>
            <a:ext cx="20105484" cy="2649070"/>
          </a:xfrm>
          <a:effectLst>
            <a:outerShdw blurRad="635000" dir="5400000" algn="tl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8800" dirty="0">
                <a:latin typeface="Helvetica Neue"/>
                <a:ea typeface="Lato"/>
                <a:cs typeface="Helvetica Neue"/>
                <a:sym typeface="Lato"/>
              </a:rPr>
              <a:t>Data-Driven Strategies for Predicting On-Time High School Graduation</a:t>
            </a:r>
            <a:endParaRPr lang="en-US" sz="88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8374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3516</TotalTime>
  <Words>797</Words>
  <Application>Microsoft Macintosh PowerPoint</Application>
  <PresentationFormat>Custom</PresentationFormat>
  <Paragraphs>179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Data-Driven Strategies for Predicting On-Time High School Graduation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Brock</dc:creator>
  <cp:lastModifiedBy>Reid</cp:lastModifiedBy>
  <cp:revision>449</cp:revision>
  <cp:lastPrinted>2015-08-23T11:02:01Z</cp:lastPrinted>
  <dcterms:created xsi:type="dcterms:W3CDTF">2013-08-06T19:20:06Z</dcterms:created>
  <dcterms:modified xsi:type="dcterms:W3CDTF">2015-08-23T22:36:08Z</dcterms:modified>
</cp:coreProperties>
</file>