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3" d="100"/>
          <a:sy n="63" d="100"/>
        </p:scale>
        <p:origin x="451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asimukd@gmail.com" userId="3e1b453197bf6bb1" providerId="LiveId" clId="{4200AAE6-7A47-423C-A4E6-14AA43441399}"/>
    <pc:docChg chg="custSel addSld delSld modSld">
      <pc:chgData name="zasimukd@gmail.com" userId="3e1b453197bf6bb1" providerId="LiveId" clId="{4200AAE6-7A47-423C-A4E6-14AA43441399}" dt="2023-04-12T16:00:55.079" v="123" actId="1076"/>
      <pc:docMkLst>
        <pc:docMk/>
      </pc:docMkLst>
      <pc:sldChg chg="new del">
        <pc:chgData name="zasimukd@gmail.com" userId="3e1b453197bf6bb1" providerId="LiveId" clId="{4200AAE6-7A47-423C-A4E6-14AA43441399}" dt="2023-04-12T15:50:32.670" v="11" actId="2696"/>
        <pc:sldMkLst>
          <pc:docMk/>
          <pc:sldMk cId="2849978624" sldId="256"/>
        </pc:sldMkLst>
      </pc:sldChg>
      <pc:sldChg chg="addSp modSp new mod">
        <pc:chgData name="zasimukd@gmail.com" userId="3e1b453197bf6bb1" providerId="LiveId" clId="{4200AAE6-7A47-423C-A4E6-14AA43441399}" dt="2023-04-12T15:53:42.607" v="111" actId="1076"/>
        <pc:sldMkLst>
          <pc:docMk/>
          <pc:sldMk cId="3984704758" sldId="256"/>
        </pc:sldMkLst>
        <pc:spChg chg="mod">
          <ac:chgData name="zasimukd@gmail.com" userId="3e1b453197bf6bb1" providerId="LiveId" clId="{4200AAE6-7A47-423C-A4E6-14AA43441399}" dt="2023-04-12T15:51:43.624" v="106" actId="1076"/>
          <ac:spMkLst>
            <pc:docMk/>
            <pc:sldMk cId="3984704758" sldId="256"/>
            <ac:spMk id="2" creationId="{CA8315AA-5FA2-4BC9-AF67-637748064294}"/>
          </ac:spMkLst>
        </pc:spChg>
        <pc:spChg chg="mod">
          <ac:chgData name="zasimukd@gmail.com" userId="3e1b453197bf6bb1" providerId="LiveId" clId="{4200AAE6-7A47-423C-A4E6-14AA43441399}" dt="2023-04-12T15:53:42.607" v="111" actId="1076"/>
          <ac:spMkLst>
            <pc:docMk/>
            <pc:sldMk cId="3984704758" sldId="256"/>
            <ac:spMk id="3" creationId="{8EEE7051-93E7-44FA-AF66-57ECB4401865}"/>
          </ac:spMkLst>
        </pc:spChg>
        <pc:picChg chg="add mod">
          <ac:chgData name="zasimukd@gmail.com" userId="3e1b453197bf6bb1" providerId="LiveId" clId="{4200AAE6-7A47-423C-A4E6-14AA43441399}" dt="2023-04-12T15:53:36.597" v="110" actId="1076"/>
          <ac:picMkLst>
            <pc:docMk/>
            <pc:sldMk cId="3984704758" sldId="256"/>
            <ac:picMk id="5" creationId="{6C795B5C-44EC-49FA-89A9-BB1EB5CD7E92}"/>
          </ac:picMkLst>
        </pc:picChg>
      </pc:sldChg>
      <pc:sldChg chg="modSp new mod">
        <pc:chgData name="zasimukd@gmail.com" userId="3e1b453197bf6bb1" providerId="LiveId" clId="{4200AAE6-7A47-423C-A4E6-14AA43441399}" dt="2023-04-12T16:00:55.079" v="123" actId="1076"/>
        <pc:sldMkLst>
          <pc:docMk/>
          <pc:sldMk cId="2001126410" sldId="257"/>
        </pc:sldMkLst>
        <pc:spChg chg="mod">
          <ac:chgData name="zasimukd@gmail.com" userId="3e1b453197bf6bb1" providerId="LiveId" clId="{4200AAE6-7A47-423C-A4E6-14AA43441399}" dt="2023-04-12T16:00:20.087" v="118" actId="122"/>
          <ac:spMkLst>
            <pc:docMk/>
            <pc:sldMk cId="2001126410" sldId="257"/>
            <ac:spMk id="2" creationId="{B820CFE3-27D2-48CC-9094-6C9B6D389538}"/>
          </ac:spMkLst>
        </pc:spChg>
        <pc:spChg chg="mod">
          <ac:chgData name="zasimukd@gmail.com" userId="3e1b453197bf6bb1" providerId="LiveId" clId="{4200AAE6-7A47-423C-A4E6-14AA43441399}" dt="2023-04-12T16:00:55.079" v="123" actId="1076"/>
          <ac:spMkLst>
            <pc:docMk/>
            <pc:sldMk cId="2001126410" sldId="257"/>
            <ac:spMk id="3" creationId="{06BD3DA9-911C-492D-9929-01F086BBA580}"/>
          </ac:spMkLst>
        </pc:spChg>
      </pc:sldChg>
      <pc:sldChg chg="new del">
        <pc:chgData name="zasimukd@gmail.com" userId="3e1b453197bf6bb1" providerId="LiveId" clId="{4200AAE6-7A47-423C-A4E6-14AA43441399}" dt="2023-04-12T15:50:18.456" v="6" actId="2696"/>
        <pc:sldMkLst>
          <pc:docMk/>
          <pc:sldMk cId="3279763509" sldId="257"/>
        </pc:sldMkLst>
      </pc:sldChg>
      <pc:sldChg chg="new del">
        <pc:chgData name="zasimukd@gmail.com" userId="3e1b453197bf6bb1" providerId="LiveId" clId="{4200AAE6-7A47-423C-A4E6-14AA43441399}" dt="2023-04-12T15:50:19.761" v="7" actId="2696"/>
        <pc:sldMkLst>
          <pc:docMk/>
          <pc:sldMk cId="704829705" sldId="258"/>
        </pc:sldMkLst>
      </pc:sldChg>
      <pc:sldChg chg="new">
        <pc:chgData name="zasimukd@gmail.com" userId="3e1b453197bf6bb1" providerId="LiveId" clId="{4200AAE6-7A47-423C-A4E6-14AA43441399}" dt="2023-04-12T15:58:08.989" v="114" actId="680"/>
        <pc:sldMkLst>
          <pc:docMk/>
          <pc:sldMk cId="2601919852" sldId="258"/>
        </pc:sldMkLst>
      </pc:sldChg>
      <pc:sldChg chg="new">
        <pc:chgData name="zasimukd@gmail.com" userId="3e1b453197bf6bb1" providerId="LiveId" clId="{4200AAE6-7A47-423C-A4E6-14AA43441399}" dt="2023-04-12T15:58:09.502" v="115" actId="680"/>
        <pc:sldMkLst>
          <pc:docMk/>
          <pc:sldMk cId="2917030937" sldId="259"/>
        </pc:sldMkLst>
      </pc:sldChg>
      <pc:sldChg chg="new del">
        <pc:chgData name="zasimukd@gmail.com" userId="3e1b453197bf6bb1" providerId="LiveId" clId="{4200AAE6-7A47-423C-A4E6-14AA43441399}" dt="2023-04-12T15:50:20.796" v="8" actId="2696"/>
        <pc:sldMkLst>
          <pc:docMk/>
          <pc:sldMk cId="3406630963" sldId="259"/>
        </pc:sldMkLst>
      </pc:sldChg>
      <pc:sldChg chg="new del">
        <pc:chgData name="zasimukd@gmail.com" userId="3e1b453197bf6bb1" providerId="LiveId" clId="{4200AAE6-7A47-423C-A4E6-14AA43441399}" dt="2023-04-12T15:50:21.830" v="9" actId="2696"/>
        <pc:sldMkLst>
          <pc:docMk/>
          <pc:sldMk cId="1415895297" sldId="260"/>
        </pc:sldMkLst>
      </pc:sldChg>
      <pc:sldChg chg="new">
        <pc:chgData name="zasimukd@gmail.com" userId="3e1b453197bf6bb1" providerId="LiveId" clId="{4200AAE6-7A47-423C-A4E6-14AA43441399}" dt="2023-04-12T15:58:10.329" v="116" actId="680"/>
        <pc:sldMkLst>
          <pc:docMk/>
          <pc:sldMk cId="3757718780" sldId="260"/>
        </pc:sldMkLst>
      </pc:sldChg>
      <pc:sldChg chg="new del">
        <pc:chgData name="zasimukd@gmail.com" userId="3e1b453197bf6bb1" providerId="LiveId" clId="{4200AAE6-7A47-423C-A4E6-14AA43441399}" dt="2023-04-12T15:50:22.839" v="10" actId="2696"/>
        <pc:sldMkLst>
          <pc:docMk/>
          <pc:sldMk cId="3509844875" sldId="26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5807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288905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004403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62304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467274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08108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>
                    <a:lumMod val="75000"/>
                  </a:schemeClr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2776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7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0542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685055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 bwMode="blackWhite"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ru-RU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024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black">
          <a:xfrm>
            <a:off x="2231136" y="964692"/>
            <a:ext cx="7729728" cy="1188720"/>
          </a:xfrm>
          <a:prstGeom prst="rect">
            <a:avLst/>
          </a:prstGeom>
          <a:solidFill>
            <a:srgbClr val="FFFFFF"/>
          </a:solidFill>
          <a:ln w="31750" cap="sq">
            <a:solidFill>
              <a:srgbClr val="404040"/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F20F58F9-48AD-4921-8320-C3B16B297355}" type="datetimeFigureOut">
              <a:rPr lang="ru-RU" smtClean="0"/>
              <a:t>13.04.2023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3AC2048E-2387-4E7F-B5AC-75886E37E67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477810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rgbClr val="262626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A8315AA-5FA2-4BC9-AF67-6377480642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00200" y="701379"/>
            <a:ext cx="8991600" cy="1645920"/>
          </a:xfrm>
        </p:spPr>
        <p:txBody>
          <a:bodyPr>
            <a:normAutofit/>
          </a:bodyPr>
          <a:lstStyle/>
          <a:p>
            <a:r>
              <a:rPr lang="ru-RU" sz="54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Резюме</a:t>
            </a:r>
            <a:r>
              <a:rPr lang="en-US" sz="5400" dirty="0">
                <a:solidFill>
                  <a:schemeClr val="bg1"/>
                </a:solidFill>
                <a:latin typeface="Cascadia Code Light" panose="020B0609020000020004" pitchFamily="49" charset="0"/>
                <a:ea typeface="Cascadia Code Light" panose="020B0609020000020004" pitchFamily="49" charset="0"/>
                <a:cs typeface="Cascadia Code Light" panose="020B0609020000020004" pitchFamily="49" charset="0"/>
              </a:rPr>
              <a:t>Finder</a:t>
            </a:r>
            <a:endParaRPr lang="ru-RU" sz="5400" dirty="0">
              <a:solidFill>
                <a:schemeClr val="bg1"/>
              </a:solidFill>
              <a:latin typeface="Cascadia Code Light" panose="020B0609020000020004" pitchFamily="49" charset="0"/>
              <a:ea typeface="Cascadia Code Light" panose="020B0609020000020004" pitchFamily="49" charset="0"/>
              <a:cs typeface="Cascadia Code Light" panose="020B0609020000020004" pitchFamily="49" charset="0"/>
            </a:endParaRP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EEE7051-93E7-44FA-AF66-57ECB44018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00200" y="5779471"/>
            <a:ext cx="8991600" cy="1239894"/>
          </a:xfrm>
        </p:spPr>
        <p:txBody>
          <a:bodyPr>
            <a:normAutofit/>
          </a:bodyPr>
          <a:lstStyle/>
          <a:p>
            <a:r>
              <a:rPr lang="ru-RU" sz="2800" dirty="0">
                <a:solidFill>
                  <a:schemeClr val="tx1"/>
                </a:solidFill>
              </a:rPr>
              <a:t>Создатели: Даниил </a:t>
            </a:r>
            <a:r>
              <a:rPr lang="ru-RU" sz="2800" dirty="0" err="1">
                <a:solidFill>
                  <a:schemeClr val="tx1"/>
                </a:solidFill>
              </a:rPr>
              <a:t>Засимук</a:t>
            </a:r>
            <a:r>
              <a:rPr lang="ru-RU" sz="2800" dirty="0">
                <a:solidFill>
                  <a:schemeClr val="tx1"/>
                </a:solidFill>
              </a:rPr>
              <a:t>, Данила Аксёнов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C795B5C-44EC-49FA-89A9-BB1EB5CD7E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1171" y="2541606"/>
            <a:ext cx="3049657" cy="30435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4704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CFE3-27D2-48CC-9094-6C9B6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6164"/>
            <a:ext cx="7729728" cy="1188720"/>
          </a:xfrm>
        </p:spPr>
        <p:txBody>
          <a:bodyPr/>
          <a:lstStyle/>
          <a:p>
            <a:r>
              <a:rPr lang="ru-RU" sz="4000" b="1" dirty="0">
                <a:solidFill>
                  <a:schemeClr val="tx1"/>
                </a:solidFill>
                <a:latin typeface="Söhne"/>
              </a:rPr>
              <a:t>структура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2013D86-1674-4124-B20D-56681CCB7D85}"/>
              </a:ext>
            </a:extLst>
          </p:cNvPr>
          <p:cNvSpPr txBox="1"/>
          <p:nvPr/>
        </p:nvSpPr>
        <p:spPr>
          <a:xfrm>
            <a:off x="628649" y="2586752"/>
            <a:ext cx="5105401" cy="40626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>
                <a:latin typeface="Söhne"/>
              </a:rPr>
              <a:t>Интерфейс для кандидата (регистрационная форма)</a:t>
            </a:r>
          </a:p>
          <a:p>
            <a:pPr algn="just"/>
            <a:endParaRPr lang="ru-RU" sz="2400" i="1" dirty="0">
              <a:latin typeface="Söhne"/>
            </a:endParaRPr>
          </a:p>
          <a:p>
            <a:pPr algn="just"/>
            <a:r>
              <a:rPr lang="ru-RU" sz="2400" i="1" dirty="0">
                <a:latin typeface="Söhne"/>
              </a:rPr>
              <a:t>П</a:t>
            </a:r>
            <a:r>
              <a:rPr lang="ru-RU" sz="2400" dirty="0">
                <a:latin typeface="Söhne"/>
              </a:rPr>
              <a:t>редставляет из себя </a:t>
            </a:r>
            <a:r>
              <a:rPr lang="ru-RU" sz="2400" b="1" dirty="0">
                <a:latin typeface="Söhne"/>
              </a:rPr>
              <a:t>одностраничный веб-сайт (</a:t>
            </a:r>
            <a:r>
              <a:rPr lang="ru-RU" sz="2400" b="1" dirty="0" err="1">
                <a:latin typeface="Söhne"/>
              </a:rPr>
              <a:t>лендинг</a:t>
            </a:r>
            <a:r>
              <a:rPr lang="ru-RU" sz="2400" b="1" dirty="0">
                <a:latin typeface="Söhne"/>
              </a:rPr>
              <a:t>),</a:t>
            </a:r>
            <a:r>
              <a:rPr lang="ru-RU" sz="2400" dirty="0">
                <a:latin typeface="Söhne"/>
              </a:rPr>
              <a:t> на котором кандидат на определённую должность заполняет </a:t>
            </a:r>
            <a:r>
              <a:rPr lang="ru-RU" sz="2400" b="1" dirty="0">
                <a:latin typeface="Söhne"/>
              </a:rPr>
              <a:t>основную информацию о себе </a:t>
            </a:r>
            <a:r>
              <a:rPr lang="ru-RU" sz="2400" dirty="0">
                <a:latin typeface="Söhne"/>
              </a:rPr>
              <a:t>и отправляет сформированную заявку в базу данных.</a:t>
            </a:r>
          </a:p>
          <a:p>
            <a:pPr algn="just"/>
            <a:endParaRPr lang="ru-RU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AF60EE9-75E7-46C6-B659-F9EAC316CD13}"/>
              </a:ext>
            </a:extLst>
          </p:cNvPr>
          <p:cNvSpPr txBox="1"/>
          <p:nvPr/>
        </p:nvSpPr>
        <p:spPr>
          <a:xfrm>
            <a:off x="6457952" y="2586752"/>
            <a:ext cx="510539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b="1" i="1" dirty="0">
                <a:latin typeface="Söhne"/>
              </a:rPr>
              <a:t>Интерфейс для отдела кадров</a:t>
            </a:r>
          </a:p>
          <a:p>
            <a:pPr algn="just"/>
            <a:endParaRPr lang="ru-RU" sz="2400" i="1" dirty="0">
              <a:latin typeface="Söhne"/>
            </a:endParaRPr>
          </a:p>
          <a:p>
            <a:pPr algn="just"/>
            <a:endParaRPr lang="ru-RU" sz="2400" dirty="0">
              <a:latin typeface="Söhne"/>
            </a:endParaRPr>
          </a:p>
          <a:p>
            <a:pPr algn="just"/>
            <a:r>
              <a:rPr lang="ru-RU" sz="2400" dirty="0">
                <a:latin typeface="Söhne"/>
              </a:rPr>
              <a:t>Представляет из себя </a:t>
            </a:r>
            <a:r>
              <a:rPr lang="en-US" sz="2400" dirty="0">
                <a:latin typeface="Söhne"/>
              </a:rPr>
              <a:t>desktop-</a:t>
            </a:r>
            <a:r>
              <a:rPr lang="ru-RU" sz="2400" dirty="0">
                <a:latin typeface="Söhne"/>
              </a:rPr>
              <a:t>приложение, в котором кадровик может </a:t>
            </a:r>
            <a:r>
              <a:rPr lang="ru-RU" sz="2400" b="1" dirty="0">
                <a:latin typeface="Söhne"/>
              </a:rPr>
              <a:t>просматривать заявки </a:t>
            </a:r>
            <a:r>
              <a:rPr lang="ru-RU" sz="2400" dirty="0">
                <a:latin typeface="Söhne"/>
              </a:rPr>
              <a:t>из базы данных, </a:t>
            </a:r>
            <a:r>
              <a:rPr lang="ru-RU" sz="2400" b="1" dirty="0">
                <a:latin typeface="Söhne"/>
              </a:rPr>
              <a:t>используя специальные фильтры</a:t>
            </a:r>
            <a:r>
              <a:rPr lang="ru-RU" sz="2400" dirty="0">
                <a:latin typeface="Söhne"/>
              </a:rPr>
              <a:t> (по возрасту, по опыту работы и т.д.).</a:t>
            </a:r>
          </a:p>
        </p:txBody>
      </p:sp>
      <p:cxnSp>
        <p:nvCxnSpPr>
          <p:cNvPr id="10" name="Прямая со стрелкой 9">
            <a:extLst>
              <a:ext uri="{FF2B5EF4-FFF2-40B4-BE49-F238E27FC236}">
                <a16:creationId xmlns:a16="http://schemas.microsoft.com/office/drawing/2014/main" id="{B3DEC153-E04C-4347-9F08-360811542E7D}"/>
              </a:ext>
            </a:extLst>
          </p:cNvPr>
          <p:cNvCxnSpPr/>
          <p:nvPr/>
        </p:nvCxnSpPr>
        <p:spPr>
          <a:xfrm flipH="1">
            <a:off x="3505200" y="1604884"/>
            <a:ext cx="495300" cy="8525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Прямая со стрелкой 13">
            <a:extLst>
              <a:ext uri="{FF2B5EF4-FFF2-40B4-BE49-F238E27FC236}">
                <a16:creationId xmlns:a16="http://schemas.microsoft.com/office/drawing/2014/main" id="{94564289-B0B5-4010-9953-054B412DDC2D}"/>
              </a:ext>
            </a:extLst>
          </p:cNvPr>
          <p:cNvCxnSpPr/>
          <p:nvPr/>
        </p:nvCxnSpPr>
        <p:spPr>
          <a:xfrm>
            <a:off x="7877175" y="1604884"/>
            <a:ext cx="495300" cy="8335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1126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813CADC1-7908-47D6-9DD0-048C37DD39F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artisticBlur/>
                    </a14:imgEffect>
                    <a14:imgEffect>
                      <a14:sharpenSoften amount="-50000"/>
                    </a14:imgEffect>
                    <a14:imgEffect>
                      <a14:colorTemperature colorTemp="112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089346" y="0"/>
            <a:ext cx="20213993" cy="9829800"/>
          </a:xfrm>
          <a:prstGeom prst="rect">
            <a:avLst/>
          </a:prstGeom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CFE3-27D2-48CC-9094-6C9B6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0" y="378823"/>
            <a:ext cx="7810500" cy="1188720"/>
          </a:xfrm>
        </p:spPr>
        <p:txBody>
          <a:bodyPr>
            <a:normAutofit/>
          </a:bodyPr>
          <a:lstStyle/>
          <a:p>
            <a:r>
              <a:rPr lang="ru-RU" sz="4000" b="1" dirty="0">
                <a:solidFill>
                  <a:schemeClr val="tx1"/>
                </a:solidFill>
                <a:latin typeface="Söhne"/>
              </a:rPr>
              <a:t>регистрационная форма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D3DA9-911C-492D-9929-01F086BB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25486" y="1567543"/>
            <a:ext cx="6999514" cy="5682343"/>
          </a:xfrm>
        </p:spPr>
        <p:txBody>
          <a:bodyPr anchor="ctr">
            <a:normAutofit/>
          </a:bodyPr>
          <a:lstStyle/>
          <a:p>
            <a:pPr algn="just"/>
            <a:r>
              <a:rPr lang="ru-RU" sz="3200" dirty="0">
                <a:ln w="3175">
                  <a:noFill/>
                </a:ln>
              </a:rPr>
              <a:t>Используемые технологии: </a:t>
            </a:r>
            <a:r>
              <a:rPr lang="en-US" sz="3200" i="1" dirty="0">
                <a:ln w="3175">
                  <a:noFill/>
                </a:ln>
              </a:rPr>
              <a:t>HTML, CSS, JavaScript, JSON.</a:t>
            </a:r>
            <a:r>
              <a:rPr lang="ru-RU" sz="3200" dirty="0">
                <a:ln w="3175">
                  <a:noFill/>
                </a:ln>
              </a:rPr>
              <a:t> </a:t>
            </a:r>
          </a:p>
          <a:p>
            <a:pPr algn="just"/>
            <a:r>
              <a:rPr lang="ru-RU" sz="3200" dirty="0">
                <a:ln w="3175">
                  <a:noFill/>
                </a:ln>
              </a:rPr>
              <a:t>Когда кандидат вводит все данные и  нажимает кнопку </a:t>
            </a:r>
            <a:r>
              <a:rPr lang="ru-RU" sz="3200" b="1" dirty="0">
                <a:ln w="3175">
                  <a:noFill/>
                </a:ln>
                <a:solidFill>
                  <a:srgbClr val="00B050"/>
                </a:solidFill>
              </a:rPr>
              <a:t>"Отправить"</a:t>
            </a:r>
            <a:r>
              <a:rPr lang="ru-RU" sz="3200" dirty="0">
                <a:ln w="3175">
                  <a:noFill/>
                </a:ln>
                <a:solidFill>
                  <a:schemeClr val="tx1"/>
                </a:solidFill>
              </a:rPr>
              <a:t>, создаётся </a:t>
            </a:r>
            <a:r>
              <a:rPr lang="en-US" sz="3200" b="1" dirty="0">
                <a:ln w="3175">
                  <a:noFill/>
                </a:ln>
                <a:solidFill>
                  <a:schemeClr val="tx1"/>
                </a:solidFill>
              </a:rPr>
              <a:t>.json-</a:t>
            </a:r>
            <a:r>
              <a:rPr lang="ru-RU" sz="3200" b="1" dirty="0">
                <a:ln w="3175">
                  <a:noFill/>
                </a:ln>
                <a:solidFill>
                  <a:schemeClr val="tx1"/>
                </a:solidFill>
              </a:rPr>
              <a:t>файл</a:t>
            </a:r>
            <a:r>
              <a:rPr lang="ru-RU" sz="3200" dirty="0">
                <a:ln w="3175">
                  <a:noFill/>
                </a:ln>
                <a:solidFill>
                  <a:schemeClr val="tx1"/>
                </a:solidFill>
              </a:rPr>
              <a:t>, в котором введённая информация хранится </a:t>
            </a:r>
            <a:r>
              <a:rPr lang="ru-RU" sz="3200" b="1" dirty="0">
                <a:ln w="3175">
                  <a:noFill/>
                </a:ln>
                <a:solidFill>
                  <a:schemeClr val="tx1"/>
                </a:solidFill>
              </a:rPr>
              <a:t>по принципу "ключ – значение"</a:t>
            </a:r>
            <a:r>
              <a:rPr lang="ru-RU" sz="3200" dirty="0">
                <a:ln w="3175"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algn="just"/>
            <a:r>
              <a:rPr lang="ru-RU" sz="3200" dirty="0">
                <a:ln w="3175">
                  <a:noFill/>
                </a:ln>
                <a:solidFill>
                  <a:schemeClr val="tx1"/>
                </a:solidFill>
              </a:rPr>
              <a:t>Далее этот файл отправляется в </a:t>
            </a:r>
            <a:r>
              <a:rPr lang="ru-RU" sz="3200" b="1" dirty="0">
                <a:ln w="3175">
                  <a:noFill/>
                </a:ln>
                <a:solidFill>
                  <a:schemeClr val="tx1"/>
                </a:solidFill>
              </a:rPr>
              <a:t>общий архив заявок</a:t>
            </a:r>
            <a:r>
              <a:rPr lang="ru-RU" sz="3200" dirty="0">
                <a:ln w="3175">
                  <a:noFill/>
                </a:ln>
                <a:solidFill>
                  <a:schemeClr val="tx1"/>
                </a:solidFill>
              </a:rPr>
              <a:t>.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07798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CFE3-27D2-48CC-9094-6C9B6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6164"/>
            <a:ext cx="7729728" cy="1188720"/>
          </a:xfrm>
        </p:spPr>
        <p:txBody>
          <a:bodyPr/>
          <a:lstStyle/>
          <a:p>
            <a:r>
              <a:rPr lang="ru-RU" sz="4000" b="1" dirty="0">
                <a:latin typeface="Söhne"/>
              </a:rPr>
              <a:t>фильтр заявок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D3DA9-911C-492D-9929-01F086BB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6" y="1604884"/>
            <a:ext cx="5327196" cy="5013630"/>
          </a:xfrm>
        </p:spPr>
        <p:txBody>
          <a:bodyPr anchor="ctr">
            <a:normAutofit/>
          </a:bodyPr>
          <a:lstStyle/>
          <a:p>
            <a:pPr algn="just"/>
            <a:r>
              <a:rPr lang="ru-RU" sz="2200" b="0" i="0" dirty="0">
                <a:solidFill>
                  <a:srgbClr val="374151"/>
                </a:solidFill>
                <a:effectLst/>
                <a:latin typeface="Söhne"/>
              </a:rPr>
              <a:t>Используемый язык программирования: </a:t>
            </a:r>
            <a:r>
              <a:rPr lang="ru-RU" sz="2200" b="1" i="0" dirty="0">
                <a:solidFill>
                  <a:srgbClr val="7030A0"/>
                </a:solidFill>
                <a:effectLst/>
                <a:latin typeface="Söhne"/>
              </a:rPr>
              <a:t>С</a:t>
            </a:r>
            <a:r>
              <a:rPr lang="ru-RU" sz="2200" b="1" dirty="0">
                <a:solidFill>
                  <a:srgbClr val="7030A0"/>
                </a:solidFill>
                <a:latin typeface="Söhne"/>
              </a:rPr>
              <a:t>++17</a:t>
            </a:r>
          </a:p>
          <a:p>
            <a:pPr algn="just"/>
            <a:r>
              <a:rPr lang="ru-RU" sz="2200" dirty="0">
                <a:solidFill>
                  <a:srgbClr val="374151"/>
                </a:solidFill>
                <a:latin typeface="Söhne"/>
              </a:rPr>
              <a:t>Библиотеки: </a:t>
            </a:r>
            <a:endParaRPr lang="en-US" sz="2200" dirty="0">
              <a:solidFill>
                <a:srgbClr val="374151"/>
              </a:solidFill>
              <a:latin typeface="Söhne"/>
            </a:endParaRPr>
          </a:p>
          <a:p>
            <a:pPr lvl="1" algn="just">
              <a:spcBef>
                <a:spcPts val="500"/>
              </a:spcBef>
            </a:pPr>
            <a:r>
              <a:rPr lang="ru-RU" sz="2000" b="1" dirty="0">
                <a:solidFill>
                  <a:srgbClr val="374151"/>
                </a:solidFill>
                <a:latin typeface="Söhne"/>
              </a:rPr>
              <a:t>библиотеки 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STL;</a:t>
            </a:r>
            <a:r>
              <a:rPr lang="ru-RU" sz="2000" b="1" dirty="0">
                <a:solidFill>
                  <a:srgbClr val="374151"/>
                </a:solidFill>
                <a:latin typeface="Söhne"/>
              </a:rPr>
              <a:t> </a:t>
            </a:r>
            <a:endParaRPr lang="en-US" sz="2000" b="1" dirty="0">
              <a:solidFill>
                <a:srgbClr val="374151"/>
              </a:solidFill>
              <a:latin typeface="Söhne"/>
            </a:endParaRPr>
          </a:p>
          <a:p>
            <a:pPr lvl="1" algn="just">
              <a:spcBef>
                <a:spcPts val="500"/>
              </a:spcBef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"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dos.h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";</a:t>
            </a:r>
          </a:p>
          <a:p>
            <a:pPr lvl="1" algn="just">
              <a:spcBef>
                <a:spcPts val="500"/>
              </a:spcBef>
            </a:pPr>
            <a:r>
              <a:rPr lang="en-US" sz="2000" b="1" dirty="0">
                <a:solidFill>
                  <a:srgbClr val="374151"/>
                </a:solidFill>
                <a:latin typeface="Söhne"/>
              </a:rPr>
              <a:t>"</a:t>
            </a:r>
            <a:r>
              <a:rPr lang="en-US" sz="2000" b="1" dirty="0" err="1">
                <a:solidFill>
                  <a:srgbClr val="374151"/>
                </a:solidFill>
                <a:latin typeface="Söhne"/>
              </a:rPr>
              <a:t>rapidjson</a:t>
            </a:r>
            <a:r>
              <a:rPr lang="en-US" sz="2000" b="1" dirty="0">
                <a:solidFill>
                  <a:srgbClr val="374151"/>
                </a:solidFill>
                <a:latin typeface="Söhne"/>
              </a:rPr>
              <a:t>".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b="0" i="0" dirty="0">
                <a:solidFill>
                  <a:srgbClr val="374151"/>
                </a:solidFill>
                <a:effectLst/>
                <a:latin typeface="Söhne"/>
              </a:rPr>
              <a:t>Программа основана на модели </a:t>
            </a:r>
            <a:r>
              <a:rPr lang="ru-RU" sz="2200" b="1" i="0" dirty="0">
                <a:solidFill>
                  <a:srgbClr val="374151"/>
                </a:solidFill>
                <a:effectLst/>
                <a:latin typeface="Söhne"/>
              </a:rPr>
              <a:t>объектно-ориентированного программирования (ООП)</a:t>
            </a:r>
            <a:r>
              <a:rPr lang="ru-RU" sz="2200" b="1" dirty="0">
                <a:solidFill>
                  <a:srgbClr val="374151"/>
                </a:solidFill>
                <a:latin typeface="Söhne"/>
              </a:rPr>
              <a:t>.</a:t>
            </a:r>
            <a:r>
              <a:rPr lang="ru-RU" sz="2200" dirty="0">
                <a:solidFill>
                  <a:srgbClr val="374151"/>
                </a:solidFill>
                <a:latin typeface="Söhne"/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ru-RU" sz="2200" i="0" dirty="0">
                <a:solidFill>
                  <a:srgbClr val="374151"/>
                </a:solidFill>
                <a:effectLst/>
                <a:latin typeface="Söhne"/>
              </a:rPr>
              <a:t>Объем </a:t>
            </a:r>
            <a:r>
              <a:rPr lang="ru-RU" sz="2200" dirty="0">
                <a:solidFill>
                  <a:srgbClr val="374151"/>
                </a:solidFill>
                <a:latin typeface="Söhne"/>
              </a:rPr>
              <a:t>архива заявок</a:t>
            </a:r>
            <a:r>
              <a:rPr lang="ru-RU" sz="2200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2200" b="1" i="0" dirty="0">
                <a:solidFill>
                  <a:srgbClr val="374151"/>
                </a:solidFill>
                <a:effectLst/>
                <a:latin typeface="Söhne"/>
              </a:rPr>
              <a:t>за год </a:t>
            </a:r>
            <a:r>
              <a:rPr lang="ru-RU" sz="2200" i="0" dirty="0">
                <a:solidFill>
                  <a:srgbClr val="374151"/>
                </a:solidFill>
                <a:effectLst/>
                <a:latin typeface="Söhne"/>
              </a:rPr>
              <a:t>составит</a:t>
            </a:r>
            <a:r>
              <a:rPr lang="ru-RU" sz="2200" b="1" i="0" dirty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US" sz="2200" b="1">
                <a:solidFill>
                  <a:srgbClr val="374151"/>
                </a:solidFill>
                <a:latin typeface="Söhne"/>
              </a:rPr>
              <a:t>28</a:t>
            </a:r>
            <a:r>
              <a:rPr lang="ru-RU" sz="2200" b="1" i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ru-RU" sz="2200" b="1" i="0" dirty="0">
                <a:solidFill>
                  <a:srgbClr val="374151"/>
                </a:solidFill>
                <a:effectLst/>
                <a:latin typeface="Söhne"/>
              </a:rPr>
              <a:t>ГБ</a:t>
            </a:r>
            <a:r>
              <a:rPr lang="ru-RU" sz="2200" b="1" dirty="0">
                <a:solidFill>
                  <a:srgbClr val="374151"/>
                </a:solidFill>
                <a:latin typeface="Söhne"/>
              </a:rPr>
              <a:t>.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70D7DCE4-B46B-4BDE-A15F-EED65F13FE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23856" y="2275113"/>
            <a:ext cx="6110967" cy="394062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384160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CFE3-27D2-48CC-9094-6C9B6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16164"/>
            <a:ext cx="7729728" cy="1188720"/>
          </a:xfrm>
        </p:spPr>
        <p:txBody>
          <a:bodyPr/>
          <a:lstStyle/>
          <a:p>
            <a:r>
              <a:rPr lang="ru-RU" sz="4000" b="1" dirty="0">
                <a:latin typeface="Söhne"/>
              </a:rPr>
              <a:t>о программе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BD3DA9-911C-492D-9929-01F086BBA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5" y="2209800"/>
            <a:ext cx="7729727" cy="4232036"/>
          </a:xfrm>
        </p:spPr>
        <p:txBody>
          <a:bodyPr anchor="ctr">
            <a:normAutofit fontScale="92500" lnSpcReduction="10000"/>
          </a:bodyPr>
          <a:lstStyle/>
          <a:p>
            <a:pPr algn="just"/>
            <a:r>
              <a:rPr lang="ru-RU" sz="2600" dirty="0">
                <a:solidFill>
                  <a:srgbClr val="374151"/>
                </a:solidFill>
                <a:latin typeface="Söhne"/>
              </a:rPr>
              <a:t>База данных внутри </a:t>
            </a:r>
            <a:r>
              <a:rPr lang="ru-RU" sz="2600" i="1" dirty="0">
                <a:solidFill>
                  <a:srgbClr val="374151"/>
                </a:solidFill>
                <a:latin typeface="Söhne"/>
              </a:rPr>
              <a:t>Резюме</a:t>
            </a:r>
            <a:r>
              <a:rPr lang="en-US" sz="2600" i="1" dirty="0">
                <a:solidFill>
                  <a:srgbClr val="374151"/>
                </a:solidFill>
                <a:latin typeface="Söhne"/>
              </a:rPr>
              <a:t>Finder</a:t>
            </a:r>
            <a:r>
              <a:rPr lang="ru-RU" sz="2600" i="1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sz="2600" dirty="0">
                <a:solidFill>
                  <a:srgbClr val="374151"/>
                </a:solidFill>
                <a:latin typeface="Söhne"/>
              </a:rPr>
              <a:t>обновляется </a:t>
            </a:r>
            <a:r>
              <a:rPr lang="ru-RU" sz="2600" b="1" dirty="0">
                <a:solidFill>
                  <a:srgbClr val="374151"/>
                </a:solidFill>
                <a:latin typeface="Söhne"/>
              </a:rPr>
              <a:t>автоматически</a:t>
            </a:r>
            <a:r>
              <a:rPr lang="ru-RU" sz="2600" dirty="0">
                <a:solidFill>
                  <a:srgbClr val="374151"/>
                </a:solidFill>
                <a:latin typeface="Söhne"/>
              </a:rPr>
              <a:t>, так что его</a:t>
            </a:r>
            <a:r>
              <a:rPr lang="en-US" sz="2600" dirty="0">
                <a:solidFill>
                  <a:srgbClr val="374151"/>
                </a:solidFill>
                <a:latin typeface="Söhne"/>
              </a:rPr>
              <a:t> </a:t>
            </a:r>
            <a:r>
              <a:rPr lang="ru-RU" sz="2600" i="1" dirty="0">
                <a:solidFill>
                  <a:srgbClr val="374151"/>
                </a:solidFill>
                <a:latin typeface="Söhne"/>
              </a:rPr>
              <a:t>не нужно перезапускать</a:t>
            </a:r>
            <a:r>
              <a:rPr lang="ru-RU" sz="2600" dirty="0">
                <a:solidFill>
                  <a:srgbClr val="374151"/>
                </a:solidFill>
                <a:latin typeface="Söhne"/>
              </a:rPr>
              <a:t>.</a:t>
            </a:r>
            <a:endParaRPr lang="en-US" sz="3900" dirty="0">
              <a:solidFill>
                <a:srgbClr val="374151"/>
              </a:solidFill>
              <a:latin typeface="Söhne"/>
            </a:endParaRPr>
          </a:p>
          <a:p>
            <a:pPr algn="just"/>
            <a:r>
              <a:rPr lang="ru-RU" sz="2600" dirty="0">
                <a:solidFill>
                  <a:srgbClr val="374151"/>
                </a:solidFill>
                <a:latin typeface="Söhne"/>
              </a:rPr>
              <a:t>Имеются фильтры: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по возрасту;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по полу;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по претендуемой должности;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по желаемой заработной плате;</a:t>
            </a:r>
          </a:p>
          <a:p>
            <a:pPr marL="342900" indent="-342900" algn="just">
              <a:spcBef>
                <a:spcPts val="300"/>
              </a:spcBef>
              <a:buFont typeface="+mj-lt"/>
              <a:buAutoNum type="arabicPeriod"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по общему опыту работы</a:t>
            </a:r>
            <a:r>
              <a:rPr lang="ru-RU" sz="3000" dirty="0">
                <a:solidFill>
                  <a:srgbClr val="374151"/>
                </a:solidFill>
                <a:latin typeface="Söhne"/>
              </a:rPr>
              <a:t>,</a:t>
            </a:r>
            <a:endParaRPr lang="ru-RU" sz="3000" dirty="0"/>
          </a:p>
          <a:p>
            <a:pPr marL="0" indent="0" algn="just">
              <a:buNone/>
            </a:pPr>
            <a:r>
              <a:rPr lang="ru-RU" sz="2600" dirty="0">
                <a:solidFill>
                  <a:srgbClr val="374151"/>
                </a:solidFill>
                <a:latin typeface="Söhne"/>
              </a:rPr>
              <a:t>   а </a:t>
            </a:r>
            <a:r>
              <a:rPr lang="ru-RU" sz="2600" b="1" dirty="0">
                <a:solidFill>
                  <a:srgbClr val="374151"/>
                </a:solidFill>
                <a:latin typeface="Söhne"/>
              </a:rPr>
              <a:t>добавить новые не составит труда</a:t>
            </a:r>
            <a:r>
              <a:rPr lang="ru-RU" sz="2600" dirty="0">
                <a:solidFill>
                  <a:srgbClr val="374151"/>
                </a:solidFill>
                <a:latin typeface="Söhne"/>
              </a:rPr>
              <a:t>, т.к. все их шаблоны уже прописаны и протестированы.</a:t>
            </a:r>
          </a:p>
          <a:p>
            <a:pPr marL="0" indent="0" algn="just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348454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820CFE3-27D2-48CC-9094-6C9B6D389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28725" y="2233612"/>
            <a:ext cx="9734550" cy="2390775"/>
          </a:xfrm>
        </p:spPr>
        <p:txBody>
          <a:bodyPr>
            <a:normAutofit/>
          </a:bodyPr>
          <a:lstStyle/>
          <a:p>
            <a:r>
              <a:rPr lang="ru-RU" sz="4800" b="1" dirty="0">
                <a:latin typeface="Söhne"/>
              </a:rPr>
              <a:t>СПАСИБО ЗА ВНИМАНИЕ!</a:t>
            </a:r>
            <a:endParaRPr lang="ru-RU" sz="3600" dirty="0"/>
          </a:p>
        </p:txBody>
      </p:sp>
    </p:spTree>
    <p:extLst>
      <p:ext uri="{BB962C8B-B14F-4D97-AF65-F5344CB8AC3E}">
        <p14:creationId xmlns:p14="http://schemas.microsoft.com/office/powerpoint/2010/main" val="77102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Посылка">
  <a:themeElements>
    <a:clrScheme name="Посылка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Посылка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Посылка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4DB32801-28C0-48B0-8C1D-A9A58613615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95</TotalTime>
  <Words>233</Words>
  <Application>Microsoft Office PowerPoint</Application>
  <PresentationFormat>Широкоэкранный</PresentationFormat>
  <Paragraphs>32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2" baseType="lpstr">
      <vt:lpstr>Arial</vt:lpstr>
      <vt:lpstr>Cascadia Code Light</vt:lpstr>
      <vt:lpstr>Corbel</vt:lpstr>
      <vt:lpstr>Gill Sans MT</vt:lpstr>
      <vt:lpstr>Söhne</vt:lpstr>
      <vt:lpstr>Посылка</vt:lpstr>
      <vt:lpstr>РезюмеFinder</vt:lpstr>
      <vt:lpstr>структура</vt:lpstr>
      <vt:lpstr>регистрационная форма</vt:lpstr>
      <vt:lpstr>фильтр заявок</vt:lpstr>
      <vt:lpstr>о программе</vt:lpstr>
      <vt:lpstr>СПАСИБО ЗА ВНИМАНИЕ!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РезюмеFinder</dc:title>
  <dc:creator>zasimukd@gmail.com</dc:creator>
  <cp:lastModifiedBy>Aksenov Danila Alexandrovich</cp:lastModifiedBy>
  <cp:revision>67</cp:revision>
  <dcterms:created xsi:type="dcterms:W3CDTF">2023-04-12T15:49:57Z</dcterms:created>
  <dcterms:modified xsi:type="dcterms:W3CDTF">2023-04-13T07:57:03Z</dcterms:modified>
</cp:coreProperties>
</file>