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094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CAC-ADD0-8479-0FF7-5948C1C61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8CA56-B76D-1934-74B5-E4D0081EB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8422-C807-9068-EA93-D7799654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76FA-57DD-49B2-D550-D8FA519D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B05A-2B30-97FB-F9C7-6ED3B17B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5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90F5-5407-E1AB-A12B-54C47C9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4D07-BBB9-8F35-77BD-6574D229B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95F8-EF44-AF27-5089-633BC564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2216E-261D-068C-4383-E0E66AF9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28916-FA90-9254-D80D-558D003B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6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0A4BC5-8F20-5B74-59F7-7E04D1D8F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8389B-E51E-F83F-D838-73FDB96E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990C7-3862-CC74-8A6D-003978D3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83EF2-4B8F-D2F2-4EB3-431BCB5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2388-39F2-E6A6-909D-4CD36CF4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D78C-07DD-5523-9F74-49DF44A9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E7E4-E0B7-8CD2-EBAB-631417EF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04E-538F-200D-AF18-04B76012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F7BC-CE3D-357B-4CF2-854E1C0F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7B5C-1EAA-1282-63CA-2160B4A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C91-41EA-2EE9-33F1-1AE46D08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1198-6D96-FF4D-221A-47354FF2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3406-187C-E5A7-FE58-4E5DE528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3AC1-F514-C3C8-2D09-E80941DD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456AD-A8AF-7044-FE5B-9F5AA4A2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6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FA97-DFC0-5EBA-5565-A4C660302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06237-B884-3933-1FCB-4642C020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CF36-EFFC-B5D3-0A12-49C04C4C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17676-CD9F-15AE-70C4-B27687DC2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DA15-E6A0-CFF3-387D-FAE79C30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43EAD-9DC7-099B-8397-A2A49E6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0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900B-68C9-72EA-5813-81812C32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B36E-659E-98A4-CC37-B4A70F7B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D7AB8-034A-0D71-DEE3-B43BFF7F4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1906-925F-61B6-C34F-3B6F52B6E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0251E-4C27-B0D4-F846-ABC3A22FD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7B289-D5E0-4DB3-CCBB-0AFF62D3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DA8CD-257D-D1AC-E2C6-F2C849DD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48B1D-71CB-6669-F67A-3C60F955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7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5785-796B-859E-580A-184B2F99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0BB39-BE98-5269-39FA-4A78DD71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67238-4E2A-A6C5-D2CF-E89D535D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8D00-7D9F-A69D-78C0-2D506ADD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2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8FFBF-AC9E-8FD5-AEF5-0B0017C4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088CB-1AEB-EDF4-B3F8-D90DFC4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AA279-BE79-AF0E-E1A6-AC297994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07EE-78A0-ABA0-454F-AAF5C260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90BD-8035-390D-18BC-9B9073C3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678A-1A6F-A71E-4676-1E0422B32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898F8-32C7-4F54-B0F2-362D700C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BE2F-4FBA-73AB-115C-FB8ED9DD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1AF7-8AE2-3E21-6281-0693C592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7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D8E-7461-D302-A7A0-F7B7F1D7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ECE85-B9B5-7AAC-F9EC-996B48D35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5ABD-4240-286D-4FD0-499A17B0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36985-57CB-C651-9EB2-00F465AE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DD228-129B-538A-63FB-AC7C956D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87C72-AEB8-5C53-F5FB-1B57AD78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/>
            </a:gs>
            <a:gs pos="100000">
              <a:schemeClr val="accent4">
                <a:lumMod val="75000"/>
              </a:schemeClr>
            </a:gs>
            <a:gs pos="87000">
              <a:srgbClr val="FFFF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C6CE5-A601-9AB3-86D8-001EBC93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58F81-6CDF-CB7C-0BFE-6F37B72AC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5254-91BA-8DC6-4138-7A70D9BEA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EEE5-57FF-4DBD-8F31-49C0B5DCC7C1}" type="datetimeFigureOut">
              <a:rPr lang="en-IN" smtClean="0"/>
              <a:t>22-07-2024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B0D5-098B-7841-5B44-3F2B21E44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E93C-8D95-C72C-3E66-7959E15F6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C8D67-9A4E-4888-A4A4-8427EB8D89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1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6B44-D350-F6FF-216A-0BE64743F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628"/>
            <a:ext cx="9144000" cy="7667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blinkit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A6FE6-4D9A-376E-7F13-50955497B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71" y="1175657"/>
            <a:ext cx="11941629" cy="5551715"/>
          </a:xfrm>
        </p:spPr>
        <p:txBody>
          <a:bodyPr>
            <a:normAutofit/>
          </a:bodyPr>
          <a:lstStyle/>
          <a:p>
            <a:pPr marL="1252538" indent="-1252538"/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STEPS IN PROJECT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Requirement Gathering/ Business Requirements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Walkthrough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Connection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Cleaning / Quality Check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</a:t>
            </a:r>
            <a:r>
              <a:rPr lang="en-IN" dirty="0" err="1"/>
              <a:t>Modeling</a:t>
            </a:r>
            <a:endParaRPr lang="en-IN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Data Processing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DAX Calculations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Dashboard Lay outing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Charts Development and Formatting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Dashboard / Report Development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dirty="0"/>
              <a:t>Insights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53B6F-6BA5-F4EC-7454-D399EC7C9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6" y="130628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8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0499-66B1-2E59-8A78-79D4E11BB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8F07D-49C3-285C-4801-BE6D6B1B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385" y="631371"/>
            <a:ext cx="11789229" cy="509565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BUSINESS REQUIREMENT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</a:p>
          <a:p>
            <a:pPr algn="l"/>
            <a:r>
              <a:rPr lang="en-US" dirty="0"/>
              <a:t>KPI's Requirements</a:t>
            </a:r>
          </a:p>
          <a:p>
            <a:pPr algn="l"/>
            <a:r>
              <a:rPr lang="en-US" dirty="0"/>
              <a:t>1. Total Sales: The overall revenue generated from all items sold.</a:t>
            </a:r>
          </a:p>
          <a:p>
            <a:pPr algn="l"/>
            <a:r>
              <a:rPr lang="en-US" dirty="0"/>
              <a:t>2. Average Sales: The average revenue per sale.</a:t>
            </a:r>
          </a:p>
          <a:p>
            <a:pPr algn="l"/>
            <a:r>
              <a:rPr lang="en-US" dirty="0"/>
              <a:t>3. Number of Items: The total count of different items sold.</a:t>
            </a:r>
          </a:p>
          <a:p>
            <a:pPr algn="l"/>
            <a:r>
              <a:rPr lang="en-US" dirty="0"/>
              <a:t>4. Average Rating: The average customer rating for items sold.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1B3C0-6028-3C0F-6DFD-67590F85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6" y="130628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A924-2E2A-83B7-D851-5947059C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543" y="572180"/>
            <a:ext cx="10515600" cy="407761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BUSINESS REQUIREMENT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039F-43AC-8D54-B13A-4238205C2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805544"/>
            <a:ext cx="11919857" cy="60524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Chart's Requirements:</a:t>
            </a:r>
          </a:p>
          <a:p>
            <a:pPr marL="0" indent="0">
              <a:buNone/>
            </a:pPr>
            <a:r>
              <a:rPr lang="en-US" sz="1900" b="1" dirty="0"/>
              <a:t>1. Total Sales by Fat Content:</a:t>
            </a:r>
          </a:p>
          <a:p>
            <a:pPr marL="571500" indent="-342900"/>
            <a:r>
              <a:rPr lang="en-US" sz="1900" dirty="0"/>
              <a:t>Objective: Analyze the impact of fat content on total sales.</a:t>
            </a:r>
          </a:p>
          <a:p>
            <a:pPr marL="571500" indent="-342900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marL="571500" indent="-342900"/>
            <a:r>
              <a:rPr lang="en-US" sz="1900" dirty="0"/>
              <a:t>Chart Type: Donut Chart.</a:t>
            </a:r>
          </a:p>
          <a:p>
            <a:pPr marL="0" indent="0">
              <a:buNone/>
            </a:pPr>
            <a:r>
              <a:rPr lang="en-US" sz="1900" b="1" dirty="0"/>
              <a:t>2. Total Sales by Item Type:</a:t>
            </a:r>
          </a:p>
          <a:p>
            <a:pPr indent="403225"/>
            <a:r>
              <a:rPr lang="en-US" sz="1900" dirty="0"/>
              <a:t>Objective: Identify the performance of different item types in terms of total sales.</a:t>
            </a:r>
          </a:p>
          <a:p>
            <a:pPr indent="403225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indent="403225"/>
            <a:r>
              <a:rPr lang="en-US" sz="1900" dirty="0"/>
              <a:t>Chart Type: Bar Chart.</a:t>
            </a:r>
          </a:p>
          <a:p>
            <a:pPr marL="0" indent="0">
              <a:buNone/>
            </a:pPr>
            <a:r>
              <a:rPr lang="en-US" sz="1900" b="1" dirty="0"/>
              <a:t>3. Fat Content by Outlet for Total Sales:</a:t>
            </a:r>
          </a:p>
          <a:p>
            <a:pPr indent="403225"/>
            <a:r>
              <a:rPr lang="en-US" sz="1900" dirty="0"/>
              <a:t>Objective: Compare total sales across different outlets segmented by fat content.</a:t>
            </a:r>
          </a:p>
          <a:p>
            <a:pPr indent="403225"/>
            <a:r>
              <a:rPr lang="en-US" sz="1900" dirty="0"/>
              <a:t>Additional KPI Metrics: Assess how other KPIs (Average Sales, Number of Items, Average Rating) vary with fat content.</a:t>
            </a:r>
          </a:p>
          <a:p>
            <a:pPr indent="403225"/>
            <a:r>
              <a:rPr lang="en-US" sz="1900" dirty="0"/>
              <a:t>Chart Type: Stacked Column Chart.</a:t>
            </a:r>
          </a:p>
          <a:p>
            <a:pPr marL="0" indent="0">
              <a:buNone/>
            </a:pPr>
            <a:r>
              <a:rPr lang="en-US" sz="1900" b="1" dirty="0"/>
              <a:t>4. Total Sales by Outlet Establishment:</a:t>
            </a:r>
          </a:p>
          <a:p>
            <a:pPr indent="403225"/>
            <a:r>
              <a:rPr lang="en-US" sz="1900" dirty="0"/>
              <a:t>Objective: Evaluate how the age or type of outlet establishment influences total sales.</a:t>
            </a:r>
          </a:p>
          <a:p>
            <a:pPr indent="403225"/>
            <a:r>
              <a:rPr lang="en-US" sz="1900" dirty="0"/>
              <a:t>Chart Type: Line Chart.</a:t>
            </a:r>
            <a:endParaRPr lang="en-IN"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0543B-4B3F-3F51-9278-12E1E4885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642" y="141804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2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70FB-DB4D-9D51-4482-02306C8EC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5" y="356052"/>
            <a:ext cx="10918372" cy="6033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BUSINESS REQUIREMENT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b="1" dirty="0"/>
              <a:t>Chart's Requirements</a:t>
            </a:r>
          </a:p>
          <a:p>
            <a:pPr marL="0" indent="0">
              <a:buNone/>
            </a:pPr>
            <a:r>
              <a:rPr lang="en-US" sz="2000" b="1" dirty="0"/>
              <a:t>5</a:t>
            </a:r>
            <a:r>
              <a:rPr lang="en-US" sz="1800" b="1" dirty="0"/>
              <a:t>. Sales by Outlet Size:</a:t>
            </a:r>
          </a:p>
          <a:p>
            <a:pPr marL="631825"/>
            <a:r>
              <a:rPr lang="en-US" sz="1800" dirty="0"/>
              <a:t>Objective: Analyze the correlation between outlet size and total sales.</a:t>
            </a:r>
          </a:p>
          <a:p>
            <a:pPr marL="631825"/>
            <a:r>
              <a:rPr lang="en-US" sz="1800" dirty="0"/>
              <a:t>Chart Type: Donut/ Pie Chart.</a:t>
            </a:r>
          </a:p>
          <a:p>
            <a:pPr marL="0" indent="0">
              <a:buNone/>
            </a:pPr>
            <a:r>
              <a:rPr lang="en-US" sz="1800" b="1" dirty="0"/>
              <a:t>6. Sales by Outlet Location:</a:t>
            </a:r>
          </a:p>
          <a:p>
            <a:pPr marL="631825" indent="-273050"/>
            <a:r>
              <a:rPr lang="en-US" sz="1800" dirty="0"/>
              <a:t>Objective: Assess the geographic distribution of sales across different locations.</a:t>
            </a:r>
          </a:p>
          <a:p>
            <a:pPr marL="631825" indent="-273050"/>
            <a:r>
              <a:rPr lang="en-US" sz="1800" dirty="0"/>
              <a:t>Chart Type: Funnel Map.</a:t>
            </a:r>
          </a:p>
          <a:p>
            <a:pPr marL="0" indent="0">
              <a:buNone/>
            </a:pPr>
            <a:r>
              <a:rPr lang="en-US" sz="1800" b="1" dirty="0"/>
              <a:t>7. All Metrics by Outlet Type:</a:t>
            </a:r>
          </a:p>
          <a:p>
            <a:pPr marL="358775" indent="403225"/>
            <a:r>
              <a:rPr lang="en-US" sz="1800" dirty="0"/>
              <a:t>Objective: Provide a comprehensive view of all key metrics (Total Sales, Average Sales, Number of Items, Average Rating)</a:t>
            </a:r>
          </a:p>
          <a:p>
            <a:pPr marL="358775" indent="403225"/>
            <a:r>
              <a:rPr lang="en-US" sz="1800" dirty="0"/>
              <a:t>broken down by different outlet types.</a:t>
            </a:r>
          </a:p>
          <a:p>
            <a:pPr marL="358775" indent="403225"/>
            <a:r>
              <a:rPr lang="en-US" sz="1800" dirty="0"/>
              <a:t>Chart Type: Matrix Card.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E610D-C7AF-0617-FC54-4C70202D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56" y="0"/>
            <a:ext cx="1304244" cy="12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Wingdings</vt:lpstr>
      <vt:lpstr>Office Theme</vt:lpstr>
      <vt:lpstr>blinkit Analysis</vt:lpstr>
      <vt:lpstr> </vt:lpstr>
      <vt:lpstr>BUSINESS REQUIREMENT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SAHITI AKSHINTALA</dc:creator>
  <cp:lastModifiedBy>SAHITI AKSHINTALA</cp:lastModifiedBy>
  <cp:revision>1</cp:revision>
  <dcterms:created xsi:type="dcterms:W3CDTF">2024-07-22T05:44:28Z</dcterms:created>
  <dcterms:modified xsi:type="dcterms:W3CDTF">2024-07-22T05:44:34Z</dcterms:modified>
</cp:coreProperties>
</file>