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A909-8ADE-61CA-4D96-0CFE1AC1E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DD0F8-610C-328B-19A3-34C3D2170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DB9A-0900-9DF8-34B5-622E9A6C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6C71-128C-2A4B-0F00-47583206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DE00-CC31-7CCC-3B03-21DE3653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3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1A2B-A388-C28A-179D-724E28C0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1BAD3-4564-A71D-6543-03680243C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A992-BC05-0386-27BF-C8273C0D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F9CF-FC1C-F180-C546-ED522C36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A06C-F384-DFF6-9E86-AF532F5D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6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69B76-C6A0-E8AC-9DE3-EF400C842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C1630-77A6-0896-440D-3C2D4972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CE9F5-D403-EF32-51F8-741809BD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30468-7645-A38D-193E-C06536DB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077F-2E10-F032-D24A-14C366DE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12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AFC-3A1F-F2E1-AD6C-0278926C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742A-8970-7D50-67BA-52DAE25DB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20A81-74CF-968D-6EF1-A8FDE033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E30F0-DA60-D148-3D8D-22F67B1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75BA-DD7E-9085-4205-1D6A4601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5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5F5B-6FEA-E1C5-AE97-E5283BB0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B434D-C277-BF7A-C9FC-9904773F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4FC3-BDF2-D875-71C4-6A87C2F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1F90-7CB5-0E5D-9003-A5AC29FD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D6E3-5DFD-F108-C016-A6BB3502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7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EF6F-7B01-D64E-7E3A-AB35F17A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5C73-3DBD-9C0B-FFF7-9EF4A31B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DB9C5-A12E-0D57-D16B-7282A8159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B33BD-FE86-AD7D-1DF1-BAAAE82A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EE2A-1B6E-2860-F6AB-EC95E984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B3A4-B488-3AA2-F39D-35EEB38F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6690-254B-7664-BBD4-BE659456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EDE6-F94C-5E38-7868-3D505D14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9DAE5-2EA1-2103-C2A4-5B73D27E3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7C3F9-2E68-8245-6A82-63CF48E43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FBD89-CFD4-6C4F-676D-2AAAAC28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6AA58-6BC0-9D4D-B75F-89E9C827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47F31A-AF73-56E1-BF1B-8C61AEF9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2FCDE-5A8B-3A5A-2BF6-04E34DBB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79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5B4A-FB47-4551-321F-0E60B297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DA03A-D9FC-8BFA-DCA9-CB66608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4E149-8737-285A-7662-34D6D77B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C9BA-C107-32E8-78F5-6E8163FE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9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0E2D9-77EA-1B40-7FE7-10051BB4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3167E-288D-1C49-753E-ABBA5485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8CDB2-1D5C-2598-E241-C904A399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8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ECB3-4043-AA41-9617-ABDDA545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BA18-4B48-17AD-70BF-26604339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AD60E-2893-2E97-589E-C3DDF38C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E05DE-5C21-0988-1ACA-8F4566A37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2DFA5-272E-EF5F-F58B-91BEBCA6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5E713-F994-EE2E-954E-ACA7051E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0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B3FF-E4E3-D044-D9EE-5AF62D03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611BB-B5AB-2CE7-84E6-F671023BC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EF6D8-ABDA-9062-6002-C7A1958E6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10028-3ACA-CCE4-FF8F-80CF2E4F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1E61A-E75E-4446-1755-EFA76DBF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010EF-B3CB-C432-BD13-B20BC618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43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BEBA4-1723-7918-A5F7-459BA22E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CCCC7-555D-CBA1-E519-0C6B8911D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66E8-C56A-A095-D4D2-0F6F8774A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853C-3716-4BEA-9388-B21D8FC0538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626E-436F-B5CA-2E7A-2F9B3E459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F2D3-765F-516B-3A95-17EC2036A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2BFDE-6AEA-45E3-A0D9-3967F603DB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6B339-9137-7EF6-DD93-DF9A67D2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Churn Analysis in the Telecom Industry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FB4BAC-552F-01C0-234D-A189C131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8215"/>
          </a:xfrm>
          <a:effectLst>
            <a:glow rad="127000">
              <a:schemeClr val="tx1"/>
            </a:glow>
          </a:effectLst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Predict customer churn and develop strategies to retain customers in a highly competitive telecom environment.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Impact</a:t>
            </a:r>
            <a:r>
              <a:rPr lang="en-US" dirty="0"/>
              <a:t>: Understanding churn patterns and creating targeted interventions can help reduce customer attrition, improve retention, and boost revenue.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5C9AFD-F3C6-2C6F-0598-ED8DB307B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906" y="4209731"/>
            <a:ext cx="4343160" cy="2310606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32020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30389-FFBF-D649-4402-A12A4D49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8A84-05E7-D50C-61BC-A3D27902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SQL for feature aggregation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PostgreSQL connection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Python for machine learning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ELI5 for explainability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Segmentation &amp; Recommendations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4255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5C60-C621-B4E3-1723-0BAD43E6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21920"/>
            <a:ext cx="11150600" cy="94123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Data Extraction with SQL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CF287-78DD-1AE1-C4DC-28514113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178560"/>
            <a:ext cx="11521440" cy="5161280"/>
          </a:xfrm>
        </p:spPr>
        <p:txBody>
          <a:bodyPr/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PostgreSQL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Queries Performed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Aggregated call durations (monthly/</a:t>
            </a:r>
          </a:p>
          <a:p>
            <a:pPr marL="457200" lvl="1" indent="0">
              <a:buNone/>
            </a:pPr>
            <a:r>
              <a:rPr lang="en-US" sz="2800" dirty="0"/>
              <a:t>weekly)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Count of service complaints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Recharge frequency per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SQLAlchemy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Fetch query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directly into Python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8C7F5-23EB-8624-6443-DECDD9658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0" y="1727200"/>
            <a:ext cx="5276788" cy="445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4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66C8ED-3AC4-90CA-6BE1-D48649B2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132081"/>
            <a:ext cx="10251440" cy="105664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Data Preprocessing in Python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A995-A367-6475-17C1-6622AD632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666240"/>
            <a:ext cx="10795000" cy="4510723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/>
              <a:t>Libraries</a:t>
            </a:r>
            <a:r>
              <a:rPr lang="en-US" sz="3000" dirty="0"/>
              <a:t>: Pandas, Numpy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b="1" dirty="0"/>
              <a:t>Steps</a:t>
            </a:r>
            <a:r>
              <a:rPr lang="en-US" sz="3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Data cleaning (nulls, outliers)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Feature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Train-test split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IN" b="1" dirty="0"/>
              <a:t>ML Model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Type</a:t>
            </a:r>
            <a:r>
              <a:rPr lang="en-IN" dirty="0"/>
              <a:t>: Binary classification (e.g., Logistic Regression, Random Forest)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Library</a:t>
            </a:r>
            <a:r>
              <a:rPr lang="en-IN" dirty="0"/>
              <a:t>: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Target</a:t>
            </a:r>
            <a:r>
              <a:rPr lang="en-IN" dirty="0"/>
              <a:t>: Churn (Yes/No)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Performance Metrics</a:t>
            </a:r>
            <a:r>
              <a:rPr lang="en-IN" dirty="0"/>
              <a:t>: Accuracy, Precision, Recall, F1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22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E9D8-A87C-DF20-7455-537C87C3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Segmentation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D7442-0763-6CC1-7AA2-BBBA5F1A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: Based on churn probability + usage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At Risk</a:t>
            </a:r>
            <a:r>
              <a:rPr lang="en-US" sz="2800" dirty="0"/>
              <a:t> (high churn probability)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Loyal</a:t>
            </a:r>
            <a:r>
              <a:rPr lang="en-US" sz="2800" dirty="0"/>
              <a:t> (low churn probability, high usage)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Dormant</a:t>
            </a:r>
            <a:r>
              <a:rPr lang="en-US" sz="2800" dirty="0"/>
              <a:t> (low engagement, medium risk)</a:t>
            </a:r>
          </a:p>
          <a:p>
            <a:pPr marL="0" indent="0">
              <a:buNone/>
            </a:pPr>
            <a:endParaRPr lang="en-US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527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2BD2-5AB6-4635-E2E1-6C1359BF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Conclusion-</a:t>
            </a:r>
            <a:br>
              <a:rPr lang="en-IN" dirty="0"/>
            </a:br>
            <a:r>
              <a:rPr lang="en-IN" sz="2800" dirty="0"/>
              <a:t>Accuracy-79%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63630A-7550-F7D6-B817-074FC5416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524002" y="1799303"/>
            <a:ext cx="7059559" cy="39976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16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Office Theme</vt:lpstr>
      <vt:lpstr>Customer Churn Analysis in the Telecom Industry</vt:lpstr>
      <vt:lpstr>Approach: </vt:lpstr>
      <vt:lpstr>Data Extraction with SQL </vt:lpstr>
      <vt:lpstr>Data Preprocessing in Python </vt:lpstr>
      <vt:lpstr>Customer Segmentation </vt:lpstr>
      <vt:lpstr>Conclusion- Accuracy-79%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 saini</dc:creator>
  <cp:lastModifiedBy>akshi saini</cp:lastModifiedBy>
  <cp:revision>2</cp:revision>
  <dcterms:created xsi:type="dcterms:W3CDTF">2025-05-12T05:28:36Z</dcterms:created>
  <dcterms:modified xsi:type="dcterms:W3CDTF">2025-05-16T12:40:34Z</dcterms:modified>
</cp:coreProperties>
</file>