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25" d="100"/>
          <a:sy n="125" d="100"/>
        </p:scale>
        <p:origin x="-60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EC23A8-88B1-47BF-8F4A-6E9CE2373FC5}"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42602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C23A8-88B1-47BF-8F4A-6E9CE2373FC5}"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29799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C23A8-88B1-47BF-8F4A-6E9CE2373FC5}"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325122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C23A8-88B1-47BF-8F4A-6E9CE2373FC5}"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4F0055-FDE3-4223-B7DE-351CD9E7CEA4}" type="slidenum">
              <a:rPr lang="en-AU" smtClean="0"/>
              <a:t>‹#›</a:t>
            </a:fld>
            <a:endParaRPr lang="en-A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2019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C23A8-88B1-47BF-8F4A-6E9CE2373FC5}"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714349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EC23A8-88B1-47BF-8F4A-6E9CE2373FC5}" type="datetimeFigureOut">
              <a:rPr lang="en-AU" smtClean="0"/>
              <a:t>18/05/2023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2246462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EC23A8-88B1-47BF-8F4A-6E9CE2373FC5}" type="datetimeFigureOut">
              <a:rPr lang="en-AU" smtClean="0"/>
              <a:t>18/05/2023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376485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C23A8-88B1-47BF-8F4A-6E9CE2373FC5}"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352406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C23A8-88B1-47BF-8F4A-6E9CE2373FC5}"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154699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C23A8-88B1-47BF-8F4A-6E9CE2373FC5}"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10464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C23A8-88B1-47BF-8F4A-6E9CE2373FC5}"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384899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C23A8-88B1-47BF-8F4A-6E9CE2373FC5}"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332195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C23A8-88B1-47BF-8F4A-6E9CE2373FC5}" type="datetimeFigureOut">
              <a:rPr lang="en-AU" smtClean="0"/>
              <a:t>18/05/2023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428661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C23A8-88B1-47BF-8F4A-6E9CE2373FC5}" type="datetimeFigureOut">
              <a:rPr lang="en-AU" smtClean="0"/>
              <a:t>18/05/2023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147188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C23A8-88B1-47BF-8F4A-6E9CE2373FC5}" type="datetimeFigureOut">
              <a:rPr lang="en-AU" smtClean="0"/>
              <a:t>18/05/2023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377877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C23A8-88B1-47BF-8F4A-6E9CE2373FC5}"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192683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C23A8-88B1-47BF-8F4A-6E9CE2373FC5}"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4F0055-FDE3-4223-B7DE-351CD9E7CEA4}" type="slidenum">
              <a:rPr lang="en-AU" smtClean="0"/>
              <a:t>‹#›</a:t>
            </a:fld>
            <a:endParaRPr lang="en-AU"/>
          </a:p>
        </p:txBody>
      </p:sp>
    </p:spTree>
    <p:extLst>
      <p:ext uri="{BB962C8B-B14F-4D97-AF65-F5344CB8AC3E}">
        <p14:creationId xmlns:p14="http://schemas.microsoft.com/office/powerpoint/2010/main" val="3386046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CEC23A8-88B1-47BF-8F4A-6E9CE2373FC5}" type="datetimeFigureOut">
              <a:rPr lang="en-AU" smtClean="0"/>
              <a:t>18/05/2023</a:t>
            </a:fld>
            <a:endParaRPr lang="en-A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94F0055-FDE3-4223-B7DE-351CD9E7CEA4}" type="slidenum">
              <a:rPr lang="en-AU" smtClean="0"/>
              <a:t>‹#›</a:t>
            </a:fld>
            <a:endParaRPr lang="en-AU"/>
          </a:p>
        </p:txBody>
      </p:sp>
    </p:spTree>
    <p:extLst>
      <p:ext uri="{BB962C8B-B14F-4D97-AF65-F5344CB8AC3E}">
        <p14:creationId xmlns:p14="http://schemas.microsoft.com/office/powerpoint/2010/main" val="31428705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70C5-C6FF-C8C3-77CB-E7E8270DE632}"/>
              </a:ext>
            </a:extLst>
          </p:cNvPr>
          <p:cNvSpPr>
            <a:spLocks noGrp="1"/>
          </p:cNvSpPr>
          <p:nvPr>
            <p:ph type="ctrTitle"/>
          </p:nvPr>
        </p:nvSpPr>
        <p:spPr/>
        <p:txBody>
          <a:bodyPr/>
          <a:lstStyle/>
          <a:p>
            <a:r>
              <a:rPr lang="en-IN" dirty="0"/>
              <a:t>GEO-SEARCHER</a:t>
            </a:r>
            <a:endParaRPr lang="en-AU" dirty="0"/>
          </a:p>
        </p:txBody>
      </p:sp>
      <p:sp>
        <p:nvSpPr>
          <p:cNvPr id="3" name="Subtitle 2">
            <a:extLst>
              <a:ext uri="{FF2B5EF4-FFF2-40B4-BE49-F238E27FC236}">
                <a16:creationId xmlns:a16="http://schemas.microsoft.com/office/drawing/2014/main" id="{02446BA8-A44D-223B-0A41-057195FB7683}"/>
              </a:ext>
            </a:extLst>
          </p:cNvPr>
          <p:cNvSpPr>
            <a:spLocks noGrp="1"/>
          </p:cNvSpPr>
          <p:nvPr>
            <p:ph type="subTitle" idx="1"/>
          </p:nvPr>
        </p:nvSpPr>
        <p:spPr>
          <a:xfrm>
            <a:off x="1375983" y="4649305"/>
            <a:ext cx="9440034" cy="1561490"/>
          </a:xfrm>
        </p:spPr>
        <p:txBody>
          <a:bodyPr>
            <a:normAutofit/>
          </a:bodyPr>
          <a:lstStyle/>
          <a:p>
            <a:pPr algn="r"/>
            <a:r>
              <a:rPr lang="en-IN" dirty="0"/>
              <a:t>By:</a:t>
            </a:r>
          </a:p>
          <a:p>
            <a:pPr algn="r"/>
            <a:r>
              <a:rPr lang="en-IN" dirty="0"/>
              <a:t>Akshit Sharma</a:t>
            </a:r>
          </a:p>
          <a:p>
            <a:pPr algn="r"/>
            <a:r>
              <a:rPr lang="en-IN" dirty="0"/>
              <a:t>211435</a:t>
            </a:r>
            <a:endParaRPr lang="en-AU" dirty="0"/>
          </a:p>
        </p:txBody>
      </p:sp>
    </p:spTree>
    <p:extLst>
      <p:ext uri="{BB962C8B-B14F-4D97-AF65-F5344CB8AC3E}">
        <p14:creationId xmlns:p14="http://schemas.microsoft.com/office/powerpoint/2010/main" val="43089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D9D1-CC40-F1E5-FEF8-E4E06B5F69CE}"/>
              </a:ext>
            </a:extLst>
          </p:cNvPr>
          <p:cNvSpPr>
            <a:spLocks noGrp="1"/>
          </p:cNvSpPr>
          <p:nvPr>
            <p:ph type="title"/>
          </p:nvPr>
        </p:nvSpPr>
        <p:spPr/>
        <p:txBody>
          <a:bodyPr/>
          <a:lstStyle/>
          <a:p>
            <a:r>
              <a:rPr lang="en-IN" dirty="0"/>
              <a:t>INTRODUCTION</a:t>
            </a:r>
            <a:endParaRPr lang="en-AU" dirty="0"/>
          </a:p>
        </p:txBody>
      </p:sp>
      <p:sp>
        <p:nvSpPr>
          <p:cNvPr id="3" name="Content Placeholder 2">
            <a:extLst>
              <a:ext uri="{FF2B5EF4-FFF2-40B4-BE49-F238E27FC236}">
                <a16:creationId xmlns:a16="http://schemas.microsoft.com/office/drawing/2014/main" id="{E04194D9-7050-E7B5-1C9E-8716D048D017}"/>
              </a:ext>
            </a:extLst>
          </p:cNvPr>
          <p:cNvSpPr>
            <a:spLocks noGrp="1"/>
          </p:cNvSpPr>
          <p:nvPr>
            <p:ph idx="1"/>
          </p:nvPr>
        </p:nvSpPr>
        <p:spPr/>
        <p:txBody>
          <a:bodyPr/>
          <a:lstStyle/>
          <a:p>
            <a:r>
              <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The Geo Searcher project aims to develop a web application that provides users with the ability to search for a specific place and display its corresponding map. By utilizing the Google Maps API, the application allows users to explore and visualize various locations worldwide. The project primarily focuses on enhancing user experience and providing a user-friendly interface for seamless map searching.</a:t>
            </a:r>
            <a:endParaRPr lang="en-AU" dirty="0">
              <a:solidFill>
                <a:schemeClr val="tx1"/>
              </a:solidFill>
              <a:effectLst/>
              <a:latin typeface="Bahnschrift" panose="020B0502040204020203" pitchFamily="34" charset="0"/>
              <a:ea typeface="Calibri" panose="020F0502020204030204" pitchFamily="34" charset="0"/>
            </a:endParaRPr>
          </a:p>
          <a:p>
            <a:endParaRPr lang="en-AU" sz="2400" dirty="0">
              <a:solidFill>
                <a:schemeClr val="tx1"/>
              </a:solidFill>
              <a:latin typeface="Bahnschrift" panose="020B0502040204020203" pitchFamily="34" charset="0"/>
            </a:endParaRPr>
          </a:p>
          <a:p>
            <a:r>
              <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The Geo Searcher application enables users to easily search for a place by entering its name in a search box. Upon submission, the application fetches the desired location's geocode information using the Google Maps Geocoder service. The geocoded data is then utilized to generate a map centred on the specified location, providing users with an interactive visualization of the desired place.</a:t>
            </a:r>
            <a:endParaRPr lang="en-AU" dirty="0">
              <a:solidFill>
                <a:schemeClr val="tx1"/>
              </a:solidFill>
              <a:effectLst/>
              <a:latin typeface="Bahnschrift" panose="020B0502040204020203" pitchFamily="34" charset="0"/>
              <a:ea typeface="Calibri" panose="020F0502020204030204" pitchFamily="34" charset="0"/>
            </a:endParaRPr>
          </a:p>
          <a:p>
            <a:endParaRPr lang="en-AU" dirty="0"/>
          </a:p>
        </p:txBody>
      </p:sp>
    </p:spTree>
    <p:extLst>
      <p:ext uri="{BB962C8B-B14F-4D97-AF65-F5344CB8AC3E}">
        <p14:creationId xmlns:p14="http://schemas.microsoft.com/office/powerpoint/2010/main" val="378216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25B-2CCE-B245-6F4F-A3B8AC59C9C1}"/>
              </a:ext>
            </a:extLst>
          </p:cNvPr>
          <p:cNvSpPr>
            <a:spLocks noGrp="1"/>
          </p:cNvSpPr>
          <p:nvPr>
            <p:ph type="title"/>
          </p:nvPr>
        </p:nvSpPr>
        <p:spPr/>
        <p:txBody>
          <a:bodyPr/>
          <a:lstStyle/>
          <a:p>
            <a:r>
              <a:rPr lang="en-IN" dirty="0"/>
              <a:t>OBJECTIVES</a:t>
            </a:r>
            <a:endParaRPr lang="en-AU" dirty="0"/>
          </a:p>
        </p:txBody>
      </p:sp>
      <p:sp>
        <p:nvSpPr>
          <p:cNvPr id="3" name="Content Placeholder 2">
            <a:extLst>
              <a:ext uri="{FF2B5EF4-FFF2-40B4-BE49-F238E27FC236}">
                <a16:creationId xmlns:a16="http://schemas.microsoft.com/office/drawing/2014/main" id="{11C5C593-7259-0ED1-0B8D-748969A32F8C}"/>
              </a:ext>
            </a:extLst>
          </p:cNvPr>
          <p:cNvSpPr>
            <a:spLocks noGrp="1"/>
          </p:cNvSpPr>
          <p:nvPr>
            <p:ph idx="1"/>
          </p:nvPr>
        </p:nvSpPr>
        <p:spPr/>
        <p:txBody>
          <a:bodyPr/>
          <a:lstStyle/>
          <a:p>
            <a:pPr algn="just">
              <a:lnSpc>
                <a:spcPct val="107000"/>
              </a:lnSpc>
              <a:spcAft>
                <a:spcPts val="800"/>
              </a:spcAft>
            </a:pP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algn="just">
              <a:lnSpc>
                <a:spcPct val="107000"/>
              </a:lnSpc>
              <a:spcAft>
                <a:spcPts val="800"/>
              </a:spcAft>
            </a:pPr>
            <a:r>
              <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1. Providing a user-friendly interface: The project prioritizes user experience by designing a visually appealing and intuitive user interface. Users can effortlessly search for a place and obtain a corresponding map with minimal effort.</a:t>
            </a:r>
            <a:endParaRPr lang="en-AU" dirty="0">
              <a:solidFill>
                <a:schemeClr val="tx1"/>
              </a:solidFill>
              <a:effectLst/>
              <a:latin typeface="Bahnschrift" panose="020B0502040204020203" pitchFamily="34" charset="0"/>
              <a:ea typeface="Calibri" panose="020F0502020204030204" pitchFamily="34" charset="0"/>
            </a:endParaRPr>
          </a:p>
          <a:p>
            <a:pPr marL="36900" indent="0" algn="just">
              <a:lnSpc>
                <a:spcPct val="107000"/>
              </a:lnSpc>
              <a:spcAft>
                <a:spcPts val="800"/>
              </a:spcAft>
              <a:buNone/>
            </a:pPr>
            <a:endParaRPr lang="en-AU" dirty="0">
              <a:solidFill>
                <a:schemeClr val="tx1"/>
              </a:solidFill>
              <a:effectLst/>
              <a:latin typeface="Bahnschrift" panose="020B0502040204020203" pitchFamily="34" charset="0"/>
              <a:ea typeface="Calibri" panose="020F0502020204030204" pitchFamily="34" charset="0"/>
            </a:endParaRPr>
          </a:p>
          <a:p>
            <a:pPr algn="just">
              <a:lnSpc>
                <a:spcPct val="107000"/>
              </a:lnSpc>
              <a:spcAft>
                <a:spcPts val="800"/>
              </a:spcAft>
            </a:pPr>
            <a:r>
              <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2. Integration with the Google Maps API: The project leverages the powerful features of the Google Maps API to retrieve geocode information and generate interactive maps. The API's geocoding service enables the conversion of place names into geographic coordinates, facilitating accurate map visualization.</a:t>
            </a:r>
            <a:endParaRPr lang="en-AU" dirty="0">
              <a:solidFill>
                <a:schemeClr val="tx1"/>
              </a:solidFill>
              <a:effectLst/>
              <a:latin typeface="Bahnschrift" panose="020B0502040204020203" pitchFamily="34" charset="0"/>
              <a:ea typeface="Calibri" panose="020F0502020204030204" pitchFamily="34" charset="0"/>
            </a:endParaRPr>
          </a:p>
          <a:p>
            <a:endParaRPr lang="en-AU" dirty="0"/>
          </a:p>
        </p:txBody>
      </p:sp>
    </p:spTree>
    <p:extLst>
      <p:ext uri="{BB962C8B-B14F-4D97-AF65-F5344CB8AC3E}">
        <p14:creationId xmlns:p14="http://schemas.microsoft.com/office/powerpoint/2010/main" val="341306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09ADD-701C-62A1-CD99-2C88EFB9527E}"/>
              </a:ext>
            </a:extLst>
          </p:cNvPr>
          <p:cNvSpPr>
            <a:spLocks noGrp="1"/>
          </p:cNvSpPr>
          <p:nvPr>
            <p:ph idx="1"/>
          </p:nvPr>
        </p:nvSpPr>
        <p:spPr>
          <a:xfrm>
            <a:off x="913795" y="1353787"/>
            <a:ext cx="10353762" cy="4437413"/>
          </a:xfrm>
        </p:spPr>
        <p:txBody>
          <a:bodyPr/>
          <a:lstStyle/>
          <a:p>
            <a:pPr algn="just">
              <a:lnSpc>
                <a:spcPct val="107000"/>
              </a:lnSpc>
              <a:spcAft>
                <a:spcPts val="800"/>
              </a:spcAft>
            </a:pPr>
            <a:r>
              <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3. Seamless map generation: The project aims to deliver an efficient map generation process. Once a place is submitted, the application fetches the geocode information and generates a map centred on the specified location. The process is designed to be quick and reliable, ensuring a smooth user experience.</a:t>
            </a:r>
            <a:endParaRPr lang="en-AU" dirty="0">
              <a:solidFill>
                <a:schemeClr val="tx1"/>
              </a:solidFill>
              <a:effectLst/>
              <a:latin typeface="Bahnschrift" panose="020B0502040204020203" pitchFamily="34" charset="0"/>
              <a:ea typeface="Calibri" panose="020F0502020204030204" pitchFamily="34" charset="0"/>
            </a:endParaRPr>
          </a:p>
          <a:p>
            <a:pPr marL="36900" indent="0" algn="just">
              <a:lnSpc>
                <a:spcPct val="107000"/>
              </a:lnSpc>
              <a:spcAft>
                <a:spcPts val="800"/>
              </a:spcAft>
              <a:buNone/>
            </a:pPr>
            <a:endParaRPr lang="en-IN" dirty="0">
              <a:solidFill>
                <a:schemeClr val="tx1"/>
              </a:solidFill>
              <a:effectLst/>
              <a:latin typeface="Bahnschrift" panose="020B0502040204020203" pitchFamily="34" charset="0"/>
              <a:ea typeface="Cambria" panose="02040503050406030204" pitchFamily="18" charset="0"/>
            </a:endParaRPr>
          </a:p>
          <a:p>
            <a:pPr marL="36900" indent="0" algn="just">
              <a:lnSpc>
                <a:spcPct val="107000"/>
              </a:lnSpc>
              <a:spcAft>
                <a:spcPts val="800"/>
              </a:spcAft>
              <a:buNone/>
            </a:pPr>
            <a:endParaRPr lang="en-AU" dirty="0">
              <a:solidFill>
                <a:schemeClr val="tx1"/>
              </a:solidFill>
              <a:effectLst/>
              <a:latin typeface="Bahnschrift" panose="020B0502040204020203" pitchFamily="34" charset="0"/>
              <a:ea typeface="Calibri" panose="020F0502020204030204" pitchFamily="34" charset="0"/>
            </a:endParaRPr>
          </a:p>
          <a:p>
            <a:pPr algn="just">
              <a:lnSpc>
                <a:spcPct val="107000"/>
              </a:lnSpc>
              <a:spcAft>
                <a:spcPts val="800"/>
              </a:spcAft>
            </a:pPr>
            <a:r>
              <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4. Customizability and extensibility: The Geo Searcher project aims to provide room for customization and future extensibility. The application's design and code structure enable developers to easily add new features, incorporate additional functionalities, and enhance the project based on specific requirements.</a:t>
            </a:r>
            <a:endParaRPr lang="en-AU" dirty="0">
              <a:solidFill>
                <a:schemeClr val="tx1"/>
              </a:solidFill>
              <a:effectLst/>
              <a:latin typeface="Bahnschrift" panose="020B0502040204020203" pitchFamily="34" charset="0"/>
              <a:ea typeface="Calibri" panose="020F0502020204030204" pitchFamily="34" charset="0"/>
            </a:endParaRPr>
          </a:p>
          <a:p>
            <a:endParaRPr lang="en-AU" dirty="0"/>
          </a:p>
        </p:txBody>
      </p:sp>
    </p:spTree>
    <p:extLst>
      <p:ext uri="{BB962C8B-B14F-4D97-AF65-F5344CB8AC3E}">
        <p14:creationId xmlns:p14="http://schemas.microsoft.com/office/powerpoint/2010/main" val="329050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3C69-6198-1F3F-BDA8-165364A3903B}"/>
              </a:ext>
            </a:extLst>
          </p:cNvPr>
          <p:cNvSpPr>
            <a:spLocks noGrp="1"/>
          </p:cNvSpPr>
          <p:nvPr>
            <p:ph type="title"/>
          </p:nvPr>
        </p:nvSpPr>
        <p:spPr/>
        <p:txBody>
          <a:bodyPr/>
          <a:lstStyle/>
          <a:p>
            <a:r>
              <a:rPr lang="en-IN" dirty="0"/>
              <a:t>OVERVIEW</a:t>
            </a:r>
            <a:endParaRPr lang="en-AU" dirty="0"/>
          </a:p>
        </p:txBody>
      </p:sp>
      <p:sp>
        <p:nvSpPr>
          <p:cNvPr id="3" name="Content Placeholder 2">
            <a:extLst>
              <a:ext uri="{FF2B5EF4-FFF2-40B4-BE49-F238E27FC236}">
                <a16:creationId xmlns:a16="http://schemas.microsoft.com/office/drawing/2014/main" id="{F6D179C0-4CF2-D0BB-5B8C-3D8F70B6A687}"/>
              </a:ext>
            </a:extLst>
          </p:cNvPr>
          <p:cNvSpPr>
            <a:spLocks noGrp="1"/>
          </p:cNvSpPr>
          <p:nvPr>
            <p:ph idx="1"/>
          </p:nvPr>
        </p:nvSpPr>
        <p:spPr>
          <a:xfrm>
            <a:off x="913795" y="1732449"/>
            <a:ext cx="10353762" cy="4430845"/>
          </a:xfrm>
        </p:spPr>
        <p:txBody>
          <a:bodyPr>
            <a:normAutofit/>
          </a:bodyPr>
          <a:lstStyle/>
          <a:p>
            <a:pPr marL="36900" indent="0" algn="just">
              <a:lnSpc>
                <a:spcPct val="107000"/>
              </a:lnSpc>
              <a:spcAft>
                <a:spcPts val="800"/>
              </a:spcAft>
              <a:buNone/>
            </a:pPr>
            <a:r>
              <a:rPr lang="en-IN" sz="1800"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The provided code that creates a web page for the Geo Searcher application. When a user enters the name of a place in the search box and clicks the "Go" button, the code retrieves the entered place value. It then uses the Google Maps API to geocode the place, obtaining its geographic coordinates.</a:t>
            </a:r>
            <a:endParaRPr lang="en-AU" sz="1800" dirty="0">
              <a:solidFill>
                <a:schemeClr val="tx1"/>
              </a:solidFill>
              <a:effectLst/>
              <a:latin typeface="Bahnschrift" panose="020B0502040204020203" pitchFamily="34" charset="0"/>
              <a:ea typeface="Calibri" panose="020F0502020204030204" pitchFamily="34" charset="0"/>
            </a:endParaRPr>
          </a:p>
          <a:p>
            <a:pPr marL="36900" indent="0" algn="just">
              <a:lnSpc>
                <a:spcPct val="107000"/>
              </a:lnSpc>
              <a:spcAft>
                <a:spcPts val="800"/>
              </a:spcAft>
              <a:buNone/>
            </a:pPr>
            <a:r>
              <a:rPr lang="en-IN" sz="1800"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After geocoding, the code creates a map centred on the specified location using the Google Maps API. The map is displayed on the web page within a designated &lt;div&gt; element. Additionally, a marker is placed on the map to indicate the exact location of the searched place.</a:t>
            </a:r>
            <a:endParaRPr lang="en-AU" sz="1800" dirty="0">
              <a:solidFill>
                <a:schemeClr val="tx1"/>
              </a:solidFill>
              <a:effectLst/>
              <a:latin typeface="Bahnschrift" panose="020B0502040204020203" pitchFamily="34" charset="0"/>
              <a:ea typeface="Calibri" panose="020F0502020204030204" pitchFamily="34" charset="0"/>
            </a:endParaRPr>
          </a:p>
          <a:p>
            <a:pPr marL="36900" indent="0" algn="just">
              <a:lnSpc>
                <a:spcPct val="107000"/>
              </a:lnSpc>
              <a:spcAft>
                <a:spcPts val="800"/>
              </a:spcAft>
              <a:buNone/>
            </a:pPr>
            <a:r>
              <a:rPr lang="en-IN" sz="1800"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The code includes event handlers and functions to handle form submission, geocoding, map creation, and error handling. It ensures that the user receives feedback if the geocoding process encounters any issues, displaying an alert with the corresponding status message.</a:t>
            </a:r>
            <a:endParaRPr lang="en-AU" sz="1800" dirty="0">
              <a:solidFill>
                <a:schemeClr val="tx1"/>
              </a:solidFill>
              <a:effectLst/>
              <a:latin typeface="Bahnschrift" panose="020B0502040204020203" pitchFamily="34" charset="0"/>
              <a:ea typeface="Calibri" panose="020F0502020204030204" pitchFamily="34" charset="0"/>
            </a:endParaRPr>
          </a:p>
          <a:p>
            <a:pPr marL="36900" indent="0" algn="just">
              <a:lnSpc>
                <a:spcPct val="107000"/>
              </a:lnSpc>
              <a:spcAft>
                <a:spcPts val="800"/>
              </a:spcAft>
              <a:buNone/>
            </a:pPr>
            <a:r>
              <a:rPr lang="en-IN" sz="1800"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Overall, the code provides a basic implementation of the Geo Searcher application, allowing users to search for a place and visualize its map using the Google Maps API.</a:t>
            </a:r>
            <a:endParaRPr lang="en-AU" sz="1800" dirty="0">
              <a:solidFill>
                <a:schemeClr val="tx1"/>
              </a:solidFill>
              <a:effectLst/>
              <a:latin typeface="Bahnschrift" panose="020B0502040204020203" pitchFamily="34" charset="0"/>
              <a:ea typeface="Calibri" panose="020F0502020204030204" pitchFamily="34" charset="0"/>
            </a:endParaRPr>
          </a:p>
          <a:p>
            <a:endParaRPr lang="en-AU" dirty="0"/>
          </a:p>
        </p:txBody>
      </p:sp>
    </p:spTree>
    <p:extLst>
      <p:ext uri="{BB962C8B-B14F-4D97-AF65-F5344CB8AC3E}">
        <p14:creationId xmlns:p14="http://schemas.microsoft.com/office/powerpoint/2010/main" val="264862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C13-B5C1-40D0-91CC-59D6B1FE3FAF}"/>
              </a:ext>
            </a:extLst>
          </p:cNvPr>
          <p:cNvSpPr>
            <a:spLocks noGrp="1"/>
          </p:cNvSpPr>
          <p:nvPr>
            <p:ph type="title"/>
          </p:nvPr>
        </p:nvSpPr>
        <p:spPr/>
        <p:txBody>
          <a:bodyPr/>
          <a:lstStyle/>
          <a:p>
            <a:r>
              <a:rPr lang="en-IN" dirty="0"/>
              <a:t>CONCLUSION</a:t>
            </a:r>
            <a:endParaRPr lang="en-AU" dirty="0"/>
          </a:p>
        </p:txBody>
      </p:sp>
      <p:sp>
        <p:nvSpPr>
          <p:cNvPr id="3" name="Content Placeholder 2">
            <a:extLst>
              <a:ext uri="{FF2B5EF4-FFF2-40B4-BE49-F238E27FC236}">
                <a16:creationId xmlns:a16="http://schemas.microsoft.com/office/drawing/2014/main" id="{C8BBFD44-745F-9C58-D00A-0E7525AB1FE9}"/>
              </a:ext>
            </a:extLst>
          </p:cNvPr>
          <p:cNvSpPr>
            <a:spLocks noGrp="1"/>
          </p:cNvSpPr>
          <p:nvPr>
            <p:ph idx="1"/>
          </p:nvPr>
        </p:nvSpPr>
        <p:spPr/>
        <p:txBody>
          <a:bodyPr/>
          <a:lstStyle/>
          <a:p>
            <a:pPr marL="36900" indent="0" algn="just">
              <a:buNone/>
            </a:pPr>
            <a:endPar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endParaRPr>
          </a:p>
          <a:p>
            <a:pPr marL="36900" indent="0" algn="just">
              <a:buNone/>
            </a:pPr>
            <a:endPar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endParaRPr>
          </a:p>
          <a:p>
            <a:pPr marL="36900" indent="0" algn="just">
              <a:buNone/>
            </a:pPr>
            <a:r>
              <a:rPr lang="en-IN" dirty="0">
                <a:solidFill>
                  <a:schemeClr val="tx1"/>
                </a:solidFill>
                <a:effectLst/>
                <a:latin typeface="Bahnschrift" panose="020B0502040204020203" pitchFamily="34" charset="0"/>
                <a:ea typeface="Cambria" panose="02040503050406030204" pitchFamily="18" charset="0"/>
                <a:cs typeface="Cambria" panose="02040503050406030204" pitchFamily="18" charset="0"/>
              </a:rPr>
              <a:t>The Geo Searcher project successfully achieved its primary goal of developing a web application that allows users to search for a specific place and display its corresponding map. By integrating the Google Maps API, users can enter a place name and retrieve an interactive map centred on the desired location. The project's implementation provides a user-friendly interface, efficient map generation, and leverages the capabilities of the Google Maps API. In case the API is unable to fetch, then as a backup, we also can redirect the user to Google Maps. </a:t>
            </a:r>
            <a:endParaRPr lang="en-AU" dirty="0">
              <a:solidFill>
                <a:schemeClr val="tx1"/>
              </a:solidFill>
              <a:effectLst/>
              <a:latin typeface="Bahnschrift" panose="020B0502040204020203" pitchFamily="34" charset="0"/>
              <a:ea typeface="Calibri" panose="020F0502020204030204" pitchFamily="34" charset="0"/>
            </a:endParaRPr>
          </a:p>
          <a:p>
            <a:pPr marL="36900" indent="0">
              <a:buNone/>
            </a:pPr>
            <a:endParaRPr lang="en-AU" dirty="0"/>
          </a:p>
        </p:txBody>
      </p:sp>
    </p:spTree>
    <p:extLst>
      <p:ext uri="{BB962C8B-B14F-4D97-AF65-F5344CB8AC3E}">
        <p14:creationId xmlns:p14="http://schemas.microsoft.com/office/powerpoint/2010/main" val="292664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F92B-1F30-EAEB-3915-A738661DB0A9}"/>
              </a:ext>
            </a:extLst>
          </p:cNvPr>
          <p:cNvSpPr>
            <a:spLocks noGrp="1"/>
          </p:cNvSpPr>
          <p:nvPr>
            <p:ph type="title"/>
          </p:nvPr>
        </p:nvSpPr>
        <p:spPr/>
        <p:txBody>
          <a:bodyPr/>
          <a:lstStyle/>
          <a:p>
            <a:r>
              <a:rPr lang="en-IN" dirty="0"/>
              <a:t>OUTPUT</a:t>
            </a:r>
            <a:endParaRPr lang="en-AU" dirty="0"/>
          </a:p>
        </p:txBody>
      </p:sp>
      <p:pic>
        <p:nvPicPr>
          <p:cNvPr id="7" name="Picture 6">
            <a:extLst>
              <a:ext uri="{FF2B5EF4-FFF2-40B4-BE49-F238E27FC236}">
                <a16:creationId xmlns:a16="http://schemas.microsoft.com/office/drawing/2014/main" id="{64155228-A3CD-9A71-1C2D-CE0C7632B8A8}"/>
              </a:ext>
            </a:extLst>
          </p:cNvPr>
          <p:cNvPicPr>
            <a:picLocks noChangeAspect="1"/>
          </p:cNvPicPr>
          <p:nvPr/>
        </p:nvPicPr>
        <p:blipFill>
          <a:blip r:embed="rId2"/>
          <a:stretch>
            <a:fillRect/>
          </a:stretch>
        </p:blipFill>
        <p:spPr>
          <a:xfrm>
            <a:off x="1850501" y="1580050"/>
            <a:ext cx="8480350" cy="5070315"/>
          </a:xfrm>
          <a:prstGeom prst="rect">
            <a:avLst/>
          </a:prstGeom>
        </p:spPr>
      </p:pic>
    </p:spTree>
    <p:extLst>
      <p:ext uri="{BB962C8B-B14F-4D97-AF65-F5344CB8AC3E}">
        <p14:creationId xmlns:p14="http://schemas.microsoft.com/office/powerpoint/2010/main" val="225271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168A-ED94-EA39-B15E-03F07C8B1A1E}"/>
              </a:ext>
            </a:extLst>
          </p:cNvPr>
          <p:cNvSpPr>
            <a:spLocks noGrp="1"/>
          </p:cNvSpPr>
          <p:nvPr>
            <p:ph type="title"/>
          </p:nvPr>
        </p:nvSpPr>
        <p:spPr>
          <a:xfrm>
            <a:off x="919119" y="2604654"/>
            <a:ext cx="10353762" cy="970450"/>
          </a:xfrm>
        </p:spPr>
        <p:txBody>
          <a:bodyPr/>
          <a:lstStyle/>
          <a:p>
            <a:r>
              <a:rPr lang="en-IN" dirty="0"/>
              <a:t>THANK YOU</a:t>
            </a:r>
            <a:endParaRPr lang="en-AU" dirty="0"/>
          </a:p>
        </p:txBody>
      </p:sp>
    </p:spTree>
    <p:extLst>
      <p:ext uri="{BB962C8B-B14F-4D97-AF65-F5344CB8AC3E}">
        <p14:creationId xmlns:p14="http://schemas.microsoft.com/office/powerpoint/2010/main" val="4198888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41</TotalTime>
  <Words>621</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Bahnschrift</vt:lpstr>
      <vt:lpstr>Calisto MT</vt:lpstr>
      <vt:lpstr>Cambria</vt:lpstr>
      <vt:lpstr>Wingdings 2</vt:lpstr>
      <vt:lpstr>Slate</vt:lpstr>
      <vt:lpstr>GEO-SEARCHER</vt:lpstr>
      <vt:lpstr>INTRODUCTION</vt:lpstr>
      <vt:lpstr>OBJECTIVES</vt:lpstr>
      <vt:lpstr>PowerPoint Presentation</vt:lpstr>
      <vt:lpstr>OVERVIEW</vt:lpstr>
      <vt:lpstr>CONCLUSION</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GEO-SEARCHER</dc:title>
  <dc:creator>Akshit Sharma</dc:creator>
  <cp:lastModifiedBy>Akshit Sharma</cp:lastModifiedBy>
  <cp:revision>3</cp:revision>
  <dcterms:created xsi:type="dcterms:W3CDTF">2023-05-17T22:19:15Z</dcterms:created>
  <dcterms:modified xsi:type="dcterms:W3CDTF">2023-05-18T06:05:39Z</dcterms:modified>
</cp:coreProperties>
</file>