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0825-9488-9CE1-8F35-5D0A118B1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ADC67-5F3E-0CA1-37C9-010E3F63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805D-B5FD-B59D-36A1-7B9D7646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9C2A-09D2-4F35-9027-F346AA181C5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9ED92-D5DE-642F-7835-3D68F302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F33E-718E-7DC7-AE97-646232EA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E24D-B306-4A40-AB8B-B6F35F9E9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50A8-439D-18B2-F266-DEAFC267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16838-3998-7F02-C3D3-9772A2713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8FA8B-AE73-BB70-EBA1-C9CF9009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9C2A-09D2-4F35-9027-F346AA181C5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12D59-675F-7296-A3E9-C0DD6AE4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0128-A825-D679-946F-472BA31D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E24D-B306-4A40-AB8B-B6F35F9E9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39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3D7EB-B862-3080-E7C5-97D853E99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BA1BB-1E60-931A-0983-2597152E8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86007-15B4-5539-AFB8-D0093FBE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9C2A-09D2-4F35-9027-F346AA181C5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9CB8-60B6-0E6D-483C-E9D99A4A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6781-74C6-E920-F0A0-4B2B5BF4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E24D-B306-4A40-AB8B-B6F35F9E9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7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1C37-F33D-C105-2B42-1A0904BE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C252-991C-DA46-9673-D032AE38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9437-A56C-D8F6-FE4D-5365085F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9C2A-09D2-4F35-9027-F346AA181C5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D822-0653-7823-CFBF-DD9FBB5E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0DB9D-29F8-646C-89F2-4FA76350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E24D-B306-4A40-AB8B-B6F35F9E9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5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DD74-9802-ABFD-0C4E-07849500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42BAA-161B-C1D9-960D-BC8D0FA1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2038-BC5A-3ACC-4DA2-3F945E52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9C2A-09D2-4F35-9027-F346AA181C5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B6CCC-7AAB-B483-7B15-22BADC93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D9CBF-9C80-87D1-E2BD-E7C089B5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E24D-B306-4A40-AB8B-B6F35F9E9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6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1905-4D1F-F9A5-B099-CF0182C1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31F8-AE66-F613-1A32-8CF37E382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A6043-06DC-C886-304F-4C12A94C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AAFFC-20D2-2326-049E-93A226F8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9C2A-09D2-4F35-9027-F346AA181C5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7695B-3741-3BA9-7ABB-A1D3B6B7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7AA87-FD3B-CD33-B952-DA6AFF07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E24D-B306-4A40-AB8B-B6F35F9E9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43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798B-E4D0-C883-4131-C34DA1CE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0DFB4-B383-72D4-6F06-E65926120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14277-1FAD-17CE-8ADC-87164E6CC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50440-865B-6AE1-DD52-AEDEBC754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7E626-BECB-E614-5B8A-41B6C86F8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A0DCC-B772-C5DE-D93A-FC95EB8E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9C2A-09D2-4F35-9027-F346AA181C5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0DE0E-79B4-57E9-DC64-AD7D836B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519EE-462B-9095-AD9B-6F122B17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E24D-B306-4A40-AB8B-B6F35F9E9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3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F33-4FF2-9B6D-DEE9-51A995E4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A07A9-6CF5-9F51-FA1B-F2D2ECC1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9C2A-09D2-4F35-9027-F346AA181C5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3658C-C458-8B79-D545-BD73169E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D25CC-9D78-CE62-BF1A-9370F4C6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E24D-B306-4A40-AB8B-B6F35F9E9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67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E21AC-B49F-6D71-6C1F-0D9D0C15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9C2A-09D2-4F35-9027-F346AA181C5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362FA-AF04-9D07-5BD6-71638480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5907F-B106-9BE3-D0A1-5503DEC9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E24D-B306-4A40-AB8B-B6F35F9E9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1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78FB-4CE4-8839-75CE-B0819C9E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E907-BFFF-5746-4230-252A0F87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8A252-5D59-3F68-370B-B230B1B2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ABC41-1A59-830D-BC67-3442850A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9C2A-09D2-4F35-9027-F346AA181C5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2C13D-88BB-6B45-03D4-F7294169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1213E-EB37-5858-BA0C-8CA32CFE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E24D-B306-4A40-AB8B-B6F35F9E9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38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71E1-9422-73AE-DEE6-377BA071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D5D5A-D523-EDBD-68E5-E721CC31F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C2379-2E1A-53EA-5B3E-880CBD450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58403-DAB8-339E-3537-B43619FF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9C2A-09D2-4F35-9027-F346AA181C5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17C9E-0112-78E2-0456-A49C43E7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B90E4-EFF2-94C8-B364-00AE9B2C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E24D-B306-4A40-AB8B-B6F35F9E9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0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4DB97-0DA8-5AA9-E5C6-7F21707C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C3FA-6F04-FB81-1859-8174C5958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33C4-590B-7B19-C8CC-550711F9D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B9C2A-09D2-4F35-9027-F346AA181C57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4AF00-5642-62E7-395D-60807B3F3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6054-5EFE-2DF4-C5C2-C921800B5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E24D-B306-4A40-AB8B-B6F35F9E9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1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AE71228-FC44-D767-BDE9-A5F4CB269D92}"/>
              </a:ext>
            </a:extLst>
          </p:cNvPr>
          <p:cNvSpPr/>
          <p:nvPr/>
        </p:nvSpPr>
        <p:spPr>
          <a:xfrm>
            <a:off x="2798322" y="1944923"/>
            <a:ext cx="1332690" cy="846307"/>
          </a:xfrm>
          <a:prstGeom prst="wedgeRoundRectCallou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/>
          </a:p>
          <a:p>
            <a:pPr algn="ctr"/>
            <a:r>
              <a:rPr lang="en-IN" sz="1200" dirty="0"/>
              <a:t>C :</a:t>
            </a:r>
          </a:p>
          <a:p>
            <a:pPr algn="ctr"/>
            <a:r>
              <a:rPr lang="en-IN" sz="1200" dirty="0"/>
              <a:t>Autofill was not picking up details</a:t>
            </a:r>
          </a:p>
          <a:p>
            <a:pPr algn="ctr"/>
            <a:endParaRPr lang="en-IN" sz="12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D71646A-ECB2-0655-3488-ADD89919AA4A}"/>
              </a:ext>
            </a:extLst>
          </p:cNvPr>
          <p:cNvSpPr/>
          <p:nvPr/>
        </p:nvSpPr>
        <p:spPr>
          <a:xfrm>
            <a:off x="6050604" y="1057885"/>
            <a:ext cx="1332690" cy="846307"/>
          </a:xfrm>
          <a:prstGeom prst="wedgeRoundRectCallou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 :</a:t>
            </a:r>
          </a:p>
          <a:p>
            <a:pPr algn="ctr"/>
            <a:r>
              <a:rPr lang="en-IN" sz="1200" dirty="0"/>
              <a:t>Easy interface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0B512A0-6158-0C76-FE82-1920358D4BFA}"/>
              </a:ext>
            </a:extLst>
          </p:cNvPr>
          <p:cNvSpPr/>
          <p:nvPr/>
        </p:nvSpPr>
        <p:spPr>
          <a:xfrm>
            <a:off x="6553199" y="1785838"/>
            <a:ext cx="1332690" cy="846307"/>
          </a:xfrm>
          <a:prstGeom prst="wedgeRoundRectCallou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 :</a:t>
            </a:r>
          </a:p>
          <a:p>
            <a:pPr algn="ctr"/>
            <a:r>
              <a:rPr lang="en-IN" sz="1200" dirty="0"/>
              <a:t>Items take time to load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93D3722-4361-A471-A176-AD3B585A7B0C}"/>
              </a:ext>
            </a:extLst>
          </p:cNvPr>
          <p:cNvSpPr/>
          <p:nvPr/>
        </p:nvSpPr>
        <p:spPr>
          <a:xfrm>
            <a:off x="7383294" y="939531"/>
            <a:ext cx="1332690" cy="846307"/>
          </a:xfrm>
          <a:prstGeom prst="wedgeRoundRectCallou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B :</a:t>
            </a:r>
          </a:p>
          <a:p>
            <a:pPr algn="ctr"/>
            <a:r>
              <a:rPr lang="en-IN" sz="1200" dirty="0"/>
              <a:t>Better if I could see favourite items easily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38BC493-6B81-18AB-F709-403EA2650D01}"/>
              </a:ext>
            </a:extLst>
          </p:cNvPr>
          <p:cNvSpPr/>
          <p:nvPr/>
        </p:nvSpPr>
        <p:spPr>
          <a:xfrm>
            <a:off x="7885889" y="1785837"/>
            <a:ext cx="1332690" cy="846307"/>
          </a:xfrm>
          <a:prstGeom prst="wedgeRoundRectCallou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 :</a:t>
            </a:r>
          </a:p>
          <a:p>
            <a:pPr algn="ctr"/>
            <a:r>
              <a:rPr lang="en-IN" sz="1200" dirty="0"/>
              <a:t>Images could be of better quality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93852-D376-4CFC-9523-70E326268DEC}"/>
              </a:ext>
            </a:extLst>
          </p:cNvPr>
          <p:cNvSpPr txBox="1"/>
          <p:nvPr/>
        </p:nvSpPr>
        <p:spPr>
          <a:xfrm>
            <a:off x="2208178" y="409572"/>
            <a:ext cx="142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Login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21CDD-7193-493F-7CB0-0464DBF4DE19}"/>
              </a:ext>
            </a:extLst>
          </p:cNvPr>
          <p:cNvSpPr txBox="1"/>
          <p:nvPr/>
        </p:nvSpPr>
        <p:spPr>
          <a:xfrm>
            <a:off x="6848271" y="331752"/>
            <a:ext cx="142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Browsing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C5E46-CD1B-8956-9389-75CB645D5692}"/>
              </a:ext>
            </a:extLst>
          </p:cNvPr>
          <p:cNvSpPr txBox="1"/>
          <p:nvPr/>
        </p:nvSpPr>
        <p:spPr>
          <a:xfrm>
            <a:off x="1937425" y="3581805"/>
            <a:ext cx="142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Ordering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23793-39D8-2C46-2D3E-40DD937A6506}"/>
              </a:ext>
            </a:extLst>
          </p:cNvPr>
          <p:cNvSpPr txBox="1"/>
          <p:nvPr/>
        </p:nvSpPr>
        <p:spPr>
          <a:xfrm>
            <a:off x="5963055" y="3511473"/>
            <a:ext cx="142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Payment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09D84B0B-A8C2-F5C4-10B3-B641D74B8B8B}"/>
              </a:ext>
            </a:extLst>
          </p:cNvPr>
          <p:cNvSpPr/>
          <p:nvPr/>
        </p:nvSpPr>
        <p:spPr>
          <a:xfrm>
            <a:off x="6290554" y="4141139"/>
            <a:ext cx="1332690" cy="846307"/>
          </a:xfrm>
          <a:prstGeom prst="wedgeRoundRectCallou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 :</a:t>
            </a:r>
          </a:p>
          <a:p>
            <a:pPr algn="ctr"/>
            <a:r>
              <a:rPr lang="en-IN" sz="1200" dirty="0"/>
              <a:t>More options for payment would be better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D097172-0289-CFF7-A7E2-753A59C093A0}"/>
              </a:ext>
            </a:extLst>
          </p:cNvPr>
          <p:cNvSpPr/>
          <p:nvPr/>
        </p:nvSpPr>
        <p:spPr>
          <a:xfrm>
            <a:off x="7240622" y="4869091"/>
            <a:ext cx="1332690" cy="846307"/>
          </a:xfrm>
          <a:prstGeom prst="wedgeRoundRectCallou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 :</a:t>
            </a:r>
          </a:p>
          <a:p>
            <a:pPr algn="ctr"/>
            <a:r>
              <a:rPr lang="en-IN" sz="1200" dirty="0"/>
              <a:t>UPI options are redundant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1EABE91-F15B-A48D-8C69-9FB2B3C69DD2}"/>
              </a:ext>
            </a:extLst>
          </p:cNvPr>
          <p:cNvSpPr/>
          <p:nvPr/>
        </p:nvSpPr>
        <p:spPr>
          <a:xfrm>
            <a:off x="1817450" y="4364481"/>
            <a:ext cx="1332690" cy="846307"/>
          </a:xfrm>
          <a:prstGeom prst="wedgeRoundRectCallou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 :</a:t>
            </a:r>
          </a:p>
          <a:p>
            <a:pPr algn="ctr"/>
            <a:r>
              <a:rPr lang="en-IN" sz="1200" dirty="0"/>
              <a:t>I want to go to cart every time I add something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042C7302-BA6C-CBED-F3B0-0BEB945F1F8C}"/>
              </a:ext>
            </a:extLst>
          </p:cNvPr>
          <p:cNvSpPr/>
          <p:nvPr/>
        </p:nvSpPr>
        <p:spPr>
          <a:xfrm>
            <a:off x="3150140" y="4246127"/>
            <a:ext cx="1332690" cy="846307"/>
          </a:xfrm>
          <a:prstGeom prst="wedgeRoundRectCallou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B :</a:t>
            </a:r>
          </a:p>
          <a:p>
            <a:pPr algn="ctr"/>
            <a:r>
              <a:rPr lang="en-IN" sz="1200" dirty="0"/>
              <a:t>Easy to order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A9F50994-A3BF-DA3D-F3FC-830C7DE24762}"/>
              </a:ext>
            </a:extLst>
          </p:cNvPr>
          <p:cNvSpPr/>
          <p:nvPr/>
        </p:nvSpPr>
        <p:spPr>
          <a:xfrm>
            <a:off x="2483795" y="5210788"/>
            <a:ext cx="1332690" cy="846307"/>
          </a:xfrm>
          <a:prstGeom prst="wedgeRoundRectCallout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 :</a:t>
            </a:r>
          </a:p>
          <a:p>
            <a:pPr algn="ctr"/>
            <a:r>
              <a:rPr lang="en-IN" sz="1200" dirty="0"/>
              <a:t>Felt it took too long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40C9D921-E132-60BE-E204-74B167FFAA1F}"/>
              </a:ext>
            </a:extLst>
          </p:cNvPr>
          <p:cNvSpPr/>
          <p:nvPr/>
        </p:nvSpPr>
        <p:spPr>
          <a:xfrm>
            <a:off x="5907932" y="4987444"/>
            <a:ext cx="1332690" cy="846307"/>
          </a:xfrm>
          <a:prstGeom prst="wedgeRoundRectCallout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 :</a:t>
            </a:r>
          </a:p>
          <a:p>
            <a:pPr algn="ctr"/>
            <a:r>
              <a:rPr lang="en-IN" sz="1200" dirty="0"/>
              <a:t>Want to store card details as default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BEEDE40-67BB-061D-1EBA-EAF148D83756}"/>
              </a:ext>
            </a:extLst>
          </p:cNvPr>
          <p:cNvSpPr/>
          <p:nvPr/>
        </p:nvSpPr>
        <p:spPr>
          <a:xfrm>
            <a:off x="2295727" y="1139146"/>
            <a:ext cx="1332690" cy="846307"/>
          </a:xfrm>
          <a:prstGeom prst="wedgeRoundRectCallou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 :</a:t>
            </a:r>
          </a:p>
          <a:p>
            <a:pPr algn="ctr"/>
            <a:r>
              <a:rPr lang="en-IN" sz="1200" dirty="0"/>
              <a:t>More options for login would be better</a:t>
            </a:r>
          </a:p>
        </p:txBody>
      </p:sp>
    </p:spTree>
    <p:extLst>
      <p:ext uri="{BB962C8B-B14F-4D97-AF65-F5344CB8AC3E}">
        <p14:creationId xmlns:p14="http://schemas.microsoft.com/office/powerpoint/2010/main" val="264088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 Gandotra</dc:creator>
  <cp:lastModifiedBy>Akshit Gandotra</cp:lastModifiedBy>
  <cp:revision>1</cp:revision>
  <dcterms:created xsi:type="dcterms:W3CDTF">2022-08-06T18:53:20Z</dcterms:created>
  <dcterms:modified xsi:type="dcterms:W3CDTF">2022-08-06T19:07:36Z</dcterms:modified>
</cp:coreProperties>
</file>