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96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 : Mrs. Sharma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1" y="3614500"/>
            <a:ext cx="1360801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94108" y="3614500"/>
            <a:ext cx="2231142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68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10</a:t>
            </a:r>
            <a:r>
              <a:rPr lang="en-US" i="0" u="none" strike="noStrike" cap="none" baseline="300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-US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Class</a:t>
            </a:r>
            <a:endParaRPr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Delhi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2 Children, 1 grand-child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Homemaker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 love spending time with my family a</a:t>
            </a:r>
            <a:r>
              <a:rPr lang="en-IN" sz="1800" i="1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nd</a:t>
            </a: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it gives me pleasure to feed them the food I cook”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help the underprivileged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Give her children the comfort she did not receive herself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Leave a colourful legacy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Due to old age she cannot visit family often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Unable to understand app inte</a:t>
            </a: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rfaces</a:t>
            </a: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Mrs. Khanna is a homemaker who spends her day watching new receipes on YouTube a</a:t>
            </a:r>
            <a:r>
              <a:rPr lang="en-IN" sz="1400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nd</a:t>
            </a: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trying them out. She is unable to understand </a:t>
            </a:r>
            <a:r>
              <a:rPr lang="en-IN" sz="1400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 app interfaces and therefore cannot use a lot of apps. She wants to cook food and send it to her extended family that lives across town.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C9095481-709C-8C2B-32FF-2E8D0FD13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1" b="37483"/>
          <a:stretch/>
        </p:blipFill>
        <p:spPr>
          <a:xfrm>
            <a:off x="590585" y="647891"/>
            <a:ext cx="2470330" cy="2385068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 : Sazal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1" y="3614500"/>
            <a:ext cx="1360801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94108" y="3614500"/>
            <a:ext cx="2231142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19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Undergraduate</a:t>
            </a:r>
            <a:endParaRPr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Kanpur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Lives alone in hostel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Student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“Passionate about technology and I love to try our all the new products that I can”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Getting his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 graduate degree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Founding a start-up in the education sector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Working with an NGO to find out-of-the-box solutions.</a:t>
            </a:r>
            <a:endParaRPr lang="en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Worries about the status of his privacy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Unable to manage time efficiently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Needs a cheaper way to transport books and similar items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Sazal is an undergraduate majoring in Computer Science. </a:t>
            </a:r>
            <a:r>
              <a:rPr lang="en-IN" dirty="0">
                <a:latin typeface="Google Sans"/>
                <a:ea typeface="Google Sans"/>
                <a:cs typeface="Google Sans"/>
                <a:sym typeface="Google Sans"/>
              </a:rPr>
              <a:t>H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e is an advocate for privacy and is currently also working on his startup idea. He needs to frequently courier books and stationery to his friends that live </a:t>
            </a:r>
            <a:r>
              <a:rPr lang="en-IN" dirty="0">
                <a:latin typeface="Google Sans"/>
                <a:ea typeface="Google Sans"/>
                <a:cs typeface="Google Sans"/>
                <a:sym typeface="Google Sans"/>
              </a:rPr>
              <a:t>inside a 20km radius but is bound </a:t>
            </a:r>
            <a:r>
              <a:rPr lang="en-IN">
                <a:latin typeface="Google Sans"/>
                <a:ea typeface="Google Sans"/>
                <a:cs typeface="Google Sans"/>
                <a:sym typeface="Google Sans"/>
              </a:rPr>
              <a:t>by time.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EFDF4DA4-C74C-3BE4-AEF1-BE41DDD3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8" y="542443"/>
            <a:ext cx="2595964" cy="259596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3213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269</Words>
  <Application>Microsoft Office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Akshit Gandotra</cp:lastModifiedBy>
  <cp:revision>2</cp:revision>
  <dcterms:modified xsi:type="dcterms:W3CDTF">2022-06-21T06:20:16Z</dcterms:modified>
</cp:coreProperties>
</file>