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4"/>
  </p:sldMasterIdLst>
  <p:sldIdLst>
    <p:sldId id="286" r:id="rId5"/>
    <p:sldId id="287" r:id="rId6"/>
    <p:sldId id="288" r:id="rId7"/>
    <p:sldId id="289" r:id="rId8"/>
    <p:sldId id="290" r:id="rId9"/>
    <p:sldId id="291" r:id="rId10"/>
    <p:sldId id="292" r:id="rId11"/>
    <p:sldId id="293" r:id="rId12"/>
    <p:sldId id="28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6" pos="3840">
          <p15:clr>
            <a:srgbClr val="A4A3A4"/>
          </p15:clr>
        </p15:guide>
        <p15:guide id="7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  <a:srgbClr val="20A472"/>
    <a:srgbClr val="1B895F"/>
    <a:srgbClr val="136143"/>
    <a:srgbClr val="0B3B29"/>
    <a:srgbClr val="8439BD"/>
    <a:srgbClr val="8F2EA2"/>
    <a:srgbClr val="3EDA9F"/>
    <a:srgbClr val="10543A"/>
    <a:srgbClr val="D9A5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033" autoAdjust="0"/>
  </p:normalViewPr>
  <p:slideViewPr>
    <p:cSldViewPr snapToGrid="0" showGuides="1">
      <p:cViewPr varScale="1">
        <p:scale>
          <a:sx n="79" d="100"/>
          <a:sy n="79" d="100"/>
        </p:scale>
        <p:origin x="773" y="7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3917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48">
            <a:extLst>
              <a:ext uri="{FF2B5EF4-FFF2-40B4-BE49-F238E27FC236}">
                <a16:creationId xmlns:a16="http://schemas.microsoft.com/office/drawing/2014/main" id="{D127D48E-3E09-48C7-AB33-FBD643EFA52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23914" y="4817717"/>
            <a:ext cx="1796396" cy="302186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9" name="Text Placeholder 50">
            <a:extLst>
              <a:ext uri="{FF2B5EF4-FFF2-40B4-BE49-F238E27FC236}">
                <a16:creationId xmlns:a16="http://schemas.microsoft.com/office/drawing/2014/main" id="{A1B91BF4-B790-4F67-98EB-FE905527BFF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823914" y="5210963"/>
            <a:ext cx="181356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48">
            <a:extLst>
              <a:ext uri="{FF2B5EF4-FFF2-40B4-BE49-F238E27FC236}">
                <a16:creationId xmlns:a16="http://schemas.microsoft.com/office/drawing/2014/main" id="{CCA5F33F-1634-427F-92BF-99A5ED52A4B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34076" y="4817717"/>
            <a:ext cx="1796396" cy="302186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1" name="Text Placeholder 50">
            <a:extLst>
              <a:ext uri="{FF2B5EF4-FFF2-40B4-BE49-F238E27FC236}">
                <a16:creationId xmlns:a16="http://schemas.microsoft.com/office/drawing/2014/main" id="{084F28D2-C99C-44DC-95CF-A18847F3B61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34076" y="5210963"/>
            <a:ext cx="181356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8">
            <a:extLst>
              <a:ext uri="{FF2B5EF4-FFF2-40B4-BE49-F238E27FC236}">
                <a16:creationId xmlns:a16="http://schemas.microsoft.com/office/drawing/2014/main" id="{2402522A-E098-4FB5-B454-D6FC98D90C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44238" y="4817717"/>
            <a:ext cx="1796396" cy="302186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3" name="Text Placeholder 50">
            <a:extLst>
              <a:ext uri="{FF2B5EF4-FFF2-40B4-BE49-F238E27FC236}">
                <a16:creationId xmlns:a16="http://schemas.microsoft.com/office/drawing/2014/main" id="{18CF51EA-CDE2-4AA1-83CB-9DC6E212C33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44238" y="5210963"/>
            <a:ext cx="181356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48">
            <a:extLst>
              <a:ext uri="{FF2B5EF4-FFF2-40B4-BE49-F238E27FC236}">
                <a16:creationId xmlns:a16="http://schemas.microsoft.com/office/drawing/2014/main" id="{FE2BFCE7-D8D1-42B7-97F2-78B1D2CB5F8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754400" y="4817717"/>
            <a:ext cx="1796396" cy="302186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5" name="Text Placeholder 50">
            <a:extLst>
              <a:ext uri="{FF2B5EF4-FFF2-40B4-BE49-F238E27FC236}">
                <a16:creationId xmlns:a16="http://schemas.microsoft.com/office/drawing/2014/main" id="{0C4E8DE7-5691-4470-BC2C-F9F6532248C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754400" y="5210963"/>
            <a:ext cx="181356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FBC6ED5-DBEC-4BA5-9BFE-9A5E0ED8D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526748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920">
          <p15:clr>
            <a:srgbClr val="FBAE40"/>
          </p15:clr>
        </p15:guide>
        <p15:guide id="2" pos="3840">
          <p15:clr>
            <a:srgbClr val="FBAE40"/>
          </p15:clr>
        </p15:guide>
        <p15:guide id="3" pos="5760">
          <p15:clr>
            <a:srgbClr val="FBAE40"/>
          </p15:clr>
        </p15:guide>
        <p15:guide id="4" pos="3984">
          <p15:clr>
            <a:srgbClr val="5ACBF0"/>
          </p15:clr>
        </p15:guide>
        <p15:guide id="5" pos="3696">
          <p15:clr>
            <a:srgbClr val="5ACBF0"/>
          </p15:clr>
        </p15:guide>
        <p15:guide id="6" pos="2064">
          <p15:clr>
            <a:srgbClr val="5ACBF0"/>
          </p15:clr>
        </p15:guide>
        <p15:guide id="7" pos="1776">
          <p15:clr>
            <a:srgbClr val="5ACBF0"/>
          </p15:clr>
        </p15:guide>
        <p15:guide id="8" pos="5616">
          <p15:clr>
            <a:srgbClr val="5ACBF0"/>
          </p15:clr>
        </p15:guide>
        <p15:guide id="9" pos="5904">
          <p15:clr>
            <a:srgbClr val="5ACBF0"/>
          </p15:clr>
        </p15:guide>
        <p15:guide id="10" pos="144">
          <p15:clr>
            <a:srgbClr val="5ACBF0"/>
          </p15:clr>
        </p15:guide>
        <p15:guide id="11" orient="horz" pos="4176">
          <p15:clr>
            <a:srgbClr val="5ACBF0"/>
          </p15:clr>
        </p15:guide>
        <p15:guide id="12" pos="7536">
          <p15:clr>
            <a:srgbClr val="5ACBF0"/>
          </p15:clr>
        </p15:guide>
        <p15:guide id="13" orient="horz" pos="144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 Placeholder 48">
            <a:extLst>
              <a:ext uri="{FF2B5EF4-FFF2-40B4-BE49-F238E27FC236}">
                <a16:creationId xmlns:a16="http://schemas.microsoft.com/office/drawing/2014/main" id="{C6E48CAB-F1C0-4E71-9686-C02A967E923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6182" y="4014522"/>
            <a:ext cx="1182118" cy="302186"/>
          </a:xfrm>
        </p:spPr>
        <p:txBody>
          <a:bodyPr lIns="0" rIns="0">
            <a:noAutofit/>
          </a:bodyPr>
          <a:lstStyle>
            <a:lvl1pPr marL="0" indent="0">
              <a:buNone/>
              <a:defRPr sz="16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35" name="Text Placeholder 50">
            <a:extLst>
              <a:ext uri="{FF2B5EF4-FFF2-40B4-BE49-F238E27FC236}">
                <a16:creationId xmlns:a16="http://schemas.microsoft.com/office/drawing/2014/main" id="{7C226081-D459-4A68-9B23-0C804E6A639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6182" y="4486178"/>
            <a:ext cx="1182118" cy="1183101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8">
            <a:extLst>
              <a:ext uri="{FF2B5EF4-FFF2-40B4-BE49-F238E27FC236}">
                <a16:creationId xmlns:a16="http://schemas.microsoft.com/office/drawing/2014/main" id="{C32AE455-05F0-44FA-98C4-73D9C60DF89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839103" y="4014522"/>
            <a:ext cx="1208897" cy="302186"/>
          </a:xfrm>
        </p:spPr>
        <p:txBody>
          <a:bodyPr lIns="0" rIns="0">
            <a:noAutofit/>
          </a:bodyPr>
          <a:lstStyle>
            <a:lvl1pPr marL="0" indent="0">
              <a:buNone/>
              <a:defRPr sz="16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3C3FB663-073E-458E-A31A-B15112A0D377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1839103" y="4486178"/>
            <a:ext cx="1182118" cy="1183101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48">
            <a:extLst>
              <a:ext uri="{FF2B5EF4-FFF2-40B4-BE49-F238E27FC236}">
                <a16:creationId xmlns:a16="http://schemas.microsoft.com/office/drawing/2014/main" id="{91332113-C9A3-4B1F-A973-C30104497DCE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222024" y="4014522"/>
            <a:ext cx="1181099" cy="302186"/>
          </a:xfrm>
        </p:spPr>
        <p:txBody>
          <a:bodyPr lIns="0" rIns="0">
            <a:noAutofit/>
          </a:bodyPr>
          <a:lstStyle>
            <a:lvl1pPr marL="0" indent="0">
              <a:buNone/>
              <a:defRPr sz="16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53" name="Text Placeholder 50">
            <a:extLst>
              <a:ext uri="{FF2B5EF4-FFF2-40B4-BE49-F238E27FC236}">
                <a16:creationId xmlns:a16="http://schemas.microsoft.com/office/drawing/2014/main" id="{CDAC2DE8-0B23-47D4-A121-018184C5D2BD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3222024" y="4486178"/>
            <a:ext cx="1182118" cy="1183101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48">
            <a:extLst>
              <a:ext uri="{FF2B5EF4-FFF2-40B4-BE49-F238E27FC236}">
                <a16:creationId xmlns:a16="http://schemas.microsoft.com/office/drawing/2014/main" id="{AE8613EE-32F0-4251-809B-6B9907E226CF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604944" y="4014522"/>
            <a:ext cx="1181099" cy="302186"/>
          </a:xfrm>
        </p:spPr>
        <p:txBody>
          <a:bodyPr lIns="0" rIns="0">
            <a:noAutofit/>
          </a:bodyPr>
          <a:lstStyle>
            <a:lvl1pPr marL="0" indent="0">
              <a:buNone/>
              <a:defRPr sz="16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55" name="Text Placeholder 50">
            <a:extLst>
              <a:ext uri="{FF2B5EF4-FFF2-40B4-BE49-F238E27FC236}">
                <a16:creationId xmlns:a16="http://schemas.microsoft.com/office/drawing/2014/main" id="{6E9683DA-61F6-48A0-9453-C03FB9794010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4604944" y="4486178"/>
            <a:ext cx="1182118" cy="1183101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48">
            <a:extLst>
              <a:ext uri="{FF2B5EF4-FFF2-40B4-BE49-F238E27FC236}">
                <a16:creationId xmlns:a16="http://schemas.microsoft.com/office/drawing/2014/main" id="{53C09CD9-E6F6-4AA3-968A-491D1568E739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555230" y="4014522"/>
            <a:ext cx="1181099" cy="302186"/>
          </a:xfrm>
        </p:spPr>
        <p:txBody>
          <a:bodyPr lIns="0" rIns="0">
            <a:noAutofit/>
          </a:bodyPr>
          <a:lstStyle>
            <a:lvl1pPr marL="0" indent="0">
              <a:buNone/>
              <a:defRPr sz="16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57" name="Text Placeholder 50">
            <a:extLst>
              <a:ext uri="{FF2B5EF4-FFF2-40B4-BE49-F238E27FC236}">
                <a16:creationId xmlns:a16="http://schemas.microsoft.com/office/drawing/2014/main" id="{4457D5F2-D7AE-44A9-847A-D20086BCCC22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6555230" y="4486178"/>
            <a:ext cx="1182118" cy="1183101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48">
            <a:extLst>
              <a:ext uri="{FF2B5EF4-FFF2-40B4-BE49-F238E27FC236}">
                <a16:creationId xmlns:a16="http://schemas.microsoft.com/office/drawing/2014/main" id="{4FBE8211-41BE-41C2-B826-94FD55BC0AA4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7938151" y="4014522"/>
            <a:ext cx="1181098" cy="302186"/>
          </a:xfrm>
        </p:spPr>
        <p:txBody>
          <a:bodyPr lIns="0" rIns="0">
            <a:noAutofit/>
          </a:bodyPr>
          <a:lstStyle>
            <a:lvl1pPr marL="0" indent="0">
              <a:buNone/>
              <a:defRPr sz="16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59" name="Text Placeholder 50">
            <a:extLst>
              <a:ext uri="{FF2B5EF4-FFF2-40B4-BE49-F238E27FC236}">
                <a16:creationId xmlns:a16="http://schemas.microsoft.com/office/drawing/2014/main" id="{18C75666-F3E0-4AD7-8C05-FEFFEAE1D10C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7938151" y="4486178"/>
            <a:ext cx="1182118" cy="1183101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48">
            <a:extLst>
              <a:ext uri="{FF2B5EF4-FFF2-40B4-BE49-F238E27FC236}">
                <a16:creationId xmlns:a16="http://schemas.microsoft.com/office/drawing/2014/main" id="{66478F13-D9B8-4439-9B08-804CD6848EB9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321072" y="4014522"/>
            <a:ext cx="1181098" cy="302186"/>
          </a:xfrm>
        </p:spPr>
        <p:txBody>
          <a:bodyPr lIns="0" rIns="0">
            <a:noAutofit/>
          </a:bodyPr>
          <a:lstStyle>
            <a:lvl1pPr marL="0" indent="0">
              <a:buNone/>
              <a:defRPr sz="16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61" name="Text Placeholder 50">
            <a:extLst>
              <a:ext uri="{FF2B5EF4-FFF2-40B4-BE49-F238E27FC236}">
                <a16:creationId xmlns:a16="http://schemas.microsoft.com/office/drawing/2014/main" id="{08844405-957A-4970-A2B6-D161FED665FF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9321072" y="4486178"/>
            <a:ext cx="1182118" cy="1183101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48">
            <a:extLst>
              <a:ext uri="{FF2B5EF4-FFF2-40B4-BE49-F238E27FC236}">
                <a16:creationId xmlns:a16="http://schemas.microsoft.com/office/drawing/2014/main" id="{6F067D31-AE61-48F0-A497-1908DC77F086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10703992" y="4014522"/>
            <a:ext cx="1181098" cy="302186"/>
          </a:xfrm>
        </p:spPr>
        <p:txBody>
          <a:bodyPr lIns="0" rIns="0">
            <a:noAutofit/>
          </a:bodyPr>
          <a:lstStyle>
            <a:lvl1pPr marL="0" indent="0">
              <a:buNone/>
              <a:defRPr sz="16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63" name="Text Placeholder 50">
            <a:extLst>
              <a:ext uri="{FF2B5EF4-FFF2-40B4-BE49-F238E27FC236}">
                <a16:creationId xmlns:a16="http://schemas.microsoft.com/office/drawing/2014/main" id="{5B4A526A-A40E-4B7D-94EC-5FDCAD2EAD89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10703992" y="4486178"/>
            <a:ext cx="1182118" cy="1183101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A67390-01C5-4A4E-AF7F-79E8DB2B2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595756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920">
          <p15:clr>
            <a:srgbClr val="FBAE40"/>
          </p15:clr>
        </p15:guide>
        <p15:guide id="2" pos="3840">
          <p15:clr>
            <a:srgbClr val="FBAE40"/>
          </p15:clr>
        </p15:guide>
        <p15:guide id="3" pos="5760">
          <p15:clr>
            <a:srgbClr val="FBAE40"/>
          </p15:clr>
        </p15:guide>
        <p15:guide id="4" pos="3984" userDrawn="1">
          <p15:clr>
            <a:srgbClr val="5ACBF0"/>
          </p15:clr>
        </p15:guide>
        <p15:guide id="5" pos="3696">
          <p15:clr>
            <a:srgbClr val="5ACBF0"/>
          </p15:clr>
        </p15:guide>
        <p15:guide id="6" pos="2064">
          <p15:clr>
            <a:srgbClr val="5ACBF0"/>
          </p15:clr>
        </p15:guide>
        <p15:guide id="7" pos="1776">
          <p15:clr>
            <a:srgbClr val="5ACBF0"/>
          </p15:clr>
        </p15:guide>
        <p15:guide id="8" pos="5616">
          <p15:clr>
            <a:srgbClr val="5ACBF0"/>
          </p15:clr>
        </p15:guide>
        <p15:guide id="9" pos="5904">
          <p15:clr>
            <a:srgbClr val="5ACBF0"/>
          </p15:clr>
        </p15:guide>
        <p15:guide id="10" pos="144">
          <p15:clr>
            <a:srgbClr val="5ACBF0"/>
          </p15:clr>
        </p15:guide>
        <p15:guide id="11" orient="horz" pos="4176">
          <p15:clr>
            <a:srgbClr val="5ACBF0"/>
          </p15:clr>
        </p15:guide>
        <p15:guide id="12" pos="7536">
          <p15:clr>
            <a:srgbClr val="5ACBF0"/>
          </p15:clr>
        </p15:guide>
        <p15:guide id="13" orient="horz" pos="144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ip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 Placeholder 48">
            <a:extLst>
              <a:ext uri="{FF2B5EF4-FFF2-40B4-BE49-F238E27FC236}">
                <a16:creationId xmlns:a16="http://schemas.microsoft.com/office/drawing/2014/main" id="{14742123-85C4-4775-80AC-721BD7C162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80060" y="1776098"/>
            <a:ext cx="2159000" cy="302186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E1001174-581F-41A6-864B-D3BE932C2E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80060" y="2111375"/>
            <a:ext cx="217963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48">
            <a:extLst>
              <a:ext uri="{FF2B5EF4-FFF2-40B4-BE49-F238E27FC236}">
                <a16:creationId xmlns:a16="http://schemas.microsoft.com/office/drawing/2014/main" id="{2B649793-2AFC-43EE-8172-0EAB326F11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674540" y="1776098"/>
            <a:ext cx="2159000" cy="302186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3" name="Text Placeholder 50">
            <a:extLst>
              <a:ext uri="{FF2B5EF4-FFF2-40B4-BE49-F238E27FC236}">
                <a16:creationId xmlns:a16="http://schemas.microsoft.com/office/drawing/2014/main" id="{5B27745F-27CA-45D0-BE8E-A9C3B168F46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74540" y="2111375"/>
            <a:ext cx="217963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48">
            <a:extLst>
              <a:ext uri="{FF2B5EF4-FFF2-40B4-BE49-F238E27FC236}">
                <a16:creationId xmlns:a16="http://schemas.microsoft.com/office/drawing/2014/main" id="{58782C77-F426-4586-AF09-D07E1E8737F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697900" y="1776098"/>
            <a:ext cx="2159000" cy="302186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5" name="Text Placeholder 50">
            <a:extLst>
              <a:ext uri="{FF2B5EF4-FFF2-40B4-BE49-F238E27FC236}">
                <a16:creationId xmlns:a16="http://schemas.microsoft.com/office/drawing/2014/main" id="{E04DA729-6A59-4BC5-8955-DF4D12F1259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97900" y="2111375"/>
            <a:ext cx="217963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48">
            <a:extLst>
              <a:ext uri="{FF2B5EF4-FFF2-40B4-BE49-F238E27FC236}">
                <a16:creationId xmlns:a16="http://schemas.microsoft.com/office/drawing/2014/main" id="{F6AF03D4-E441-4447-876C-A1B030223E2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80060" y="2914739"/>
            <a:ext cx="2159000" cy="302186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7" name="Text Placeholder 50">
            <a:extLst>
              <a:ext uri="{FF2B5EF4-FFF2-40B4-BE49-F238E27FC236}">
                <a16:creationId xmlns:a16="http://schemas.microsoft.com/office/drawing/2014/main" id="{679D428E-9700-4E19-8364-70006C3E765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580060" y="3254810"/>
            <a:ext cx="217963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48">
            <a:extLst>
              <a:ext uri="{FF2B5EF4-FFF2-40B4-BE49-F238E27FC236}">
                <a16:creationId xmlns:a16="http://schemas.microsoft.com/office/drawing/2014/main" id="{5B64A0D9-EA5C-4EC1-981A-0FD223A62FB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674540" y="2914739"/>
            <a:ext cx="2159000" cy="302186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9" name="Text Placeholder 50">
            <a:extLst>
              <a:ext uri="{FF2B5EF4-FFF2-40B4-BE49-F238E27FC236}">
                <a16:creationId xmlns:a16="http://schemas.microsoft.com/office/drawing/2014/main" id="{7F9CD6F4-7AEE-42A4-B26D-96BE3E90036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674540" y="3254810"/>
            <a:ext cx="217963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48">
            <a:extLst>
              <a:ext uri="{FF2B5EF4-FFF2-40B4-BE49-F238E27FC236}">
                <a16:creationId xmlns:a16="http://schemas.microsoft.com/office/drawing/2014/main" id="{82EA5B58-66CC-4197-BAC3-D0A39558DB0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697900" y="2914739"/>
            <a:ext cx="2159000" cy="302186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61" name="Text Placeholder 50">
            <a:extLst>
              <a:ext uri="{FF2B5EF4-FFF2-40B4-BE49-F238E27FC236}">
                <a16:creationId xmlns:a16="http://schemas.microsoft.com/office/drawing/2014/main" id="{B76C47B4-A585-4CAC-933A-2E6D1938D17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697900" y="3254810"/>
            <a:ext cx="217963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48">
            <a:extLst>
              <a:ext uri="{FF2B5EF4-FFF2-40B4-BE49-F238E27FC236}">
                <a16:creationId xmlns:a16="http://schemas.microsoft.com/office/drawing/2014/main" id="{563D0C18-5125-4D0F-B46D-76AE182B3FA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580060" y="4057987"/>
            <a:ext cx="2159000" cy="302186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63" name="Text Placeholder 50">
            <a:extLst>
              <a:ext uri="{FF2B5EF4-FFF2-40B4-BE49-F238E27FC236}">
                <a16:creationId xmlns:a16="http://schemas.microsoft.com/office/drawing/2014/main" id="{10634501-CE83-42B9-8572-5C6B7371086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580060" y="4392591"/>
            <a:ext cx="217963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Text Placeholder 48">
            <a:extLst>
              <a:ext uri="{FF2B5EF4-FFF2-40B4-BE49-F238E27FC236}">
                <a16:creationId xmlns:a16="http://schemas.microsoft.com/office/drawing/2014/main" id="{54844B85-1B28-4340-AA8C-10A0C2A36C9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674540" y="4057987"/>
            <a:ext cx="2159000" cy="302186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65" name="Text Placeholder 50">
            <a:extLst>
              <a:ext uri="{FF2B5EF4-FFF2-40B4-BE49-F238E27FC236}">
                <a16:creationId xmlns:a16="http://schemas.microsoft.com/office/drawing/2014/main" id="{31BB84F0-3823-46DB-BCEF-5EF3F8E680C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674540" y="4392591"/>
            <a:ext cx="217963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 Placeholder 48">
            <a:extLst>
              <a:ext uri="{FF2B5EF4-FFF2-40B4-BE49-F238E27FC236}">
                <a16:creationId xmlns:a16="http://schemas.microsoft.com/office/drawing/2014/main" id="{D4D4EE7B-E029-47B3-BC18-D53E810711C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697900" y="4057987"/>
            <a:ext cx="2159000" cy="302186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67" name="Text Placeholder 50">
            <a:extLst>
              <a:ext uri="{FF2B5EF4-FFF2-40B4-BE49-F238E27FC236}">
                <a16:creationId xmlns:a16="http://schemas.microsoft.com/office/drawing/2014/main" id="{C088BE45-14DC-4551-A5FC-93D0BA991882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9697900" y="4392591"/>
            <a:ext cx="217963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48">
            <a:extLst>
              <a:ext uri="{FF2B5EF4-FFF2-40B4-BE49-F238E27FC236}">
                <a16:creationId xmlns:a16="http://schemas.microsoft.com/office/drawing/2014/main" id="{120E072F-4FF5-422F-B7FD-BE3DF026010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580060" y="5231920"/>
            <a:ext cx="2159000" cy="302186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69" name="Text Placeholder 50">
            <a:extLst>
              <a:ext uri="{FF2B5EF4-FFF2-40B4-BE49-F238E27FC236}">
                <a16:creationId xmlns:a16="http://schemas.microsoft.com/office/drawing/2014/main" id="{E73E6162-F4E3-4F6D-BA12-6B5918E23B8E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580060" y="5566524"/>
            <a:ext cx="217963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48">
            <a:extLst>
              <a:ext uri="{FF2B5EF4-FFF2-40B4-BE49-F238E27FC236}">
                <a16:creationId xmlns:a16="http://schemas.microsoft.com/office/drawing/2014/main" id="{C9938F8E-67A2-401C-882C-ED04C7E5224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674540" y="5231920"/>
            <a:ext cx="2159000" cy="302186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71" name="Text Placeholder 50">
            <a:extLst>
              <a:ext uri="{FF2B5EF4-FFF2-40B4-BE49-F238E27FC236}">
                <a16:creationId xmlns:a16="http://schemas.microsoft.com/office/drawing/2014/main" id="{E683DBE3-DCA5-4538-A253-E60ED2C4B621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5674540" y="5566524"/>
            <a:ext cx="217963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48">
            <a:extLst>
              <a:ext uri="{FF2B5EF4-FFF2-40B4-BE49-F238E27FC236}">
                <a16:creationId xmlns:a16="http://schemas.microsoft.com/office/drawing/2014/main" id="{6F8B9E2C-BE06-4536-A348-4640A2DA1BF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697900" y="5231920"/>
            <a:ext cx="2159000" cy="302186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73" name="Text Placeholder 50">
            <a:extLst>
              <a:ext uri="{FF2B5EF4-FFF2-40B4-BE49-F238E27FC236}">
                <a16:creationId xmlns:a16="http://schemas.microsoft.com/office/drawing/2014/main" id="{B9A57CE7-FAE2-490F-A8F8-402B5F3A7443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697900" y="5566524"/>
            <a:ext cx="217963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611859-7CC8-480B-BA0E-18BB16B30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19134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44" userDrawn="1">
          <p15:clr>
            <a:srgbClr val="FBAE40"/>
          </p15:clr>
        </p15:guide>
        <p15:guide id="2" pos="5112">
          <p15:clr>
            <a:srgbClr val="FBAE40"/>
          </p15:clr>
        </p15:guide>
        <p15:guide id="4" pos="5256">
          <p15:clr>
            <a:srgbClr val="5ACBF0"/>
          </p15:clr>
        </p15:guide>
        <p15:guide id="5" pos="4968" userDrawn="1">
          <p15:clr>
            <a:srgbClr val="5ACBF0"/>
          </p15:clr>
        </p15:guide>
        <p15:guide id="6" pos="2688" userDrawn="1">
          <p15:clr>
            <a:srgbClr val="5ACBF0"/>
          </p15:clr>
        </p15:guide>
        <p15:guide id="7" pos="2400" userDrawn="1">
          <p15:clr>
            <a:srgbClr val="5ACBF0"/>
          </p15:clr>
        </p15:guide>
        <p15:guide id="10" pos="144">
          <p15:clr>
            <a:srgbClr val="5ACBF0"/>
          </p15:clr>
        </p15:guide>
        <p15:guide id="11" orient="horz" pos="4176">
          <p15:clr>
            <a:srgbClr val="5ACBF0"/>
          </p15:clr>
        </p15:guide>
        <p15:guide id="12" pos="7536">
          <p15:clr>
            <a:srgbClr val="5ACBF0"/>
          </p15:clr>
        </p15:guide>
        <p15:guide id="13" orient="horz" pos="144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90B616-241D-4DFE-BC2F-C001ED77E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124" y="457200"/>
            <a:ext cx="11731752" cy="63093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AE909E-CC4A-4E51-BC02-B893225D2B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0124" y="1825625"/>
            <a:ext cx="1173175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B6EE4-1695-4DD6-9758-84FFE963D6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3012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FDAD0-21E9-42D0-8C63-C6563197FC13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43250D-A8F9-4682-AD84-FD37BCAA62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9280" y="6356350"/>
            <a:ext cx="5933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1A788-841D-41AB-A983-152B6532F7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8676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E3823-CC86-4AC6-95C0-DC3ECA80FD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840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71" r:id="rId2"/>
    <p:sldLayoutId id="2147483670" r:id="rId3"/>
  </p:sldLayoutIdLst>
  <p:txStyles>
    <p:titleStyle>
      <a:lvl1pPr algn="ctr" defTabSz="914400" rtl="0" eaLnBrk="1" latinLnBrk="0" hangingPunct="1">
        <a:lnSpc>
          <a:spcPct val="90000"/>
        </a:lnSpc>
        <a:spcBef>
          <a:spcPts val="1000"/>
        </a:spcBef>
        <a:buNone/>
        <a:defRPr sz="36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ngimg.com/png/53581-abstract-watercolor-hd-free-download-png-hd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C9507599-6BA9-D3E7-B783-CA085E556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9269" y="544749"/>
            <a:ext cx="8093462" cy="4640094"/>
          </a:xfrm>
        </p:spPr>
        <p:txBody>
          <a:bodyPr/>
          <a:lstStyle/>
          <a:p>
            <a:r>
              <a:rPr lang="en-IN" sz="5400" dirty="0"/>
              <a:t>Pizza Ordering App</a:t>
            </a:r>
            <a:br>
              <a:rPr lang="en-IN" sz="5400" dirty="0"/>
            </a:br>
            <a:br>
              <a:rPr lang="en-IN" sz="5400" dirty="0"/>
            </a:br>
            <a:r>
              <a:rPr lang="en-IN" sz="4400" b="0" dirty="0"/>
              <a:t>Usability Study</a:t>
            </a:r>
            <a:br>
              <a:rPr lang="en-IN" sz="4400" b="0" dirty="0"/>
            </a:br>
            <a:br>
              <a:rPr lang="en-IN" sz="4400" b="0" dirty="0"/>
            </a:br>
            <a:r>
              <a:rPr lang="en-IN" b="0" dirty="0"/>
              <a:t>07-Aug-2022</a:t>
            </a:r>
            <a:br>
              <a:rPr lang="en-IN" b="0" dirty="0"/>
            </a:br>
            <a:br>
              <a:rPr lang="en-IN" b="0" dirty="0"/>
            </a:br>
            <a:br>
              <a:rPr lang="en-IN" b="0" dirty="0"/>
            </a:br>
            <a:r>
              <a:rPr lang="en-IN" sz="2400" b="0" dirty="0"/>
              <a:t>Creator : Akshit G</a:t>
            </a:r>
            <a:endParaRPr lang="en-IN" sz="5400" b="0" dirty="0"/>
          </a:p>
        </p:txBody>
      </p:sp>
    </p:spTree>
    <p:extLst>
      <p:ext uri="{BB962C8B-B14F-4D97-AF65-F5344CB8AC3E}">
        <p14:creationId xmlns:p14="http://schemas.microsoft.com/office/powerpoint/2010/main" val="1978077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09F6F86-C37E-A0C1-E4F9-619C3D311AA8}"/>
              </a:ext>
            </a:extLst>
          </p:cNvPr>
          <p:cNvSpPr txBox="1"/>
          <p:nvPr/>
        </p:nvSpPr>
        <p:spPr>
          <a:xfrm>
            <a:off x="3751007" y="2921169"/>
            <a:ext cx="615990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600" b="1" dirty="0"/>
              <a:t>Study Details</a:t>
            </a:r>
          </a:p>
        </p:txBody>
      </p:sp>
    </p:spTree>
    <p:extLst>
      <p:ext uri="{BB962C8B-B14F-4D97-AF65-F5344CB8AC3E}">
        <p14:creationId xmlns:p14="http://schemas.microsoft.com/office/powerpoint/2010/main" val="237687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886A889-DB03-2036-1BC0-EAFF3BAD32E8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4D17777-B37F-CA9B-A20B-E91EC0C0D18E}"/>
              </a:ext>
            </a:extLst>
          </p:cNvPr>
          <p:cNvSpPr txBox="1"/>
          <p:nvPr/>
        </p:nvSpPr>
        <p:spPr>
          <a:xfrm>
            <a:off x="0" y="38912"/>
            <a:ext cx="40254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b="1" dirty="0">
                <a:latin typeface="Allura" panose="02000000000000000000" pitchFamily="2" charset="0"/>
              </a:rPr>
              <a:t>Project Status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2D261F4-751A-EC57-EE40-5A6667EB8D9B}"/>
              </a:ext>
            </a:extLst>
          </p:cNvPr>
          <p:cNvGrpSpPr/>
          <p:nvPr/>
        </p:nvGrpSpPr>
        <p:grpSpPr>
          <a:xfrm>
            <a:off x="1280809" y="2665379"/>
            <a:ext cx="9630383" cy="2188723"/>
            <a:chOff x="1147863" y="2665379"/>
            <a:chExt cx="9630383" cy="2188723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FE0ED993-4D7E-9D7C-E553-CDF5024FDB2D}"/>
                </a:ext>
              </a:extLst>
            </p:cNvPr>
            <p:cNvSpPr/>
            <p:nvPr/>
          </p:nvSpPr>
          <p:spPr>
            <a:xfrm>
              <a:off x="1147863" y="2665379"/>
              <a:ext cx="2315183" cy="2188723"/>
            </a:xfrm>
            <a:prstGeom prst="round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600" b="1" dirty="0"/>
                <a:t>Research, Wireframes,</a:t>
              </a:r>
            </a:p>
            <a:p>
              <a:pPr algn="ctr"/>
              <a:r>
                <a:rPr lang="en-IN" sz="1600" b="1" dirty="0"/>
                <a:t>Low-fidelity Product Testing</a:t>
              </a: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697B2729-8744-F6F0-0C7F-C7CAF682C955}"/>
                </a:ext>
              </a:extLst>
            </p:cNvPr>
            <p:cNvSpPr/>
            <p:nvPr/>
          </p:nvSpPr>
          <p:spPr>
            <a:xfrm>
              <a:off x="4805463" y="2665379"/>
              <a:ext cx="2315183" cy="2188723"/>
            </a:xfrm>
            <a:prstGeom prst="round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Revised Wireframes From User Feedback, Plans For Additional Research</a:t>
              </a:r>
              <a:endParaRPr lang="en-IN" sz="1600" b="1" dirty="0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B6B04CDB-70C1-2CAC-C009-92CDA3A1B8DA}"/>
                </a:ext>
              </a:extLst>
            </p:cNvPr>
            <p:cNvSpPr/>
            <p:nvPr/>
          </p:nvSpPr>
          <p:spPr>
            <a:xfrm>
              <a:off x="8463063" y="2665379"/>
              <a:ext cx="2315183" cy="2188723"/>
            </a:xfrm>
            <a:prstGeom prst="round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600" b="1" dirty="0"/>
                <a:t>Final Design, High-Fidelity Prototype Testing</a:t>
              </a:r>
              <a:endParaRPr lang="en-IN" sz="1600" dirty="0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DE235937-2414-9314-AED4-EB166563B207}"/>
              </a:ext>
            </a:extLst>
          </p:cNvPr>
          <p:cNvSpPr txBox="1"/>
          <p:nvPr/>
        </p:nvSpPr>
        <p:spPr>
          <a:xfrm>
            <a:off x="1692613" y="2237362"/>
            <a:ext cx="1498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Phase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6A36AD-8234-4444-953B-557BAEAA3313}"/>
              </a:ext>
            </a:extLst>
          </p:cNvPr>
          <p:cNvSpPr txBox="1"/>
          <p:nvPr/>
        </p:nvSpPr>
        <p:spPr>
          <a:xfrm>
            <a:off x="9001328" y="2237362"/>
            <a:ext cx="1498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Phase 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006BDB-36DB-CF90-A4E2-AC460A5E9C8C}"/>
              </a:ext>
            </a:extLst>
          </p:cNvPr>
          <p:cNvSpPr txBox="1"/>
          <p:nvPr/>
        </p:nvSpPr>
        <p:spPr>
          <a:xfrm>
            <a:off x="5346970" y="2237362"/>
            <a:ext cx="1498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Phase 2</a:t>
            </a:r>
          </a:p>
        </p:txBody>
      </p:sp>
      <p:pic>
        <p:nvPicPr>
          <p:cNvPr id="13" name="Graphic 12" descr="Badge Tick with solid fill">
            <a:extLst>
              <a:ext uri="{FF2B5EF4-FFF2-40B4-BE49-F238E27FC236}">
                <a16:creationId xmlns:a16="http://schemas.microsoft.com/office/drawing/2014/main" id="{F5E7096C-5EF4-D6FD-5EA1-1F6A0D4C2C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81200" y="4854102"/>
            <a:ext cx="914400" cy="914400"/>
          </a:xfrm>
          <a:prstGeom prst="rect">
            <a:avLst/>
          </a:prstGeom>
        </p:spPr>
      </p:pic>
      <p:pic>
        <p:nvPicPr>
          <p:cNvPr id="15" name="Graphic 14" descr="Badge Tick with solid fill">
            <a:extLst>
              <a:ext uri="{FF2B5EF4-FFF2-40B4-BE49-F238E27FC236}">
                <a16:creationId xmlns:a16="http://schemas.microsoft.com/office/drawing/2014/main" id="{7BD9E013-2A0C-07C9-D96A-80D774E220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799" y="485410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294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886A889-DB03-2036-1BC0-EAFF3BAD32E8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4D17777-B37F-CA9B-A20B-E91EC0C0D18E}"/>
              </a:ext>
            </a:extLst>
          </p:cNvPr>
          <p:cNvSpPr txBox="1"/>
          <p:nvPr/>
        </p:nvSpPr>
        <p:spPr>
          <a:xfrm>
            <a:off x="0" y="38912"/>
            <a:ext cx="40254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b="1" dirty="0">
                <a:latin typeface="Allura" panose="02000000000000000000" pitchFamily="2" charset="0"/>
              </a:rPr>
              <a:t>Feedback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2D261F4-751A-EC57-EE40-5A6667EB8D9B}"/>
              </a:ext>
            </a:extLst>
          </p:cNvPr>
          <p:cNvGrpSpPr/>
          <p:nvPr/>
        </p:nvGrpSpPr>
        <p:grpSpPr>
          <a:xfrm>
            <a:off x="1280809" y="2665379"/>
            <a:ext cx="9630383" cy="2188723"/>
            <a:chOff x="1147863" y="2665379"/>
            <a:chExt cx="9630383" cy="2188723"/>
          </a:xfrm>
          <a:solidFill>
            <a:srgbClr val="FFC000"/>
          </a:solidFill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FE0ED993-4D7E-9D7C-E553-CDF5024FDB2D}"/>
                </a:ext>
              </a:extLst>
            </p:cNvPr>
            <p:cNvSpPr/>
            <p:nvPr/>
          </p:nvSpPr>
          <p:spPr>
            <a:xfrm>
              <a:off x="1147863" y="2665379"/>
              <a:ext cx="2315183" cy="2188723"/>
            </a:xfrm>
            <a:prstGeom prst="round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600" b="1" dirty="0"/>
                <a:t>Users would like an option to skip the login.</a:t>
              </a:r>
            </a:p>
            <a:p>
              <a:pPr algn="ctr"/>
              <a:r>
                <a:rPr lang="en-IN" sz="1600" b="1" dirty="0"/>
                <a:t>Some also need more login options</a:t>
              </a: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697B2729-8744-F6F0-0C7F-C7CAF682C955}"/>
                </a:ext>
              </a:extLst>
            </p:cNvPr>
            <p:cNvSpPr/>
            <p:nvPr/>
          </p:nvSpPr>
          <p:spPr>
            <a:xfrm>
              <a:off x="4805463" y="2665379"/>
              <a:ext cx="2315183" cy="2188723"/>
            </a:xfrm>
            <a:prstGeom prst="round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Users would like an option to add items to a </a:t>
              </a:r>
              <a:r>
                <a:rPr lang="en-US" sz="1600" b="1" dirty="0" err="1"/>
                <a:t>favourite</a:t>
              </a:r>
              <a:r>
                <a:rPr lang="en-US" sz="1600" b="1" dirty="0"/>
                <a:t> list for quick ordering</a:t>
              </a:r>
              <a:endParaRPr lang="en-IN" sz="1600" b="1" dirty="0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B6B04CDB-70C1-2CAC-C009-92CDA3A1B8DA}"/>
                </a:ext>
              </a:extLst>
            </p:cNvPr>
            <p:cNvSpPr/>
            <p:nvPr/>
          </p:nvSpPr>
          <p:spPr>
            <a:xfrm>
              <a:off x="8463063" y="2665379"/>
              <a:ext cx="2315183" cy="2188723"/>
            </a:xfrm>
            <a:prstGeom prst="round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600" b="1" dirty="0"/>
                <a:t>Users would like more payment methods and default options</a:t>
              </a:r>
              <a:endParaRPr lang="en-IN" sz="1600" dirty="0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DE235937-2414-9314-AED4-EB166563B207}"/>
              </a:ext>
            </a:extLst>
          </p:cNvPr>
          <p:cNvSpPr txBox="1"/>
          <p:nvPr/>
        </p:nvSpPr>
        <p:spPr>
          <a:xfrm>
            <a:off x="1692613" y="2237362"/>
            <a:ext cx="1498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Login Page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6A36AD-8234-4444-953B-557BAEAA3313}"/>
              </a:ext>
            </a:extLst>
          </p:cNvPr>
          <p:cNvSpPr txBox="1"/>
          <p:nvPr/>
        </p:nvSpPr>
        <p:spPr>
          <a:xfrm>
            <a:off x="9001328" y="2237362"/>
            <a:ext cx="1498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Payment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006BDB-36DB-CF90-A4E2-AC460A5E9C8C}"/>
              </a:ext>
            </a:extLst>
          </p:cNvPr>
          <p:cNvSpPr txBox="1"/>
          <p:nvPr/>
        </p:nvSpPr>
        <p:spPr>
          <a:xfrm>
            <a:off x="5346970" y="2237362"/>
            <a:ext cx="1498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Ordering</a:t>
            </a:r>
          </a:p>
        </p:txBody>
      </p:sp>
    </p:spTree>
    <p:extLst>
      <p:ext uri="{BB962C8B-B14F-4D97-AF65-F5344CB8AC3E}">
        <p14:creationId xmlns:p14="http://schemas.microsoft.com/office/powerpoint/2010/main" val="608536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886A889-DB03-2036-1BC0-EAFF3BAD32E8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4D17777-B37F-CA9B-A20B-E91EC0C0D18E}"/>
              </a:ext>
            </a:extLst>
          </p:cNvPr>
          <p:cNvSpPr txBox="1"/>
          <p:nvPr/>
        </p:nvSpPr>
        <p:spPr>
          <a:xfrm>
            <a:off x="0" y="38912"/>
            <a:ext cx="40254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b="1" dirty="0">
                <a:latin typeface="Allura" panose="02000000000000000000" pitchFamily="2" charset="0"/>
              </a:rPr>
              <a:t>Initial Prototype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E693DFB-E055-5FF6-C9C3-8A8E87195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665" y="1712068"/>
            <a:ext cx="2246839" cy="414571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C5C6945-DA49-0FBD-5CFE-A56C277C48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3334" y="1712066"/>
            <a:ext cx="2132509" cy="414571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61F61BE-56BB-0CF2-8030-0AB70A22E0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1673" y="1712065"/>
            <a:ext cx="2085270" cy="4145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037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886A889-DB03-2036-1BC0-EAFF3BAD32E8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FF7C8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4D17777-B37F-CA9B-A20B-E91EC0C0D18E}"/>
              </a:ext>
            </a:extLst>
          </p:cNvPr>
          <p:cNvSpPr txBox="1"/>
          <p:nvPr/>
        </p:nvSpPr>
        <p:spPr>
          <a:xfrm>
            <a:off x="0" y="38912"/>
            <a:ext cx="40254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b="1" dirty="0">
                <a:latin typeface="Allura" panose="02000000000000000000" pitchFamily="2" charset="0"/>
              </a:rPr>
              <a:t>Revised Prototype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89D112-33DD-26FC-3D64-8DD5228FDF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3511" y="1508533"/>
            <a:ext cx="2387167" cy="47514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40C5929-1FDB-6E50-4C14-78C30EEBF7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265" y="1508533"/>
            <a:ext cx="2438842" cy="47514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AC5818C-D976-B1E4-C0D7-D97E7F8A5C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8844" y="1508533"/>
            <a:ext cx="2393017" cy="4751437"/>
          </a:xfrm>
          <a:prstGeom prst="rect">
            <a:avLst/>
          </a:prstGeom>
        </p:spPr>
      </p:pic>
      <p:sp>
        <p:nvSpPr>
          <p:cNvPr id="9" name="Frame 8">
            <a:extLst>
              <a:ext uri="{FF2B5EF4-FFF2-40B4-BE49-F238E27FC236}">
                <a16:creationId xmlns:a16="http://schemas.microsoft.com/office/drawing/2014/main" id="{5C9A665A-AA66-C98E-E778-B29F0B522A6D}"/>
              </a:ext>
            </a:extLst>
          </p:cNvPr>
          <p:cNvSpPr/>
          <p:nvPr/>
        </p:nvSpPr>
        <p:spPr>
          <a:xfrm>
            <a:off x="2213723" y="5362167"/>
            <a:ext cx="428017" cy="223844"/>
          </a:xfrm>
          <a:prstGeom prst="frame">
            <a:avLst>
              <a:gd name="adj1" fmla="val 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5" name="Frame 14">
            <a:extLst>
              <a:ext uri="{FF2B5EF4-FFF2-40B4-BE49-F238E27FC236}">
                <a16:creationId xmlns:a16="http://schemas.microsoft.com/office/drawing/2014/main" id="{3A953F04-30D6-BCB4-6C20-9E7416DBCD10}"/>
              </a:ext>
            </a:extLst>
          </p:cNvPr>
          <p:cNvSpPr/>
          <p:nvPr/>
        </p:nvSpPr>
        <p:spPr>
          <a:xfrm>
            <a:off x="6743570" y="1895877"/>
            <a:ext cx="289529" cy="215025"/>
          </a:xfrm>
          <a:prstGeom prst="frame">
            <a:avLst>
              <a:gd name="adj1" fmla="val 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6" name="Frame 15">
            <a:extLst>
              <a:ext uri="{FF2B5EF4-FFF2-40B4-BE49-F238E27FC236}">
                <a16:creationId xmlns:a16="http://schemas.microsoft.com/office/drawing/2014/main" id="{44BCCEF4-B03F-3404-BBE0-7ECCEAF02D59}"/>
              </a:ext>
            </a:extLst>
          </p:cNvPr>
          <p:cNvSpPr/>
          <p:nvPr/>
        </p:nvSpPr>
        <p:spPr>
          <a:xfrm>
            <a:off x="9181970" y="3479672"/>
            <a:ext cx="1090439" cy="353026"/>
          </a:xfrm>
          <a:prstGeom prst="frame">
            <a:avLst>
              <a:gd name="adj1" fmla="val 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1413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886A889-DB03-2036-1BC0-EAFF3BAD32E8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4D17777-B37F-CA9B-A20B-E91EC0C0D18E}"/>
              </a:ext>
            </a:extLst>
          </p:cNvPr>
          <p:cNvSpPr txBox="1"/>
          <p:nvPr/>
        </p:nvSpPr>
        <p:spPr>
          <a:xfrm>
            <a:off x="0" y="38912"/>
            <a:ext cx="40254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b="1" dirty="0">
                <a:latin typeface="Allura" panose="02000000000000000000" pitchFamily="2" charset="0"/>
              </a:rPr>
              <a:t>Recommendations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4932A5-1704-8303-FC95-A3AB2522928C}"/>
              </a:ext>
            </a:extLst>
          </p:cNvPr>
          <p:cNvSpPr txBox="1"/>
          <p:nvPr/>
        </p:nvSpPr>
        <p:spPr>
          <a:xfrm>
            <a:off x="651753" y="1605064"/>
            <a:ext cx="72957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Users should use the chat option for instant customer care</a:t>
            </a:r>
          </a:p>
          <a:p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More menu items can make the app look clumsy</a:t>
            </a:r>
          </a:p>
          <a:p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App can be more colourful</a:t>
            </a:r>
          </a:p>
        </p:txBody>
      </p:sp>
    </p:spTree>
    <p:extLst>
      <p:ext uri="{BB962C8B-B14F-4D97-AF65-F5344CB8AC3E}">
        <p14:creationId xmlns:p14="http://schemas.microsoft.com/office/powerpoint/2010/main" val="942338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886A889-DB03-2036-1BC0-EAFF3BAD32E8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4D17777-B37F-CA9B-A20B-E91EC0C0D18E}"/>
              </a:ext>
            </a:extLst>
          </p:cNvPr>
          <p:cNvSpPr txBox="1"/>
          <p:nvPr/>
        </p:nvSpPr>
        <p:spPr>
          <a:xfrm>
            <a:off x="0" y="38912"/>
            <a:ext cx="40254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b="1" dirty="0">
                <a:latin typeface="Allura" panose="02000000000000000000" pitchFamily="2" charset="0"/>
              </a:rPr>
              <a:t>What’s Next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4932A5-1704-8303-FC95-A3AB2522928C}"/>
              </a:ext>
            </a:extLst>
          </p:cNvPr>
          <p:cNvSpPr txBox="1"/>
          <p:nvPr/>
        </p:nvSpPr>
        <p:spPr>
          <a:xfrm>
            <a:off x="651753" y="1605064"/>
            <a:ext cx="729574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High-Fidelity Prototype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More options for payment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Options to share order confirmation</a:t>
            </a:r>
          </a:p>
        </p:txBody>
      </p:sp>
    </p:spTree>
    <p:extLst>
      <p:ext uri="{BB962C8B-B14F-4D97-AF65-F5344CB8AC3E}">
        <p14:creationId xmlns:p14="http://schemas.microsoft.com/office/powerpoint/2010/main" val="645352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04D17777-B37F-CA9B-A20B-E91EC0C0D18E}"/>
              </a:ext>
            </a:extLst>
          </p:cNvPr>
          <p:cNvSpPr txBox="1"/>
          <p:nvPr/>
        </p:nvSpPr>
        <p:spPr>
          <a:xfrm>
            <a:off x="2509736" y="2295728"/>
            <a:ext cx="71692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800" b="1" dirty="0">
                <a:latin typeface="Angelina - Free For Personal Us" panose="02000600000000000000" pitchFamily="2" charset="0"/>
              </a:rPr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511509872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Custom 11">
      <a:dk1>
        <a:srgbClr val="000000"/>
      </a:dk1>
      <a:lt1>
        <a:srgbClr val="FFFFFF"/>
      </a:lt1>
      <a:dk2>
        <a:srgbClr val="8439BD"/>
      </a:dk2>
      <a:lt2>
        <a:srgbClr val="EBEBEB"/>
      </a:lt2>
      <a:accent1>
        <a:srgbClr val="0EABB7"/>
      </a:accent1>
      <a:accent2>
        <a:srgbClr val="4868E5"/>
      </a:accent2>
      <a:accent3>
        <a:srgbClr val="20A472"/>
      </a:accent3>
      <a:accent4>
        <a:srgbClr val="B13DC8"/>
      </a:accent4>
      <a:accent5>
        <a:srgbClr val="172DA6"/>
      </a:accent5>
      <a:accent6>
        <a:srgbClr val="00B0F0"/>
      </a:accent6>
      <a:hlink>
        <a:srgbClr val="00B0F0"/>
      </a:hlink>
      <a:folHlink>
        <a:srgbClr val="B13DC8"/>
      </a:folHlink>
    </a:clrScheme>
    <a:fontScheme name="Custom 11">
      <a:majorFont>
        <a:latin typeface="Speak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duct Timeline_WAC_LH - v2" id="{C490F22C-BCE6-4049-96E9-DC11EF4DCC46}" vid="{AA5619E9-B2EB-4B47-8E48-7B1F4A347B9C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8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6C1DAB8B-23BA-4827-9CE8-505DD4A39F0A}">
  <we:reference id="wa104178141" version="4.3.3.0" store="en-US" storeType="OMEX"/>
  <we:alternateReferences>
    <we:reference id="wa104178141" version="4.3.3.0" store="WA104178141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211B2B9-8CE5-4E5A-B70F-6B056FE844E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466BA265-3C9C-41FF-80C6-61A7F961C0D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055BC56-8FA3-435B-ACDD-0E8E6241EF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{8ADA8E92-BFDE-4A83-B2FF-52BD754E6A99}tf16411242_win32</Template>
  <TotalTime>28</TotalTime>
  <Words>140</Words>
  <Application>Microsoft Office PowerPoint</Application>
  <PresentationFormat>Widescreen</PresentationFormat>
  <Paragraphs>33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Allura</vt:lpstr>
      <vt:lpstr>Angelina - Free For Personal Us</vt:lpstr>
      <vt:lpstr>Arial</vt:lpstr>
      <vt:lpstr>Avenir Next LT Pro Light</vt:lpstr>
      <vt:lpstr>Speak Pro</vt:lpstr>
      <vt:lpstr>2_Office Theme</vt:lpstr>
      <vt:lpstr>Pizza Ordering App  Usability Study  07-Aug-2022   Creator : Akshit 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Pizza Ordering App  Usability Study  07-Aug-2022   Creator : Akshit G</dc:title>
  <dc:creator>Akshit Gandotra</dc:creator>
  <cp:lastModifiedBy>Akshit Gandotra</cp:lastModifiedBy>
  <cp:revision>1</cp:revision>
  <dcterms:created xsi:type="dcterms:W3CDTF">2022-08-06T19:24:51Z</dcterms:created>
  <dcterms:modified xsi:type="dcterms:W3CDTF">2022-08-06T19:53:33Z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