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50646"/>
            <a:ext cx="2796750" cy="38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Mrs. Sharma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69893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Get her freshly cooked Paneer Tikka delivered to her grandson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3666899909"/>
              </p:ext>
            </p:extLst>
          </p:nvPr>
        </p:nvGraphicFramePr>
        <p:xfrm>
          <a:off x="226350" y="941289"/>
          <a:ext cx="8582100" cy="380655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Getting t</a:t>
                      </a:r>
                      <a:r>
                        <a:rPr lang="en-I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</a:t>
                      </a: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food packed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Finding an app for delivery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Signing up on app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Booking an order for delivery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Getting it delivered on time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83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Getting the ingredients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</a:t>
                      </a:r>
                      <a:r>
                        <a:rPr lang="en-I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Cooking the dish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Packing it for delivery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Finding an app through the app store</a:t>
                      </a:r>
                      <a:endParaRPr lang="en-IN"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Selecting an app</a:t>
                      </a:r>
                      <a:br>
                        <a:rPr lang="en-I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</a:b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</a:t>
                      </a:r>
                      <a:r>
                        <a:rPr lang="en-I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Downloading the app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Opening the app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Registering on app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Creating a profile after verification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Looking for option to deliver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Selcting current location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Selecting delivery location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Choosing pickup time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Choosing various modes available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Confirming drop time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cook for family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Worried about packaging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Worried and perplexed due to technology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 and frustrated due to signup and verification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Perplexed and worried about menus and options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Google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cs typeface="Arial"/>
                          <a:sym typeface="Arial"/>
                        </a:rPr>
                        <a:t>Tired and worried whether she did it correctly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Google Sans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Packaging service at additional cost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it easier to find </a:t>
                      </a:r>
                      <a:r>
                        <a:rPr lang="en-I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and</a:t>
                      </a: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install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verfication simple. Add accessibilty option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menus simple. Add option for current location on map.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clock interface for time selection. Big buttons </a:t>
                      </a:r>
                      <a:r>
                        <a:rPr lang="en-I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for readability.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On-screen Show (16:9)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Akshit Gandotra</cp:lastModifiedBy>
  <cp:revision>1</cp:revision>
  <dcterms:modified xsi:type="dcterms:W3CDTF">2022-07-24T15:34:18Z</dcterms:modified>
</cp:coreProperties>
</file>