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AF6E-FCD7-81AF-5E19-4080E2AA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2EE4-20D5-A380-BC7F-C4211EC50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48D9-97CC-9678-9EDF-AAE88543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ACE5-E34A-246B-24A6-E358E292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30DA-B7D6-3A17-DCD3-141E88D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5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994-0E43-380C-B9E5-162CFDC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C89F0-A8B2-6C11-2B62-535FBCB6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F6F5-F12A-9419-99D3-FBA7F41C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D37F-610D-599E-19C3-837D5F4D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6EDC-C178-C487-F4CA-16A1C929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3B9A7-C79D-7C33-7BEF-0DEC93ED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C3772-2F13-CC2C-B8A7-4B9A0312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8F75-F110-1CF6-1ECF-B9C8FB56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C70C-FF03-09AB-09D3-8F0EA904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E373-2438-17F1-EED0-5CB0E3E5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7C1-85EE-D0FB-196D-BCFE04DE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C6DB-E6C4-3FD3-06B2-64770D5D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19D7-23F4-9DFA-B218-7CF4D77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A574-A538-76E7-732D-C973FE78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A0DD-C452-5061-E7CC-EB5BBF7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507B-0BFA-A4E5-D7A8-7D08396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B40D-00CC-41B0-CF9A-F35C3A6F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FD29-FBC0-E654-2D05-DE6C1467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B081-1220-F5A0-0B91-01278AF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A601-91A7-36BD-FC6D-1070475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B7D7-5C56-ACFB-A5B0-9783676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9466-33FE-42A6-268D-D8E87DB7C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9C6CC-5DF7-5DD4-E549-47A29986C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4AD5-1ED3-A992-CDB0-F4825C5E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A6E1-85F3-6BB4-CB4A-79640981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EA50-9AC3-E7D3-FC58-C383C746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AD2-37D3-0E17-89C4-0BE3CCB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8685-9E56-3D0D-7927-78CA81F1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7590-6B88-8F27-1BA4-20A2851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B1989-8ECD-2B66-2EFA-1A8F185ED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65D3-7A70-DDC3-7EA0-EA75A500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75D6B-A298-7893-9D32-4B22C04B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94054-34B3-D0E8-6955-1BEA51D7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F87C4-1F7D-88C9-47CE-39BEEF86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4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B1FD-065A-978F-3B34-3DB4FFEF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8C587-8C3A-911B-8370-1C80142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22368-9DE3-AFC7-5BAA-FD57BBC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AE8D2-7B6E-BFB6-3477-674F6BA3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60D5F-ED63-B57D-B97C-E8E9BCC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CF630-5EBE-242D-0318-3843F423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96CB-A6E5-132D-5C16-1212F095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9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7275-95B0-D06A-72BA-BEC26F6E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62E3-D81C-E1F1-1E2C-50EC308E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5203-281B-67ED-FCDE-6A7E8B46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239B-8C58-69C4-9BEF-CB33ABE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DAD3-2DF8-E323-B6B6-6A07AB48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0ADE-9C4C-7063-A435-5E357A79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4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3A8-5327-20CC-F1AD-32C76B24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FA33F-F4B9-2FA5-7D58-AAB47C74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D534-B0F7-9E4E-6D22-AEF021AA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A03C-F8C4-4C0B-C433-4A3F3106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67725-60C2-C4A8-2ACA-A1B091A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A11C0-3CB3-F1A9-6AB0-107236B2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7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08545-50DB-69F1-2ACC-85F64A3B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750D-11F9-22EB-D57C-72BBD472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EB03-45D6-8770-BA44-4207D191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E0D9-A949-42FC-B7B5-6E44E242A2AA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6A35-5E63-2216-3013-0070019E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B14-9976-845C-66EA-BDB9F53B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B720-48D1-484F-BB75-383C0321E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16A-C471-1F87-3941-86F166A1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7A114-E0E2-B55B-D99B-9C48B68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jain</dc:creator>
  <cp:lastModifiedBy>akshit jain</cp:lastModifiedBy>
  <cp:revision>1</cp:revision>
  <dcterms:created xsi:type="dcterms:W3CDTF">2023-07-25T10:51:08Z</dcterms:created>
  <dcterms:modified xsi:type="dcterms:W3CDTF">2023-07-25T10:52:08Z</dcterms:modified>
</cp:coreProperties>
</file>