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6576000" cx="27432000"/>
  <p:notesSz cx="7019925" cy="93059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A4A3A4"/>
          </p15:clr>
        </p15:guide>
        <p15:guide id="2" pos="8640">
          <p15:clr>
            <a:srgbClr val="A4A3A4"/>
          </p15:clr>
        </p15:guide>
      </p15:sldGuideLst>
    </p:ext>
    <p:ext uri="http://customooxmlschemas.google.com/">
      <go:slidesCustomData xmlns:go="http://customooxmlschemas.google.com/" r:id="rId7" roundtripDataSignature="AMtx7mgG7+BmXQq6eCoRzDRfo9/WMbhi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0"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1968" cy="465296"/>
          </a:xfrm>
          <a:prstGeom prst="rect">
            <a:avLst/>
          </a:prstGeom>
          <a:noFill/>
          <a:ln>
            <a:noFill/>
          </a:ln>
        </p:spPr>
        <p:txBody>
          <a:bodyPr anchorCtr="0" anchor="t" bIns="46625" lIns="93275" spcFirstLastPara="1" rIns="93275" wrap="square" tIns="466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6333" y="0"/>
            <a:ext cx="3041968" cy="465296"/>
          </a:xfrm>
          <a:prstGeom prst="rect">
            <a:avLst/>
          </a:prstGeom>
          <a:noFill/>
          <a:ln>
            <a:noFill/>
          </a:ln>
        </p:spPr>
        <p:txBody>
          <a:bodyPr anchorCtr="0" anchor="t" bIns="46625" lIns="93275" spcFirstLastPara="1" rIns="93275" wrap="square" tIns="466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01863" y="698500"/>
            <a:ext cx="261620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993" y="4420315"/>
            <a:ext cx="5615940" cy="4187666"/>
          </a:xfrm>
          <a:prstGeom prst="rect">
            <a:avLst/>
          </a:prstGeom>
          <a:noFill/>
          <a:ln>
            <a:noFill/>
          </a:ln>
        </p:spPr>
        <p:txBody>
          <a:bodyPr anchorCtr="0" anchor="t" bIns="46625" lIns="93275" spcFirstLastPara="1" rIns="93275" wrap="square" tIns="466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9014"/>
            <a:ext cx="3041968" cy="465296"/>
          </a:xfrm>
          <a:prstGeom prst="rect">
            <a:avLst/>
          </a:prstGeom>
          <a:noFill/>
          <a:ln>
            <a:noFill/>
          </a:ln>
        </p:spPr>
        <p:txBody>
          <a:bodyPr anchorCtr="0" anchor="b" bIns="46625" lIns="93275" spcFirstLastPara="1" rIns="93275" wrap="square" tIns="466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6333" y="8839014"/>
            <a:ext cx="3041968" cy="465296"/>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201863" y="698500"/>
            <a:ext cx="261620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701993" y="4420315"/>
            <a:ext cx="5615940" cy="4187666"/>
          </a:xfrm>
          <a:prstGeom prst="rect">
            <a:avLst/>
          </a:prstGeom>
          <a:noFill/>
          <a:ln>
            <a:noFill/>
          </a:ln>
        </p:spPr>
        <p:txBody>
          <a:bodyPr anchorCtr="0" anchor="t" bIns="46625" lIns="93275" spcFirstLastPara="1" rIns="93275" wrap="square" tIns="46625">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976333" y="8839014"/>
            <a:ext cx="3041968" cy="465296"/>
          </a:xfrm>
          <a:prstGeom prst="rect">
            <a:avLst/>
          </a:prstGeom>
          <a:noFill/>
          <a:ln>
            <a:noFill/>
          </a:ln>
        </p:spPr>
        <p:txBody>
          <a:bodyPr anchorCtr="0" anchor="b" bIns="46625" lIns="93275" spcFirstLastPara="1" rIns="93275" wrap="square" tIns="466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057400" y="11362270"/>
            <a:ext cx="23317200" cy="7840133"/>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4114800" y="20726400"/>
            <a:ext cx="19202401" cy="9347200"/>
          </a:xfrm>
          <a:prstGeom prst="rect">
            <a:avLst/>
          </a:prstGeom>
          <a:noFill/>
          <a:ln>
            <a:noFill/>
          </a:ln>
        </p:spPr>
        <p:txBody>
          <a:bodyPr anchorCtr="0" anchor="t" bIns="182875" lIns="365750" spcFirstLastPara="1" rIns="365750" wrap="square" tIns="182875">
            <a:normAutofit/>
          </a:bodyPr>
          <a:lstStyle>
            <a:lvl1pPr lvl="0" algn="ctr">
              <a:spcBef>
                <a:spcPts val="2560"/>
              </a:spcBef>
              <a:spcAft>
                <a:spcPts val="0"/>
              </a:spcAft>
              <a:buClr>
                <a:srgbClr val="888888"/>
              </a:buClr>
              <a:buSzPts val="12800"/>
              <a:buNone/>
              <a:defRPr>
                <a:solidFill>
                  <a:srgbClr val="888888"/>
                </a:solidFill>
              </a:defRPr>
            </a:lvl1pPr>
            <a:lvl2pPr lvl="1" algn="ctr">
              <a:spcBef>
                <a:spcPts val="2240"/>
              </a:spcBef>
              <a:spcAft>
                <a:spcPts val="0"/>
              </a:spcAft>
              <a:buClr>
                <a:srgbClr val="888888"/>
              </a:buClr>
              <a:buSzPts val="11200"/>
              <a:buNone/>
              <a:defRPr>
                <a:solidFill>
                  <a:srgbClr val="888888"/>
                </a:solidFill>
              </a:defRPr>
            </a:lvl2pPr>
            <a:lvl3pPr lvl="2" algn="ctr">
              <a:spcBef>
                <a:spcPts val="1920"/>
              </a:spcBef>
              <a:spcAft>
                <a:spcPts val="0"/>
              </a:spcAft>
              <a:buClr>
                <a:srgbClr val="888888"/>
              </a:buClr>
              <a:buSzPts val="9600"/>
              <a:buNone/>
              <a:defRPr>
                <a:solidFill>
                  <a:srgbClr val="888888"/>
                </a:solidFill>
              </a:defRPr>
            </a:lvl3pPr>
            <a:lvl4pPr lvl="3" algn="ctr">
              <a:spcBef>
                <a:spcPts val="1600"/>
              </a:spcBef>
              <a:spcAft>
                <a:spcPts val="0"/>
              </a:spcAft>
              <a:buClr>
                <a:srgbClr val="888888"/>
              </a:buClr>
              <a:buSzPts val="8000"/>
              <a:buNone/>
              <a:defRPr>
                <a:solidFill>
                  <a:srgbClr val="888888"/>
                </a:solidFill>
              </a:defRPr>
            </a:lvl4pPr>
            <a:lvl5pPr lvl="4" algn="ctr">
              <a:spcBef>
                <a:spcPts val="1600"/>
              </a:spcBef>
              <a:spcAft>
                <a:spcPts val="0"/>
              </a:spcAft>
              <a:buClr>
                <a:srgbClr val="888888"/>
              </a:buClr>
              <a:buSzPts val="8000"/>
              <a:buNone/>
              <a:defRPr>
                <a:solidFill>
                  <a:srgbClr val="888888"/>
                </a:solidFill>
              </a:defRPr>
            </a:lvl5pPr>
            <a:lvl6pPr lvl="5" algn="ctr">
              <a:spcBef>
                <a:spcPts val="1600"/>
              </a:spcBef>
              <a:spcAft>
                <a:spcPts val="0"/>
              </a:spcAft>
              <a:buClr>
                <a:srgbClr val="888888"/>
              </a:buClr>
              <a:buSzPts val="8000"/>
              <a:buNone/>
              <a:defRPr>
                <a:solidFill>
                  <a:srgbClr val="888888"/>
                </a:solidFill>
              </a:defRPr>
            </a:lvl6pPr>
            <a:lvl7pPr lvl="6" algn="ctr">
              <a:spcBef>
                <a:spcPts val="1600"/>
              </a:spcBef>
              <a:spcAft>
                <a:spcPts val="0"/>
              </a:spcAft>
              <a:buClr>
                <a:srgbClr val="888888"/>
              </a:buClr>
              <a:buSzPts val="8000"/>
              <a:buNone/>
              <a:defRPr>
                <a:solidFill>
                  <a:srgbClr val="888888"/>
                </a:solidFill>
              </a:defRPr>
            </a:lvl7pPr>
            <a:lvl8pPr lvl="7" algn="ctr">
              <a:spcBef>
                <a:spcPts val="1600"/>
              </a:spcBef>
              <a:spcAft>
                <a:spcPts val="0"/>
              </a:spcAft>
              <a:buClr>
                <a:srgbClr val="888888"/>
              </a:buClr>
              <a:buSzPts val="8000"/>
              <a:buNone/>
              <a:defRPr>
                <a:solidFill>
                  <a:srgbClr val="888888"/>
                </a:solidFill>
              </a:defRPr>
            </a:lvl8pPr>
            <a:lvl9pPr lvl="8" algn="ctr">
              <a:spcBef>
                <a:spcPts val="1600"/>
              </a:spcBef>
              <a:spcAft>
                <a:spcPts val="0"/>
              </a:spcAft>
              <a:buClr>
                <a:srgbClr val="888888"/>
              </a:buClr>
              <a:buSzPts val="8000"/>
              <a:buNone/>
              <a:defRPr>
                <a:solidFill>
                  <a:srgbClr val="888888"/>
                </a:solidFill>
              </a:defRPr>
            </a:lvl9pPr>
          </a:lstStyle>
          <a:p/>
        </p:txBody>
      </p:sp>
      <p:sp>
        <p:nvSpPr>
          <p:cNvPr id="18" name="Google Shape;18;p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1646766" y="8259237"/>
            <a:ext cx="24138468" cy="24688800"/>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370234" y="13982705"/>
            <a:ext cx="31208133" cy="61722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5202767" y="8039105"/>
            <a:ext cx="31208133" cy="18059401"/>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166939" y="23503469"/>
            <a:ext cx="23317200" cy="7264400"/>
          </a:xfrm>
          <a:prstGeom prst="rect">
            <a:avLst/>
          </a:prstGeom>
          <a:noFill/>
          <a:ln>
            <a:noFill/>
          </a:ln>
        </p:spPr>
        <p:txBody>
          <a:bodyPr anchorCtr="0" anchor="t" bIns="182875" lIns="365750" spcFirstLastPara="1" rIns="365750" wrap="square" tIns="182875">
            <a:normAutofit/>
          </a:bodyPr>
          <a:lstStyle>
            <a:lvl1pPr lvl="0" algn="l">
              <a:spcBef>
                <a:spcPts val="0"/>
              </a:spcBef>
              <a:spcAft>
                <a:spcPts val="0"/>
              </a:spcAft>
              <a:buClr>
                <a:schemeClr val="dk1"/>
              </a:buClr>
              <a:buSzPts val="16000"/>
              <a:buFont typeface="Calibri"/>
              <a:buNone/>
              <a:defRPr b="1" sz="1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166939" y="15502472"/>
            <a:ext cx="23317200" cy="8000997"/>
          </a:xfrm>
          <a:prstGeom prst="rect">
            <a:avLst/>
          </a:prstGeom>
          <a:noFill/>
          <a:ln>
            <a:noFill/>
          </a:ln>
        </p:spPr>
        <p:txBody>
          <a:bodyPr anchorCtr="0" anchor="b" bIns="182875" lIns="365750" spcFirstLastPara="1" rIns="365750" wrap="square" tIns="182875">
            <a:normAutofit/>
          </a:bodyPr>
          <a:lstStyle>
            <a:lvl1pPr indent="-228600" lvl="0" marL="457200" algn="l">
              <a:spcBef>
                <a:spcPts val="1600"/>
              </a:spcBef>
              <a:spcAft>
                <a:spcPts val="0"/>
              </a:spcAft>
              <a:buClr>
                <a:srgbClr val="888888"/>
              </a:buClr>
              <a:buSzPts val="8000"/>
              <a:buNone/>
              <a:defRPr sz="8000">
                <a:solidFill>
                  <a:srgbClr val="888888"/>
                </a:solidFill>
              </a:defRPr>
            </a:lvl1pPr>
            <a:lvl2pPr indent="-228600" lvl="1" marL="914400" algn="l">
              <a:spcBef>
                <a:spcPts val="1440"/>
              </a:spcBef>
              <a:spcAft>
                <a:spcPts val="0"/>
              </a:spcAft>
              <a:buClr>
                <a:srgbClr val="888888"/>
              </a:buClr>
              <a:buSzPts val="7200"/>
              <a:buNone/>
              <a:defRPr sz="7200">
                <a:solidFill>
                  <a:srgbClr val="888888"/>
                </a:solidFill>
              </a:defRPr>
            </a:lvl2pPr>
            <a:lvl3pPr indent="-228600" lvl="2" marL="1371600" algn="l">
              <a:spcBef>
                <a:spcPts val="1280"/>
              </a:spcBef>
              <a:spcAft>
                <a:spcPts val="0"/>
              </a:spcAft>
              <a:buClr>
                <a:srgbClr val="888888"/>
              </a:buClr>
              <a:buSzPts val="6400"/>
              <a:buNone/>
              <a:defRPr sz="6400">
                <a:solidFill>
                  <a:srgbClr val="888888"/>
                </a:solidFill>
              </a:defRPr>
            </a:lvl3pPr>
            <a:lvl4pPr indent="-228600" lvl="3" marL="1828800" algn="l">
              <a:spcBef>
                <a:spcPts val="1120"/>
              </a:spcBef>
              <a:spcAft>
                <a:spcPts val="0"/>
              </a:spcAft>
              <a:buClr>
                <a:srgbClr val="888888"/>
              </a:buClr>
              <a:buSzPts val="5600"/>
              <a:buNone/>
              <a:defRPr sz="5600">
                <a:solidFill>
                  <a:srgbClr val="888888"/>
                </a:solidFill>
              </a:defRPr>
            </a:lvl4pPr>
            <a:lvl5pPr indent="-228600" lvl="4" marL="2286000" algn="l">
              <a:spcBef>
                <a:spcPts val="1120"/>
              </a:spcBef>
              <a:spcAft>
                <a:spcPts val="0"/>
              </a:spcAft>
              <a:buClr>
                <a:srgbClr val="888888"/>
              </a:buClr>
              <a:buSzPts val="5600"/>
              <a:buNone/>
              <a:defRPr sz="5600">
                <a:solidFill>
                  <a:srgbClr val="888888"/>
                </a:solidFill>
              </a:defRPr>
            </a:lvl5pPr>
            <a:lvl6pPr indent="-228600" lvl="5" marL="2743200" algn="l">
              <a:spcBef>
                <a:spcPts val="1120"/>
              </a:spcBef>
              <a:spcAft>
                <a:spcPts val="0"/>
              </a:spcAft>
              <a:buClr>
                <a:srgbClr val="888888"/>
              </a:buClr>
              <a:buSzPts val="5600"/>
              <a:buNone/>
              <a:defRPr sz="5600">
                <a:solidFill>
                  <a:srgbClr val="888888"/>
                </a:solidFill>
              </a:defRPr>
            </a:lvl6pPr>
            <a:lvl7pPr indent="-228600" lvl="6" marL="3200400" algn="l">
              <a:spcBef>
                <a:spcPts val="1120"/>
              </a:spcBef>
              <a:spcAft>
                <a:spcPts val="0"/>
              </a:spcAft>
              <a:buClr>
                <a:srgbClr val="888888"/>
              </a:buClr>
              <a:buSzPts val="5600"/>
              <a:buNone/>
              <a:defRPr sz="5600">
                <a:solidFill>
                  <a:srgbClr val="888888"/>
                </a:solidFill>
              </a:defRPr>
            </a:lvl7pPr>
            <a:lvl8pPr indent="-228600" lvl="7" marL="3657600" algn="l">
              <a:spcBef>
                <a:spcPts val="1120"/>
              </a:spcBef>
              <a:spcAft>
                <a:spcPts val="0"/>
              </a:spcAft>
              <a:buClr>
                <a:srgbClr val="888888"/>
              </a:buClr>
              <a:buSzPts val="5600"/>
              <a:buNone/>
              <a:defRPr sz="5600">
                <a:solidFill>
                  <a:srgbClr val="888888"/>
                </a:solidFill>
              </a:defRPr>
            </a:lvl8pPr>
            <a:lvl9pPr indent="-228600" lvl="8" marL="4114800" algn="l">
              <a:spcBef>
                <a:spcPts val="1120"/>
              </a:spcBef>
              <a:spcAft>
                <a:spcPts val="0"/>
              </a:spcAft>
              <a:buClr>
                <a:srgbClr val="888888"/>
              </a:buClr>
              <a:buSzPts val="5600"/>
              <a:buNone/>
              <a:defRPr sz="5600">
                <a:solidFill>
                  <a:srgbClr val="888888"/>
                </a:solidFill>
              </a:defRPr>
            </a:lvl9pPr>
          </a:lstStyle>
          <a:p/>
        </p:txBody>
      </p:sp>
      <p:sp>
        <p:nvSpPr>
          <p:cNvPr id="30" name="Google Shape;30;p5"/>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1371600" y="8534403"/>
            <a:ext cx="12115800" cy="24138468"/>
          </a:xfrm>
          <a:prstGeom prst="rect">
            <a:avLst/>
          </a:prstGeom>
          <a:noFill/>
          <a:ln>
            <a:noFill/>
          </a:ln>
        </p:spPr>
        <p:txBody>
          <a:bodyPr anchorCtr="0" anchor="t" bIns="182875" lIns="365750" spcFirstLastPara="1" rIns="365750" wrap="square" tIns="182875">
            <a:normAutofit/>
          </a:bodyPr>
          <a:lstStyle>
            <a:lvl1pPr indent="-939800" lvl="0" marL="457200" algn="l">
              <a:spcBef>
                <a:spcPts val="2240"/>
              </a:spcBef>
              <a:spcAft>
                <a:spcPts val="0"/>
              </a:spcAft>
              <a:buClr>
                <a:schemeClr val="dk1"/>
              </a:buClr>
              <a:buSzPts val="11200"/>
              <a:buChar char="•"/>
              <a:defRPr sz="11200"/>
            </a:lvl1pPr>
            <a:lvl2pPr indent="-838200" lvl="1" marL="914400" algn="l">
              <a:spcBef>
                <a:spcPts val="1920"/>
              </a:spcBef>
              <a:spcAft>
                <a:spcPts val="0"/>
              </a:spcAft>
              <a:buClr>
                <a:schemeClr val="dk1"/>
              </a:buClr>
              <a:buSzPts val="9600"/>
              <a:buChar char="–"/>
              <a:defRPr sz="9600"/>
            </a:lvl2pPr>
            <a:lvl3pPr indent="-736600" lvl="2" marL="1371600" algn="l">
              <a:spcBef>
                <a:spcPts val="1600"/>
              </a:spcBef>
              <a:spcAft>
                <a:spcPts val="0"/>
              </a:spcAft>
              <a:buClr>
                <a:schemeClr val="dk1"/>
              </a:buClr>
              <a:buSzPts val="8000"/>
              <a:buChar char="•"/>
              <a:defRPr sz="80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36" name="Google Shape;36;p6"/>
          <p:cNvSpPr txBox="1"/>
          <p:nvPr>
            <p:ph idx="2" type="body"/>
          </p:nvPr>
        </p:nvSpPr>
        <p:spPr>
          <a:xfrm>
            <a:off x="13944600" y="8534403"/>
            <a:ext cx="12115800" cy="24138468"/>
          </a:xfrm>
          <a:prstGeom prst="rect">
            <a:avLst/>
          </a:prstGeom>
          <a:noFill/>
          <a:ln>
            <a:noFill/>
          </a:ln>
        </p:spPr>
        <p:txBody>
          <a:bodyPr anchorCtr="0" anchor="t" bIns="182875" lIns="365750" spcFirstLastPara="1" rIns="365750" wrap="square" tIns="182875">
            <a:normAutofit/>
          </a:bodyPr>
          <a:lstStyle>
            <a:lvl1pPr indent="-939800" lvl="0" marL="457200" algn="l">
              <a:spcBef>
                <a:spcPts val="2240"/>
              </a:spcBef>
              <a:spcAft>
                <a:spcPts val="0"/>
              </a:spcAft>
              <a:buClr>
                <a:schemeClr val="dk1"/>
              </a:buClr>
              <a:buSzPts val="11200"/>
              <a:buChar char="•"/>
              <a:defRPr sz="11200"/>
            </a:lvl1pPr>
            <a:lvl2pPr indent="-838200" lvl="1" marL="914400" algn="l">
              <a:spcBef>
                <a:spcPts val="1920"/>
              </a:spcBef>
              <a:spcAft>
                <a:spcPts val="0"/>
              </a:spcAft>
              <a:buClr>
                <a:schemeClr val="dk1"/>
              </a:buClr>
              <a:buSzPts val="9600"/>
              <a:buChar char="–"/>
              <a:defRPr sz="9600"/>
            </a:lvl2pPr>
            <a:lvl3pPr indent="-736600" lvl="2" marL="1371600" algn="l">
              <a:spcBef>
                <a:spcPts val="1600"/>
              </a:spcBef>
              <a:spcAft>
                <a:spcPts val="0"/>
              </a:spcAft>
              <a:buClr>
                <a:schemeClr val="dk1"/>
              </a:buClr>
              <a:buSzPts val="8000"/>
              <a:buChar char="•"/>
              <a:defRPr sz="80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37" name="Google Shape;37;p6"/>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7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1371600" y="8187269"/>
            <a:ext cx="12120564" cy="3412064"/>
          </a:xfrm>
          <a:prstGeom prst="rect">
            <a:avLst/>
          </a:prstGeom>
          <a:noFill/>
          <a:ln>
            <a:noFill/>
          </a:ln>
        </p:spPr>
        <p:txBody>
          <a:bodyPr anchorCtr="0" anchor="b" bIns="182875" lIns="365750" spcFirstLastPara="1" rIns="365750" wrap="square" tIns="182875">
            <a:normAutofit/>
          </a:bodyPr>
          <a:lstStyle>
            <a:lvl1pPr indent="-228600" lvl="0" marL="457200" algn="l">
              <a:spcBef>
                <a:spcPts val="1920"/>
              </a:spcBef>
              <a:spcAft>
                <a:spcPts val="0"/>
              </a:spcAft>
              <a:buClr>
                <a:schemeClr val="dk1"/>
              </a:buClr>
              <a:buSzPts val="9600"/>
              <a:buNone/>
              <a:defRPr b="1" sz="9600"/>
            </a:lvl1pPr>
            <a:lvl2pPr indent="-228600" lvl="1" marL="914400" algn="l">
              <a:spcBef>
                <a:spcPts val="1600"/>
              </a:spcBef>
              <a:spcAft>
                <a:spcPts val="0"/>
              </a:spcAft>
              <a:buClr>
                <a:schemeClr val="dk1"/>
              </a:buClr>
              <a:buSzPts val="8000"/>
              <a:buNone/>
              <a:defRPr b="1" sz="8000"/>
            </a:lvl2pPr>
            <a:lvl3pPr indent="-228600" lvl="2" marL="1371600" algn="l">
              <a:spcBef>
                <a:spcPts val="1440"/>
              </a:spcBef>
              <a:spcAft>
                <a:spcPts val="0"/>
              </a:spcAft>
              <a:buClr>
                <a:schemeClr val="dk1"/>
              </a:buClr>
              <a:buSzPts val="7200"/>
              <a:buNone/>
              <a:defRPr b="1" sz="7200"/>
            </a:lvl3pPr>
            <a:lvl4pPr indent="-228600" lvl="3" marL="1828800" algn="l">
              <a:spcBef>
                <a:spcPts val="1280"/>
              </a:spcBef>
              <a:spcAft>
                <a:spcPts val="0"/>
              </a:spcAft>
              <a:buClr>
                <a:schemeClr val="dk1"/>
              </a:buClr>
              <a:buSzPts val="6400"/>
              <a:buNone/>
              <a:defRPr b="1" sz="6400"/>
            </a:lvl4pPr>
            <a:lvl5pPr indent="-228600" lvl="4" marL="2286000" algn="l">
              <a:spcBef>
                <a:spcPts val="1280"/>
              </a:spcBef>
              <a:spcAft>
                <a:spcPts val="0"/>
              </a:spcAft>
              <a:buClr>
                <a:schemeClr val="dk1"/>
              </a:buClr>
              <a:buSzPts val="6400"/>
              <a:buNone/>
              <a:defRPr b="1" sz="6400"/>
            </a:lvl5pPr>
            <a:lvl6pPr indent="-228600" lvl="5" marL="2743200" algn="l">
              <a:spcBef>
                <a:spcPts val="1280"/>
              </a:spcBef>
              <a:spcAft>
                <a:spcPts val="0"/>
              </a:spcAft>
              <a:buClr>
                <a:schemeClr val="dk1"/>
              </a:buClr>
              <a:buSzPts val="6400"/>
              <a:buNone/>
              <a:defRPr b="1" sz="6400"/>
            </a:lvl6pPr>
            <a:lvl7pPr indent="-228600" lvl="6" marL="3200400" algn="l">
              <a:spcBef>
                <a:spcPts val="1280"/>
              </a:spcBef>
              <a:spcAft>
                <a:spcPts val="0"/>
              </a:spcAft>
              <a:buClr>
                <a:schemeClr val="dk1"/>
              </a:buClr>
              <a:buSzPts val="6400"/>
              <a:buNone/>
              <a:defRPr b="1" sz="6400"/>
            </a:lvl7pPr>
            <a:lvl8pPr indent="-228600" lvl="7" marL="3657600" algn="l">
              <a:spcBef>
                <a:spcPts val="1280"/>
              </a:spcBef>
              <a:spcAft>
                <a:spcPts val="0"/>
              </a:spcAft>
              <a:buClr>
                <a:schemeClr val="dk1"/>
              </a:buClr>
              <a:buSzPts val="6400"/>
              <a:buNone/>
              <a:defRPr b="1" sz="6400"/>
            </a:lvl8pPr>
            <a:lvl9pPr indent="-228600" lvl="8" marL="4114800" algn="l">
              <a:spcBef>
                <a:spcPts val="1280"/>
              </a:spcBef>
              <a:spcAft>
                <a:spcPts val="0"/>
              </a:spcAft>
              <a:buClr>
                <a:schemeClr val="dk1"/>
              </a:buClr>
              <a:buSzPts val="6400"/>
              <a:buNone/>
              <a:defRPr b="1" sz="6400"/>
            </a:lvl9pPr>
          </a:lstStyle>
          <a:p/>
        </p:txBody>
      </p:sp>
      <p:sp>
        <p:nvSpPr>
          <p:cNvPr id="43" name="Google Shape;43;p7"/>
          <p:cNvSpPr txBox="1"/>
          <p:nvPr>
            <p:ph idx="2" type="body"/>
          </p:nvPr>
        </p:nvSpPr>
        <p:spPr>
          <a:xfrm>
            <a:off x="1371600" y="11599333"/>
            <a:ext cx="12120564" cy="21073535"/>
          </a:xfrm>
          <a:prstGeom prst="rect">
            <a:avLst/>
          </a:prstGeom>
          <a:noFill/>
          <a:ln>
            <a:noFill/>
          </a:ln>
        </p:spPr>
        <p:txBody>
          <a:bodyPr anchorCtr="0" anchor="t" bIns="182875" lIns="365750" spcFirstLastPara="1" rIns="365750" wrap="square" tIns="182875">
            <a:normAutofit/>
          </a:bodyPr>
          <a:lstStyle>
            <a:lvl1pPr indent="-838200" lvl="0" marL="457200" algn="l">
              <a:spcBef>
                <a:spcPts val="1920"/>
              </a:spcBef>
              <a:spcAft>
                <a:spcPts val="0"/>
              </a:spcAft>
              <a:buClr>
                <a:schemeClr val="dk1"/>
              </a:buClr>
              <a:buSzPts val="9600"/>
              <a:buChar char="•"/>
              <a:defRPr sz="9600"/>
            </a:lvl1pPr>
            <a:lvl2pPr indent="-736600" lvl="1" marL="914400" algn="l">
              <a:spcBef>
                <a:spcPts val="1600"/>
              </a:spcBef>
              <a:spcAft>
                <a:spcPts val="0"/>
              </a:spcAft>
              <a:buClr>
                <a:schemeClr val="dk1"/>
              </a:buClr>
              <a:buSzPts val="8000"/>
              <a:buChar char="–"/>
              <a:defRPr sz="8000"/>
            </a:lvl2pPr>
            <a:lvl3pPr indent="-685800" lvl="2" marL="1371600" algn="l">
              <a:spcBef>
                <a:spcPts val="1440"/>
              </a:spcBef>
              <a:spcAft>
                <a:spcPts val="0"/>
              </a:spcAft>
              <a:buClr>
                <a:schemeClr val="dk1"/>
              </a:buClr>
              <a:buSzPts val="7200"/>
              <a:buChar char="•"/>
              <a:defRPr sz="72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
        <p:nvSpPr>
          <p:cNvPr id="44" name="Google Shape;44;p7"/>
          <p:cNvSpPr txBox="1"/>
          <p:nvPr>
            <p:ph idx="3" type="body"/>
          </p:nvPr>
        </p:nvSpPr>
        <p:spPr>
          <a:xfrm>
            <a:off x="13935077" y="8187269"/>
            <a:ext cx="12125326" cy="3412064"/>
          </a:xfrm>
          <a:prstGeom prst="rect">
            <a:avLst/>
          </a:prstGeom>
          <a:noFill/>
          <a:ln>
            <a:noFill/>
          </a:ln>
        </p:spPr>
        <p:txBody>
          <a:bodyPr anchorCtr="0" anchor="b" bIns="182875" lIns="365750" spcFirstLastPara="1" rIns="365750" wrap="square" tIns="182875">
            <a:normAutofit/>
          </a:bodyPr>
          <a:lstStyle>
            <a:lvl1pPr indent="-228600" lvl="0" marL="457200" algn="l">
              <a:spcBef>
                <a:spcPts val="1920"/>
              </a:spcBef>
              <a:spcAft>
                <a:spcPts val="0"/>
              </a:spcAft>
              <a:buClr>
                <a:schemeClr val="dk1"/>
              </a:buClr>
              <a:buSzPts val="9600"/>
              <a:buNone/>
              <a:defRPr b="1" sz="9600"/>
            </a:lvl1pPr>
            <a:lvl2pPr indent="-228600" lvl="1" marL="914400" algn="l">
              <a:spcBef>
                <a:spcPts val="1600"/>
              </a:spcBef>
              <a:spcAft>
                <a:spcPts val="0"/>
              </a:spcAft>
              <a:buClr>
                <a:schemeClr val="dk1"/>
              </a:buClr>
              <a:buSzPts val="8000"/>
              <a:buNone/>
              <a:defRPr b="1" sz="8000"/>
            </a:lvl2pPr>
            <a:lvl3pPr indent="-228600" lvl="2" marL="1371600" algn="l">
              <a:spcBef>
                <a:spcPts val="1440"/>
              </a:spcBef>
              <a:spcAft>
                <a:spcPts val="0"/>
              </a:spcAft>
              <a:buClr>
                <a:schemeClr val="dk1"/>
              </a:buClr>
              <a:buSzPts val="7200"/>
              <a:buNone/>
              <a:defRPr b="1" sz="7200"/>
            </a:lvl3pPr>
            <a:lvl4pPr indent="-228600" lvl="3" marL="1828800" algn="l">
              <a:spcBef>
                <a:spcPts val="1280"/>
              </a:spcBef>
              <a:spcAft>
                <a:spcPts val="0"/>
              </a:spcAft>
              <a:buClr>
                <a:schemeClr val="dk1"/>
              </a:buClr>
              <a:buSzPts val="6400"/>
              <a:buNone/>
              <a:defRPr b="1" sz="6400"/>
            </a:lvl4pPr>
            <a:lvl5pPr indent="-228600" lvl="4" marL="2286000" algn="l">
              <a:spcBef>
                <a:spcPts val="1280"/>
              </a:spcBef>
              <a:spcAft>
                <a:spcPts val="0"/>
              </a:spcAft>
              <a:buClr>
                <a:schemeClr val="dk1"/>
              </a:buClr>
              <a:buSzPts val="6400"/>
              <a:buNone/>
              <a:defRPr b="1" sz="6400"/>
            </a:lvl5pPr>
            <a:lvl6pPr indent="-228600" lvl="5" marL="2743200" algn="l">
              <a:spcBef>
                <a:spcPts val="1280"/>
              </a:spcBef>
              <a:spcAft>
                <a:spcPts val="0"/>
              </a:spcAft>
              <a:buClr>
                <a:schemeClr val="dk1"/>
              </a:buClr>
              <a:buSzPts val="6400"/>
              <a:buNone/>
              <a:defRPr b="1" sz="6400"/>
            </a:lvl6pPr>
            <a:lvl7pPr indent="-228600" lvl="6" marL="3200400" algn="l">
              <a:spcBef>
                <a:spcPts val="1280"/>
              </a:spcBef>
              <a:spcAft>
                <a:spcPts val="0"/>
              </a:spcAft>
              <a:buClr>
                <a:schemeClr val="dk1"/>
              </a:buClr>
              <a:buSzPts val="6400"/>
              <a:buNone/>
              <a:defRPr b="1" sz="6400"/>
            </a:lvl7pPr>
            <a:lvl8pPr indent="-228600" lvl="7" marL="3657600" algn="l">
              <a:spcBef>
                <a:spcPts val="1280"/>
              </a:spcBef>
              <a:spcAft>
                <a:spcPts val="0"/>
              </a:spcAft>
              <a:buClr>
                <a:schemeClr val="dk1"/>
              </a:buClr>
              <a:buSzPts val="6400"/>
              <a:buNone/>
              <a:defRPr b="1" sz="6400"/>
            </a:lvl8pPr>
            <a:lvl9pPr indent="-228600" lvl="8" marL="4114800" algn="l">
              <a:spcBef>
                <a:spcPts val="1280"/>
              </a:spcBef>
              <a:spcAft>
                <a:spcPts val="0"/>
              </a:spcAft>
              <a:buClr>
                <a:schemeClr val="dk1"/>
              </a:buClr>
              <a:buSzPts val="6400"/>
              <a:buNone/>
              <a:defRPr b="1" sz="6400"/>
            </a:lvl9pPr>
          </a:lstStyle>
          <a:p/>
        </p:txBody>
      </p:sp>
      <p:sp>
        <p:nvSpPr>
          <p:cNvPr id="45" name="Google Shape;45;p7"/>
          <p:cNvSpPr txBox="1"/>
          <p:nvPr>
            <p:ph idx="4" type="body"/>
          </p:nvPr>
        </p:nvSpPr>
        <p:spPr>
          <a:xfrm>
            <a:off x="13935077" y="11599333"/>
            <a:ext cx="12125326" cy="21073535"/>
          </a:xfrm>
          <a:prstGeom prst="rect">
            <a:avLst/>
          </a:prstGeom>
          <a:noFill/>
          <a:ln>
            <a:noFill/>
          </a:ln>
        </p:spPr>
        <p:txBody>
          <a:bodyPr anchorCtr="0" anchor="t" bIns="182875" lIns="365750" spcFirstLastPara="1" rIns="365750" wrap="square" tIns="182875">
            <a:normAutofit/>
          </a:bodyPr>
          <a:lstStyle>
            <a:lvl1pPr indent="-838200" lvl="0" marL="457200" algn="l">
              <a:spcBef>
                <a:spcPts val="1920"/>
              </a:spcBef>
              <a:spcAft>
                <a:spcPts val="0"/>
              </a:spcAft>
              <a:buClr>
                <a:schemeClr val="dk1"/>
              </a:buClr>
              <a:buSzPts val="9600"/>
              <a:buChar char="•"/>
              <a:defRPr sz="9600"/>
            </a:lvl1pPr>
            <a:lvl2pPr indent="-736600" lvl="1" marL="914400" algn="l">
              <a:spcBef>
                <a:spcPts val="1600"/>
              </a:spcBef>
              <a:spcAft>
                <a:spcPts val="0"/>
              </a:spcAft>
              <a:buClr>
                <a:schemeClr val="dk1"/>
              </a:buClr>
              <a:buSzPts val="8000"/>
              <a:buChar char="–"/>
              <a:defRPr sz="8000"/>
            </a:lvl2pPr>
            <a:lvl3pPr indent="-685800" lvl="2" marL="1371600" algn="l">
              <a:spcBef>
                <a:spcPts val="1440"/>
              </a:spcBef>
              <a:spcAft>
                <a:spcPts val="0"/>
              </a:spcAft>
              <a:buClr>
                <a:schemeClr val="dk1"/>
              </a:buClr>
              <a:buSzPts val="7200"/>
              <a:buChar char="•"/>
              <a:defRPr sz="72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
        <p:nvSpPr>
          <p:cNvPr id="46" name="Google Shape;46;p7"/>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371602" y="1456267"/>
            <a:ext cx="9024939" cy="6197600"/>
          </a:xfrm>
          <a:prstGeom prst="rect">
            <a:avLst/>
          </a:prstGeom>
          <a:noFill/>
          <a:ln>
            <a:noFill/>
          </a:ln>
        </p:spPr>
        <p:txBody>
          <a:bodyPr anchorCtr="0" anchor="b" bIns="182875" lIns="365750" spcFirstLastPara="1" rIns="365750" wrap="square" tIns="182875">
            <a:normAutofit/>
          </a:bodyPr>
          <a:lstStyle>
            <a:lvl1pPr lvl="0" algn="l">
              <a:spcBef>
                <a:spcPts val="0"/>
              </a:spcBef>
              <a:spcAft>
                <a:spcPts val="0"/>
              </a:spcAft>
              <a:buClr>
                <a:schemeClr val="dk1"/>
              </a:buClr>
              <a:buSzPts val="8000"/>
              <a:buFont typeface="Calibri"/>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0725150" y="1456269"/>
            <a:ext cx="15335250" cy="31216604"/>
          </a:xfrm>
          <a:prstGeom prst="rect">
            <a:avLst/>
          </a:prstGeom>
          <a:noFill/>
          <a:ln>
            <a:noFill/>
          </a:ln>
        </p:spPr>
        <p:txBody>
          <a:bodyPr anchorCtr="0" anchor="t" bIns="182875" lIns="365750" spcFirstLastPara="1" rIns="365750" wrap="square" tIns="182875">
            <a:normAutofit/>
          </a:bodyPr>
          <a:lstStyle>
            <a:lvl1pPr indent="-1041400" lvl="0" marL="457200" algn="l">
              <a:spcBef>
                <a:spcPts val="2560"/>
              </a:spcBef>
              <a:spcAft>
                <a:spcPts val="0"/>
              </a:spcAft>
              <a:buClr>
                <a:schemeClr val="dk1"/>
              </a:buClr>
              <a:buSzPts val="12800"/>
              <a:buChar char="•"/>
              <a:defRPr sz="12800"/>
            </a:lvl1pPr>
            <a:lvl2pPr indent="-939800" lvl="1" marL="914400" algn="l">
              <a:spcBef>
                <a:spcPts val="2240"/>
              </a:spcBef>
              <a:spcAft>
                <a:spcPts val="0"/>
              </a:spcAft>
              <a:buClr>
                <a:schemeClr val="dk1"/>
              </a:buClr>
              <a:buSzPts val="11200"/>
              <a:buChar char="–"/>
              <a:defRPr sz="11200"/>
            </a:lvl2pPr>
            <a:lvl3pPr indent="-838200" lvl="2" marL="1371600" algn="l">
              <a:spcBef>
                <a:spcPts val="1920"/>
              </a:spcBef>
              <a:spcAft>
                <a:spcPts val="0"/>
              </a:spcAft>
              <a:buClr>
                <a:schemeClr val="dk1"/>
              </a:buClr>
              <a:buSzPts val="9600"/>
              <a:buChar char="•"/>
              <a:defRPr sz="9600"/>
            </a:lvl3pPr>
            <a:lvl4pPr indent="-736600" lvl="3" marL="1828800" algn="l">
              <a:spcBef>
                <a:spcPts val="1600"/>
              </a:spcBef>
              <a:spcAft>
                <a:spcPts val="0"/>
              </a:spcAft>
              <a:buClr>
                <a:schemeClr val="dk1"/>
              </a:buClr>
              <a:buSzPts val="8000"/>
              <a:buChar char="–"/>
              <a:defRPr sz="8000"/>
            </a:lvl4pPr>
            <a:lvl5pPr indent="-736600" lvl="4" marL="2286000" algn="l">
              <a:spcBef>
                <a:spcPts val="1600"/>
              </a:spcBef>
              <a:spcAft>
                <a:spcPts val="0"/>
              </a:spcAft>
              <a:buClr>
                <a:schemeClr val="dk1"/>
              </a:buClr>
              <a:buSzPts val="8000"/>
              <a:buChar char="»"/>
              <a:defRPr sz="8000"/>
            </a:lvl5pPr>
            <a:lvl6pPr indent="-736600" lvl="5" marL="2743200" algn="l">
              <a:spcBef>
                <a:spcPts val="1600"/>
              </a:spcBef>
              <a:spcAft>
                <a:spcPts val="0"/>
              </a:spcAft>
              <a:buClr>
                <a:schemeClr val="dk1"/>
              </a:buClr>
              <a:buSzPts val="8000"/>
              <a:buChar char="•"/>
              <a:defRPr sz="8000"/>
            </a:lvl6pPr>
            <a:lvl7pPr indent="-736600" lvl="6" marL="3200400" algn="l">
              <a:spcBef>
                <a:spcPts val="1600"/>
              </a:spcBef>
              <a:spcAft>
                <a:spcPts val="0"/>
              </a:spcAft>
              <a:buClr>
                <a:schemeClr val="dk1"/>
              </a:buClr>
              <a:buSzPts val="8000"/>
              <a:buChar char="•"/>
              <a:defRPr sz="8000"/>
            </a:lvl7pPr>
            <a:lvl8pPr indent="-736600" lvl="7" marL="3657600" algn="l">
              <a:spcBef>
                <a:spcPts val="1600"/>
              </a:spcBef>
              <a:spcAft>
                <a:spcPts val="0"/>
              </a:spcAft>
              <a:buClr>
                <a:schemeClr val="dk1"/>
              </a:buClr>
              <a:buSzPts val="8000"/>
              <a:buChar char="•"/>
              <a:defRPr sz="8000"/>
            </a:lvl8pPr>
            <a:lvl9pPr indent="-736600" lvl="8" marL="4114800" algn="l">
              <a:spcBef>
                <a:spcPts val="1600"/>
              </a:spcBef>
              <a:spcAft>
                <a:spcPts val="0"/>
              </a:spcAft>
              <a:buClr>
                <a:schemeClr val="dk1"/>
              </a:buClr>
              <a:buSzPts val="8000"/>
              <a:buChar char="•"/>
              <a:defRPr sz="8000"/>
            </a:lvl9pPr>
          </a:lstStyle>
          <a:p/>
        </p:txBody>
      </p:sp>
      <p:sp>
        <p:nvSpPr>
          <p:cNvPr id="61" name="Google Shape;61;p10"/>
          <p:cNvSpPr txBox="1"/>
          <p:nvPr>
            <p:ph idx="2" type="body"/>
          </p:nvPr>
        </p:nvSpPr>
        <p:spPr>
          <a:xfrm>
            <a:off x="1371602" y="7653869"/>
            <a:ext cx="9024939" cy="25019002"/>
          </a:xfrm>
          <a:prstGeom prst="rect">
            <a:avLst/>
          </a:prstGeom>
          <a:noFill/>
          <a:ln>
            <a:noFill/>
          </a:ln>
        </p:spPr>
        <p:txBody>
          <a:bodyPr anchorCtr="0" anchor="t" bIns="182875" lIns="365750" spcFirstLastPara="1" rIns="365750" wrap="square" tIns="182875">
            <a:normAutofit/>
          </a:bodyPr>
          <a:lstStyle>
            <a:lvl1pPr indent="-228600" lvl="0" marL="457200" algn="l">
              <a:spcBef>
                <a:spcPts val="1120"/>
              </a:spcBef>
              <a:spcAft>
                <a:spcPts val="0"/>
              </a:spcAft>
              <a:buClr>
                <a:schemeClr val="dk1"/>
              </a:buClr>
              <a:buSzPts val="5600"/>
              <a:buNone/>
              <a:defRPr sz="5600"/>
            </a:lvl1pPr>
            <a:lvl2pPr indent="-228600" lvl="1" marL="914400" algn="l">
              <a:spcBef>
                <a:spcPts val="960"/>
              </a:spcBef>
              <a:spcAft>
                <a:spcPts val="0"/>
              </a:spcAft>
              <a:buClr>
                <a:schemeClr val="dk1"/>
              </a:buClr>
              <a:buSzPts val="4800"/>
              <a:buNone/>
              <a:defRPr sz="4800"/>
            </a:lvl2pPr>
            <a:lvl3pPr indent="-228600" lvl="2" marL="1371600" algn="l">
              <a:spcBef>
                <a:spcPts val="800"/>
              </a:spcBef>
              <a:spcAft>
                <a:spcPts val="0"/>
              </a:spcAft>
              <a:buClr>
                <a:schemeClr val="dk1"/>
              </a:buClr>
              <a:buSzPts val="4000"/>
              <a:buNone/>
              <a:defRPr sz="4000"/>
            </a:lvl3pPr>
            <a:lvl4pPr indent="-228600" lvl="3" marL="1828800" algn="l">
              <a:spcBef>
                <a:spcPts val="720"/>
              </a:spcBef>
              <a:spcAft>
                <a:spcPts val="0"/>
              </a:spcAft>
              <a:buClr>
                <a:schemeClr val="dk1"/>
              </a:buClr>
              <a:buSzPts val="3600"/>
              <a:buNone/>
              <a:defRPr sz="3600"/>
            </a:lvl4pPr>
            <a:lvl5pPr indent="-228600" lvl="4" marL="2286000" algn="l">
              <a:spcBef>
                <a:spcPts val="720"/>
              </a:spcBef>
              <a:spcAft>
                <a:spcPts val="0"/>
              </a:spcAft>
              <a:buClr>
                <a:schemeClr val="dk1"/>
              </a:buClr>
              <a:buSzPts val="3600"/>
              <a:buNone/>
              <a:defRPr sz="3600"/>
            </a:lvl5pPr>
            <a:lvl6pPr indent="-228600" lvl="5" marL="2743200" algn="l">
              <a:spcBef>
                <a:spcPts val="720"/>
              </a:spcBef>
              <a:spcAft>
                <a:spcPts val="0"/>
              </a:spcAft>
              <a:buClr>
                <a:schemeClr val="dk1"/>
              </a:buClr>
              <a:buSzPts val="3600"/>
              <a:buNone/>
              <a:defRPr sz="3600"/>
            </a:lvl6pPr>
            <a:lvl7pPr indent="-228600" lvl="6" marL="3200400" algn="l">
              <a:spcBef>
                <a:spcPts val="720"/>
              </a:spcBef>
              <a:spcAft>
                <a:spcPts val="0"/>
              </a:spcAft>
              <a:buClr>
                <a:schemeClr val="dk1"/>
              </a:buClr>
              <a:buSzPts val="3600"/>
              <a:buNone/>
              <a:defRPr sz="3600"/>
            </a:lvl7pPr>
            <a:lvl8pPr indent="-228600" lvl="7" marL="3657600" algn="l">
              <a:spcBef>
                <a:spcPts val="720"/>
              </a:spcBef>
              <a:spcAft>
                <a:spcPts val="0"/>
              </a:spcAft>
              <a:buClr>
                <a:schemeClr val="dk1"/>
              </a:buClr>
              <a:buSzPts val="3600"/>
              <a:buNone/>
              <a:defRPr sz="3600"/>
            </a:lvl8pPr>
            <a:lvl9pPr indent="-228600" lvl="8" marL="4114800" algn="l">
              <a:spcBef>
                <a:spcPts val="720"/>
              </a:spcBef>
              <a:spcAft>
                <a:spcPts val="0"/>
              </a:spcAft>
              <a:buClr>
                <a:schemeClr val="dk1"/>
              </a:buClr>
              <a:buSzPts val="3600"/>
              <a:buNone/>
              <a:defRPr sz="3600"/>
            </a:lvl9pPr>
          </a:lstStyle>
          <a:p/>
        </p:txBody>
      </p:sp>
      <p:sp>
        <p:nvSpPr>
          <p:cNvPr id="62" name="Google Shape;62;p10"/>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376864" y="25603200"/>
            <a:ext cx="16459200" cy="3022603"/>
          </a:xfrm>
          <a:prstGeom prst="rect">
            <a:avLst/>
          </a:prstGeom>
          <a:noFill/>
          <a:ln>
            <a:noFill/>
          </a:ln>
        </p:spPr>
        <p:txBody>
          <a:bodyPr anchorCtr="0" anchor="b" bIns="182875" lIns="365750" spcFirstLastPara="1" rIns="365750" wrap="square" tIns="182875">
            <a:normAutofit/>
          </a:bodyPr>
          <a:lstStyle>
            <a:lvl1pPr lvl="0" algn="l">
              <a:spcBef>
                <a:spcPts val="0"/>
              </a:spcBef>
              <a:spcAft>
                <a:spcPts val="0"/>
              </a:spcAft>
              <a:buClr>
                <a:schemeClr val="dk1"/>
              </a:buClr>
              <a:buSzPts val="8000"/>
              <a:buFont typeface="Calibri"/>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5376864" y="3268133"/>
            <a:ext cx="16459200" cy="21945600"/>
          </a:xfrm>
          <a:prstGeom prst="rect">
            <a:avLst/>
          </a:prstGeom>
          <a:noFill/>
          <a:ln>
            <a:noFill/>
          </a:ln>
        </p:spPr>
        <p:txBody>
          <a:bodyPr anchorCtr="0" anchor="t" bIns="182875" lIns="365750" spcFirstLastPara="1" rIns="365750" wrap="square" tIns="182875">
            <a:normAutofit/>
          </a:bodyPr>
          <a:lstStyle>
            <a:lvl1pPr lvl="0" marR="0" rtl="0" algn="l">
              <a:spcBef>
                <a:spcPts val="2560"/>
              </a:spcBef>
              <a:spcAft>
                <a:spcPts val="0"/>
              </a:spcAft>
              <a:buClr>
                <a:schemeClr val="dk1"/>
              </a:buClr>
              <a:buSzPts val="12800"/>
              <a:buFont typeface="Arial"/>
              <a:buNone/>
              <a:defRPr b="0" i="0" sz="12800" u="none" cap="none" strike="noStrike">
                <a:solidFill>
                  <a:schemeClr val="dk1"/>
                </a:solidFill>
                <a:latin typeface="Calibri"/>
                <a:ea typeface="Calibri"/>
                <a:cs typeface="Calibri"/>
                <a:sym typeface="Calibri"/>
              </a:defRPr>
            </a:lvl1pPr>
            <a:lvl2pPr lvl="1" marR="0" rtl="0" algn="l">
              <a:spcBef>
                <a:spcPts val="2240"/>
              </a:spcBef>
              <a:spcAft>
                <a:spcPts val="0"/>
              </a:spcAft>
              <a:buClr>
                <a:schemeClr val="dk1"/>
              </a:buClr>
              <a:buSzPts val="11200"/>
              <a:buFont typeface="Arial"/>
              <a:buNone/>
              <a:defRPr b="0" i="0" sz="11200" u="none" cap="none" strike="noStrike">
                <a:solidFill>
                  <a:schemeClr val="dk1"/>
                </a:solidFill>
                <a:latin typeface="Calibri"/>
                <a:ea typeface="Calibri"/>
                <a:cs typeface="Calibri"/>
                <a:sym typeface="Calibri"/>
              </a:defRPr>
            </a:lvl2pPr>
            <a:lvl3pPr lvl="2"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lvl="3"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4pPr>
            <a:lvl5pPr lvl="4"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5pPr>
            <a:lvl6pPr lvl="5"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6pPr>
            <a:lvl7pPr lvl="6"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7pPr>
            <a:lvl8pPr lvl="7"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8pPr>
            <a:lvl9pPr lvl="8"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5376864" y="28625803"/>
            <a:ext cx="16459200" cy="4292597"/>
          </a:xfrm>
          <a:prstGeom prst="rect">
            <a:avLst/>
          </a:prstGeom>
          <a:noFill/>
          <a:ln>
            <a:noFill/>
          </a:ln>
        </p:spPr>
        <p:txBody>
          <a:bodyPr anchorCtr="0" anchor="t" bIns="182875" lIns="365750" spcFirstLastPara="1" rIns="365750" wrap="square" tIns="182875">
            <a:normAutofit/>
          </a:bodyPr>
          <a:lstStyle>
            <a:lvl1pPr indent="-228600" lvl="0" marL="457200" algn="l">
              <a:spcBef>
                <a:spcPts val="1120"/>
              </a:spcBef>
              <a:spcAft>
                <a:spcPts val="0"/>
              </a:spcAft>
              <a:buClr>
                <a:schemeClr val="dk1"/>
              </a:buClr>
              <a:buSzPts val="5600"/>
              <a:buNone/>
              <a:defRPr sz="5600"/>
            </a:lvl1pPr>
            <a:lvl2pPr indent="-228600" lvl="1" marL="914400" algn="l">
              <a:spcBef>
                <a:spcPts val="960"/>
              </a:spcBef>
              <a:spcAft>
                <a:spcPts val="0"/>
              </a:spcAft>
              <a:buClr>
                <a:schemeClr val="dk1"/>
              </a:buClr>
              <a:buSzPts val="4800"/>
              <a:buNone/>
              <a:defRPr sz="4800"/>
            </a:lvl2pPr>
            <a:lvl3pPr indent="-228600" lvl="2" marL="1371600" algn="l">
              <a:spcBef>
                <a:spcPts val="800"/>
              </a:spcBef>
              <a:spcAft>
                <a:spcPts val="0"/>
              </a:spcAft>
              <a:buClr>
                <a:schemeClr val="dk1"/>
              </a:buClr>
              <a:buSzPts val="4000"/>
              <a:buNone/>
              <a:defRPr sz="4000"/>
            </a:lvl3pPr>
            <a:lvl4pPr indent="-228600" lvl="3" marL="1828800" algn="l">
              <a:spcBef>
                <a:spcPts val="720"/>
              </a:spcBef>
              <a:spcAft>
                <a:spcPts val="0"/>
              </a:spcAft>
              <a:buClr>
                <a:schemeClr val="dk1"/>
              </a:buClr>
              <a:buSzPts val="3600"/>
              <a:buNone/>
              <a:defRPr sz="3600"/>
            </a:lvl4pPr>
            <a:lvl5pPr indent="-228600" lvl="4" marL="2286000" algn="l">
              <a:spcBef>
                <a:spcPts val="720"/>
              </a:spcBef>
              <a:spcAft>
                <a:spcPts val="0"/>
              </a:spcAft>
              <a:buClr>
                <a:schemeClr val="dk1"/>
              </a:buClr>
              <a:buSzPts val="3600"/>
              <a:buNone/>
              <a:defRPr sz="3600"/>
            </a:lvl5pPr>
            <a:lvl6pPr indent="-228600" lvl="5" marL="2743200" algn="l">
              <a:spcBef>
                <a:spcPts val="720"/>
              </a:spcBef>
              <a:spcAft>
                <a:spcPts val="0"/>
              </a:spcAft>
              <a:buClr>
                <a:schemeClr val="dk1"/>
              </a:buClr>
              <a:buSzPts val="3600"/>
              <a:buNone/>
              <a:defRPr sz="3600"/>
            </a:lvl6pPr>
            <a:lvl7pPr indent="-228600" lvl="6" marL="3200400" algn="l">
              <a:spcBef>
                <a:spcPts val="720"/>
              </a:spcBef>
              <a:spcAft>
                <a:spcPts val="0"/>
              </a:spcAft>
              <a:buClr>
                <a:schemeClr val="dk1"/>
              </a:buClr>
              <a:buSzPts val="3600"/>
              <a:buNone/>
              <a:defRPr sz="3600"/>
            </a:lvl7pPr>
            <a:lvl8pPr indent="-228600" lvl="7" marL="3657600" algn="l">
              <a:spcBef>
                <a:spcPts val="720"/>
              </a:spcBef>
              <a:spcAft>
                <a:spcPts val="0"/>
              </a:spcAft>
              <a:buClr>
                <a:schemeClr val="dk1"/>
              </a:buClr>
              <a:buSzPts val="3600"/>
              <a:buNone/>
              <a:defRPr sz="3600"/>
            </a:lvl8pPr>
            <a:lvl9pPr indent="-228600" lvl="8" marL="4114800" algn="l">
              <a:spcBef>
                <a:spcPts val="720"/>
              </a:spcBef>
              <a:spcAft>
                <a:spcPts val="0"/>
              </a:spcAft>
              <a:buClr>
                <a:schemeClr val="dk1"/>
              </a:buClr>
              <a:buSzPts val="3600"/>
              <a:buNone/>
              <a:defRPr sz="3600"/>
            </a:lvl9pPr>
          </a:lstStyle>
          <a:p/>
        </p:txBody>
      </p:sp>
      <p:sp>
        <p:nvSpPr>
          <p:cNvPr id="69" name="Google Shape;69;p11"/>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marR="0" rtl="0" algn="ctr">
              <a:spcBef>
                <a:spcPts val="0"/>
              </a:spcBef>
              <a:spcAft>
                <a:spcPts val="0"/>
              </a:spcAft>
              <a:buClr>
                <a:schemeClr val="dk1"/>
              </a:buClr>
              <a:buSzPts val="17600"/>
              <a:buFont typeface="Calibri"/>
              <a:buNone/>
              <a:defRPr b="0" i="0" sz="17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rmAutofit/>
          </a:bodyPr>
          <a:lstStyle>
            <a:lvl1pPr indent="-1041400" lvl="0" marL="4572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1pPr>
            <a:lvl2pPr indent="-939800" lvl="1" marL="914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36600" lvl="3" marL="18288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4pPr>
            <a:lvl5pPr indent="-736600" lvl="4" marL="22860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5pPr>
            <a:lvl6pPr indent="-736600" lvl="5" marL="27432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6pPr>
            <a:lvl7pPr indent="-736600" lvl="6" marL="32004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7pPr>
            <a:lvl8pPr indent="-736600" lvl="7" marL="36576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8pPr>
            <a:lvl9pPr indent="-736600" lvl="8" marL="41148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marR="0" rtl="0" algn="l">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marR="0" rtl="0" algn="ctr">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rtl="0" algn="r">
              <a:spcBef>
                <a:spcPts val="0"/>
              </a:spcBef>
              <a:buNone/>
              <a:defRPr b="0" i="0" sz="4800" u="none" cap="none" strike="noStrike">
                <a:solidFill>
                  <a:srgbClr val="888888"/>
                </a:solidFill>
                <a:latin typeface="Calibri"/>
                <a:ea typeface="Calibri"/>
                <a:cs typeface="Calibri"/>
                <a:sym typeface="Calibri"/>
              </a:defRPr>
            </a:lvl1pPr>
            <a:lvl2pPr indent="0" lvl="1" marL="0" marR="0" rtl="0" algn="r">
              <a:spcBef>
                <a:spcPts val="0"/>
              </a:spcBef>
              <a:buNone/>
              <a:defRPr b="0" i="0" sz="4800" u="none" cap="none" strike="noStrike">
                <a:solidFill>
                  <a:srgbClr val="888888"/>
                </a:solidFill>
                <a:latin typeface="Calibri"/>
                <a:ea typeface="Calibri"/>
                <a:cs typeface="Calibri"/>
                <a:sym typeface="Calibri"/>
              </a:defRPr>
            </a:lvl2pPr>
            <a:lvl3pPr indent="0" lvl="2" marL="0" marR="0" rtl="0" algn="r">
              <a:spcBef>
                <a:spcPts val="0"/>
              </a:spcBef>
              <a:buNone/>
              <a:defRPr b="0" i="0" sz="4800" u="none" cap="none" strike="noStrike">
                <a:solidFill>
                  <a:srgbClr val="888888"/>
                </a:solidFill>
                <a:latin typeface="Calibri"/>
                <a:ea typeface="Calibri"/>
                <a:cs typeface="Calibri"/>
                <a:sym typeface="Calibri"/>
              </a:defRPr>
            </a:lvl3pPr>
            <a:lvl4pPr indent="0" lvl="3" marL="0" marR="0" rtl="0" algn="r">
              <a:spcBef>
                <a:spcPts val="0"/>
              </a:spcBef>
              <a:buNone/>
              <a:defRPr b="0" i="0" sz="4800" u="none" cap="none" strike="noStrike">
                <a:solidFill>
                  <a:srgbClr val="888888"/>
                </a:solidFill>
                <a:latin typeface="Calibri"/>
                <a:ea typeface="Calibri"/>
                <a:cs typeface="Calibri"/>
                <a:sym typeface="Calibri"/>
              </a:defRPr>
            </a:lvl4pPr>
            <a:lvl5pPr indent="0" lvl="4" marL="0" marR="0" rtl="0" algn="r">
              <a:spcBef>
                <a:spcPts val="0"/>
              </a:spcBef>
              <a:buNone/>
              <a:defRPr b="0" i="0" sz="4800" u="none" cap="none" strike="noStrike">
                <a:solidFill>
                  <a:srgbClr val="888888"/>
                </a:solidFill>
                <a:latin typeface="Calibri"/>
                <a:ea typeface="Calibri"/>
                <a:cs typeface="Calibri"/>
                <a:sym typeface="Calibri"/>
              </a:defRPr>
            </a:lvl5pPr>
            <a:lvl6pPr indent="0" lvl="5" marL="0" marR="0" rtl="0" algn="r">
              <a:spcBef>
                <a:spcPts val="0"/>
              </a:spcBef>
              <a:buNone/>
              <a:defRPr b="0" i="0" sz="4800" u="none" cap="none" strike="noStrike">
                <a:solidFill>
                  <a:srgbClr val="888888"/>
                </a:solidFill>
                <a:latin typeface="Calibri"/>
                <a:ea typeface="Calibri"/>
                <a:cs typeface="Calibri"/>
                <a:sym typeface="Calibri"/>
              </a:defRPr>
            </a:lvl6pPr>
            <a:lvl7pPr indent="0" lvl="6" marL="0" marR="0" rtl="0" algn="r">
              <a:spcBef>
                <a:spcPts val="0"/>
              </a:spcBef>
              <a:buNone/>
              <a:defRPr b="0" i="0" sz="4800" u="none" cap="none" strike="noStrike">
                <a:solidFill>
                  <a:srgbClr val="888888"/>
                </a:solidFill>
                <a:latin typeface="Calibri"/>
                <a:ea typeface="Calibri"/>
                <a:cs typeface="Calibri"/>
                <a:sym typeface="Calibri"/>
              </a:defRPr>
            </a:lvl7pPr>
            <a:lvl8pPr indent="0" lvl="7" marL="0" marR="0" rtl="0" algn="r">
              <a:spcBef>
                <a:spcPts val="0"/>
              </a:spcBef>
              <a:buNone/>
              <a:defRPr b="0" i="0" sz="4800" u="none" cap="none" strike="noStrike">
                <a:solidFill>
                  <a:srgbClr val="888888"/>
                </a:solidFill>
                <a:latin typeface="Calibri"/>
                <a:ea typeface="Calibri"/>
                <a:cs typeface="Calibri"/>
                <a:sym typeface="Calibri"/>
              </a:defRPr>
            </a:lvl8pPr>
            <a:lvl9pPr indent="0" lvl="8" marL="0" marR="0" rtl="0" algn="r">
              <a:spcBef>
                <a:spcPts val="0"/>
              </a:spcBef>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big-event-online.herokuapp.com/" TargetMode="External"/><Relationship Id="rId10" Type="http://schemas.openxmlformats.org/officeDocument/2006/relationships/hyperlink" Target="https://github.com/akshit04/big_event" TargetMode="External"/><Relationship Id="rId13" Type="http://schemas.openxmlformats.org/officeDocument/2006/relationships/image" Target="../media/image2.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8.jp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11879600" y="28188625"/>
            <a:ext cx="14076600" cy="4728300"/>
          </a:xfrm>
          <a:prstGeom prst="rect">
            <a:avLst/>
          </a:prstGeom>
          <a:solidFill>
            <a:srgbClr val="B2CEDE"/>
          </a:solidFill>
          <a:ln cap="flat" cmpd="sng" w="9525">
            <a:solidFill>
              <a:srgbClr val="5B8D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p:nvPr/>
        </p:nvSpPr>
        <p:spPr>
          <a:xfrm>
            <a:off x="11879600" y="23871475"/>
            <a:ext cx="14076600" cy="4054500"/>
          </a:xfrm>
          <a:prstGeom prst="rect">
            <a:avLst/>
          </a:prstGeom>
          <a:solidFill>
            <a:srgbClr val="B2CEDE"/>
          </a:solidFill>
          <a:ln cap="flat" cmpd="sng" w="9525">
            <a:solidFill>
              <a:srgbClr val="5B8D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
          <p:cNvSpPr/>
          <p:nvPr/>
        </p:nvSpPr>
        <p:spPr>
          <a:xfrm>
            <a:off x="11879600" y="13596275"/>
            <a:ext cx="14076600" cy="9978600"/>
          </a:xfrm>
          <a:prstGeom prst="rect">
            <a:avLst/>
          </a:prstGeom>
          <a:solidFill>
            <a:srgbClr val="B2CEDE"/>
          </a:solidFill>
          <a:ln cap="flat" cmpd="sng" w="9525">
            <a:solidFill>
              <a:srgbClr val="5B8D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p:nvPr/>
        </p:nvSpPr>
        <p:spPr>
          <a:xfrm>
            <a:off x="11879600" y="8696475"/>
            <a:ext cx="14076600" cy="4603200"/>
          </a:xfrm>
          <a:prstGeom prst="rect">
            <a:avLst/>
          </a:prstGeom>
          <a:solidFill>
            <a:srgbClr val="B2CEDE"/>
          </a:solidFill>
          <a:ln cap="flat" cmpd="sng" w="9525">
            <a:solidFill>
              <a:srgbClr val="5B8D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p:nvPr/>
        </p:nvSpPr>
        <p:spPr>
          <a:xfrm>
            <a:off x="26517600" y="0"/>
            <a:ext cx="914400" cy="36576001"/>
          </a:xfrm>
          <a:prstGeom prst="rect">
            <a:avLst/>
          </a:prstGeom>
          <a:solidFill>
            <a:srgbClr val="2B2D42"/>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4" name="Google Shape;94;p1"/>
          <p:cNvSpPr/>
          <p:nvPr/>
        </p:nvSpPr>
        <p:spPr>
          <a:xfrm>
            <a:off x="11879600" y="3667425"/>
            <a:ext cx="14076600" cy="4728300"/>
          </a:xfrm>
          <a:prstGeom prst="rect">
            <a:avLst/>
          </a:prstGeom>
          <a:solidFill>
            <a:srgbClr val="B2C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
          <p:cNvSpPr/>
          <p:nvPr/>
        </p:nvSpPr>
        <p:spPr>
          <a:xfrm>
            <a:off x="1" y="0"/>
            <a:ext cx="914400" cy="36576001"/>
          </a:xfrm>
          <a:prstGeom prst="rect">
            <a:avLst/>
          </a:prstGeom>
          <a:solidFill>
            <a:srgbClr val="2B2D42"/>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6" name="Google Shape;96;p1"/>
          <p:cNvSpPr/>
          <p:nvPr/>
        </p:nvSpPr>
        <p:spPr>
          <a:xfrm>
            <a:off x="0" y="2"/>
            <a:ext cx="27353428" cy="2538304"/>
          </a:xfrm>
          <a:prstGeom prst="rect">
            <a:avLst/>
          </a:prstGeom>
          <a:solidFill>
            <a:srgbClr val="2B2D42"/>
          </a:solidFill>
          <a:ln>
            <a:noFill/>
          </a:ln>
        </p:spPr>
        <p:txBody>
          <a:bodyPr anchorCtr="0" anchor="t" bIns="274300" lIns="91425" spcFirstLastPara="1" rIns="91425" wrap="square" tIns="274300">
            <a:noAutofit/>
          </a:bodyPr>
          <a:lstStyle/>
          <a:p>
            <a:pPr indent="0" lvl="0" marL="0" marR="0" rtl="0" algn="ctr">
              <a:spcBef>
                <a:spcPts val="0"/>
              </a:spcBef>
              <a:spcAft>
                <a:spcPts val="0"/>
              </a:spcAft>
              <a:buNone/>
            </a:pPr>
            <a:r>
              <a:rPr b="1" lang="en-US" sz="5400">
                <a:solidFill>
                  <a:schemeClr val="lt1"/>
                </a:solidFill>
              </a:rPr>
              <a:t>THE </a:t>
            </a:r>
            <a:r>
              <a:rPr b="1" i="0" lang="en-US" sz="5400" u="none" cap="none" strike="noStrike">
                <a:solidFill>
                  <a:schemeClr val="lt1"/>
                </a:solidFill>
                <a:latin typeface="Arial"/>
                <a:ea typeface="Arial"/>
                <a:cs typeface="Arial"/>
                <a:sym typeface="Arial"/>
              </a:rPr>
              <a:t>BIG EVENT</a:t>
            </a:r>
            <a:endParaRPr/>
          </a:p>
          <a:p>
            <a:pPr indent="0" lvl="0" marL="0" marR="0" rtl="0" algn="ctr">
              <a:spcBef>
                <a:spcPts val="600"/>
              </a:spcBef>
              <a:spcAft>
                <a:spcPts val="0"/>
              </a:spcAft>
              <a:buNone/>
            </a:pPr>
            <a:r>
              <a:rPr b="0" baseline="30000" i="0" lang="en-US" sz="3200" u="none" cap="none" strike="noStrike">
                <a:solidFill>
                  <a:schemeClr val="lt1"/>
                </a:solidFill>
                <a:latin typeface="Calibri"/>
                <a:ea typeface="Calibri"/>
                <a:cs typeface="Calibri"/>
                <a:sym typeface="Calibri"/>
              </a:rPr>
              <a:t>Ankit Garg, Akshit Kharbanda, Christian Smith, Leah Tomotaki, Rakesh Kumar Sanath Kumar Kadaba, Ravi Pranjal</a:t>
            </a:r>
            <a:endParaRPr/>
          </a:p>
          <a:p>
            <a:pPr indent="0" lvl="0" marL="0" marR="0" rtl="0" algn="ctr">
              <a:spcBef>
                <a:spcPts val="0"/>
              </a:spcBef>
              <a:spcAft>
                <a:spcPts val="0"/>
              </a:spcAft>
              <a:buNone/>
            </a:pPr>
            <a:r>
              <a:rPr b="0" i="0" lang="en-US" sz="3200" u="none" cap="none" strike="noStrike">
                <a:solidFill>
                  <a:schemeClr val="lt1"/>
                </a:solidFill>
                <a:latin typeface="Calibri"/>
                <a:ea typeface="Calibri"/>
                <a:cs typeface="Calibri"/>
                <a:sym typeface="Calibri"/>
              </a:rPr>
              <a:t>Texas A&amp;M University</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7" name="Google Shape;97;p1"/>
          <p:cNvSpPr/>
          <p:nvPr/>
        </p:nvSpPr>
        <p:spPr>
          <a:xfrm>
            <a:off x="0" y="12155"/>
            <a:ext cx="210766" cy="1167180"/>
          </a:xfrm>
          <a:prstGeom prst="rect">
            <a:avLst/>
          </a:prstGeom>
          <a:noFill/>
          <a:ln>
            <a:noFill/>
          </a:ln>
        </p:spPr>
        <p:txBody>
          <a:bodyPr anchorCtr="0" anchor="ctr" bIns="52150" lIns="104325" spcFirstLastPara="1" rIns="104325" wrap="square" tIns="52150">
            <a:spAutoFit/>
          </a:bodyPr>
          <a:lstStyle/>
          <a:p>
            <a:pPr indent="0" lvl="0" marL="0" marR="0" rtl="0" algn="l">
              <a:spcBef>
                <a:spcPts val="0"/>
              </a:spcBef>
              <a:spcAft>
                <a:spcPts val="0"/>
              </a:spcAft>
              <a:buNone/>
            </a:pPr>
            <a:r>
              <a:t/>
            </a:r>
            <a:endParaRPr sz="7200">
              <a:solidFill>
                <a:schemeClr val="dk1"/>
              </a:solidFill>
              <a:latin typeface="Calibri"/>
              <a:ea typeface="Calibri"/>
              <a:cs typeface="Calibri"/>
              <a:sym typeface="Calibri"/>
            </a:endParaRPr>
          </a:p>
        </p:txBody>
      </p:sp>
      <p:sp>
        <p:nvSpPr>
          <p:cNvPr id="98" name="Google Shape;98;p1"/>
          <p:cNvSpPr/>
          <p:nvPr/>
        </p:nvSpPr>
        <p:spPr>
          <a:xfrm>
            <a:off x="1" y="35844481"/>
            <a:ext cx="27433333" cy="731520"/>
          </a:xfrm>
          <a:prstGeom prst="rect">
            <a:avLst/>
          </a:prstGeom>
          <a:solidFill>
            <a:srgbClr val="2B2D42"/>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9" name="Google Shape;99;p1"/>
          <p:cNvSpPr/>
          <p:nvPr/>
        </p:nvSpPr>
        <p:spPr>
          <a:xfrm>
            <a:off x="984159" y="2700528"/>
            <a:ext cx="10058400" cy="804672"/>
          </a:xfrm>
          <a:prstGeom prst="roundRect">
            <a:avLst>
              <a:gd fmla="val 16667" name="adj"/>
            </a:avLst>
          </a:prstGeom>
          <a:solidFill>
            <a:srgbClr val="165504"/>
          </a:soli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Introduction </a:t>
            </a:r>
            <a:endParaRPr/>
          </a:p>
        </p:txBody>
      </p:sp>
      <p:sp>
        <p:nvSpPr>
          <p:cNvPr id="100" name="Google Shape;100;p1"/>
          <p:cNvSpPr txBox="1"/>
          <p:nvPr/>
        </p:nvSpPr>
        <p:spPr>
          <a:xfrm>
            <a:off x="1034149" y="3758590"/>
            <a:ext cx="9958500" cy="5695800"/>
          </a:xfrm>
          <a:prstGeom prst="rect">
            <a:avLst/>
          </a:prstGeom>
          <a:noFill/>
          <a:ln>
            <a:noFill/>
          </a:ln>
        </p:spPr>
        <p:txBody>
          <a:bodyPr anchorCtr="0" anchor="t" bIns="46700" lIns="93425" spcFirstLastPara="1" rIns="93425" wrap="square" tIns="46700">
            <a:spAutoFit/>
          </a:bodyPr>
          <a:lstStyle/>
          <a:p>
            <a:pPr indent="-342900" lvl="0" marL="342900" marR="0" rtl="0" algn="just">
              <a:spcBef>
                <a:spcPts val="0"/>
              </a:spcBef>
              <a:spcAft>
                <a:spcPts val="0"/>
              </a:spcAft>
              <a:buClr>
                <a:srgbClr val="222222"/>
              </a:buClr>
              <a:buSzPts val="2800"/>
              <a:buFont typeface="Noto Sans Symbols"/>
              <a:buChar char="⮚"/>
            </a:pPr>
            <a:r>
              <a:rPr b="0" i="0" lang="en-US" sz="2800" u="none" strike="noStrike">
                <a:solidFill>
                  <a:srgbClr val="222222"/>
                </a:solidFill>
                <a:latin typeface="Arial"/>
                <a:ea typeface="Arial"/>
                <a:cs typeface="Arial"/>
                <a:sym typeface="Arial"/>
              </a:rPr>
              <a:t>The current Big Event website is managed by TAMU IT, but the goal is to eventually move towards owning the website themselves, starting with this Job Check Management System.</a:t>
            </a:r>
            <a:endParaRPr b="0" sz="2800" u="none">
              <a:solidFill>
                <a:schemeClr val="dk1"/>
              </a:solidFill>
              <a:latin typeface="Arial"/>
              <a:ea typeface="Arial"/>
              <a:cs typeface="Arial"/>
              <a:sym typeface="Arial"/>
            </a:endParaRPr>
          </a:p>
          <a:p>
            <a:pPr indent="-342900" lvl="0" marL="342900" marR="0" rtl="0" algn="just">
              <a:spcBef>
                <a:spcPts val="0"/>
              </a:spcBef>
              <a:spcAft>
                <a:spcPts val="0"/>
              </a:spcAft>
              <a:buClr>
                <a:srgbClr val="222222"/>
              </a:buClr>
              <a:buSzPts val="2800"/>
              <a:buFont typeface="Noto Sans Symbols"/>
              <a:buChar char="⮚"/>
            </a:pPr>
            <a:r>
              <a:rPr b="0" lang="en-US" sz="2800" u="none">
                <a:solidFill>
                  <a:srgbClr val="222222"/>
                </a:solidFill>
                <a:latin typeface="Arial"/>
                <a:ea typeface="Arial"/>
                <a:cs typeface="Arial"/>
                <a:sym typeface="Arial"/>
              </a:rPr>
              <a:t>Here we attempt to </a:t>
            </a:r>
            <a:r>
              <a:rPr b="0" i="0" lang="en-US" sz="2800" u="none" strike="noStrike">
                <a:solidFill>
                  <a:srgbClr val="222222"/>
                </a:solidFill>
                <a:latin typeface="Arial"/>
                <a:ea typeface="Arial"/>
                <a:cs typeface="Arial"/>
                <a:sym typeface="Arial"/>
              </a:rPr>
              <a:t>make their internal staff website so it can interact with their iOS app through a NoSQL Google Firestore database allowing staff members to view the status of and information about their assigned job checks and update the job with new information from residents. </a:t>
            </a:r>
            <a:endParaRPr/>
          </a:p>
          <a:p>
            <a:pPr indent="-342900" lvl="0" marL="342900" marR="0" rtl="0" algn="just">
              <a:spcBef>
                <a:spcPts val="0"/>
              </a:spcBef>
              <a:spcAft>
                <a:spcPts val="0"/>
              </a:spcAft>
              <a:buClr>
                <a:srgbClr val="222222"/>
              </a:buClr>
              <a:buSzPts val="2800"/>
              <a:buFont typeface="Noto Sans Symbols"/>
              <a:buChar char="⮚"/>
            </a:pPr>
            <a:r>
              <a:rPr b="0" i="0" lang="en-US" sz="2800" u="none" strike="noStrike">
                <a:solidFill>
                  <a:srgbClr val="222222"/>
                </a:solidFill>
                <a:latin typeface="Arial"/>
                <a:ea typeface="Arial"/>
                <a:cs typeface="Arial"/>
                <a:sym typeface="Arial"/>
              </a:rPr>
              <a:t>Our product will also allow executive officers and committee members to verify the job check information after the staff officers submit the data through the iOS app or our application</a:t>
            </a:r>
            <a:endParaRPr b="0" sz="2800" u="none">
              <a:solidFill>
                <a:schemeClr val="dk1"/>
              </a:solidFill>
              <a:latin typeface="Arial"/>
              <a:ea typeface="Arial"/>
              <a:cs typeface="Arial"/>
              <a:sym typeface="Arial"/>
            </a:endParaRPr>
          </a:p>
        </p:txBody>
      </p:sp>
      <p:sp>
        <p:nvSpPr>
          <p:cNvPr id="101" name="Google Shape;101;p1"/>
          <p:cNvSpPr/>
          <p:nvPr/>
        </p:nvSpPr>
        <p:spPr>
          <a:xfrm>
            <a:off x="1034149" y="9515923"/>
            <a:ext cx="10058400" cy="804672"/>
          </a:xfrm>
          <a:prstGeom prst="roundRect">
            <a:avLst>
              <a:gd fmla="val 16667" name="adj"/>
            </a:avLst>
          </a:prstGeom>
          <a:solidFill>
            <a:srgbClr val="165504"/>
          </a:soli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Software Stack</a:t>
            </a:r>
            <a:endParaRPr/>
          </a:p>
        </p:txBody>
      </p:sp>
      <p:sp>
        <p:nvSpPr>
          <p:cNvPr id="102" name="Google Shape;102;p1"/>
          <p:cNvSpPr/>
          <p:nvPr/>
        </p:nvSpPr>
        <p:spPr>
          <a:xfrm>
            <a:off x="11761585" y="2700528"/>
            <a:ext cx="14264640" cy="804672"/>
          </a:xfrm>
          <a:prstGeom prst="roundRect">
            <a:avLst>
              <a:gd fmla="val 16667" name="adj"/>
            </a:avLst>
          </a:prstGeom>
          <a:solidFill>
            <a:srgbClr val="165504"/>
          </a:soli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Design</a:t>
            </a:r>
            <a:endParaRPr/>
          </a:p>
        </p:txBody>
      </p:sp>
      <p:pic>
        <p:nvPicPr>
          <p:cNvPr id="103" name="Google Shape;103;p1"/>
          <p:cNvPicPr preferRelativeResize="0"/>
          <p:nvPr/>
        </p:nvPicPr>
        <p:blipFill rotWithShape="1">
          <a:blip r:embed="rId3">
            <a:alphaModFix/>
          </a:blip>
          <a:srcRect b="0" l="0" r="0" t="0"/>
          <a:stretch/>
        </p:blipFill>
        <p:spPr>
          <a:xfrm>
            <a:off x="12032000" y="13828137"/>
            <a:ext cx="9196052" cy="9625289"/>
          </a:xfrm>
          <a:prstGeom prst="rect">
            <a:avLst/>
          </a:prstGeom>
          <a:noFill/>
          <a:ln>
            <a:noFill/>
          </a:ln>
        </p:spPr>
      </p:pic>
      <p:pic>
        <p:nvPicPr>
          <p:cNvPr id="104" name="Google Shape;104;p1"/>
          <p:cNvPicPr preferRelativeResize="0"/>
          <p:nvPr/>
        </p:nvPicPr>
        <p:blipFill>
          <a:blip r:embed="rId4">
            <a:alphaModFix/>
          </a:blip>
          <a:stretch>
            <a:fillRect/>
          </a:stretch>
        </p:blipFill>
        <p:spPr>
          <a:xfrm>
            <a:off x="1811061" y="14306300"/>
            <a:ext cx="8504583" cy="5102749"/>
          </a:xfrm>
          <a:prstGeom prst="rect">
            <a:avLst/>
          </a:prstGeom>
          <a:noFill/>
          <a:ln>
            <a:noFill/>
          </a:ln>
        </p:spPr>
      </p:pic>
      <p:pic>
        <p:nvPicPr>
          <p:cNvPr id="105" name="Google Shape;105;p1"/>
          <p:cNvPicPr preferRelativeResize="0"/>
          <p:nvPr/>
        </p:nvPicPr>
        <p:blipFill rotWithShape="1">
          <a:blip r:embed="rId5">
            <a:alphaModFix/>
          </a:blip>
          <a:srcRect b="0" l="0" r="0" t="0"/>
          <a:stretch/>
        </p:blipFill>
        <p:spPr>
          <a:xfrm>
            <a:off x="12032000" y="8868926"/>
            <a:ext cx="9196042" cy="4292587"/>
          </a:xfrm>
          <a:prstGeom prst="rect">
            <a:avLst/>
          </a:prstGeom>
          <a:noFill/>
          <a:ln>
            <a:noFill/>
          </a:ln>
        </p:spPr>
      </p:pic>
      <p:pic>
        <p:nvPicPr>
          <p:cNvPr id="106" name="Google Shape;106;p1"/>
          <p:cNvPicPr preferRelativeResize="0"/>
          <p:nvPr/>
        </p:nvPicPr>
        <p:blipFill rotWithShape="1">
          <a:blip r:embed="rId6">
            <a:alphaModFix/>
          </a:blip>
          <a:srcRect b="0" l="0" r="0" t="0"/>
          <a:stretch/>
        </p:blipFill>
        <p:spPr>
          <a:xfrm>
            <a:off x="12070100" y="28344025"/>
            <a:ext cx="9119848" cy="4385735"/>
          </a:xfrm>
          <a:prstGeom prst="rect">
            <a:avLst/>
          </a:prstGeom>
          <a:noFill/>
          <a:ln>
            <a:noFill/>
          </a:ln>
        </p:spPr>
      </p:pic>
      <p:sp>
        <p:nvSpPr>
          <p:cNvPr id="107" name="Google Shape;107;p1"/>
          <p:cNvSpPr/>
          <p:nvPr/>
        </p:nvSpPr>
        <p:spPr>
          <a:xfrm>
            <a:off x="1034149" y="13682856"/>
            <a:ext cx="10058400" cy="804600"/>
          </a:xfrm>
          <a:prstGeom prst="roundRect">
            <a:avLst>
              <a:gd fmla="val 16667" name="adj"/>
            </a:avLst>
          </a:prstGeom>
          <a:solidFill>
            <a:srgbClr val="165504"/>
          </a:solidFill>
          <a:ln cap="flat" cmpd="sng" w="9525">
            <a:solidFill>
              <a:srgbClr val="7C5F9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Job </a:t>
            </a:r>
            <a:r>
              <a:rPr b="1" lang="en-US" sz="3600">
                <a:solidFill>
                  <a:schemeClr val="lt1"/>
                </a:solidFill>
                <a:latin typeface="Arial"/>
                <a:ea typeface="Arial"/>
                <a:cs typeface="Arial"/>
                <a:sym typeface="Arial"/>
              </a:rPr>
              <a:t>Status Flow</a:t>
            </a:r>
            <a:endParaRPr/>
          </a:p>
        </p:txBody>
      </p:sp>
      <p:sp>
        <p:nvSpPr>
          <p:cNvPr id="108" name="Google Shape;108;p1"/>
          <p:cNvSpPr/>
          <p:nvPr/>
        </p:nvSpPr>
        <p:spPr>
          <a:xfrm>
            <a:off x="1139649" y="19409056"/>
            <a:ext cx="10058400" cy="804600"/>
          </a:xfrm>
          <a:prstGeom prst="roundRect">
            <a:avLst>
              <a:gd fmla="val 16667" name="adj"/>
            </a:avLst>
          </a:prstGeom>
          <a:solidFill>
            <a:srgbClr val="165504"/>
          </a:solidFill>
          <a:ln cap="flat" cmpd="sng" w="9525">
            <a:solidFill>
              <a:srgbClr val="7C5F9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Database Design</a:t>
            </a:r>
            <a:endParaRPr/>
          </a:p>
        </p:txBody>
      </p:sp>
      <p:pic>
        <p:nvPicPr>
          <p:cNvPr id="109" name="Google Shape;109;p1"/>
          <p:cNvPicPr preferRelativeResize="0"/>
          <p:nvPr/>
        </p:nvPicPr>
        <p:blipFill>
          <a:blip r:embed="rId7">
            <a:alphaModFix/>
          </a:blip>
          <a:stretch>
            <a:fillRect/>
          </a:stretch>
        </p:blipFill>
        <p:spPr>
          <a:xfrm>
            <a:off x="1222113" y="20495614"/>
            <a:ext cx="4564662" cy="4728387"/>
          </a:xfrm>
          <a:prstGeom prst="rect">
            <a:avLst/>
          </a:prstGeom>
          <a:noFill/>
          <a:ln>
            <a:noFill/>
          </a:ln>
        </p:spPr>
      </p:pic>
      <p:sp>
        <p:nvSpPr>
          <p:cNvPr id="110" name="Google Shape;110;p1"/>
          <p:cNvSpPr txBox="1"/>
          <p:nvPr/>
        </p:nvSpPr>
        <p:spPr>
          <a:xfrm>
            <a:off x="6094475" y="20468150"/>
            <a:ext cx="4898100" cy="5697300"/>
          </a:xfrm>
          <a:prstGeom prst="rect">
            <a:avLst/>
          </a:prstGeom>
          <a:noFill/>
          <a:ln>
            <a:noFill/>
          </a:ln>
        </p:spPr>
        <p:txBody>
          <a:bodyPr anchorCtr="0" anchor="t" bIns="46700" lIns="93425" spcFirstLastPara="1" rIns="93425" wrap="square" tIns="46700">
            <a:spAutoFit/>
          </a:bodyPr>
          <a:lstStyle/>
          <a:p>
            <a:pPr indent="-381000" lvl="0" marL="457200" rtl="0" algn="just">
              <a:lnSpc>
                <a:spcPct val="100000"/>
              </a:lnSpc>
              <a:spcBef>
                <a:spcPts val="0"/>
              </a:spcBef>
              <a:spcAft>
                <a:spcPts val="0"/>
              </a:spcAft>
              <a:buClr>
                <a:srgbClr val="222222"/>
              </a:buClr>
              <a:buSzPts val="2400"/>
              <a:buFont typeface="Noto Sans Symbols"/>
              <a:buChar char="⮚"/>
            </a:pPr>
            <a:r>
              <a:rPr lang="en-US" sz="2800">
                <a:solidFill>
                  <a:srgbClr val="434343"/>
                </a:solidFill>
              </a:rPr>
              <a:t>NoSQL Google Firestore Database</a:t>
            </a:r>
            <a:endParaRPr sz="2800">
              <a:solidFill>
                <a:srgbClr val="434343"/>
              </a:solidFill>
            </a:endParaRPr>
          </a:p>
          <a:p>
            <a:pPr indent="-381000" lvl="0" marL="457200" rtl="0" algn="l">
              <a:lnSpc>
                <a:spcPct val="100000"/>
              </a:lnSpc>
              <a:spcBef>
                <a:spcPts val="0"/>
              </a:spcBef>
              <a:spcAft>
                <a:spcPts val="0"/>
              </a:spcAft>
              <a:buClr>
                <a:srgbClr val="222222"/>
              </a:buClr>
              <a:buSzPts val="2400"/>
              <a:buFont typeface="Noto Sans Symbols"/>
              <a:buChar char="⮚"/>
            </a:pPr>
            <a:r>
              <a:rPr lang="en-US" sz="2800">
                <a:solidFill>
                  <a:srgbClr val="434343"/>
                </a:solidFill>
              </a:rPr>
              <a:t>The database will be updated by CSV files from staff directory and job information obtained from an external site. This was done to allow The Big Event to continue using their existing site while transitioning to our application</a:t>
            </a:r>
            <a:endParaRPr sz="2800">
              <a:solidFill>
                <a:srgbClr val="434343"/>
              </a:solidFill>
            </a:endParaRPr>
          </a:p>
          <a:p>
            <a:pPr indent="0" lvl="0" marL="457200" marR="0" rtl="0" algn="just">
              <a:spcBef>
                <a:spcPts val="0"/>
              </a:spcBef>
              <a:spcAft>
                <a:spcPts val="0"/>
              </a:spcAft>
              <a:buNone/>
            </a:pPr>
            <a:r>
              <a:t/>
            </a:r>
            <a:endParaRPr b="0" sz="2800" u="none">
              <a:solidFill>
                <a:schemeClr val="dk1"/>
              </a:solidFill>
              <a:latin typeface="Arial"/>
              <a:ea typeface="Arial"/>
              <a:cs typeface="Arial"/>
              <a:sym typeface="Arial"/>
            </a:endParaRPr>
          </a:p>
        </p:txBody>
      </p:sp>
      <p:sp>
        <p:nvSpPr>
          <p:cNvPr id="111" name="Google Shape;111;p1"/>
          <p:cNvSpPr/>
          <p:nvPr/>
        </p:nvSpPr>
        <p:spPr>
          <a:xfrm>
            <a:off x="1139649" y="25810356"/>
            <a:ext cx="10058400" cy="804600"/>
          </a:xfrm>
          <a:prstGeom prst="roundRect">
            <a:avLst>
              <a:gd fmla="val 16667" name="adj"/>
            </a:avLst>
          </a:prstGeom>
          <a:solidFill>
            <a:srgbClr val="165504"/>
          </a:solidFill>
          <a:ln cap="flat" cmpd="sng" w="9525">
            <a:solidFill>
              <a:srgbClr val="7C5F9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Challenges</a:t>
            </a:r>
            <a:endParaRPr/>
          </a:p>
        </p:txBody>
      </p:sp>
      <p:sp>
        <p:nvSpPr>
          <p:cNvPr id="112" name="Google Shape;112;p1"/>
          <p:cNvSpPr txBox="1"/>
          <p:nvPr/>
        </p:nvSpPr>
        <p:spPr>
          <a:xfrm>
            <a:off x="1222125" y="26827925"/>
            <a:ext cx="9820500" cy="2680200"/>
          </a:xfrm>
          <a:prstGeom prst="rect">
            <a:avLst/>
          </a:prstGeom>
          <a:noFill/>
          <a:ln>
            <a:noFill/>
          </a:ln>
        </p:spPr>
        <p:txBody>
          <a:bodyPr anchorCtr="0" anchor="t" bIns="46700" lIns="93425" spcFirstLastPara="1" rIns="93425" wrap="square" tIns="46700">
            <a:spAutoFit/>
          </a:bodyPr>
          <a:lstStyle/>
          <a:p>
            <a:pPr indent="-381000" lvl="0" marL="457200" rtl="0" algn="just">
              <a:lnSpc>
                <a:spcPct val="100000"/>
              </a:lnSpc>
              <a:spcBef>
                <a:spcPts val="0"/>
              </a:spcBef>
              <a:spcAft>
                <a:spcPts val="0"/>
              </a:spcAft>
              <a:buClr>
                <a:srgbClr val="222222"/>
              </a:buClr>
              <a:buSzPts val="2400"/>
              <a:buFont typeface="Noto Sans Symbols"/>
              <a:buChar char="⮚"/>
            </a:pPr>
            <a:r>
              <a:rPr lang="en-US" sz="2800">
                <a:solidFill>
                  <a:srgbClr val="434343"/>
                </a:solidFill>
              </a:rPr>
              <a:t>Integration of Ruby on Rails with Google Firestore database because Ruby ActiveRecord does not support NoSQL</a:t>
            </a:r>
            <a:endParaRPr sz="2800">
              <a:solidFill>
                <a:srgbClr val="434343"/>
              </a:solidFill>
            </a:endParaRPr>
          </a:p>
          <a:p>
            <a:pPr indent="-381000" lvl="0" marL="457200" rtl="0" algn="l">
              <a:lnSpc>
                <a:spcPct val="100000"/>
              </a:lnSpc>
              <a:spcBef>
                <a:spcPts val="0"/>
              </a:spcBef>
              <a:spcAft>
                <a:spcPts val="0"/>
              </a:spcAft>
              <a:buClr>
                <a:srgbClr val="222222"/>
              </a:buClr>
              <a:buSzPts val="2400"/>
              <a:buFont typeface="Noto Sans Symbols"/>
              <a:buChar char="⮚"/>
            </a:pPr>
            <a:r>
              <a:rPr lang="en-US" sz="2800">
                <a:solidFill>
                  <a:srgbClr val="434343"/>
                </a:solidFill>
              </a:rPr>
              <a:t>Delays in testing due to incompatibilities between Cucumber and Google Firestore</a:t>
            </a:r>
            <a:endParaRPr sz="2800">
              <a:solidFill>
                <a:srgbClr val="434343"/>
              </a:solidFill>
            </a:endParaRPr>
          </a:p>
          <a:p>
            <a:pPr indent="0" lvl="0" marL="457200" marR="0" rtl="0" algn="just">
              <a:spcBef>
                <a:spcPts val="0"/>
              </a:spcBef>
              <a:spcAft>
                <a:spcPts val="0"/>
              </a:spcAft>
              <a:buNone/>
            </a:pPr>
            <a:r>
              <a:t/>
            </a:r>
            <a:endParaRPr b="0" sz="2800" u="none">
              <a:solidFill>
                <a:schemeClr val="dk1"/>
              </a:solidFill>
              <a:latin typeface="Arial"/>
              <a:ea typeface="Arial"/>
              <a:cs typeface="Arial"/>
              <a:sym typeface="Arial"/>
            </a:endParaRPr>
          </a:p>
        </p:txBody>
      </p:sp>
      <p:sp>
        <p:nvSpPr>
          <p:cNvPr id="113" name="Google Shape;113;p1"/>
          <p:cNvSpPr/>
          <p:nvPr/>
        </p:nvSpPr>
        <p:spPr>
          <a:xfrm>
            <a:off x="1139649" y="29339006"/>
            <a:ext cx="10058400" cy="804600"/>
          </a:xfrm>
          <a:prstGeom prst="roundRect">
            <a:avLst>
              <a:gd fmla="val 16667" name="adj"/>
            </a:avLst>
          </a:prstGeom>
          <a:solidFill>
            <a:srgbClr val="165504"/>
          </a:solidFill>
          <a:ln cap="flat" cmpd="sng" w="9525">
            <a:solidFill>
              <a:srgbClr val="7C5F9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Software Engineering Lessons</a:t>
            </a:r>
            <a:endParaRPr/>
          </a:p>
        </p:txBody>
      </p:sp>
      <p:sp>
        <p:nvSpPr>
          <p:cNvPr id="114" name="Google Shape;114;p1"/>
          <p:cNvSpPr txBox="1"/>
          <p:nvPr/>
        </p:nvSpPr>
        <p:spPr>
          <a:xfrm>
            <a:off x="1222125" y="30356575"/>
            <a:ext cx="9820500" cy="2249400"/>
          </a:xfrm>
          <a:prstGeom prst="rect">
            <a:avLst/>
          </a:prstGeom>
          <a:noFill/>
          <a:ln>
            <a:noFill/>
          </a:ln>
        </p:spPr>
        <p:txBody>
          <a:bodyPr anchorCtr="0" anchor="t" bIns="46700" lIns="93425" spcFirstLastPara="1" rIns="93425" wrap="square" tIns="46700">
            <a:spAutoFit/>
          </a:bodyPr>
          <a:lstStyle/>
          <a:p>
            <a:pPr indent="-381000" lvl="0" marL="457200" rtl="0" algn="just">
              <a:lnSpc>
                <a:spcPct val="100000"/>
              </a:lnSpc>
              <a:spcBef>
                <a:spcPts val="0"/>
              </a:spcBef>
              <a:spcAft>
                <a:spcPts val="0"/>
              </a:spcAft>
              <a:buClr>
                <a:srgbClr val="222222"/>
              </a:buClr>
              <a:buSzPts val="2400"/>
              <a:buFont typeface="Noto Sans Symbols"/>
              <a:buChar char="⮚"/>
            </a:pPr>
            <a:r>
              <a:rPr lang="en-US" sz="2800">
                <a:solidFill>
                  <a:srgbClr val="434343"/>
                </a:solidFill>
              </a:rPr>
              <a:t>How to collaborate with a customer using Agile principles through regular meetings and demos after every iteration</a:t>
            </a:r>
            <a:endParaRPr sz="2800">
              <a:solidFill>
                <a:srgbClr val="434343"/>
              </a:solidFill>
            </a:endParaRPr>
          </a:p>
          <a:p>
            <a:pPr indent="-381000" lvl="0" marL="457200" rtl="0" algn="l">
              <a:lnSpc>
                <a:spcPct val="100000"/>
              </a:lnSpc>
              <a:spcBef>
                <a:spcPts val="0"/>
              </a:spcBef>
              <a:spcAft>
                <a:spcPts val="0"/>
              </a:spcAft>
              <a:buClr>
                <a:srgbClr val="222222"/>
              </a:buClr>
              <a:buSzPts val="2400"/>
              <a:buFont typeface="Noto Sans Symbols"/>
              <a:buChar char="⮚"/>
            </a:pPr>
            <a:r>
              <a:rPr lang="en-US" sz="2800">
                <a:solidFill>
                  <a:srgbClr val="434343"/>
                </a:solidFill>
              </a:rPr>
              <a:t>The importance of Behavior Driven Design / Test Driven Design due to the delays in testing</a:t>
            </a:r>
            <a:endParaRPr sz="2800">
              <a:solidFill>
                <a:srgbClr val="434343"/>
              </a:solidFill>
            </a:endParaRPr>
          </a:p>
          <a:p>
            <a:pPr indent="0" lvl="0" marL="457200" marR="0" rtl="0" algn="just">
              <a:spcBef>
                <a:spcPts val="0"/>
              </a:spcBef>
              <a:spcAft>
                <a:spcPts val="0"/>
              </a:spcAft>
              <a:buNone/>
            </a:pPr>
            <a:r>
              <a:t/>
            </a:r>
            <a:endParaRPr b="0" sz="2800" u="none">
              <a:solidFill>
                <a:schemeClr val="dk1"/>
              </a:solidFill>
              <a:latin typeface="Arial"/>
              <a:ea typeface="Arial"/>
              <a:cs typeface="Arial"/>
              <a:sym typeface="Arial"/>
            </a:endParaRPr>
          </a:p>
        </p:txBody>
      </p:sp>
      <p:sp>
        <p:nvSpPr>
          <p:cNvPr id="115" name="Google Shape;115;p1"/>
          <p:cNvSpPr/>
          <p:nvPr/>
        </p:nvSpPr>
        <p:spPr>
          <a:xfrm>
            <a:off x="1139649" y="32440256"/>
            <a:ext cx="10058400" cy="804600"/>
          </a:xfrm>
          <a:prstGeom prst="roundRect">
            <a:avLst>
              <a:gd fmla="val 16667" name="adj"/>
            </a:avLst>
          </a:prstGeom>
          <a:solidFill>
            <a:srgbClr val="165504"/>
          </a:solidFill>
          <a:ln cap="flat" cmpd="sng" w="9525">
            <a:solidFill>
              <a:srgbClr val="7C5F9F"/>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52150" lIns="104325" spcFirstLastPara="1" rIns="104325" wrap="square" tIns="52150">
            <a:noAutofit/>
          </a:bodyPr>
          <a:lstStyle/>
          <a:p>
            <a:pPr indent="0" lvl="0" marL="0" marR="0" rtl="0" algn="ctr">
              <a:spcBef>
                <a:spcPts val="0"/>
              </a:spcBef>
              <a:spcAft>
                <a:spcPts val="0"/>
              </a:spcAft>
              <a:buNone/>
            </a:pPr>
            <a:r>
              <a:rPr b="1" lang="en-US" sz="3600">
                <a:solidFill>
                  <a:schemeClr val="lt1"/>
                </a:solidFill>
              </a:rPr>
              <a:t>Conclusion</a:t>
            </a:r>
            <a:endParaRPr/>
          </a:p>
        </p:txBody>
      </p:sp>
      <p:sp>
        <p:nvSpPr>
          <p:cNvPr id="116" name="Google Shape;116;p1"/>
          <p:cNvSpPr txBox="1"/>
          <p:nvPr/>
        </p:nvSpPr>
        <p:spPr>
          <a:xfrm>
            <a:off x="1222125" y="33457825"/>
            <a:ext cx="9820500" cy="1818300"/>
          </a:xfrm>
          <a:prstGeom prst="rect">
            <a:avLst/>
          </a:prstGeom>
          <a:noFill/>
          <a:ln>
            <a:noFill/>
          </a:ln>
        </p:spPr>
        <p:txBody>
          <a:bodyPr anchorCtr="0" anchor="t" bIns="46700" lIns="93425" spcFirstLastPara="1" rIns="93425" wrap="square" tIns="46700">
            <a:spAutoFit/>
          </a:bodyPr>
          <a:lstStyle/>
          <a:p>
            <a:pPr indent="-381000" lvl="0" marL="457200" rtl="0" algn="just">
              <a:lnSpc>
                <a:spcPct val="100000"/>
              </a:lnSpc>
              <a:spcBef>
                <a:spcPts val="0"/>
              </a:spcBef>
              <a:spcAft>
                <a:spcPts val="0"/>
              </a:spcAft>
              <a:buClr>
                <a:srgbClr val="222222"/>
              </a:buClr>
              <a:buSzPts val="2400"/>
              <a:buFont typeface="Noto Sans Symbols"/>
              <a:buChar char="⮚"/>
            </a:pPr>
            <a:r>
              <a:rPr lang="en-US" sz="2800">
                <a:solidFill>
                  <a:srgbClr val="434343"/>
                </a:solidFill>
              </a:rPr>
              <a:t>This project will be ongoing and will provide the foundation for The Big Event to transition away from their current application to a self-owned internal staff management system.</a:t>
            </a:r>
            <a:endParaRPr b="0" sz="2800" u="none">
              <a:solidFill>
                <a:schemeClr val="dk1"/>
              </a:solidFill>
              <a:latin typeface="Arial"/>
              <a:ea typeface="Arial"/>
              <a:cs typeface="Arial"/>
              <a:sym typeface="Arial"/>
            </a:endParaRPr>
          </a:p>
        </p:txBody>
      </p:sp>
      <p:pic>
        <p:nvPicPr>
          <p:cNvPr id="117" name="Google Shape;117;p1"/>
          <p:cNvPicPr preferRelativeResize="0"/>
          <p:nvPr/>
        </p:nvPicPr>
        <p:blipFill>
          <a:blip r:embed="rId8">
            <a:alphaModFix/>
          </a:blip>
          <a:stretch>
            <a:fillRect/>
          </a:stretch>
        </p:blipFill>
        <p:spPr>
          <a:xfrm>
            <a:off x="12032000" y="3786575"/>
            <a:ext cx="9196050" cy="4495198"/>
          </a:xfrm>
          <a:prstGeom prst="rect">
            <a:avLst/>
          </a:prstGeom>
          <a:noFill/>
          <a:ln>
            <a:noFill/>
          </a:ln>
        </p:spPr>
      </p:pic>
      <p:pic>
        <p:nvPicPr>
          <p:cNvPr id="118" name="Google Shape;118;p1"/>
          <p:cNvPicPr preferRelativeResize="0"/>
          <p:nvPr/>
        </p:nvPicPr>
        <p:blipFill>
          <a:blip r:embed="rId9">
            <a:alphaModFix/>
          </a:blip>
          <a:stretch>
            <a:fillRect/>
          </a:stretch>
        </p:blipFill>
        <p:spPr>
          <a:xfrm>
            <a:off x="12070100" y="24023825"/>
            <a:ext cx="9119851" cy="3715849"/>
          </a:xfrm>
          <a:prstGeom prst="rect">
            <a:avLst/>
          </a:prstGeom>
          <a:noFill/>
          <a:ln>
            <a:noFill/>
          </a:ln>
        </p:spPr>
      </p:pic>
      <p:sp>
        <p:nvSpPr>
          <p:cNvPr id="119" name="Google Shape;119;p1"/>
          <p:cNvSpPr txBox="1"/>
          <p:nvPr/>
        </p:nvSpPr>
        <p:spPr>
          <a:xfrm>
            <a:off x="21461800" y="9011475"/>
            <a:ext cx="4322700" cy="3973200"/>
          </a:xfrm>
          <a:prstGeom prst="rect">
            <a:avLst/>
          </a:prstGeom>
          <a:noFill/>
          <a:ln>
            <a:noFill/>
          </a:ln>
        </p:spPr>
        <p:txBody>
          <a:bodyPr anchorCtr="0" anchor="t" bIns="46700" lIns="93425" spcFirstLastPara="1" rIns="93425" wrap="square" tIns="46700">
            <a:spAutoFit/>
          </a:bodyPr>
          <a:lstStyle/>
          <a:p>
            <a:pPr indent="0" lvl="0" marL="0" marR="0" rtl="0" algn="just">
              <a:spcBef>
                <a:spcPts val="0"/>
              </a:spcBef>
              <a:spcAft>
                <a:spcPts val="0"/>
              </a:spcAft>
              <a:buNone/>
            </a:pPr>
            <a:r>
              <a:rPr b="1" lang="en-US" sz="2800">
                <a:solidFill>
                  <a:srgbClr val="222222"/>
                </a:solidFill>
              </a:rPr>
              <a:t>Assigned Jobs</a:t>
            </a:r>
            <a:r>
              <a:rPr b="1" lang="en-US" sz="2800">
                <a:solidFill>
                  <a:srgbClr val="222222"/>
                </a:solidFill>
              </a:rPr>
              <a:t>: </a:t>
            </a:r>
            <a:endParaRPr sz="2800">
              <a:solidFill>
                <a:srgbClr val="222222"/>
              </a:solidFill>
            </a:endParaRPr>
          </a:p>
          <a:p>
            <a:pPr indent="0" lvl="0" marL="0" marR="0" rtl="0" algn="just">
              <a:spcBef>
                <a:spcPts val="0"/>
              </a:spcBef>
              <a:spcAft>
                <a:spcPts val="0"/>
              </a:spcAft>
              <a:buNone/>
            </a:pPr>
            <a:r>
              <a:rPr lang="en-US" sz="2800">
                <a:solidFill>
                  <a:srgbClr val="222222"/>
                </a:solidFill>
              </a:rPr>
              <a:t>Upon following the  “Committee Services” link, staff members will see a list of their assigned job checks. They view other partnerships’ jobs through the dropdown menu.</a:t>
            </a:r>
            <a:endParaRPr sz="2800">
              <a:solidFill>
                <a:srgbClr val="222222"/>
              </a:solidFill>
            </a:endParaRPr>
          </a:p>
        </p:txBody>
      </p:sp>
      <p:sp>
        <p:nvSpPr>
          <p:cNvPr id="120" name="Google Shape;120;p1"/>
          <p:cNvSpPr txBox="1"/>
          <p:nvPr/>
        </p:nvSpPr>
        <p:spPr>
          <a:xfrm>
            <a:off x="21394450" y="16814525"/>
            <a:ext cx="4457400" cy="3542100"/>
          </a:xfrm>
          <a:prstGeom prst="rect">
            <a:avLst/>
          </a:prstGeom>
          <a:noFill/>
          <a:ln>
            <a:noFill/>
          </a:ln>
        </p:spPr>
        <p:txBody>
          <a:bodyPr anchorCtr="0" anchor="t" bIns="46700" lIns="93425" spcFirstLastPara="1" rIns="93425" wrap="square" tIns="46700">
            <a:spAutoFit/>
          </a:bodyPr>
          <a:lstStyle/>
          <a:p>
            <a:pPr indent="0" lvl="0" marL="0" marR="0" rtl="0" algn="just">
              <a:spcBef>
                <a:spcPts val="0"/>
              </a:spcBef>
              <a:spcAft>
                <a:spcPts val="0"/>
              </a:spcAft>
              <a:buNone/>
            </a:pPr>
            <a:r>
              <a:rPr b="1" lang="en-US" sz="2800">
                <a:solidFill>
                  <a:srgbClr val="222222"/>
                </a:solidFill>
              </a:rPr>
              <a:t>Job Details</a:t>
            </a:r>
            <a:r>
              <a:rPr b="1" lang="en-US" sz="2800">
                <a:solidFill>
                  <a:srgbClr val="222222"/>
                </a:solidFill>
              </a:rPr>
              <a:t>: </a:t>
            </a:r>
            <a:endParaRPr sz="2800">
              <a:solidFill>
                <a:srgbClr val="222222"/>
              </a:solidFill>
            </a:endParaRPr>
          </a:p>
          <a:p>
            <a:pPr indent="0" lvl="0" marL="0" marR="0" rtl="0" algn="just">
              <a:spcBef>
                <a:spcPts val="0"/>
              </a:spcBef>
              <a:spcAft>
                <a:spcPts val="0"/>
              </a:spcAft>
              <a:buNone/>
            </a:pPr>
            <a:r>
              <a:rPr lang="en-US" sz="2800">
                <a:solidFill>
                  <a:srgbClr val="222222"/>
                </a:solidFill>
              </a:rPr>
              <a:t>Users may select a job to view the details. They can edit these fields and submit to their </a:t>
            </a:r>
            <a:r>
              <a:rPr lang="en-US" sz="2800">
                <a:solidFill>
                  <a:srgbClr val="222222"/>
                </a:solidFill>
              </a:rPr>
              <a:t>superior</a:t>
            </a:r>
            <a:r>
              <a:rPr lang="en-US" sz="2800">
                <a:solidFill>
                  <a:srgbClr val="222222"/>
                </a:solidFill>
              </a:rPr>
              <a:t> officer, or if executive, mark as completed or cancelled. </a:t>
            </a:r>
            <a:endParaRPr sz="2800">
              <a:solidFill>
                <a:srgbClr val="222222"/>
              </a:solidFill>
            </a:endParaRPr>
          </a:p>
        </p:txBody>
      </p:sp>
      <p:sp>
        <p:nvSpPr>
          <p:cNvPr id="121" name="Google Shape;121;p1"/>
          <p:cNvSpPr txBox="1"/>
          <p:nvPr/>
        </p:nvSpPr>
        <p:spPr>
          <a:xfrm>
            <a:off x="21372400" y="24558625"/>
            <a:ext cx="4457400" cy="2680200"/>
          </a:xfrm>
          <a:prstGeom prst="rect">
            <a:avLst/>
          </a:prstGeom>
          <a:noFill/>
          <a:ln>
            <a:noFill/>
          </a:ln>
        </p:spPr>
        <p:txBody>
          <a:bodyPr anchorCtr="0" anchor="t" bIns="46700" lIns="93425" spcFirstLastPara="1" rIns="93425" wrap="square" tIns="46700">
            <a:spAutoFit/>
          </a:bodyPr>
          <a:lstStyle/>
          <a:p>
            <a:pPr indent="0" lvl="0" marL="0" marR="0" rtl="0" algn="just">
              <a:spcBef>
                <a:spcPts val="0"/>
              </a:spcBef>
              <a:spcAft>
                <a:spcPts val="0"/>
              </a:spcAft>
              <a:buNone/>
            </a:pPr>
            <a:r>
              <a:rPr b="1" lang="en-US" sz="2800">
                <a:solidFill>
                  <a:srgbClr val="222222"/>
                </a:solidFill>
              </a:rPr>
              <a:t>Job Status</a:t>
            </a:r>
            <a:r>
              <a:rPr b="1" lang="en-US" sz="2800">
                <a:solidFill>
                  <a:srgbClr val="222222"/>
                </a:solidFill>
              </a:rPr>
              <a:t>: </a:t>
            </a:r>
            <a:endParaRPr sz="2800">
              <a:solidFill>
                <a:srgbClr val="222222"/>
              </a:solidFill>
            </a:endParaRPr>
          </a:p>
          <a:p>
            <a:pPr indent="0" lvl="0" marL="0" marR="0" rtl="0" algn="just">
              <a:spcBef>
                <a:spcPts val="0"/>
              </a:spcBef>
              <a:spcAft>
                <a:spcPts val="0"/>
              </a:spcAft>
              <a:buNone/>
            </a:pPr>
            <a:r>
              <a:rPr lang="en-US" sz="2800">
                <a:solidFill>
                  <a:srgbClr val="222222"/>
                </a:solidFill>
              </a:rPr>
              <a:t>Executive staff members can view a graphical summary of the statuses of all jobs for the current year.</a:t>
            </a:r>
            <a:endParaRPr sz="2800">
              <a:solidFill>
                <a:srgbClr val="222222"/>
              </a:solidFill>
            </a:endParaRPr>
          </a:p>
        </p:txBody>
      </p:sp>
      <p:sp>
        <p:nvSpPr>
          <p:cNvPr id="122" name="Google Shape;122;p1"/>
          <p:cNvSpPr txBox="1"/>
          <p:nvPr/>
        </p:nvSpPr>
        <p:spPr>
          <a:xfrm>
            <a:off x="21344950" y="28550288"/>
            <a:ext cx="4377600" cy="3973200"/>
          </a:xfrm>
          <a:prstGeom prst="rect">
            <a:avLst/>
          </a:prstGeom>
          <a:noFill/>
          <a:ln>
            <a:noFill/>
          </a:ln>
        </p:spPr>
        <p:txBody>
          <a:bodyPr anchorCtr="0" anchor="t" bIns="46700" lIns="93425" spcFirstLastPara="1" rIns="93425" wrap="square" tIns="46700">
            <a:spAutoFit/>
          </a:bodyPr>
          <a:lstStyle/>
          <a:p>
            <a:pPr indent="0" lvl="0" marL="0" marR="0" rtl="0" algn="just">
              <a:spcBef>
                <a:spcPts val="0"/>
              </a:spcBef>
              <a:spcAft>
                <a:spcPts val="0"/>
              </a:spcAft>
              <a:buNone/>
            </a:pPr>
            <a:r>
              <a:rPr b="1" lang="en-US" sz="2800">
                <a:solidFill>
                  <a:srgbClr val="222222"/>
                </a:solidFill>
              </a:rPr>
              <a:t>Staff Directory</a:t>
            </a:r>
            <a:r>
              <a:rPr b="1" lang="en-US" sz="2800">
                <a:solidFill>
                  <a:srgbClr val="222222"/>
                </a:solidFill>
              </a:rPr>
              <a:t>: </a:t>
            </a:r>
            <a:endParaRPr sz="2800">
              <a:solidFill>
                <a:srgbClr val="222222"/>
              </a:solidFill>
            </a:endParaRPr>
          </a:p>
          <a:p>
            <a:pPr indent="0" lvl="0" marL="0" marR="0" rtl="0" algn="just">
              <a:spcBef>
                <a:spcPts val="0"/>
              </a:spcBef>
              <a:spcAft>
                <a:spcPts val="0"/>
              </a:spcAft>
              <a:buNone/>
            </a:pPr>
            <a:r>
              <a:rPr lang="en-US" sz="2800">
                <a:solidFill>
                  <a:srgbClr val="222222"/>
                </a:solidFill>
              </a:rPr>
              <a:t>Executive staff members can view the entire staff directory stored in the Firestore DB and manage the content by uploading and exporting CSV files. CSV files are validated before being uploaded. </a:t>
            </a:r>
            <a:endParaRPr sz="2800">
              <a:solidFill>
                <a:srgbClr val="222222"/>
              </a:solidFill>
            </a:endParaRPr>
          </a:p>
        </p:txBody>
      </p:sp>
      <p:sp>
        <p:nvSpPr>
          <p:cNvPr id="123" name="Google Shape;123;p1"/>
          <p:cNvSpPr txBox="1"/>
          <p:nvPr/>
        </p:nvSpPr>
        <p:spPr>
          <a:xfrm>
            <a:off x="21372400" y="4475925"/>
            <a:ext cx="4322700" cy="3111300"/>
          </a:xfrm>
          <a:prstGeom prst="rect">
            <a:avLst/>
          </a:prstGeom>
          <a:noFill/>
          <a:ln>
            <a:noFill/>
          </a:ln>
        </p:spPr>
        <p:txBody>
          <a:bodyPr anchorCtr="0" anchor="t" bIns="46700" lIns="93425" spcFirstLastPara="1" rIns="93425" wrap="square" tIns="46700">
            <a:spAutoFit/>
          </a:bodyPr>
          <a:lstStyle/>
          <a:p>
            <a:pPr indent="0" lvl="0" marL="0" marR="0" rtl="0" algn="just">
              <a:spcBef>
                <a:spcPts val="0"/>
              </a:spcBef>
              <a:spcAft>
                <a:spcPts val="0"/>
              </a:spcAft>
              <a:buNone/>
            </a:pPr>
            <a:r>
              <a:rPr b="1" lang="en-US" sz="2800"/>
              <a:t>Landing Page: </a:t>
            </a:r>
            <a:endParaRPr sz="2800"/>
          </a:p>
          <a:p>
            <a:pPr indent="0" lvl="0" marL="0" marR="0" rtl="0" algn="just">
              <a:spcBef>
                <a:spcPts val="0"/>
              </a:spcBef>
              <a:spcAft>
                <a:spcPts val="0"/>
              </a:spcAft>
              <a:buNone/>
            </a:pPr>
            <a:r>
              <a:rPr lang="en-US" sz="2800"/>
              <a:t>Users are directed here before logging in and after logging in with the page adjusted for the appropriate staff level permission</a:t>
            </a:r>
            <a:endParaRPr sz="2800"/>
          </a:p>
        </p:txBody>
      </p:sp>
      <p:sp>
        <p:nvSpPr>
          <p:cNvPr id="124" name="Google Shape;124;p1"/>
          <p:cNvSpPr txBox="1"/>
          <p:nvPr/>
        </p:nvSpPr>
        <p:spPr>
          <a:xfrm>
            <a:off x="984150" y="10661625"/>
            <a:ext cx="9820500" cy="3342000"/>
          </a:xfrm>
          <a:prstGeom prst="rect">
            <a:avLst/>
          </a:prstGeom>
          <a:noFill/>
          <a:ln>
            <a:noFill/>
          </a:ln>
        </p:spPr>
        <p:txBody>
          <a:bodyPr anchorCtr="0" anchor="t" bIns="46700" lIns="93425" spcFirstLastPara="1" rIns="93425" wrap="square" tIns="46700">
            <a:spAutoFit/>
          </a:bodyPr>
          <a:lstStyle/>
          <a:p>
            <a:pPr indent="-406400" lvl="0" marL="457200" rtl="0" algn="just">
              <a:lnSpc>
                <a:spcPct val="100000"/>
              </a:lnSpc>
              <a:spcBef>
                <a:spcPts val="0"/>
              </a:spcBef>
              <a:spcAft>
                <a:spcPts val="0"/>
              </a:spcAft>
              <a:buClr>
                <a:srgbClr val="222222"/>
              </a:buClr>
              <a:buSzPts val="2800"/>
              <a:buFont typeface="Noto Sans Symbols"/>
              <a:buChar char="⮚"/>
            </a:pPr>
            <a:r>
              <a:rPr lang="en-US" sz="2800">
                <a:solidFill>
                  <a:srgbClr val="434343"/>
                </a:solidFill>
              </a:rPr>
              <a:t>Development: Ruby on Rails</a:t>
            </a:r>
            <a:endParaRPr sz="2800">
              <a:solidFill>
                <a:srgbClr val="434343"/>
              </a:solidFill>
            </a:endParaRPr>
          </a:p>
          <a:p>
            <a:pPr indent="-406400" lvl="0" marL="457200" rtl="0" algn="just">
              <a:lnSpc>
                <a:spcPct val="100000"/>
              </a:lnSpc>
              <a:spcBef>
                <a:spcPts val="0"/>
              </a:spcBef>
              <a:spcAft>
                <a:spcPts val="0"/>
              </a:spcAft>
              <a:buClr>
                <a:srgbClr val="434343"/>
              </a:buClr>
              <a:buSzPts val="2800"/>
              <a:buChar char="⮚"/>
            </a:pPr>
            <a:r>
              <a:rPr lang="en-US" sz="2800">
                <a:solidFill>
                  <a:srgbClr val="434343"/>
                </a:solidFill>
              </a:rPr>
              <a:t>Testing: Cucumber/RSpec</a:t>
            </a:r>
            <a:endParaRPr sz="2800">
              <a:solidFill>
                <a:srgbClr val="434343"/>
              </a:solidFill>
            </a:endParaRPr>
          </a:p>
          <a:p>
            <a:pPr indent="-406400" lvl="0" marL="457200" rtl="0" algn="just">
              <a:lnSpc>
                <a:spcPct val="100000"/>
              </a:lnSpc>
              <a:spcBef>
                <a:spcPts val="0"/>
              </a:spcBef>
              <a:spcAft>
                <a:spcPts val="0"/>
              </a:spcAft>
              <a:buClr>
                <a:srgbClr val="434343"/>
              </a:buClr>
              <a:buSzPts val="2800"/>
              <a:buChar char="⮚"/>
            </a:pPr>
            <a:r>
              <a:rPr lang="en-US" sz="2800">
                <a:solidFill>
                  <a:srgbClr val="434343"/>
                </a:solidFill>
              </a:rPr>
              <a:t>Deployment: Heroku</a:t>
            </a:r>
            <a:endParaRPr sz="2800">
              <a:solidFill>
                <a:srgbClr val="434343"/>
              </a:solidFill>
            </a:endParaRPr>
          </a:p>
          <a:p>
            <a:pPr indent="0" lvl="0" marL="457200" rtl="0" algn="just">
              <a:lnSpc>
                <a:spcPct val="100000"/>
              </a:lnSpc>
              <a:spcBef>
                <a:spcPts val="0"/>
              </a:spcBef>
              <a:spcAft>
                <a:spcPts val="0"/>
              </a:spcAft>
              <a:buNone/>
            </a:pPr>
            <a:r>
              <a:t/>
            </a:r>
            <a:endParaRPr sz="1500">
              <a:solidFill>
                <a:srgbClr val="434343"/>
              </a:solidFill>
            </a:endParaRPr>
          </a:p>
          <a:p>
            <a:pPr indent="457200" lvl="0" marL="457200" rtl="0" algn="just">
              <a:lnSpc>
                <a:spcPct val="150000"/>
              </a:lnSpc>
              <a:spcBef>
                <a:spcPts val="0"/>
              </a:spcBef>
              <a:spcAft>
                <a:spcPts val="0"/>
              </a:spcAft>
              <a:buClr>
                <a:schemeClr val="dk1"/>
              </a:buClr>
              <a:buSzPts val="1100"/>
              <a:buFont typeface="Arial"/>
              <a:buNone/>
            </a:pPr>
            <a:r>
              <a:rPr lang="en-US" sz="1500">
                <a:solidFill>
                  <a:srgbClr val="434343"/>
                </a:solidFill>
              </a:rPr>
              <a:t>    </a:t>
            </a:r>
            <a:r>
              <a:rPr lang="en-US" sz="2800" u="sng">
                <a:solidFill>
                  <a:schemeClr val="hlink"/>
                </a:solidFill>
                <a:hlinkClick r:id="rId10"/>
              </a:rPr>
              <a:t>https://github.com/akshit04/big_event</a:t>
            </a:r>
            <a:endParaRPr sz="2800" u="sng">
              <a:solidFill>
                <a:schemeClr val="hlink"/>
              </a:solidFill>
            </a:endParaRPr>
          </a:p>
          <a:p>
            <a:pPr indent="0" lvl="0" marL="0" rtl="0" algn="just">
              <a:lnSpc>
                <a:spcPct val="150000"/>
              </a:lnSpc>
              <a:spcBef>
                <a:spcPts val="0"/>
              </a:spcBef>
              <a:spcAft>
                <a:spcPts val="0"/>
              </a:spcAft>
              <a:buClr>
                <a:schemeClr val="dk1"/>
              </a:buClr>
              <a:buSzPts val="1100"/>
              <a:buFont typeface="Arial"/>
              <a:buNone/>
            </a:pPr>
            <a:r>
              <a:rPr lang="en-US" sz="2800">
                <a:solidFill>
                  <a:schemeClr val="dk1"/>
                </a:solidFill>
              </a:rPr>
              <a:t>    		  </a:t>
            </a:r>
            <a:r>
              <a:rPr lang="en-US" sz="2800" u="sng">
                <a:solidFill>
                  <a:schemeClr val="hlink"/>
                </a:solidFill>
                <a:hlinkClick r:id="rId11"/>
              </a:rPr>
              <a:t>https://big-event-online.herokuapp.com/</a:t>
            </a:r>
            <a:endParaRPr sz="2800" u="sng">
              <a:solidFill>
                <a:schemeClr val="hlink"/>
              </a:solidFill>
            </a:endParaRPr>
          </a:p>
          <a:p>
            <a:pPr indent="0" lvl="0" marL="457200" marR="0" rtl="0" algn="just">
              <a:spcBef>
                <a:spcPts val="0"/>
              </a:spcBef>
              <a:spcAft>
                <a:spcPts val="0"/>
              </a:spcAft>
              <a:buNone/>
            </a:pPr>
            <a:r>
              <a:t/>
            </a:r>
            <a:endParaRPr sz="2800">
              <a:solidFill>
                <a:schemeClr val="dk1"/>
              </a:solidFill>
            </a:endParaRPr>
          </a:p>
        </p:txBody>
      </p:sp>
      <p:pic>
        <p:nvPicPr>
          <p:cNvPr id="125" name="Google Shape;125;p1"/>
          <p:cNvPicPr preferRelativeResize="0"/>
          <p:nvPr/>
        </p:nvPicPr>
        <p:blipFill>
          <a:blip r:embed="rId12">
            <a:alphaModFix/>
          </a:blip>
          <a:stretch>
            <a:fillRect/>
          </a:stretch>
        </p:blipFill>
        <p:spPr>
          <a:xfrm>
            <a:off x="1450721" y="12100475"/>
            <a:ext cx="623261" cy="616700"/>
          </a:xfrm>
          <a:prstGeom prst="rect">
            <a:avLst/>
          </a:prstGeom>
          <a:noFill/>
          <a:ln>
            <a:noFill/>
          </a:ln>
        </p:spPr>
      </p:pic>
      <p:pic>
        <p:nvPicPr>
          <p:cNvPr id="126" name="Google Shape;126;p1"/>
          <p:cNvPicPr preferRelativeResize="0"/>
          <p:nvPr/>
        </p:nvPicPr>
        <p:blipFill>
          <a:blip r:embed="rId13">
            <a:alphaModFix/>
          </a:blip>
          <a:stretch>
            <a:fillRect/>
          </a:stretch>
        </p:blipFill>
        <p:spPr>
          <a:xfrm>
            <a:off x="1492975" y="12760925"/>
            <a:ext cx="538750" cy="53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Teng (Tengteng) Zhang</dc:creator>
</cp:coreProperties>
</file>