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91dfa92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91dfa92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91dfa9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91dfa9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91dfa92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91dfa92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80800" y="2801050"/>
            <a:ext cx="79074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E-Commerce website</a:t>
            </a:r>
            <a:endParaRPr sz="3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Shopaze - Your daily shop</a:t>
            </a:r>
            <a:endParaRPr sz="3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627525" y="3966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002600" y="786750"/>
            <a:ext cx="71388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latin typeface="Calibri"/>
                <a:ea typeface="Calibri"/>
                <a:cs typeface="Calibri"/>
                <a:sym typeface="Calibri"/>
              </a:rPr>
              <a:t>Web Programming Project</a:t>
            </a:r>
            <a:endParaRPr sz="3300" b="1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Akshit Khandelwal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RA1711020010032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287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Shopaze - Your daily shop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016300"/>
            <a:ext cx="7505700" cy="3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Description</a:t>
            </a:r>
            <a:endParaRPr sz="20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Shopaze will be designed to do online shopping of all categories of the products. Firstly user need to signup in the account and then sign in with the credentials.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The user can browse through the categories he/she might want to look for.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User can select multiple products and add them in the cart. The product can be removed from the cart if the user wants to deselect it.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User can choose the payment methods from the options available and can either choose the option for COD or can make the payment.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The order will be placed and the details of the order can be seen in the orders page that displays all the order details.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User can also cancel the order before it is shipped.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287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Modules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016300"/>
            <a:ext cx="7505700" cy="3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Home page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Categories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Orders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cart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Account		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Profile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Login/Signup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287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Technologies and Software Requirements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855175"/>
            <a:ext cx="7505700" cy="3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Technology Requirements -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CSS/Bootstrap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 js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 js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React js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MongoDB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Software Requirements -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Studio Code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Robo 3T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Nunito</vt:lpstr>
      <vt:lpstr>Shift</vt:lpstr>
      <vt:lpstr>E-Commerce website Shopaze - Your daily shop </vt:lpstr>
      <vt:lpstr>Shopaze - Your daily shop</vt:lpstr>
      <vt:lpstr>Modules</vt:lpstr>
      <vt:lpstr>Technologies and 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Shopaze - Your daily shop </dc:title>
  <dc:creator>Akshit Khandelwal</dc:creator>
  <cp:lastModifiedBy>Akshit Khandelwal</cp:lastModifiedBy>
  <cp:revision>2</cp:revision>
  <dcterms:modified xsi:type="dcterms:W3CDTF">2020-08-19T08:21:52Z</dcterms:modified>
</cp:coreProperties>
</file>