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C33A1F"/>
    <a:srgbClr val="003635"/>
    <a:srgbClr val="D6370C"/>
    <a:srgbClr val="0000C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315" y="3030795"/>
            <a:ext cx="8067369" cy="9586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317" y="4026311"/>
            <a:ext cx="8082115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253833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09368"/>
            <a:ext cx="8246070" cy="3652954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528" y="443407"/>
            <a:ext cx="68202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155" y="1177436"/>
            <a:ext cx="6843252" cy="3511061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75783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3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3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33" y="3097162"/>
            <a:ext cx="7860890" cy="1187244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57" y="4144297"/>
            <a:ext cx="7853517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2018-02-28T14:22:49Z</dcterms:modified>
</cp:coreProperties>
</file>