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78" r:id="rId6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it" initials="A" lastIdx="1" clrIdx="0">
    <p:extLst>
      <p:ext uri="{19B8F6BF-5375-455C-9EA6-DF929625EA0E}">
        <p15:presenceInfo xmlns:p15="http://schemas.microsoft.com/office/powerpoint/2012/main" userId="Aksh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2b445edb_0_1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2b445edb_0_1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2b445edb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2b445edb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2b445edb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2b445edb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2b445edb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2b445edb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2b445edb_0_1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2b445edb_0_1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TEAM-14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-591674" y="52607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</a:t>
            </a:r>
            <a:r>
              <a:rPr lang="en-US" dirty="0"/>
              <a:t>Problem Statement</a:t>
            </a:r>
            <a:endParaRPr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614700" y="2131525"/>
            <a:ext cx="520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60950" y="2281976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US" sz="3600" b="1" dirty="0">
                <a:latin typeface="Poplar Std" panose="04020903030B02020202" pitchFamily="82" charset="0"/>
              </a:rPr>
              <a:t>Network Congestion</a:t>
            </a:r>
          </a:p>
          <a:p>
            <a:pPr marL="114300" indent="0" algn="ctr">
              <a:buNone/>
            </a:pPr>
            <a:r>
              <a:rPr lang="en-US" sz="3600" b="1" dirty="0">
                <a:latin typeface="Poplar Std" panose="04020903030B02020202" pitchFamily="82" charset="0"/>
              </a:rPr>
              <a:t>in Telecom Industry</a:t>
            </a:r>
            <a:endParaRPr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lar Std" panose="04020903030B02020202" pitchFamily="8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>
                <a:latin typeface="Palatino Linotype" panose="02040502050505030304" pitchFamily="18" charset="0"/>
              </a:rPr>
              <a:t> Dec</a:t>
            </a:r>
            <a:r>
              <a:rPr lang="en-US" dirty="0" err="1">
                <a:latin typeface="Palatino Linotype" panose="02040502050505030304" pitchFamily="18" charset="0"/>
              </a:rPr>
              <a:t>i</a:t>
            </a:r>
            <a:r>
              <a:rPr lang="en" dirty="0">
                <a:latin typeface="Palatino Linotype" panose="02040502050505030304" pitchFamily="18" charset="0"/>
              </a:rPr>
              <a:t>phering 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60950" y="1972238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Network congestion has been one of the most significant issues faced by the modern telecom industry. It leads to a decrease in quality or complete failure of services because of overburdening of the network with data. Dealing with</a:t>
            </a:r>
          </a:p>
          <a:p>
            <a:pPr marL="114300" indent="0">
              <a:buNone/>
            </a:pPr>
            <a:r>
              <a:rPr lang="en-US" dirty="0"/>
              <a:t>congestion is one of the most significant issue faced by the market players of telecom industry. Its solution involves analyzing the data , possible</a:t>
            </a:r>
          </a:p>
          <a:p>
            <a:pPr marL="114300" indent="0">
              <a:buNone/>
            </a:pPr>
            <a:r>
              <a:rPr lang="en-US" dirty="0"/>
              <a:t>prediction and countermeasures in accordance with the predicted situations.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21900" y="581238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                    </a:t>
            </a:r>
            <a:r>
              <a:rPr lang="en-US" dirty="0">
                <a:latin typeface="Palatino Linotype" panose="02040502050505030304" pitchFamily="18" charset="0"/>
              </a:rPr>
              <a:t> Preprocessing</a:t>
            </a:r>
            <a:endParaRPr lang="en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14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 Columns signifying year, month and cell name were removed because of the</a:t>
            </a:r>
          </a:p>
          <a:p>
            <a:pPr marL="114300" indent="0">
              <a:buNone/>
            </a:pPr>
            <a:r>
              <a:rPr lang="en-US" dirty="0"/>
              <a:t>insignificance in prediction of the final class of congestion.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Columns signifying year, month and cell name were removed because of the</a:t>
            </a:r>
          </a:p>
          <a:p>
            <a:pPr marL="114300" indent="0">
              <a:buNone/>
            </a:pPr>
            <a:r>
              <a:rPr lang="en-US" dirty="0"/>
              <a:t>insignificance in prediction of the final class of congestion.</a:t>
            </a:r>
            <a:endParaRPr sz="2400" dirty="0">
              <a:solidFill>
                <a:schemeClr val="bg2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A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141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Palatino Linotype</vt:lpstr>
      <vt:lpstr>Arial</vt:lpstr>
      <vt:lpstr>Poplar Std</vt:lpstr>
      <vt:lpstr>Roboto</vt:lpstr>
      <vt:lpstr>Material</vt:lpstr>
      <vt:lpstr>TEAM-14</vt:lpstr>
      <vt:lpstr>                                    Problem Statement</vt:lpstr>
      <vt:lpstr> Deciphering </vt:lpstr>
      <vt:lpstr>                     Preprocessing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TEAM-13</dc:title>
  <dc:creator>Akshit</dc:creator>
  <cp:lastModifiedBy>Akshit</cp:lastModifiedBy>
  <cp:revision>16</cp:revision>
  <dcterms:modified xsi:type="dcterms:W3CDTF">2019-02-09T10:23:11Z</dcterms:modified>
</cp:coreProperties>
</file>