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58" name="Shape 5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●"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alphaLcPeriod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romanLcPeriod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arabicPeriod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alphaLcPeriod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romanLcPeriod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arabicPeriod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alphaLcPeriod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AutoNum type="romanLcPeriod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4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9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73" name="Shape 7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IOT                  Project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005100" y="4278000"/>
            <a:ext cx="1937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Akshita Gulati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Analysis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</a:rPr>
              <a:t>On the basis of the trigger generated via the IFTTT notifications are sent on the mobile phone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45030"/>
          <a:stretch/>
        </p:blipFill>
        <p:spPr>
          <a:xfrm>
            <a:off x="5276575" y="1495925"/>
            <a:ext cx="2267950" cy="21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84100" y="307975"/>
            <a:ext cx="26409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  <a:p>
            <a:pPr indent="0" lvl="0" mar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Internal Resources(In the kit)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Particle Photon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Photo resistor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Resistor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External Resources(Not in the kit)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</a:rPr>
              <a:t>IFTT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307975"/>
            <a:ext cx="30540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Implementations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Phase-II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</a:rPr>
              <a:t>To send a notification, to accurately determine if the mailbox is just opened or a mail has actually been placed in it i.e. using the sensitive resistor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Instead of only a notification on the individual's mobile also setup a alarm on its own that buzzes one’s the mail has arrived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Phase-III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Any suggestions from fellow students and professors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381100" y="1439275"/>
            <a:ext cx="5451300" cy="313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by using this Mailing system an individual can easily know when a mail arrives and they don’t have to always stand by the mail box waiting for an important mail. 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483750" y="1473050"/>
            <a:ext cx="5856000" cy="1522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200">
                <a:latin typeface="Lato"/>
                <a:ea typeface="Lato"/>
                <a:cs typeface="Lato"/>
                <a:sym typeface="Lato"/>
              </a:rPr>
              <a:t>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2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Purpose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presentation is to put forward an idea that can solve a common problem related to mails which most of us face daily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is developed by keeping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“Internet of Things”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mind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basically still in its “First phase” and more changes will be implemented in the future.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7525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7136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Common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</a:p>
          <a:p>
            <a:pPr indent="-3556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Fritzing - prototype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and Method</a:t>
            </a:r>
          </a:p>
          <a:p>
            <a:pPr indent="-3556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implementations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06375" y="315050"/>
            <a:ext cx="27045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381100" y="532225"/>
            <a:ext cx="56715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</a:rPr>
              <a:t>To develop a system that would easily manage mails</a:t>
            </a:r>
          </a:p>
          <a:p>
            <a:pPr indent="0" lvl="0" mar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</a:rPr>
              <a:t>To automate the mailing process by sending real time notifications when the mailbox has opened/closed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</a:rPr>
              <a:t>To contribute to society's move to sustainable development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84100" y="307975"/>
            <a:ext cx="26196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The Common Problem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rgbClr val="4D4D4D"/>
                </a:solidFill>
                <a:highlight>
                  <a:srgbClr val="FFFFFF"/>
                </a:highlight>
              </a:rPr>
              <a:t>Sick of walking all the way down your long driveway just to check your mail?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rgbClr val="4D4D4D"/>
                </a:solidFill>
                <a:highlight>
                  <a:srgbClr val="FFFFFF"/>
                </a:highlight>
              </a:rPr>
              <a:t>Waiting on a special package and want to know as soon as it arrives?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425" y="2567375"/>
            <a:ext cx="2814823" cy="20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766088" y="4646750"/>
            <a:ext cx="5451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Never let anyone you care about walk out to an empty mailbox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324600" y="957975"/>
            <a:ext cx="55776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My solution to this problem is the </a:t>
            </a:r>
            <a:r>
              <a:rPr b="1" lang="en" sz="1800">
                <a:solidFill>
                  <a:srgbClr val="000000"/>
                </a:solidFill>
              </a:rPr>
              <a:t>“Mailing system”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With the help of this Mailing system an individual would know when his </a:t>
            </a:r>
            <a:r>
              <a:rPr lang="en" sz="1800">
                <a:solidFill>
                  <a:srgbClr val="000000"/>
                </a:solidFill>
              </a:rPr>
              <a:t>mailbox</a:t>
            </a:r>
            <a:r>
              <a:rPr lang="en" sz="1800">
                <a:solidFill>
                  <a:srgbClr val="000000"/>
                </a:solidFill>
              </a:rPr>
              <a:t> is opened (or) closed etc with the help of a notification on his phone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19340" l="38206" r="19071" t="19395"/>
          <a:stretch/>
        </p:blipFill>
        <p:spPr>
          <a:xfrm>
            <a:off x="3321550" y="848675"/>
            <a:ext cx="5676075" cy="3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0" y="0"/>
            <a:ext cx="300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</a:rPr>
              <a:t>Fritzing - Prototype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050" y="0"/>
            <a:ext cx="6113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Method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381100" y="518175"/>
            <a:ext cx="54513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 first part of this project uses a photoresistor combined with a 220ohm resistor to determine if the mailbox is opened or closed.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 photo resistor will decrease resistance as it is exposed to more light, allowing for a higher voltage reading on the particle, and vice-versa. 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IFTTT was utilized to deliver notifications to a mobile phone. The recipe was set up to look for events published from the photon, this is the Particle.Publish line in the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