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E6DC7-6F84-4681-A982-CBF54492CD44}" type="datetimeFigureOut">
              <a:rPr lang="en-IN" smtClean="0"/>
              <a:t>26-11-2021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1D24E-AD0C-465E-B581-3F9C98513A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9011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E6DC7-6F84-4681-A982-CBF54492CD44}" type="datetimeFigureOut">
              <a:rPr lang="en-IN" smtClean="0"/>
              <a:t>26-11-2021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1D24E-AD0C-465E-B581-3F9C98513A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5419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E6DC7-6F84-4681-A982-CBF54492CD44}" type="datetimeFigureOut">
              <a:rPr lang="en-IN" smtClean="0"/>
              <a:t>26-11-2021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1D24E-AD0C-465E-B581-3F9C98513A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3356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E6DC7-6F84-4681-A982-CBF54492CD44}" type="datetimeFigureOut">
              <a:rPr lang="en-IN" smtClean="0"/>
              <a:t>26-11-2021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1D24E-AD0C-465E-B581-3F9C98513A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4794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E6DC7-6F84-4681-A982-CBF54492CD44}" type="datetimeFigureOut">
              <a:rPr lang="en-IN" smtClean="0"/>
              <a:t>26-11-2021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1D24E-AD0C-465E-B581-3F9C98513A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8961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E6DC7-6F84-4681-A982-CBF54492CD44}" type="datetimeFigureOut">
              <a:rPr lang="en-IN" smtClean="0"/>
              <a:t>26-11-2021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1D24E-AD0C-465E-B581-3F9C98513A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1676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E6DC7-6F84-4681-A982-CBF54492CD44}" type="datetimeFigureOut">
              <a:rPr lang="en-IN" smtClean="0"/>
              <a:t>26-11-2021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1D24E-AD0C-465E-B581-3F9C98513A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8746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E6DC7-6F84-4681-A982-CBF54492CD44}" type="datetimeFigureOut">
              <a:rPr lang="en-IN" smtClean="0"/>
              <a:t>26-11-2021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1D24E-AD0C-465E-B581-3F9C98513A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4059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E6DC7-6F84-4681-A982-CBF54492CD44}" type="datetimeFigureOut">
              <a:rPr lang="en-IN" smtClean="0"/>
              <a:t>26-11-2021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1D24E-AD0C-465E-B581-3F9C98513A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6092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E6DC7-6F84-4681-A982-CBF54492CD44}" type="datetimeFigureOut">
              <a:rPr lang="en-IN" smtClean="0"/>
              <a:t>26-11-2021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1D24E-AD0C-465E-B581-3F9C98513A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3156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E6DC7-6F84-4681-A982-CBF54492CD44}" type="datetimeFigureOut">
              <a:rPr lang="en-IN" smtClean="0"/>
              <a:t>26-11-2021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1D24E-AD0C-465E-B581-3F9C98513A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7999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BE6DC7-6F84-4681-A982-CBF54492CD44}" type="datetimeFigureOut">
              <a:rPr lang="en-IN" smtClean="0"/>
              <a:t>26-11-2021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71D24E-AD0C-465E-B581-3F9C98513A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8396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85207" y="3625202"/>
            <a:ext cx="2103119" cy="2750826"/>
          </a:xfrm>
        </p:spPr>
        <p:txBody>
          <a:bodyPr>
            <a:normAutofit/>
          </a:bodyPr>
          <a:lstStyle/>
          <a:p>
            <a:r>
              <a:rPr lang="en-US" sz="1400" dirty="0" smtClean="0"/>
              <a:t>Payment</a:t>
            </a:r>
          </a:p>
          <a:p>
            <a:pPr algn="l"/>
            <a:r>
              <a:rPr lang="en-US" sz="1200" dirty="0" err="1" smtClean="0"/>
              <a:t>PaymentId</a:t>
            </a:r>
            <a:r>
              <a:rPr lang="en-US" sz="1200" dirty="0" smtClean="0"/>
              <a:t>-Integer</a:t>
            </a:r>
          </a:p>
          <a:p>
            <a:pPr algn="l"/>
            <a:r>
              <a:rPr lang="en-US" sz="1200" dirty="0" smtClean="0"/>
              <a:t>Amount-double</a:t>
            </a:r>
          </a:p>
          <a:p>
            <a:pPr algn="l"/>
            <a:r>
              <a:rPr lang="en-US" sz="1200" dirty="0" smtClean="0"/>
              <a:t>Date- date</a:t>
            </a:r>
            <a:endParaRPr lang="en-US" sz="1200" dirty="0" smtClean="0"/>
          </a:p>
          <a:p>
            <a:pPr algn="l"/>
            <a:r>
              <a:rPr lang="en-US" sz="1200" dirty="0" err="1" smtClean="0"/>
              <a:t>Paymentmode</a:t>
            </a:r>
            <a:r>
              <a:rPr lang="en-US" sz="1200" dirty="0" smtClean="0"/>
              <a:t>-String</a:t>
            </a:r>
            <a:endParaRPr lang="en-US" sz="1200" dirty="0" smtClean="0"/>
          </a:p>
          <a:p>
            <a:pPr algn="l"/>
            <a:endParaRPr lang="en-US" sz="1200" dirty="0"/>
          </a:p>
          <a:p>
            <a:pPr algn="l"/>
            <a:r>
              <a:rPr lang="en-US" sz="1200" dirty="0" err="1" smtClean="0"/>
              <a:t>CalSubtotal</a:t>
            </a:r>
            <a:r>
              <a:rPr lang="en-US" sz="1200" dirty="0" smtClean="0"/>
              <a:t>()</a:t>
            </a:r>
          </a:p>
          <a:p>
            <a:pPr algn="l"/>
            <a:r>
              <a:rPr lang="en-US" sz="1200" dirty="0" err="1" smtClean="0"/>
              <a:t>CalTax</a:t>
            </a:r>
            <a:r>
              <a:rPr lang="en-US" sz="1200" dirty="0" smtClean="0"/>
              <a:t>()</a:t>
            </a:r>
          </a:p>
          <a:p>
            <a:pPr algn="l"/>
            <a:r>
              <a:rPr lang="en-US" sz="1200" dirty="0" err="1" smtClean="0"/>
              <a:t>CalTotal</a:t>
            </a:r>
            <a:r>
              <a:rPr lang="en-US" sz="1200" dirty="0" smtClean="0"/>
              <a:t>()</a:t>
            </a:r>
            <a:endParaRPr lang="en-IN" sz="1200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910046" y="558393"/>
            <a:ext cx="1994262" cy="2581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/>
              <a:t>Customer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US" sz="1200" dirty="0" smtClean="0"/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200" dirty="0" smtClean="0"/>
              <a:t>Customer ID- Integer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200" dirty="0" smtClean="0"/>
              <a:t>Name –String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200" dirty="0" smtClean="0"/>
              <a:t>Contact no.-double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200" dirty="0" smtClean="0"/>
              <a:t>Email ID- String</a:t>
            </a:r>
          </a:p>
          <a:p>
            <a:pPr algn="l"/>
            <a:endParaRPr lang="en-US" sz="1200" dirty="0" smtClean="0"/>
          </a:p>
          <a:p>
            <a:pPr algn="l">
              <a:spcBef>
                <a:spcPts val="600"/>
              </a:spcBef>
            </a:pPr>
            <a:r>
              <a:rPr lang="en-US" sz="1200" dirty="0" err="1" smtClean="0"/>
              <a:t>CreateOrder</a:t>
            </a:r>
            <a:r>
              <a:rPr lang="en-US" sz="1200" dirty="0"/>
              <a:t>()</a:t>
            </a:r>
          </a:p>
          <a:p>
            <a:pPr algn="l">
              <a:spcBef>
                <a:spcPts val="600"/>
              </a:spcBef>
            </a:pPr>
            <a:r>
              <a:rPr lang="en-US" sz="1200" dirty="0" err="1"/>
              <a:t>CancelOrder</a:t>
            </a:r>
            <a:r>
              <a:rPr lang="en-US" sz="1200" dirty="0"/>
              <a:t>()</a:t>
            </a:r>
          </a:p>
          <a:p>
            <a:endParaRPr lang="en-IN" sz="1400" dirty="0"/>
          </a:p>
        </p:txBody>
      </p:sp>
      <p:sp>
        <p:nvSpPr>
          <p:cNvPr id="8" name="Rectangle 7"/>
          <p:cNvSpPr/>
          <p:nvPr/>
        </p:nvSpPr>
        <p:spPr>
          <a:xfrm>
            <a:off x="879566" y="574766"/>
            <a:ext cx="2055223" cy="25254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3529148" y="558393"/>
            <a:ext cx="2059577" cy="25254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3609156" y="3655387"/>
            <a:ext cx="2055223" cy="25973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3529146" y="558393"/>
            <a:ext cx="2059579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Order Food</a:t>
            </a:r>
            <a:endParaRPr lang="en-IN" sz="1400" dirty="0" smtClean="0"/>
          </a:p>
          <a:p>
            <a:endParaRPr lang="en-US" sz="1200" dirty="0" smtClean="0"/>
          </a:p>
          <a:p>
            <a:r>
              <a:rPr lang="en-US" sz="1200" dirty="0" smtClean="0"/>
              <a:t>Order-Id-Integer</a:t>
            </a:r>
          </a:p>
          <a:p>
            <a:r>
              <a:rPr lang="en-US" sz="1200" dirty="0" smtClean="0"/>
              <a:t>Date-date</a:t>
            </a:r>
            <a:endParaRPr lang="en-US" sz="1200" dirty="0" smtClean="0"/>
          </a:p>
          <a:p>
            <a:r>
              <a:rPr lang="en-US" sz="1200" dirty="0" smtClean="0"/>
              <a:t>Quantity-Integer</a:t>
            </a:r>
          </a:p>
          <a:p>
            <a:r>
              <a:rPr lang="en-US" sz="1200" dirty="0" smtClean="0"/>
              <a:t>No. of </a:t>
            </a:r>
            <a:r>
              <a:rPr lang="en-US" sz="1200" dirty="0" err="1" smtClean="0"/>
              <a:t>foodItems</a:t>
            </a:r>
            <a:r>
              <a:rPr lang="en-US" sz="1200" dirty="0" smtClean="0"/>
              <a:t>-Integer</a:t>
            </a:r>
          </a:p>
          <a:p>
            <a:endParaRPr lang="en-US" sz="1200" dirty="0" smtClean="0"/>
          </a:p>
          <a:p>
            <a:endParaRPr lang="en-US" sz="1200" dirty="0" smtClean="0"/>
          </a:p>
          <a:p>
            <a:r>
              <a:rPr lang="en-US" sz="1200" dirty="0" err="1" smtClean="0"/>
              <a:t>AddItem</a:t>
            </a:r>
            <a:r>
              <a:rPr lang="en-US" sz="1200" dirty="0" smtClean="0"/>
              <a:t>()</a:t>
            </a:r>
          </a:p>
          <a:p>
            <a:r>
              <a:rPr lang="en-US" sz="1200" dirty="0" err="1" smtClean="0"/>
              <a:t>RemoveItem</a:t>
            </a:r>
            <a:r>
              <a:rPr lang="en-US" sz="1200" dirty="0" smtClean="0"/>
              <a:t>()</a:t>
            </a:r>
            <a:endParaRPr lang="en-US" sz="1200" dirty="0" smtClean="0"/>
          </a:p>
        </p:txBody>
      </p:sp>
      <p:sp>
        <p:nvSpPr>
          <p:cNvPr id="13" name="Rectangle 12"/>
          <p:cNvSpPr/>
          <p:nvPr/>
        </p:nvSpPr>
        <p:spPr>
          <a:xfrm>
            <a:off x="241666" y="5076053"/>
            <a:ext cx="2055223" cy="16335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3529148" y="1821135"/>
            <a:ext cx="2059577" cy="1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41666" y="5088070"/>
            <a:ext cx="205522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/>
              <a:t>Paypal</a:t>
            </a:r>
            <a:endParaRPr lang="en-US" sz="1400" dirty="0" smtClean="0"/>
          </a:p>
          <a:p>
            <a:pPr algn="ctr"/>
            <a:endParaRPr lang="en-US" sz="1400" dirty="0" smtClean="0"/>
          </a:p>
          <a:p>
            <a:r>
              <a:rPr lang="en-US" sz="1200" dirty="0" smtClean="0"/>
              <a:t>ID-Integer</a:t>
            </a:r>
          </a:p>
          <a:p>
            <a:r>
              <a:rPr lang="en-US" sz="1200" dirty="0" smtClean="0"/>
              <a:t>Name-String</a:t>
            </a:r>
          </a:p>
          <a:p>
            <a:endParaRPr lang="en-US" sz="1200" dirty="0" smtClean="0"/>
          </a:p>
          <a:p>
            <a:endParaRPr lang="en-US" sz="1200" dirty="0" smtClean="0"/>
          </a:p>
          <a:p>
            <a:r>
              <a:rPr lang="en-US" sz="1200" dirty="0" err="1" smtClean="0"/>
              <a:t>InitiateTransaction</a:t>
            </a:r>
            <a:r>
              <a:rPr lang="en-US" sz="1200" dirty="0" smtClean="0"/>
              <a:t>()</a:t>
            </a:r>
            <a:endParaRPr lang="en-US" sz="1200" dirty="0" smtClean="0"/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296370" y="6041956"/>
            <a:ext cx="2055223" cy="1741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551027" y="4686341"/>
            <a:ext cx="205522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Credit Card</a:t>
            </a:r>
          </a:p>
          <a:p>
            <a:pPr algn="ctr"/>
            <a:endParaRPr lang="en-US" sz="1400" dirty="0" smtClean="0"/>
          </a:p>
          <a:p>
            <a:r>
              <a:rPr lang="en-US" sz="1200" dirty="0" smtClean="0"/>
              <a:t>ID-Integer</a:t>
            </a:r>
          </a:p>
          <a:p>
            <a:r>
              <a:rPr lang="en-US" sz="1200" dirty="0" smtClean="0"/>
              <a:t>Name-String</a:t>
            </a:r>
          </a:p>
          <a:p>
            <a:endParaRPr lang="en-US" sz="1200" dirty="0" smtClean="0"/>
          </a:p>
          <a:p>
            <a:endParaRPr lang="en-US" sz="1200" dirty="0" smtClean="0"/>
          </a:p>
          <a:p>
            <a:r>
              <a:rPr lang="en-US" sz="1200" dirty="0" err="1"/>
              <a:t>InitiateTransaction</a:t>
            </a:r>
            <a:r>
              <a:rPr lang="en-US" sz="1200" dirty="0"/>
              <a:t>()</a:t>
            </a:r>
          </a:p>
          <a:p>
            <a:endParaRPr lang="en-US" sz="1200" dirty="0" smtClean="0"/>
          </a:p>
        </p:txBody>
      </p:sp>
      <p:sp>
        <p:nvSpPr>
          <p:cNvPr id="24" name="Rectangle 23"/>
          <p:cNvSpPr/>
          <p:nvPr/>
        </p:nvSpPr>
        <p:spPr>
          <a:xfrm>
            <a:off x="6516189" y="4686341"/>
            <a:ext cx="2055223" cy="15664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6" name="Straight Connector 25"/>
          <p:cNvCxnSpPr>
            <a:stCxn id="24" idx="1"/>
            <a:endCxn id="24" idx="1"/>
          </p:cNvCxnSpPr>
          <p:nvPr/>
        </p:nvCxnSpPr>
        <p:spPr>
          <a:xfrm>
            <a:off x="6516189" y="5469548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6481351" y="5712823"/>
            <a:ext cx="2055222" cy="103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2934789" y="1635611"/>
            <a:ext cx="594357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588725" y="1635611"/>
            <a:ext cx="892626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Subtitle 2"/>
          <p:cNvSpPr txBox="1">
            <a:spLocks/>
          </p:cNvSpPr>
          <p:nvPr/>
        </p:nvSpPr>
        <p:spPr>
          <a:xfrm>
            <a:off x="6516188" y="609475"/>
            <a:ext cx="2090061" cy="2342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/>
              <a:t>Menu </a:t>
            </a:r>
            <a:r>
              <a:rPr lang="en-US" sz="1400" dirty="0" smtClean="0"/>
              <a:t>Card</a:t>
            </a:r>
          </a:p>
          <a:p>
            <a:pPr algn="l"/>
            <a:r>
              <a:rPr lang="en-US" sz="1200" dirty="0" smtClean="0"/>
              <a:t>Id-Integer</a:t>
            </a:r>
          </a:p>
          <a:p>
            <a:pPr algn="l"/>
            <a:r>
              <a:rPr lang="en-US" sz="1200" dirty="0" smtClean="0"/>
              <a:t>Item-String</a:t>
            </a:r>
          </a:p>
          <a:p>
            <a:pPr algn="l"/>
            <a:r>
              <a:rPr lang="en-US" sz="1200" dirty="0" smtClean="0"/>
              <a:t>Price-Double</a:t>
            </a:r>
            <a:endParaRPr lang="en-US" sz="1200" dirty="0" smtClean="0"/>
          </a:p>
          <a:p>
            <a:endParaRPr lang="en-US" sz="1400" dirty="0" smtClean="0"/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200" dirty="0" err="1" smtClean="0"/>
              <a:t>AddItem</a:t>
            </a:r>
            <a:r>
              <a:rPr lang="en-US" sz="1200" dirty="0" smtClean="0"/>
              <a:t>()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200" dirty="0" err="1" smtClean="0"/>
              <a:t>RemoveItem</a:t>
            </a:r>
            <a:r>
              <a:rPr lang="en-US" sz="1200" dirty="0" smtClean="0"/>
              <a:t>()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200" dirty="0" err="1" smtClean="0"/>
              <a:t>SelectItem</a:t>
            </a:r>
            <a:r>
              <a:rPr lang="en-US" sz="1200" dirty="0" smtClean="0"/>
              <a:t>()</a:t>
            </a:r>
            <a:endParaRPr lang="en-US" sz="1200" dirty="0" smtClean="0"/>
          </a:p>
          <a:p>
            <a:endParaRPr lang="en-IN" sz="1400" dirty="0"/>
          </a:p>
        </p:txBody>
      </p:sp>
      <p:sp>
        <p:nvSpPr>
          <p:cNvPr id="50" name="Rectangle 49"/>
          <p:cNvSpPr/>
          <p:nvPr/>
        </p:nvSpPr>
        <p:spPr>
          <a:xfrm>
            <a:off x="6516189" y="600281"/>
            <a:ext cx="2055223" cy="23513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" name="Straight Connector 3"/>
          <p:cNvCxnSpPr>
            <a:stCxn id="8" idx="1"/>
            <a:endCxn id="8" idx="3"/>
          </p:cNvCxnSpPr>
          <p:nvPr/>
        </p:nvCxnSpPr>
        <p:spPr>
          <a:xfrm>
            <a:off x="879566" y="1837509"/>
            <a:ext cx="20552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50" idx="1"/>
            <a:endCxn id="50" idx="3"/>
          </p:cNvCxnSpPr>
          <p:nvPr/>
        </p:nvCxnSpPr>
        <p:spPr>
          <a:xfrm>
            <a:off x="6516189" y="1775938"/>
            <a:ext cx="20552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5588725" y="1635611"/>
            <a:ext cx="8926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3609156" y="5138057"/>
            <a:ext cx="2055223" cy="348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2296888" y="5889722"/>
            <a:ext cx="13002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24" idx="1"/>
          </p:cNvCxnSpPr>
          <p:nvPr/>
        </p:nvCxnSpPr>
        <p:spPr>
          <a:xfrm flipH="1" flipV="1">
            <a:off x="5688326" y="5469547"/>
            <a:ext cx="82786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414738" y="3612578"/>
            <a:ext cx="2055223" cy="10737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9" name="TextBox 58"/>
          <p:cNvSpPr txBox="1"/>
          <p:nvPr/>
        </p:nvSpPr>
        <p:spPr>
          <a:xfrm>
            <a:off x="426720" y="3655387"/>
            <a:ext cx="20813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CashTransaction</a:t>
            </a:r>
            <a:endParaRPr lang="en-US" sz="1400" dirty="0" smtClean="0"/>
          </a:p>
          <a:p>
            <a:endParaRPr lang="en-US" sz="1400" dirty="0" smtClean="0"/>
          </a:p>
          <a:p>
            <a:r>
              <a:rPr lang="en-US" sz="1200" dirty="0" smtClean="0"/>
              <a:t>Amount-Double</a:t>
            </a:r>
            <a:endParaRPr lang="en-IN" sz="1200" dirty="0"/>
          </a:p>
        </p:txBody>
      </p:sp>
      <p:cxnSp>
        <p:nvCxnSpPr>
          <p:cNvPr id="61" name="Straight Arrow Connector 60"/>
          <p:cNvCxnSpPr/>
          <p:nvPr/>
        </p:nvCxnSpPr>
        <p:spPr>
          <a:xfrm flipV="1">
            <a:off x="2469961" y="4249783"/>
            <a:ext cx="1115246" cy="17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9" idx="2"/>
          </p:cNvCxnSpPr>
          <p:nvPr/>
        </p:nvCxnSpPr>
        <p:spPr>
          <a:xfrm flipH="1">
            <a:off x="4558935" y="3083878"/>
            <a:ext cx="2" cy="5715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2898868" y="1718112"/>
            <a:ext cx="6248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1     1.*</a:t>
            </a:r>
            <a:endParaRPr lang="en-IN" sz="1100" dirty="0"/>
          </a:p>
        </p:txBody>
      </p:sp>
      <p:sp>
        <p:nvSpPr>
          <p:cNvPr id="65" name="TextBox 64"/>
          <p:cNvSpPr txBox="1"/>
          <p:nvPr/>
        </p:nvSpPr>
        <p:spPr>
          <a:xfrm>
            <a:off x="5588725" y="1775938"/>
            <a:ext cx="892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1.*           1.0</a:t>
            </a:r>
            <a:endParaRPr lang="en-IN" sz="1100" dirty="0"/>
          </a:p>
        </p:txBody>
      </p:sp>
      <p:sp>
        <p:nvSpPr>
          <p:cNvPr id="66" name="TextBox 65"/>
          <p:cNvSpPr txBox="1"/>
          <p:nvPr/>
        </p:nvSpPr>
        <p:spPr>
          <a:xfrm>
            <a:off x="4636765" y="3139441"/>
            <a:ext cx="89589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1</a:t>
            </a:r>
          </a:p>
          <a:p>
            <a:endParaRPr lang="en-US" sz="1100" dirty="0" smtClean="0"/>
          </a:p>
          <a:p>
            <a:r>
              <a:rPr lang="en-US" sz="1100" dirty="0" smtClean="0"/>
              <a:t>1.*</a:t>
            </a:r>
            <a:endParaRPr lang="en-IN" sz="1100" dirty="0"/>
          </a:p>
        </p:txBody>
      </p:sp>
    </p:spTree>
    <p:extLst>
      <p:ext uri="{BB962C8B-B14F-4D97-AF65-F5344CB8AC3E}">
        <p14:creationId xmlns:p14="http://schemas.microsoft.com/office/powerpoint/2010/main" val="7122614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610</TotalTime>
  <Words>76</Words>
  <Application>Microsoft Office PowerPoint</Application>
  <PresentationFormat>Widescreen</PresentationFormat>
  <Paragraphs>58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Akshita Khandelwal</dc:creator>
  <cp:lastModifiedBy>Akshita Khandelwal</cp:lastModifiedBy>
  <cp:revision>17</cp:revision>
  <dcterms:created xsi:type="dcterms:W3CDTF">2021-11-25T08:16:11Z</dcterms:created>
  <dcterms:modified xsi:type="dcterms:W3CDTF">2021-11-26T04:25:26Z</dcterms:modified>
</cp:coreProperties>
</file>