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Wingdings 3" panose="05040102010807070707" pitchFamily="18" charset="2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78781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77500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45062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34044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2110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99929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76851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9615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29374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17932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1937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24312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7087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389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72606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11261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921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005446" y="0"/>
            <a:ext cx="6186054" cy="766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1"/>
                </a:solidFill>
              </a:rPr>
              <a:t>PowerCo’s EDA Summary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08150" y="805600"/>
            <a:ext cx="7895100" cy="374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 dirty="0">
                <a:solidFill>
                  <a:schemeClr val="tx1"/>
                </a:solidFill>
              </a:rPr>
              <a:t>Findings:</a:t>
            </a:r>
            <a:endParaRPr sz="1700" u="sng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Approximately 9,7% customers have churned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outliers present in the data and these must be treated before modelling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Customers are not sensitive to price changes</a:t>
            </a:r>
            <a:endParaRPr lang="en" i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 dirty="0">
                <a:solidFill>
                  <a:schemeClr val="tx1"/>
                </a:solidFill>
              </a:rPr>
              <a:t>Suggestions:</a:t>
            </a:r>
            <a:endParaRPr sz="1700" u="sng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Customer churn maybe due to competitor provider offer more attractive price.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i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feedback of PowerCo may reveal the hidden reason why customer switch provider. </a:t>
            </a:r>
            <a:endParaRPr i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61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Candara</vt:lpstr>
      <vt:lpstr>Comic Sans MS</vt:lpstr>
      <vt:lpstr>Wingdings 3</vt:lpstr>
      <vt:lpstr>Arial</vt:lpstr>
      <vt:lpstr>Facet</vt:lpstr>
      <vt:lpstr>PowerCo’s EDA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BCG’s EDA Summary</dc:title>
  <dc:creator>Vimoney</dc:creator>
  <cp:lastModifiedBy>Akshita Khandelwal</cp:lastModifiedBy>
  <cp:revision>3</cp:revision>
  <dcterms:modified xsi:type="dcterms:W3CDTF">2023-08-25T20:04:02Z</dcterms:modified>
</cp:coreProperties>
</file>