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8A24-344E-D11F-DE97-FA95709C0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4845-0AFC-21D0-D38F-FA4872471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85820-F283-F5EC-38B1-517FCEF6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393B-31CB-4609-92E7-4F097AFBB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C050-88AC-23E9-70F0-05406969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93E92-B124-612C-71D7-E5152F3D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2C15-C51A-4D0F-8D1A-7EF84901D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7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C1A1-3D52-0404-C465-7277EB87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78222-A4CB-BEBA-CDB4-FFF1B926E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1BA7-E010-0F6B-F2E7-2485EE7F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393B-31CB-4609-92E7-4F097AFBB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6AC8-DC1D-3138-CD90-C0508082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CA3F-8323-E0A4-86F3-D1DC0C68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2C15-C51A-4D0F-8D1A-7EF84901D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2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1D39B-279D-9256-70AF-3A0EA6D0A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C907C-6BAA-4B26-94DE-05CB4640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F3CD-F77F-970D-A425-2778857D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393B-31CB-4609-92E7-4F097AFBB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C8EB3-0C77-D1DD-AB82-366C58AE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A8EB9-C590-5E38-3DA2-ABCB3AD0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2C15-C51A-4D0F-8D1A-7EF84901D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24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727F-7BAB-67B3-9000-B2D2F2F5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3616-3A39-C12B-D44E-F47F9A43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A4CC6-CF68-CA83-42FD-F15156C1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393B-31CB-4609-92E7-4F097AFBB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A40A-CC81-482D-46E2-0077A8C0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74BA3-90A0-BC84-F8E7-7AF52B79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2C15-C51A-4D0F-8D1A-7EF84901D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0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B112-55E2-693C-660D-F18E32E1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6F83-8A24-9034-6B1A-F440E3661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E0A3-6D91-0219-684A-96B96072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393B-31CB-4609-92E7-4F097AFBB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A2CB7-BD5D-7C47-F8FE-BCEE0B51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1D8F-32E2-B783-605B-A05604B0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2C15-C51A-4D0F-8D1A-7EF84901D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12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98CB-1164-35B1-DA59-DA548503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5215-1210-AF79-7819-429BEF1C6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4B8F8-FDDA-28D4-7B29-E7DB5EE74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B742F-6353-9BEE-50AE-DC4C8E7D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393B-31CB-4609-92E7-4F097AFBB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992BD-3525-779B-E0F7-8B033308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07586-F384-E3A0-8C05-E61DCEE0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2C15-C51A-4D0F-8D1A-7EF84901D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9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F318-1796-956C-B614-1029B9D3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5F871-7356-796A-9866-068FE76C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08ED9-C99D-0D07-985C-53A1892C8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1E993-7016-02CF-3F82-409297CDD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4BA63-F191-020E-0A43-CE799A664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3217E-6860-FF55-750E-B9892F12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393B-31CB-4609-92E7-4F097AFBB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1F308-33BC-4327-19FB-FA9CD1EF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CF21A-E680-DA54-4A49-B3744F94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2C15-C51A-4D0F-8D1A-7EF84901D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04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BA92-E332-9EB1-5319-DC4A7BA1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FD3E9-FBF4-0033-49DE-E0D79CCA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393B-31CB-4609-92E7-4F097AFBB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4F70E-C522-C894-7373-817F8C57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60F07-8971-B548-FEC5-6C1994DF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2C15-C51A-4D0F-8D1A-7EF84901D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4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CD374-7C26-4033-D3DD-7654C07A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393B-31CB-4609-92E7-4F097AFBB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881D2-D55D-C279-014D-0FA66E25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77204-6FFD-26EC-C6DA-B13656AF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2C15-C51A-4D0F-8D1A-7EF84901D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4E09-5380-3B09-7F30-441D2CC7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C699-335F-A46A-85CF-7967A77B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9A10-2177-9621-9BB0-D382C132D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B8260-984C-4B8A-EAFE-467D95BB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393B-31CB-4609-92E7-4F097AFBB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A10C4-B540-C8AA-6CDC-C3E855F1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E0FA1-61DC-49DA-438A-6F64FA7F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2C15-C51A-4D0F-8D1A-7EF84901D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83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4EE4-6829-E509-689F-0317D69B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B0B91-5D4A-331D-9B2D-71F682FF1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C556D-2C40-D209-6A4A-D2BE21EA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B940D-B7B6-CEC2-82B6-44B834BC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393B-31CB-4609-92E7-4F097AFBB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AA6B8-187E-1668-86F4-B500D7BF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6BD1C-C848-E354-03E2-AA685691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2C15-C51A-4D0F-8D1A-7EF84901D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8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57C05-1462-5544-F6C1-14B97DFD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66E63-E914-5BCF-BFB0-352E701A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83E1-2A79-5B8F-52D7-59814986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393B-31CB-4609-92E7-4F097AFBBD7C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EA05B-DEBF-EF57-C2E8-460BF73CB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75EC7-AEBB-CAFD-CEB4-CCDD934FF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2C15-C51A-4D0F-8D1A-7EF84901D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3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D0EF3F6-51FC-0739-BD0E-DB5E9C96D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" b="82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A42D3-FA4C-4361-DD98-914575DCF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4502" y="2851788"/>
            <a:ext cx="4819385" cy="1834056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Baguet Script" panose="00000500000000000000" pitchFamily="2" charset="0"/>
              </a:rPr>
              <a:t>Feel YourselfHeal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A4ED5-945B-95D1-E4E1-B43BFC75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IN" sz="2000" dirty="0"/>
              <a:t>Akshita Pant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28B727-E120-F353-9FDC-A0086E6BB2C2}"/>
              </a:ext>
            </a:extLst>
          </p:cNvPr>
          <p:cNvSpPr txBox="1"/>
          <p:nvPr/>
        </p:nvSpPr>
        <p:spPr>
          <a:xfrm>
            <a:off x="909681" y="514350"/>
            <a:ext cx="5669280" cy="563231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Baguet Script" panose="00000500000000000000" pitchFamily="2" charset="0"/>
              </a:rPr>
              <a:t>Some ways in which you can get the “happy you” back.</a:t>
            </a:r>
          </a:p>
        </p:txBody>
      </p:sp>
    </p:spTree>
    <p:extLst>
      <p:ext uri="{BB962C8B-B14F-4D97-AF65-F5344CB8AC3E}">
        <p14:creationId xmlns:p14="http://schemas.microsoft.com/office/powerpoint/2010/main" val="181471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448F219-AC3B-A2B0-2377-EA32FA25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82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18666-7273-7144-24A8-9FF34133479D}"/>
              </a:ext>
            </a:extLst>
          </p:cNvPr>
          <p:cNvSpPr txBox="1"/>
          <p:nvPr/>
        </p:nvSpPr>
        <p:spPr>
          <a:xfrm>
            <a:off x="0" y="6025721"/>
            <a:ext cx="385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guet Script" panose="00000500000000000000" pitchFamily="2" charset="0"/>
              </a:rPr>
              <a:t>Feel YourselfHeal</a:t>
            </a:r>
          </a:p>
          <a:p>
            <a:r>
              <a:rPr lang="en-IN" sz="2400" dirty="0">
                <a:latin typeface="Baguet Script" panose="00000500000000000000" pitchFamily="2" charset="0"/>
              </a:rPr>
              <a:t>Akshita Pant</a:t>
            </a:r>
          </a:p>
        </p:txBody>
      </p:sp>
    </p:spTree>
    <p:extLst>
      <p:ext uri="{BB962C8B-B14F-4D97-AF65-F5344CB8AC3E}">
        <p14:creationId xmlns:p14="http://schemas.microsoft.com/office/powerpoint/2010/main" val="32801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448F219-AC3B-A2B0-2377-EA32FA25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82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18666-7273-7144-24A8-9FF34133479D}"/>
              </a:ext>
            </a:extLst>
          </p:cNvPr>
          <p:cNvSpPr txBox="1"/>
          <p:nvPr/>
        </p:nvSpPr>
        <p:spPr>
          <a:xfrm>
            <a:off x="0" y="6025721"/>
            <a:ext cx="385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guet Script" panose="00000500000000000000" pitchFamily="2" charset="0"/>
              </a:rPr>
              <a:t>Feel YourselfHeal</a:t>
            </a:r>
          </a:p>
          <a:p>
            <a:r>
              <a:rPr lang="en-IN" sz="2400" dirty="0">
                <a:latin typeface="Baguet Script" panose="00000500000000000000" pitchFamily="2" charset="0"/>
              </a:rPr>
              <a:t>Akshita Pant</a:t>
            </a:r>
          </a:p>
        </p:txBody>
      </p:sp>
    </p:spTree>
    <p:extLst>
      <p:ext uri="{BB962C8B-B14F-4D97-AF65-F5344CB8AC3E}">
        <p14:creationId xmlns:p14="http://schemas.microsoft.com/office/powerpoint/2010/main" val="79539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448F219-AC3B-A2B0-2377-EA32FA25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82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18666-7273-7144-24A8-9FF34133479D}"/>
              </a:ext>
            </a:extLst>
          </p:cNvPr>
          <p:cNvSpPr txBox="1"/>
          <p:nvPr/>
        </p:nvSpPr>
        <p:spPr>
          <a:xfrm>
            <a:off x="0" y="6025721"/>
            <a:ext cx="385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guet Script" panose="00000500000000000000" pitchFamily="2" charset="0"/>
              </a:rPr>
              <a:t>Feel YourselfHeal</a:t>
            </a:r>
          </a:p>
          <a:p>
            <a:r>
              <a:rPr lang="en-IN" sz="2400" dirty="0">
                <a:latin typeface="Baguet Script" panose="00000500000000000000" pitchFamily="2" charset="0"/>
              </a:rPr>
              <a:t>Akshita Pant</a:t>
            </a:r>
          </a:p>
        </p:txBody>
      </p:sp>
    </p:spTree>
    <p:extLst>
      <p:ext uri="{BB962C8B-B14F-4D97-AF65-F5344CB8AC3E}">
        <p14:creationId xmlns:p14="http://schemas.microsoft.com/office/powerpoint/2010/main" val="262465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448F219-AC3B-A2B0-2377-EA32FA25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82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18666-7273-7144-24A8-9FF34133479D}"/>
              </a:ext>
            </a:extLst>
          </p:cNvPr>
          <p:cNvSpPr txBox="1"/>
          <p:nvPr/>
        </p:nvSpPr>
        <p:spPr>
          <a:xfrm>
            <a:off x="0" y="6025721"/>
            <a:ext cx="385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guet Script" panose="00000500000000000000" pitchFamily="2" charset="0"/>
              </a:rPr>
              <a:t>Feel YourselfHeal</a:t>
            </a:r>
          </a:p>
          <a:p>
            <a:r>
              <a:rPr lang="en-IN" sz="2400" dirty="0">
                <a:latin typeface="Baguet Script" panose="00000500000000000000" pitchFamily="2" charset="0"/>
              </a:rPr>
              <a:t>Akshita Pant</a:t>
            </a:r>
          </a:p>
        </p:txBody>
      </p:sp>
    </p:spTree>
    <p:extLst>
      <p:ext uri="{BB962C8B-B14F-4D97-AF65-F5344CB8AC3E}">
        <p14:creationId xmlns:p14="http://schemas.microsoft.com/office/powerpoint/2010/main" val="107538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448F219-AC3B-A2B0-2377-EA32FA25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82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18666-7273-7144-24A8-9FF34133479D}"/>
              </a:ext>
            </a:extLst>
          </p:cNvPr>
          <p:cNvSpPr txBox="1"/>
          <p:nvPr/>
        </p:nvSpPr>
        <p:spPr>
          <a:xfrm>
            <a:off x="0" y="5992713"/>
            <a:ext cx="385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guet Script" panose="00000500000000000000" pitchFamily="2" charset="0"/>
              </a:rPr>
              <a:t>Feel YourselfHeal</a:t>
            </a:r>
          </a:p>
          <a:p>
            <a:r>
              <a:rPr lang="en-IN" sz="2400" dirty="0">
                <a:latin typeface="Baguet Script" panose="00000500000000000000" pitchFamily="2" charset="0"/>
              </a:rPr>
              <a:t>Akshita Pant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52C01-B723-B3A9-C0E5-BA40D82217B8}"/>
              </a:ext>
            </a:extLst>
          </p:cNvPr>
          <p:cNvSpPr txBox="1"/>
          <p:nvPr/>
        </p:nvSpPr>
        <p:spPr>
          <a:xfrm>
            <a:off x="1405890" y="1005840"/>
            <a:ext cx="90754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u="sng" dirty="0">
                <a:latin typeface="Baguet Script" panose="00000500000000000000" pitchFamily="2" charset="0"/>
              </a:rPr>
              <a:t>Introspect:</a:t>
            </a:r>
            <a:r>
              <a:rPr lang="en-IN" sz="3600" dirty="0">
                <a:latin typeface="Baguet Script" panose="00000500000000000000" pitchFamily="2" charset="0"/>
              </a:rPr>
              <a:t> </a:t>
            </a:r>
            <a:r>
              <a:rPr lang="en-IN" sz="2400" dirty="0"/>
              <a:t>Sit alone for a while and try to realize what all problems make you sad, irritated , angry.</a:t>
            </a:r>
          </a:p>
          <a:p>
            <a:endParaRPr lang="en-IN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u="sng" dirty="0">
                <a:latin typeface="Baguet Script" panose="00000500000000000000" pitchFamily="2" charset="0"/>
              </a:rPr>
              <a:t>Calm down and note: </a:t>
            </a:r>
            <a:r>
              <a:rPr lang="en-IN" sz="2400" dirty="0"/>
              <a:t>note all those reason somewhere, maybe a paper and analyse…then throw that paper away… have a determination to stay away from that negativity.</a:t>
            </a:r>
          </a:p>
          <a:p>
            <a:endParaRPr lang="en-IN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u="sng" dirty="0">
                <a:latin typeface="Baguet Script" panose="00000500000000000000" pitchFamily="2" charset="0"/>
              </a:rPr>
              <a:t>Find what makes you happy: </a:t>
            </a:r>
            <a:r>
              <a:rPr lang="en-IN" sz="2400" dirty="0"/>
              <a:t>this is more important than finding you sadness reasons…because, you can stay away from  -</a:t>
            </a:r>
            <a:r>
              <a:rPr lang="en-IN" sz="2400" dirty="0" err="1"/>
              <a:t>ve</a:t>
            </a:r>
            <a:r>
              <a:rPr lang="en-IN" sz="2400" dirty="0"/>
              <a:t> when you are close to +</a:t>
            </a:r>
            <a:r>
              <a:rPr lang="en-IN" sz="2400" dirty="0" err="1"/>
              <a:t>ve</a:t>
            </a:r>
            <a:r>
              <a:rPr lang="en-IN" sz="24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1221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448F219-AC3B-A2B0-2377-EA32FA25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82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18666-7273-7144-24A8-9FF34133479D}"/>
              </a:ext>
            </a:extLst>
          </p:cNvPr>
          <p:cNvSpPr txBox="1"/>
          <p:nvPr/>
        </p:nvSpPr>
        <p:spPr>
          <a:xfrm>
            <a:off x="0" y="6025721"/>
            <a:ext cx="385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guet Script" panose="00000500000000000000" pitchFamily="2" charset="0"/>
              </a:rPr>
              <a:t>Feel YourselfHeal</a:t>
            </a:r>
          </a:p>
          <a:p>
            <a:r>
              <a:rPr lang="en-IN" sz="2400" dirty="0">
                <a:latin typeface="Baguet Script" panose="00000500000000000000" pitchFamily="2" charset="0"/>
              </a:rPr>
              <a:t>Akshita Pant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A3528-5BB4-5E4A-0D07-D85D6E2B507B}"/>
              </a:ext>
            </a:extLst>
          </p:cNvPr>
          <p:cNvSpPr txBox="1"/>
          <p:nvPr/>
        </p:nvSpPr>
        <p:spPr>
          <a:xfrm>
            <a:off x="1405890" y="1005840"/>
            <a:ext cx="90754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u="sng" dirty="0">
                <a:latin typeface="Baguet Script" panose="00000500000000000000" pitchFamily="2" charset="0"/>
              </a:rPr>
              <a:t>Adopt those things:</a:t>
            </a:r>
            <a:r>
              <a:rPr lang="en-IN" sz="3600" u="sng" dirty="0"/>
              <a:t> </a:t>
            </a:r>
            <a:r>
              <a:rPr lang="en-IN" sz="2400" dirty="0"/>
              <a:t>when you know what makes you happy, you can do them too…even if you anxiety doesn’t let you do that…keep trying…. you can do it!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u="sng" dirty="0">
                <a:latin typeface="Baguet Script" panose="00000500000000000000" pitchFamily="2" charset="0"/>
              </a:rPr>
              <a:t>Go out: </a:t>
            </a:r>
            <a:r>
              <a:rPr lang="en-IN" sz="2400" dirty="0"/>
              <a:t>go out, have some fresh air… visit the park near your place…sit there…and realize the happiness around.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u="sng" dirty="0">
                <a:latin typeface="Baguet Script" panose="00000500000000000000" pitchFamily="2" charset="0"/>
              </a:rPr>
              <a:t>Meditation and yoga: </a:t>
            </a:r>
            <a:r>
              <a:rPr lang="en-IN" sz="2400" dirty="0"/>
              <a:t>This can really help to relax you chattering mind...yoga and exercising will help you to have a healthy life and will give you a good sleep.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7481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448F219-AC3B-A2B0-2377-EA32FA25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82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18666-7273-7144-24A8-9FF34133479D}"/>
              </a:ext>
            </a:extLst>
          </p:cNvPr>
          <p:cNvSpPr txBox="1"/>
          <p:nvPr/>
        </p:nvSpPr>
        <p:spPr>
          <a:xfrm>
            <a:off x="0" y="6025721"/>
            <a:ext cx="385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guet Script" panose="00000500000000000000" pitchFamily="2" charset="0"/>
              </a:rPr>
              <a:t>Feel YourselfHeal</a:t>
            </a:r>
          </a:p>
          <a:p>
            <a:r>
              <a:rPr lang="en-IN" sz="2400" dirty="0">
                <a:latin typeface="Baguet Script" panose="00000500000000000000" pitchFamily="2" charset="0"/>
              </a:rPr>
              <a:t>Akshita Pant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00F74-412B-D600-416F-42E622AAB882}"/>
              </a:ext>
            </a:extLst>
          </p:cNvPr>
          <p:cNvSpPr txBox="1"/>
          <p:nvPr/>
        </p:nvSpPr>
        <p:spPr>
          <a:xfrm>
            <a:off x="1405890" y="1005840"/>
            <a:ext cx="90754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u="sng" dirty="0">
                <a:latin typeface="Baguet Script" panose="00000500000000000000" pitchFamily="2" charset="0"/>
              </a:rPr>
              <a:t>Sleep: </a:t>
            </a:r>
            <a:r>
              <a:rPr lang="en-IN" sz="2400" dirty="0"/>
              <a:t>it should be your priority. One should have a good sleep cycle…with average of about 7-8 hours of sleep a day.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u="sng" dirty="0">
                <a:latin typeface="Baguet Script" panose="00000500000000000000" pitchFamily="2" charset="0"/>
              </a:rPr>
              <a:t>Talk:</a:t>
            </a:r>
            <a:r>
              <a:rPr lang="en-IN" sz="3600" dirty="0"/>
              <a:t> </a:t>
            </a:r>
            <a:r>
              <a:rPr lang="en-IN" sz="2400" dirty="0"/>
              <a:t>not just sitting alone to introspect is important, you will have to come out to speak to your loved ones…</a:t>
            </a:r>
            <a:r>
              <a:rPr lang="en-IN" sz="2400" dirty="0" err="1"/>
              <a:t>nothingcan</a:t>
            </a:r>
            <a:r>
              <a:rPr lang="en-IN" sz="2400" dirty="0"/>
              <a:t> be a better medicine then your family and friends…open up and say!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  <a:p>
            <a:r>
              <a:rPr lang="en-IN" sz="2800" dirty="0">
                <a:latin typeface="Baguet Script" panose="00000500000000000000" pitchFamily="2" charset="0"/>
              </a:rPr>
              <a:t>There are a lot more things and ways you can add to your list…because no one knows you better than you do. Remember you are incredible…you can do the impossible, so cheer up!!</a:t>
            </a:r>
          </a:p>
        </p:txBody>
      </p:sp>
    </p:spTree>
    <p:extLst>
      <p:ext uri="{BB962C8B-B14F-4D97-AF65-F5344CB8AC3E}">
        <p14:creationId xmlns:p14="http://schemas.microsoft.com/office/powerpoint/2010/main" val="292365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448F219-AC3B-A2B0-2377-EA32FA25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82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18666-7273-7144-24A8-9FF34133479D}"/>
              </a:ext>
            </a:extLst>
          </p:cNvPr>
          <p:cNvSpPr txBox="1"/>
          <p:nvPr/>
        </p:nvSpPr>
        <p:spPr>
          <a:xfrm>
            <a:off x="0" y="6025721"/>
            <a:ext cx="385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guet Script" panose="00000500000000000000" pitchFamily="2" charset="0"/>
              </a:rPr>
              <a:t>Feel YourselfHeal</a:t>
            </a:r>
          </a:p>
          <a:p>
            <a:r>
              <a:rPr lang="en-IN" sz="2400" dirty="0">
                <a:latin typeface="Baguet Script" panose="00000500000000000000" pitchFamily="2" charset="0"/>
              </a:rPr>
              <a:t>Akshita Pant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69167-516F-A425-756F-520CD3C1F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9" b="89894" l="9929" r="97163">
                        <a14:foregroundMark x1="15957" y1="70922" x2="8333" y2="78369"/>
                        <a14:foregroundMark x1="8333" y1="78369" x2="24823" y2="83511"/>
                        <a14:foregroundMark x1="24823" y1="83511" x2="33865" y2="77837"/>
                        <a14:foregroundMark x1="33865" y1="77837" x2="40426" y2="69504"/>
                        <a14:foregroundMark x1="40426" y1="69504" x2="57092" y2="68262"/>
                        <a14:foregroundMark x1="57092" y1="68262" x2="66135" y2="73936"/>
                        <a14:foregroundMark x1="66135" y1="73936" x2="77660" y2="88121"/>
                        <a14:foregroundMark x1="77660" y1="88121" x2="90957" y2="87766"/>
                        <a14:foregroundMark x1="97025" y1="78231" x2="97163" y2="78014"/>
                        <a14:foregroundMark x1="90957" y1="87766" x2="96578" y2="78933"/>
                        <a14:foregroundMark x1="95965" y1="77133" x2="87766" y2="71099"/>
                        <a14:foregroundMark x1="97163" y1="78014" x2="96881" y2="77806"/>
                        <a14:foregroundMark x1="74911" y1="54138" x2="62971" y2="38384"/>
                        <a14:foregroundMark x1="87766" y1="71099" x2="83740" y2="65788"/>
                        <a14:foregroundMark x1="61433" y1="37202" x2="46631" y2="33333"/>
                        <a14:foregroundMark x1="46631" y1="33333" x2="32270" y2="38298"/>
                        <a14:foregroundMark x1="32270" y1="38298" x2="25355" y2="62766"/>
                        <a14:foregroundMark x1="25355" y1="62766" x2="17908" y2="70035"/>
                        <a14:foregroundMark x1="17908" y1="70035" x2="22163" y2="52660"/>
                        <a14:foregroundMark x1="22163" y1="52660" x2="36525" y2="33511"/>
                        <a14:foregroundMark x1="36525" y1="33511" x2="47872" y2="30142"/>
                        <a14:foregroundMark x1="47872" y1="30142" x2="57011" y2="30873"/>
                        <a14:foregroundMark x1="77128" y1="53014" x2="72518" y2="44681"/>
                        <a14:foregroundMark x1="72518" y1="44681" x2="56560" y2="30496"/>
                        <a14:backgroundMark x1="58865" y1="29610" x2="75709" y2="42553"/>
                        <a14:backgroundMark x1="75709" y1="42553" x2="83333" y2="64716"/>
                        <a14:backgroundMark x1="83333" y1="64716" x2="77763" y2="54690"/>
                        <a14:backgroundMark x1="96809" y1="79610" x2="95745" y2="74468"/>
                        <a14:backgroundMark x1="96809" y1="79433" x2="96809" y2="757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301" b="8940"/>
          <a:stretch/>
        </p:blipFill>
        <p:spPr>
          <a:xfrm>
            <a:off x="1925955" y="640514"/>
            <a:ext cx="8611805" cy="5576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EFE647-0648-29CD-5ED2-B9B9F80788C5}"/>
              </a:ext>
            </a:extLst>
          </p:cNvPr>
          <p:cNvSpPr txBox="1"/>
          <p:nvPr/>
        </p:nvSpPr>
        <p:spPr>
          <a:xfrm>
            <a:off x="2033840" y="1412622"/>
            <a:ext cx="8503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guet Script" panose="00000500000000000000" pitchFamily="2" charset="0"/>
              </a:rPr>
              <a:t>You are amazing…and so will your life be…if you are determined to make it!!</a:t>
            </a:r>
          </a:p>
          <a:p>
            <a:pPr algn="ctr"/>
            <a:r>
              <a:rPr lang="en-IN" sz="3600" dirty="0">
                <a:latin typeface="Baguet Script" panose="00000500000000000000" pitchFamily="2" charset="0"/>
              </a:rPr>
              <a:t>Don’t sit alone and feel you life to be a black and white movie .. accept the world, give it a hug and make yourself a little rainbow of happiness…#colorful </a:t>
            </a:r>
          </a:p>
        </p:txBody>
      </p:sp>
    </p:spTree>
    <p:extLst>
      <p:ext uri="{BB962C8B-B14F-4D97-AF65-F5344CB8AC3E}">
        <p14:creationId xmlns:p14="http://schemas.microsoft.com/office/powerpoint/2010/main" val="134739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448F219-AC3B-A2B0-2377-EA32FA25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82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18666-7273-7144-24A8-9FF34133479D}"/>
              </a:ext>
            </a:extLst>
          </p:cNvPr>
          <p:cNvSpPr txBox="1"/>
          <p:nvPr/>
        </p:nvSpPr>
        <p:spPr>
          <a:xfrm>
            <a:off x="0" y="6025721"/>
            <a:ext cx="385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guet Script" panose="00000500000000000000" pitchFamily="2" charset="0"/>
              </a:rPr>
              <a:t>Feel YourselfHeal</a:t>
            </a:r>
          </a:p>
          <a:p>
            <a:r>
              <a:rPr lang="en-IN" sz="2400" dirty="0">
                <a:latin typeface="Baguet Script" panose="00000500000000000000" pitchFamily="2" charset="0"/>
              </a:rPr>
              <a:t>Akshita Pant</a:t>
            </a:r>
          </a:p>
        </p:txBody>
      </p:sp>
    </p:spTree>
    <p:extLst>
      <p:ext uri="{BB962C8B-B14F-4D97-AF65-F5344CB8AC3E}">
        <p14:creationId xmlns:p14="http://schemas.microsoft.com/office/powerpoint/2010/main" val="284536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448F219-AC3B-A2B0-2377-EA32FA25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82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18666-7273-7144-24A8-9FF34133479D}"/>
              </a:ext>
            </a:extLst>
          </p:cNvPr>
          <p:cNvSpPr txBox="1"/>
          <p:nvPr/>
        </p:nvSpPr>
        <p:spPr>
          <a:xfrm>
            <a:off x="0" y="6025721"/>
            <a:ext cx="385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guet Script" panose="00000500000000000000" pitchFamily="2" charset="0"/>
              </a:rPr>
              <a:t>Feel YourselfHeal</a:t>
            </a:r>
          </a:p>
          <a:p>
            <a:r>
              <a:rPr lang="en-IN" sz="2400" dirty="0">
                <a:latin typeface="Baguet Script" panose="00000500000000000000" pitchFamily="2" charset="0"/>
              </a:rPr>
              <a:t>Akshita Pant</a:t>
            </a:r>
          </a:p>
        </p:txBody>
      </p:sp>
    </p:spTree>
    <p:extLst>
      <p:ext uri="{BB962C8B-B14F-4D97-AF65-F5344CB8AC3E}">
        <p14:creationId xmlns:p14="http://schemas.microsoft.com/office/powerpoint/2010/main" val="406736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448F219-AC3B-A2B0-2377-EA32FA25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82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18666-7273-7144-24A8-9FF34133479D}"/>
              </a:ext>
            </a:extLst>
          </p:cNvPr>
          <p:cNvSpPr txBox="1"/>
          <p:nvPr/>
        </p:nvSpPr>
        <p:spPr>
          <a:xfrm>
            <a:off x="0" y="6025721"/>
            <a:ext cx="385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guet Script" panose="00000500000000000000" pitchFamily="2" charset="0"/>
              </a:rPr>
              <a:t>Feel YourselfHeal</a:t>
            </a:r>
          </a:p>
          <a:p>
            <a:r>
              <a:rPr lang="en-IN" sz="2400" dirty="0">
                <a:latin typeface="Baguet Script" panose="00000500000000000000" pitchFamily="2" charset="0"/>
              </a:rPr>
              <a:t>Akshita Pant</a:t>
            </a:r>
          </a:p>
        </p:txBody>
      </p:sp>
    </p:spTree>
    <p:extLst>
      <p:ext uri="{BB962C8B-B14F-4D97-AF65-F5344CB8AC3E}">
        <p14:creationId xmlns:p14="http://schemas.microsoft.com/office/powerpoint/2010/main" val="354817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448F219-AC3B-A2B0-2377-EA32FA25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82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18666-7273-7144-24A8-9FF34133479D}"/>
              </a:ext>
            </a:extLst>
          </p:cNvPr>
          <p:cNvSpPr txBox="1"/>
          <p:nvPr/>
        </p:nvSpPr>
        <p:spPr>
          <a:xfrm>
            <a:off x="0" y="6025721"/>
            <a:ext cx="385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guet Script" panose="00000500000000000000" pitchFamily="2" charset="0"/>
              </a:rPr>
              <a:t>Feel YourselfHeal</a:t>
            </a:r>
          </a:p>
          <a:p>
            <a:r>
              <a:rPr lang="en-IN" sz="2400" dirty="0">
                <a:latin typeface="Baguet Script" panose="00000500000000000000" pitchFamily="2" charset="0"/>
              </a:rPr>
              <a:t>Akshita Pant</a:t>
            </a:r>
          </a:p>
        </p:txBody>
      </p:sp>
    </p:spTree>
    <p:extLst>
      <p:ext uri="{BB962C8B-B14F-4D97-AF65-F5344CB8AC3E}">
        <p14:creationId xmlns:p14="http://schemas.microsoft.com/office/powerpoint/2010/main" val="170855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409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Baguet Script</vt:lpstr>
      <vt:lpstr>Calibri</vt:lpstr>
      <vt:lpstr>Calibri Light</vt:lpstr>
      <vt:lpstr>Office Theme</vt:lpstr>
      <vt:lpstr>Feel YourselfHeal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 YourselfHeal</dc:title>
  <dc:creator>AKSHITA PANT</dc:creator>
  <cp:lastModifiedBy>AKSHITA PANT</cp:lastModifiedBy>
  <cp:revision>1</cp:revision>
  <dcterms:created xsi:type="dcterms:W3CDTF">2022-12-18T06:58:14Z</dcterms:created>
  <dcterms:modified xsi:type="dcterms:W3CDTF">2022-12-18T07:54:56Z</dcterms:modified>
</cp:coreProperties>
</file>