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3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ita Sheela" userId="e8344271e9d3e8c1" providerId="LiveId" clId="{53745145-946E-4C1E-8E9F-4AFFF3A364DE}"/>
    <pc:docChg chg="undo custSel addSld delSld modSld sldOrd">
      <pc:chgData name="Akshita Sheela" userId="e8344271e9d3e8c1" providerId="LiveId" clId="{53745145-946E-4C1E-8E9F-4AFFF3A364DE}" dt="2022-07-22T02:56:33.519" v="1763" actId="1076"/>
      <pc:docMkLst>
        <pc:docMk/>
      </pc:docMkLst>
      <pc:sldChg chg="modSp mod">
        <pc:chgData name="Akshita Sheela" userId="e8344271e9d3e8c1" providerId="LiveId" clId="{53745145-946E-4C1E-8E9F-4AFFF3A364DE}" dt="2022-07-21T03:12:07.594" v="1590" actId="20577"/>
        <pc:sldMkLst>
          <pc:docMk/>
          <pc:sldMk cId="2033090468" sldId="256"/>
        </pc:sldMkLst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2033090468" sldId="256"/>
            <ac:spMk id="2" creationId="{AA00E582-B6AE-793E-B1DF-1381D4B0F956}"/>
          </ac:spMkLst>
        </pc:spChg>
        <pc:spChg chg="mod">
          <ac:chgData name="Akshita Sheela" userId="e8344271e9d3e8c1" providerId="LiveId" clId="{53745145-946E-4C1E-8E9F-4AFFF3A364DE}" dt="2022-07-21T03:12:07.594" v="1590" actId="20577"/>
          <ac:spMkLst>
            <pc:docMk/>
            <pc:sldMk cId="2033090468" sldId="256"/>
            <ac:spMk id="3" creationId="{C51AB9AD-151C-1736-678E-927A456C1547}"/>
          </ac:spMkLst>
        </pc:spChg>
      </pc:sldChg>
      <pc:sldChg chg="modSp mod">
        <pc:chgData name="Akshita Sheela" userId="e8344271e9d3e8c1" providerId="LiveId" clId="{53745145-946E-4C1E-8E9F-4AFFF3A364DE}" dt="2022-07-22T02:56:17.308" v="1762" actId="403"/>
        <pc:sldMkLst>
          <pc:docMk/>
          <pc:sldMk cId="2843919228" sldId="257"/>
        </pc:sldMkLst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2843919228" sldId="257"/>
            <ac:spMk id="2" creationId="{62ABEB9F-5664-6B6A-99E5-7A16FE351866}"/>
          </ac:spMkLst>
        </pc:spChg>
        <pc:spChg chg="mod">
          <ac:chgData name="Akshita Sheela" userId="e8344271e9d3e8c1" providerId="LiveId" clId="{53745145-946E-4C1E-8E9F-4AFFF3A364DE}" dt="2022-07-22T02:56:17.308" v="1762" actId="403"/>
          <ac:spMkLst>
            <pc:docMk/>
            <pc:sldMk cId="2843919228" sldId="257"/>
            <ac:spMk id="3" creationId="{8380610F-1FFB-9CBC-D484-E2DC2C63EB4D}"/>
          </ac:spMkLst>
        </pc:spChg>
      </pc:sldChg>
      <pc:sldChg chg="modSp mod">
        <pc:chgData name="Akshita Sheela" userId="e8344271e9d3e8c1" providerId="LiveId" clId="{53745145-946E-4C1E-8E9F-4AFFF3A364DE}" dt="2022-07-21T03:11:45.537" v="1576"/>
        <pc:sldMkLst>
          <pc:docMk/>
          <pc:sldMk cId="233110439" sldId="258"/>
        </pc:sldMkLst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233110439" sldId="258"/>
            <ac:spMk id="2" creationId="{14A588AC-126D-1B3D-37DC-9632D8EF055A}"/>
          </ac:spMkLst>
        </pc:spChg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233110439" sldId="258"/>
            <ac:spMk id="3" creationId="{E65DBFDD-44F5-AF98-6995-AF9BD451D32C}"/>
          </ac:spMkLst>
        </pc:spChg>
      </pc:sldChg>
      <pc:sldChg chg="addSp modSp mod ord">
        <pc:chgData name="Akshita Sheela" userId="e8344271e9d3e8c1" providerId="LiveId" clId="{53745145-946E-4C1E-8E9F-4AFFF3A364DE}" dt="2022-07-22T02:56:33.519" v="1763" actId="1076"/>
        <pc:sldMkLst>
          <pc:docMk/>
          <pc:sldMk cId="690951132" sldId="259"/>
        </pc:sldMkLst>
        <pc:spChg chg="mod">
          <ac:chgData name="Akshita Sheela" userId="e8344271e9d3e8c1" providerId="LiveId" clId="{53745145-946E-4C1E-8E9F-4AFFF3A364DE}" dt="2022-07-22T02:56:33.519" v="1763" actId="1076"/>
          <ac:spMkLst>
            <pc:docMk/>
            <pc:sldMk cId="690951132" sldId="259"/>
            <ac:spMk id="2" creationId="{1DB5EE75-6888-A73A-F146-40A473925FBD}"/>
          </ac:spMkLst>
        </pc:spChg>
        <pc:spChg chg="mod">
          <ac:chgData name="Akshita Sheela" userId="e8344271e9d3e8c1" providerId="LiveId" clId="{53745145-946E-4C1E-8E9F-4AFFF3A364DE}" dt="2022-07-21T07:21:07.537" v="1745" actId="1076"/>
          <ac:spMkLst>
            <pc:docMk/>
            <pc:sldMk cId="690951132" sldId="259"/>
            <ac:spMk id="3" creationId="{B0549489-373D-2F1A-D152-70C6D0F5F871}"/>
          </ac:spMkLst>
        </pc:spChg>
        <pc:spChg chg="mod">
          <ac:chgData name="Akshita Sheela" userId="e8344271e9d3e8c1" providerId="LiveId" clId="{53745145-946E-4C1E-8E9F-4AFFF3A364DE}" dt="2022-07-21T07:21:21.838" v="1747" actId="1076"/>
          <ac:spMkLst>
            <pc:docMk/>
            <pc:sldMk cId="690951132" sldId="259"/>
            <ac:spMk id="4" creationId="{7185B67F-B3A0-CD9A-5B0F-687ECA5A1EED}"/>
          </ac:spMkLst>
        </pc:spChg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690951132" sldId="259"/>
            <ac:spMk id="5" creationId="{E51F544F-B382-1FDD-9DBF-E73E745F886F}"/>
          </ac:spMkLst>
        </pc:spChg>
        <pc:spChg chg="mod">
          <ac:chgData name="Akshita Sheela" userId="e8344271e9d3e8c1" providerId="LiveId" clId="{53745145-946E-4C1E-8E9F-4AFFF3A364DE}" dt="2022-07-21T07:21:31.497" v="1748" actId="1076"/>
          <ac:spMkLst>
            <pc:docMk/>
            <pc:sldMk cId="690951132" sldId="259"/>
            <ac:spMk id="6" creationId="{BDFCE4A7-F60F-7212-B132-DE413AE30C30}"/>
          </ac:spMkLst>
        </pc:spChg>
        <pc:spChg chg="add mod">
          <ac:chgData name="Akshita Sheela" userId="e8344271e9d3e8c1" providerId="LiveId" clId="{53745145-946E-4C1E-8E9F-4AFFF3A364DE}" dt="2022-07-21T07:21:42.587" v="1749" actId="207"/>
          <ac:spMkLst>
            <pc:docMk/>
            <pc:sldMk cId="690951132" sldId="259"/>
            <ac:spMk id="9" creationId="{426967AE-7D86-7BBF-F1D4-18642B203F7D}"/>
          </ac:spMkLst>
        </pc:spChg>
        <pc:spChg chg="add mod">
          <ac:chgData name="Akshita Sheela" userId="e8344271e9d3e8c1" providerId="LiveId" clId="{53745145-946E-4C1E-8E9F-4AFFF3A364DE}" dt="2022-07-21T07:20:34.464" v="1736" actId="1076"/>
          <ac:spMkLst>
            <pc:docMk/>
            <pc:sldMk cId="690951132" sldId="259"/>
            <ac:spMk id="10" creationId="{889672C3-8363-1376-A0B8-927349A89640}"/>
          </ac:spMkLst>
        </pc:spChg>
      </pc:sldChg>
      <pc:sldChg chg="addSp delSp modSp mod modClrScheme chgLayout">
        <pc:chgData name="Akshita Sheela" userId="e8344271e9d3e8c1" providerId="LiveId" clId="{53745145-946E-4C1E-8E9F-4AFFF3A364DE}" dt="2022-07-21T03:14:13.478" v="1602" actId="1076"/>
        <pc:sldMkLst>
          <pc:docMk/>
          <pc:sldMk cId="3589947604" sldId="260"/>
        </pc:sldMkLst>
        <pc:spChg chg="mod ord">
          <ac:chgData name="Akshita Sheela" userId="e8344271e9d3e8c1" providerId="LiveId" clId="{53745145-946E-4C1E-8E9F-4AFFF3A364DE}" dt="2022-07-21T03:11:45.537" v="1576"/>
          <ac:spMkLst>
            <pc:docMk/>
            <pc:sldMk cId="3589947604" sldId="260"/>
            <ac:spMk id="2" creationId="{F4A26EEF-B204-B2DC-368D-EE326EEEA61F}"/>
          </ac:spMkLst>
        </pc:spChg>
        <pc:spChg chg="add del mod ord">
          <ac:chgData name="Akshita Sheela" userId="e8344271e9d3e8c1" providerId="LiveId" clId="{53745145-946E-4C1E-8E9F-4AFFF3A364DE}" dt="2022-07-20T07:19:16.108" v="22" actId="478"/>
          <ac:spMkLst>
            <pc:docMk/>
            <pc:sldMk cId="3589947604" sldId="260"/>
            <ac:spMk id="5" creationId="{0958EDEE-5505-4598-D104-FEEB2C394753}"/>
          </ac:spMkLst>
        </pc:spChg>
        <pc:spChg chg="add mod ord">
          <ac:chgData name="Akshita Sheela" userId="e8344271e9d3e8c1" providerId="LiveId" clId="{53745145-946E-4C1E-8E9F-4AFFF3A364DE}" dt="2022-07-21T03:11:45.670" v="1577" actId="27636"/>
          <ac:spMkLst>
            <pc:docMk/>
            <pc:sldMk cId="3589947604" sldId="260"/>
            <ac:spMk id="6" creationId="{2251E595-EB06-5981-61CE-DE2E1C7AB92D}"/>
          </ac:spMkLst>
        </pc:spChg>
        <pc:picChg chg="add mod modCrop">
          <ac:chgData name="Akshita Sheela" userId="e8344271e9d3e8c1" providerId="LiveId" clId="{53745145-946E-4C1E-8E9F-4AFFF3A364DE}" dt="2022-07-21T03:14:13.478" v="1602" actId="1076"/>
          <ac:picMkLst>
            <pc:docMk/>
            <pc:sldMk cId="3589947604" sldId="260"/>
            <ac:picMk id="4" creationId="{94D2DD45-8F6D-A8E8-D3F9-E1B3484BE8F9}"/>
          </ac:picMkLst>
        </pc:picChg>
      </pc:sldChg>
      <pc:sldChg chg="addSp delSp modSp new mod modClrScheme chgLayout">
        <pc:chgData name="Akshita Sheela" userId="e8344271e9d3e8c1" providerId="LiveId" clId="{53745145-946E-4C1E-8E9F-4AFFF3A364DE}" dt="2022-07-21T08:17:14.281" v="1761" actId="1076"/>
        <pc:sldMkLst>
          <pc:docMk/>
          <pc:sldMk cId="2289982832" sldId="261"/>
        </pc:sldMkLst>
        <pc:spChg chg="del mod ord">
          <ac:chgData name="Akshita Sheela" userId="e8344271e9d3e8c1" providerId="LiveId" clId="{53745145-946E-4C1E-8E9F-4AFFF3A364DE}" dt="2022-07-20T07:40:50.116" v="341" actId="700"/>
          <ac:spMkLst>
            <pc:docMk/>
            <pc:sldMk cId="2289982832" sldId="261"/>
            <ac:spMk id="2" creationId="{0C481A68-2E29-E7C0-E384-367E941CEE67}"/>
          </ac:spMkLst>
        </pc:spChg>
        <pc:spChg chg="del">
          <ac:chgData name="Akshita Sheela" userId="e8344271e9d3e8c1" providerId="LiveId" clId="{53745145-946E-4C1E-8E9F-4AFFF3A364DE}" dt="2022-07-20T07:40:50.116" v="341" actId="700"/>
          <ac:spMkLst>
            <pc:docMk/>
            <pc:sldMk cId="2289982832" sldId="261"/>
            <ac:spMk id="3" creationId="{34D88CCA-ED62-9289-3E5A-0A364499E521}"/>
          </ac:spMkLst>
        </pc:spChg>
        <pc:spChg chg="del">
          <ac:chgData name="Akshita Sheela" userId="e8344271e9d3e8c1" providerId="LiveId" clId="{53745145-946E-4C1E-8E9F-4AFFF3A364DE}" dt="2022-07-20T07:40:50.116" v="341" actId="700"/>
          <ac:spMkLst>
            <pc:docMk/>
            <pc:sldMk cId="2289982832" sldId="261"/>
            <ac:spMk id="4" creationId="{814D7443-A3FA-2560-41D7-B97A87C8FCE1}"/>
          </ac:spMkLst>
        </pc:spChg>
        <pc:spChg chg="add mod ord">
          <ac:chgData name="Akshita Sheela" userId="e8344271e9d3e8c1" providerId="LiveId" clId="{53745145-946E-4C1E-8E9F-4AFFF3A364DE}" dt="2022-07-21T03:11:45.537" v="1576"/>
          <ac:spMkLst>
            <pc:docMk/>
            <pc:sldMk cId="2289982832" sldId="261"/>
            <ac:spMk id="5" creationId="{65B3B23C-54A5-259D-8B5B-FD2FC761C121}"/>
          </ac:spMkLst>
        </pc:spChg>
        <pc:spChg chg="add mod">
          <ac:chgData name="Akshita Sheela" userId="e8344271e9d3e8c1" providerId="LiveId" clId="{53745145-946E-4C1E-8E9F-4AFFF3A364DE}" dt="2022-07-20T16:20:49.929" v="1515" actId="20577"/>
          <ac:spMkLst>
            <pc:docMk/>
            <pc:sldMk cId="2289982832" sldId="261"/>
            <ac:spMk id="8" creationId="{2308719E-9CF8-ED6B-5361-B2869201F2BE}"/>
          </ac:spMkLst>
        </pc:spChg>
        <pc:graphicFrameChg chg="add mod">
          <ac:chgData name="Akshita Sheela" userId="e8344271e9d3e8c1" providerId="LiveId" clId="{53745145-946E-4C1E-8E9F-4AFFF3A364DE}" dt="2022-07-21T08:17:14.281" v="1761" actId="1076"/>
          <ac:graphicFrameMkLst>
            <pc:docMk/>
            <pc:sldMk cId="2289982832" sldId="261"/>
            <ac:graphicFrameMk id="6" creationId="{322095F1-A88C-9279-2A82-13BCC2CC6670}"/>
          </ac:graphicFrameMkLst>
        </pc:graphicFrameChg>
        <pc:graphicFrameChg chg="add del mod">
          <ac:chgData name="Akshita Sheela" userId="e8344271e9d3e8c1" providerId="LiveId" clId="{53745145-946E-4C1E-8E9F-4AFFF3A364DE}" dt="2022-07-21T08:16:57.060" v="1754" actId="478"/>
          <ac:graphicFrameMkLst>
            <pc:docMk/>
            <pc:sldMk cId="2289982832" sldId="261"/>
            <ac:graphicFrameMk id="7" creationId="{322095F1-A88C-9279-2A82-13BCC2CC6670}"/>
          </ac:graphicFrameMkLst>
        </pc:graphicFrameChg>
        <pc:picChg chg="add del mod">
          <ac:chgData name="Akshita Sheela" userId="e8344271e9d3e8c1" providerId="LiveId" clId="{53745145-946E-4C1E-8E9F-4AFFF3A364DE}" dt="2022-07-20T10:47:21.525" v="642" actId="478"/>
          <ac:picMkLst>
            <pc:docMk/>
            <pc:sldMk cId="2289982832" sldId="261"/>
            <ac:picMk id="6" creationId="{AAD560F9-C7B3-E7C9-B52C-D0BE09525AE6}"/>
          </ac:picMkLst>
        </pc:picChg>
      </pc:sldChg>
      <pc:sldChg chg="addSp delSp modSp new mod ord modClrScheme chgLayout">
        <pc:chgData name="Akshita Sheela" userId="e8344271e9d3e8c1" providerId="LiveId" clId="{53745145-946E-4C1E-8E9F-4AFFF3A364DE}" dt="2022-07-21T07:23:11.492" v="1753" actId="1076"/>
        <pc:sldMkLst>
          <pc:docMk/>
          <pc:sldMk cId="3291029269" sldId="262"/>
        </pc:sldMkLst>
        <pc:spChg chg="del mod ord">
          <ac:chgData name="Akshita Sheela" userId="e8344271e9d3e8c1" providerId="LiveId" clId="{53745145-946E-4C1E-8E9F-4AFFF3A364DE}" dt="2022-07-20T07:42:22.509" v="363" actId="700"/>
          <ac:spMkLst>
            <pc:docMk/>
            <pc:sldMk cId="3291029269" sldId="262"/>
            <ac:spMk id="2" creationId="{39800192-0834-A954-EA58-81EC97AA55E5}"/>
          </ac:spMkLst>
        </pc:spChg>
        <pc:spChg chg="del mod ord">
          <ac:chgData name="Akshita Sheela" userId="e8344271e9d3e8c1" providerId="LiveId" clId="{53745145-946E-4C1E-8E9F-4AFFF3A364DE}" dt="2022-07-20T07:42:22.509" v="363" actId="700"/>
          <ac:spMkLst>
            <pc:docMk/>
            <pc:sldMk cId="3291029269" sldId="262"/>
            <ac:spMk id="3" creationId="{D94CA307-894C-3914-2AB6-A4FF949FD318}"/>
          </ac:spMkLst>
        </pc:spChg>
        <pc:spChg chg="del">
          <ac:chgData name="Akshita Sheela" userId="e8344271e9d3e8c1" providerId="LiveId" clId="{53745145-946E-4C1E-8E9F-4AFFF3A364DE}" dt="2022-07-20T07:42:22.509" v="363" actId="700"/>
          <ac:spMkLst>
            <pc:docMk/>
            <pc:sldMk cId="3291029269" sldId="262"/>
            <ac:spMk id="4" creationId="{BF8E0A42-3BB0-FFBC-FFD2-AADD097DD9B1}"/>
          </ac:spMkLst>
        </pc:spChg>
        <pc:spChg chg="add mod ord">
          <ac:chgData name="Akshita Sheela" userId="e8344271e9d3e8c1" providerId="LiveId" clId="{53745145-946E-4C1E-8E9F-4AFFF3A364DE}" dt="2022-07-21T03:11:45.537" v="1576"/>
          <ac:spMkLst>
            <pc:docMk/>
            <pc:sldMk cId="3291029269" sldId="262"/>
            <ac:spMk id="5" creationId="{C72786CA-B764-7DE0-77D2-B83BB073F7F3}"/>
          </ac:spMkLst>
        </pc:spChg>
        <pc:spChg chg="add mod ord">
          <ac:chgData name="Akshita Sheela" userId="e8344271e9d3e8c1" providerId="LiveId" clId="{53745145-946E-4C1E-8E9F-4AFFF3A364DE}" dt="2022-07-21T07:23:11.492" v="1753" actId="1076"/>
          <ac:spMkLst>
            <pc:docMk/>
            <pc:sldMk cId="3291029269" sldId="262"/>
            <ac:spMk id="6" creationId="{BE2B8014-37EF-4919-A48E-5E220D908A9D}"/>
          </ac:spMkLst>
        </pc:spChg>
        <pc:spChg chg="add del mod">
          <ac:chgData name="Akshita Sheela" userId="e8344271e9d3e8c1" providerId="LiveId" clId="{53745145-946E-4C1E-8E9F-4AFFF3A364DE}" dt="2022-07-20T15:32:37.716" v="1437" actId="478"/>
          <ac:spMkLst>
            <pc:docMk/>
            <pc:sldMk cId="3291029269" sldId="262"/>
            <ac:spMk id="8" creationId="{C5917822-0D21-C4C2-E2F5-526688AD85C8}"/>
          </ac:spMkLst>
        </pc:spChg>
        <pc:spChg chg="add del mod">
          <ac:chgData name="Akshita Sheela" userId="e8344271e9d3e8c1" providerId="LiveId" clId="{53745145-946E-4C1E-8E9F-4AFFF3A364DE}" dt="2022-07-20T15:32:59.593" v="1442" actId="478"/>
          <ac:spMkLst>
            <pc:docMk/>
            <pc:sldMk cId="3291029269" sldId="262"/>
            <ac:spMk id="9" creationId="{0C03AAFF-D7A2-FBCC-8411-C08504946C1C}"/>
          </ac:spMkLst>
        </pc:spChg>
        <pc:graphicFrameChg chg="add mod">
          <ac:chgData name="Akshita Sheela" userId="e8344271e9d3e8c1" providerId="LiveId" clId="{53745145-946E-4C1E-8E9F-4AFFF3A364DE}" dt="2022-07-20T07:46:41.673" v="526"/>
          <ac:graphicFrameMkLst>
            <pc:docMk/>
            <pc:sldMk cId="3291029269" sldId="262"/>
            <ac:graphicFrameMk id="7" creationId="{322095F1-A88C-9279-2A82-13BCC2CC6670}"/>
          </ac:graphicFrameMkLst>
        </pc:graphicFrameChg>
      </pc:sldChg>
      <pc:sldChg chg="addSp delSp modSp new del mod">
        <pc:chgData name="Akshita Sheela" userId="e8344271e9d3e8c1" providerId="LiveId" clId="{53745145-946E-4C1E-8E9F-4AFFF3A364DE}" dt="2022-07-20T10:47:19.069" v="641" actId="47"/>
        <pc:sldMkLst>
          <pc:docMk/>
          <pc:sldMk cId="1467325025" sldId="263"/>
        </pc:sldMkLst>
        <pc:spChg chg="mod">
          <ac:chgData name="Akshita Sheela" userId="e8344271e9d3e8c1" providerId="LiveId" clId="{53745145-946E-4C1E-8E9F-4AFFF3A364DE}" dt="2022-07-20T10:24:35.507" v="626" actId="20577"/>
          <ac:spMkLst>
            <pc:docMk/>
            <pc:sldMk cId="1467325025" sldId="263"/>
            <ac:spMk id="2" creationId="{C6D170D5-7AF6-E0F5-0212-85B5C8AC45C9}"/>
          </ac:spMkLst>
        </pc:spChg>
        <pc:graphicFrameChg chg="add del mod">
          <ac:chgData name="Akshita Sheela" userId="e8344271e9d3e8c1" providerId="LiveId" clId="{53745145-946E-4C1E-8E9F-4AFFF3A364DE}" dt="2022-07-20T10:25:24.144" v="634" actId="478"/>
          <ac:graphicFrameMkLst>
            <pc:docMk/>
            <pc:sldMk cId="1467325025" sldId="263"/>
            <ac:graphicFrameMk id="3" creationId="{322095F1-A88C-9279-2A82-13BCC2CC6670}"/>
          </ac:graphicFrameMkLst>
        </pc:graphicFrameChg>
        <pc:picChg chg="add mod">
          <ac:chgData name="Akshita Sheela" userId="e8344271e9d3e8c1" providerId="LiveId" clId="{53745145-946E-4C1E-8E9F-4AFFF3A364DE}" dt="2022-07-20T10:25:45.584" v="640" actId="14100"/>
          <ac:picMkLst>
            <pc:docMk/>
            <pc:sldMk cId="1467325025" sldId="263"/>
            <ac:picMk id="4" creationId="{C23ABC2C-0DB5-1D75-DB46-D18A51726165}"/>
          </ac:picMkLst>
        </pc:picChg>
      </pc:sldChg>
      <pc:sldChg chg="addSp delSp modSp new mod ord">
        <pc:chgData name="Akshita Sheela" userId="e8344271e9d3e8c1" providerId="LiveId" clId="{53745145-946E-4C1E-8E9F-4AFFF3A364DE}" dt="2022-07-21T07:22:08.393" v="1750" actId="208"/>
        <pc:sldMkLst>
          <pc:docMk/>
          <pc:sldMk cId="2631455683" sldId="263"/>
        </pc:sldMkLst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2631455683" sldId="263"/>
            <ac:spMk id="2" creationId="{6EB2C7BB-1BA6-E8A8-DAED-CDFD2F07AC5C}"/>
          </ac:spMkLst>
        </pc:spChg>
        <pc:spChg chg="add mod">
          <ac:chgData name="Akshita Sheela" userId="e8344271e9d3e8c1" providerId="LiveId" clId="{53745145-946E-4C1E-8E9F-4AFFF3A364DE}" dt="2022-07-20T15:50:51.295" v="1493" actId="20577"/>
          <ac:spMkLst>
            <pc:docMk/>
            <pc:sldMk cId="2631455683" sldId="263"/>
            <ac:spMk id="10" creationId="{B90B4FF0-FD78-B9B6-DACE-4DD04C12B1F7}"/>
          </ac:spMkLst>
        </pc:spChg>
        <pc:graphicFrameChg chg="add del mod">
          <ac:chgData name="Akshita Sheela" userId="e8344271e9d3e8c1" providerId="LiveId" clId="{53745145-946E-4C1E-8E9F-4AFFF3A364DE}" dt="2022-07-20T10:55:32.350" v="664" actId="478"/>
          <ac:graphicFrameMkLst>
            <pc:docMk/>
            <pc:sldMk cId="2631455683" sldId="263"/>
            <ac:graphicFrameMk id="3" creationId="{8989160F-BA39-11E9-2852-885E185715C8}"/>
          </ac:graphicFrameMkLst>
        </pc:graphicFrameChg>
        <pc:graphicFrameChg chg="add del mod">
          <ac:chgData name="Akshita Sheela" userId="e8344271e9d3e8c1" providerId="LiveId" clId="{53745145-946E-4C1E-8E9F-4AFFF3A364DE}" dt="2022-07-20T10:57:26.474" v="671" actId="478"/>
          <ac:graphicFrameMkLst>
            <pc:docMk/>
            <pc:sldMk cId="2631455683" sldId="263"/>
            <ac:graphicFrameMk id="4" creationId="{8989160F-BA39-11E9-2852-885E185715C8}"/>
          </ac:graphicFrameMkLst>
        </pc:graphicFrameChg>
        <pc:graphicFrameChg chg="add mod">
          <ac:chgData name="Akshita Sheela" userId="e8344271e9d3e8c1" providerId="LiveId" clId="{53745145-946E-4C1E-8E9F-4AFFF3A364DE}" dt="2022-07-20T10:58:19.491" v="674"/>
          <ac:graphicFrameMkLst>
            <pc:docMk/>
            <pc:sldMk cId="2631455683" sldId="263"/>
            <ac:graphicFrameMk id="5" creationId="{8989160F-BA39-11E9-2852-885E185715C8}"/>
          </ac:graphicFrameMkLst>
        </pc:graphicFrameChg>
        <pc:graphicFrameChg chg="add del mod">
          <ac:chgData name="Akshita Sheela" userId="e8344271e9d3e8c1" providerId="LiveId" clId="{53745145-946E-4C1E-8E9F-4AFFF3A364DE}" dt="2022-07-20T10:58:59.833" v="684" actId="478"/>
          <ac:graphicFrameMkLst>
            <pc:docMk/>
            <pc:sldMk cId="2631455683" sldId="263"/>
            <ac:graphicFrameMk id="7" creationId="{8989160F-BA39-11E9-2852-885E185715C8}"/>
          </ac:graphicFrameMkLst>
        </pc:graphicFrameChg>
        <pc:graphicFrameChg chg="add del mod">
          <ac:chgData name="Akshita Sheela" userId="e8344271e9d3e8c1" providerId="LiveId" clId="{53745145-946E-4C1E-8E9F-4AFFF3A364DE}" dt="2022-07-20T15:49:19.929" v="1447" actId="478"/>
          <ac:graphicFrameMkLst>
            <pc:docMk/>
            <pc:sldMk cId="2631455683" sldId="263"/>
            <ac:graphicFrameMk id="8" creationId="{8989160F-BA39-11E9-2852-885E185715C8}"/>
          </ac:graphicFrameMkLst>
        </pc:graphicFrameChg>
        <pc:graphicFrameChg chg="add mod">
          <ac:chgData name="Akshita Sheela" userId="e8344271e9d3e8c1" providerId="LiveId" clId="{53745145-946E-4C1E-8E9F-4AFFF3A364DE}" dt="2022-07-21T07:22:08.393" v="1750" actId="208"/>
          <ac:graphicFrameMkLst>
            <pc:docMk/>
            <pc:sldMk cId="2631455683" sldId="263"/>
            <ac:graphicFrameMk id="9" creationId="{A65318C7-9312-6A9E-FF63-CE7A56B66C28}"/>
          </ac:graphicFrameMkLst>
        </pc:graphicFrameChg>
        <pc:picChg chg="add del mod">
          <ac:chgData name="Akshita Sheela" userId="e8344271e9d3e8c1" providerId="LiveId" clId="{53745145-946E-4C1E-8E9F-4AFFF3A364DE}" dt="2022-07-20T10:58:53.596" v="681" actId="478"/>
          <ac:picMkLst>
            <pc:docMk/>
            <pc:sldMk cId="2631455683" sldId="263"/>
            <ac:picMk id="6" creationId="{4B0DF78F-BC50-0BAB-F67E-B59DE5BD379D}"/>
          </ac:picMkLst>
        </pc:picChg>
      </pc:sldChg>
      <pc:sldChg chg="addSp modSp new mod modClrScheme chgLayout">
        <pc:chgData name="Akshita Sheela" userId="e8344271e9d3e8c1" providerId="LiveId" clId="{53745145-946E-4C1E-8E9F-4AFFF3A364DE}" dt="2022-07-21T03:11:45.537" v="1576"/>
        <pc:sldMkLst>
          <pc:docMk/>
          <pc:sldMk cId="2398123280" sldId="264"/>
        </pc:sldMkLst>
        <pc:spChg chg="mod ord">
          <ac:chgData name="Akshita Sheela" userId="e8344271e9d3e8c1" providerId="LiveId" clId="{53745145-946E-4C1E-8E9F-4AFFF3A364DE}" dt="2022-07-21T03:11:45.537" v="1576"/>
          <ac:spMkLst>
            <pc:docMk/>
            <pc:sldMk cId="2398123280" sldId="264"/>
            <ac:spMk id="2" creationId="{7D7E649B-8DDC-9274-A90D-F64CD1EB336A}"/>
          </ac:spMkLst>
        </pc:spChg>
        <pc:spChg chg="add mod ord">
          <ac:chgData name="Akshita Sheela" userId="e8344271e9d3e8c1" providerId="LiveId" clId="{53745145-946E-4C1E-8E9F-4AFFF3A364DE}" dt="2022-07-21T03:11:45.537" v="1576"/>
          <ac:spMkLst>
            <pc:docMk/>
            <pc:sldMk cId="2398123280" sldId="264"/>
            <ac:spMk id="3" creationId="{87539D06-F317-AAA2-556C-6EF768542997}"/>
          </ac:spMkLst>
        </pc:spChg>
      </pc:sldChg>
      <pc:sldChg chg="addSp delSp modSp new mod">
        <pc:chgData name="Akshita Sheela" userId="e8344271e9d3e8c1" providerId="LiveId" clId="{53745145-946E-4C1E-8E9F-4AFFF3A364DE}" dt="2022-07-21T03:11:45.537" v="1576"/>
        <pc:sldMkLst>
          <pc:docMk/>
          <pc:sldMk cId="1546628628" sldId="265"/>
        </pc:sldMkLst>
        <pc:spChg chg="mod">
          <ac:chgData name="Akshita Sheela" userId="e8344271e9d3e8c1" providerId="LiveId" clId="{53745145-946E-4C1E-8E9F-4AFFF3A364DE}" dt="2022-07-21T03:11:45.537" v="1576"/>
          <ac:spMkLst>
            <pc:docMk/>
            <pc:sldMk cId="1546628628" sldId="265"/>
            <ac:spMk id="2" creationId="{5144B037-D924-64A2-99C7-3815B251B50B}"/>
          </ac:spMkLst>
        </pc:spChg>
        <pc:spChg chg="del">
          <ac:chgData name="Akshita Sheela" userId="e8344271e9d3e8c1" providerId="LiveId" clId="{53745145-946E-4C1E-8E9F-4AFFF3A364DE}" dt="2022-07-20T15:09:10.260" v="1398" actId="478"/>
          <ac:spMkLst>
            <pc:docMk/>
            <pc:sldMk cId="1546628628" sldId="265"/>
            <ac:spMk id="3" creationId="{95D5D0A3-5650-FE23-97DD-DE22E84BD282}"/>
          </ac:spMkLst>
        </pc:spChg>
        <pc:picChg chg="add del mod">
          <ac:chgData name="Akshita Sheela" userId="e8344271e9d3e8c1" providerId="LiveId" clId="{53745145-946E-4C1E-8E9F-4AFFF3A364DE}" dt="2022-07-20T15:09:16.806" v="1402" actId="22"/>
          <ac:picMkLst>
            <pc:docMk/>
            <pc:sldMk cId="1546628628" sldId="265"/>
            <ac:picMk id="5" creationId="{4C3AA59A-5401-3BAB-3EEF-7D0CB64FFEBA}"/>
          </ac:picMkLst>
        </pc:picChg>
        <pc:picChg chg="add del mod">
          <ac:chgData name="Akshita Sheela" userId="e8344271e9d3e8c1" providerId="LiveId" clId="{53745145-946E-4C1E-8E9F-4AFFF3A364DE}" dt="2022-07-20T15:09:55.314" v="1405" actId="478"/>
          <ac:picMkLst>
            <pc:docMk/>
            <pc:sldMk cId="1546628628" sldId="265"/>
            <ac:picMk id="7" creationId="{D5D060D5-05FA-C60C-06E9-48C6FADE25D5}"/>
          </ac:picMkLst>
        </pc:picChg>
        <pc:picChg chg="add mod modCrop">
          <ac:chgData name="Akshita Sheela" userId="e8344271e9d3e8c1" providerId="LiveId" clId="{53745145-946E-4C1E-8E9F-4AFFF3A364DE}" dt="2022-07-20T16:20:24.452" v="1498" actId="1076"/>
          <ac:picMkLst>
            <pc:docMk/>
            <pc:sldMk cId="1546628628" sldId="265"/>
            <ac:picMk id="9" creationId="{FDA697E0-4F7B-2B49-56A3-0049A9986B76}"/>
          </ac:picMkLst>
        </pc:picChg>
        <pc:picChg chg="add del mod">
          <ac:chgData name="Akshita Sheela" userId="e8344271e9d3e8c1" providerId="LiveId" clId="{53745145-946E-4C1E-8E9F-4AFFF3A364DE}" dt="2022-07-20T16:20:09.615" v="1494" actId="478"/>
          <ac:picMkLst>
            <pc:docMk/>
            <pc:sldMk cId="1546628628" sldId="265"/>
            <ac:picMk id="11" creationId="{AD984F67-7196-6500-4E10-2251B66B6612}"/>
          </ac:picMkLst>
        </pc:picChg>
        <pc:picChg chg="add mod">
          <ac:chgData name="Akshita Sheela" userId="e8344271e9d3e8c1" providerId="LiveId" clId="{53745145-946E-4C1E-8E9F-4AFFF3A364DE}" dt="2022-07-20T16:21:20.463" v="1532" actId="14100"/>
          <ac:picMkLst>
            <pc:docMk/>
            <pc:sldMk cId="1546628628" sldId="265"/>
            <ac:picMk id="13" creationId="{9E31A5DB-071D-6C43-F645-CEFA825371AE}"/>
          </ac:picMkLst>
        </pc:picChg>
      </pc:sldChg>
      <pc:sldChg chg="addSp delSp modSp new mod modClrScheme chgLayout">
        <pc:chgData name="Akshita Sheela" userId="e8344271e9d3e8c1" providerId="LiveId" clId="{53745145-946E-4C1E-8E9F-4AFFF3A364DE}" dt="2022-07-20T16:21:52.523" v="1548" actId="20577"/>
        <pc:sldMkLst>
          <pc:docMk/>
          <pc:sldMk cId="2399346973" sldId="266"/>
        </pc:sldMkLst>
        <pc:spChg chg="del mod ord">
          <ac:chgData name="Akshita Sheela" userId="e8344271e9d3e8c1" providerId="LiveId" clId="{53745145-946E-4C1E-8E9F-4AFFF3A364DE}" dt="2022-07-20T16:21:40.486" v="1534" actId="700"/>
          <ac:spMkLst>
            <pc:docMk/>
            <pc:sldMk cId="2399346973" sldId="266"/>
            <ac:spMk id="2" creationId="{BDAC7209-F6DB-EF46-4B92-85D431B894C6}"/>
          </ac:spMkLst>
        </pc:spChg>
        <pc:spChg chg="del">
          <ac:chgData name="Akshita Sheela" userId="e8344271e9d3e8c1" providerId="LiveId" clId="{53745145-946E-4C1E-8E9F-4AFFF3A364DE}" dt="2022-07-20T16:21:40.486" v="1534" actId="700"/>
          <ac:spMkLst>
            <pc:docMk/>
            <pc:sldMk cId="2399346973" sldId="266"/>
            <ac:spMk id="3" creationId="{AE51F9FA-145A-8DE9-E336-10B29FC34D05}"/>
          </ac:spMkLst>
        </pc:spChg>
        <pc:spChg chg="add mod ord">
          <ac:chgData name="Akshita Sheela" userId="e8344271e9d3e8c1" providerId="LiveId" clId="{53745145-946E-4C1E-8E9F-4AFFF3A364DE}" dt="2022-07-20T16:21:52.523" v="1548" actId="20577"/>
          <ac:spMkLst>
            <pc:docMk/>
            <pc:sldMk cId="2399346973" sldId="266"/>
            <ac:spMk id="4" creationId="{18DB4E15-8F5B-5890-7E87-B29B59DFE1E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8344271e9d3e8c1/Desktop/Internship/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8344271e9d3e8c1/Desktop/Internship/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Occupied Beds Clinic-5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883377077865267E-2"/>
          <c:y val="9.5661355734417391E-2"/>
          <c:w val="0.93867217847769024"/>
          <c:h val="0.70705042972744458"/>
        </c:manualLayout>
      </c:layout>
      <c:lineChart>
        <c:grouping val="standard"/>
        <c:varyColors val="0"/>
        <c:ser>
          <c:idx val="0"/>
          <c:order val="0"/>
          <c:tx>
            <c:strRef>
              <c:f>Sheet2!$B$1:$B$2</c:f>
              <c:strCache>
                <c:ptCount val="2"/>
                <c:pt idx="1">
                  <c:v>Occupied Beds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Sheet2!$A$3:$A$3097</c:f>
              <c:numCache>
                <c:formatCode>m/d/yyyy</c:formatCode>
                <c:ptCount val="3095"/>
                <c:pt idx="0">
                  <c:v>39108</c:v>
                </c:pt>
                <c:pt idx="1">
                  <c:v>39109</c:v>
                </c:pt>
                <c:pt idx="2">
                  <c:v>39110</c:v>
                </c:pt>
                <c:pt idx="3">
                  <c:v>39111</c:v>
                </c:pt>
                <c:pt idx="4">
                  <c:v>39112</c:v>
                </c:pt>
                <c:pt idx="5">
                  <c:v>39113</c:v>
                </c:pt>
                <c:pt idx="6">
                  <c:v>39114</c:v>
                </c:pt>
                <c:pt idx="7">
                  <c:v>39115</c:v>
                </c:pt>
                <c:pt idx="8">
                  <c:v>39116</c:v>
                </c:pt>
                <c:pt idx="9">
                  <c:v>39117</c:v>
                </c:pt>
                <c:pt idx="10">
                  <c:v>39118</c:v>
                </c:pt>
                <c:pt idx="11">
                  <c:v>39119</c:v>
                </c:pt>
                <c:pt idx="12">
                  <c:v>39120</c:v>
                </c:pt>
                <c:pt idx="13">
                  <c:v>39121</c:v>
                </c:pt>
                <c:pt idx="14">
                  <c:v>39122</c:v>
                </c:pt>
                <c:pt idx="15">
                  <c:v>39123</c:v>
                </c:pt>
                <c:pt idx="16">
                  <c:v>39124</c:v>
                </c:pt>
                <c:pt idx="17">
                  <c:v>39125</c:v>
                </c:pt>
                <c:pt idx="18">
                  <c:v>39126</c:v>
                </c:pt>
                <c:pt idx="19">
                  <c:v>39127</c:v>
                </c:pt>
                <c:pt idx="20">
                  <c:v>39128</c:v>
                </c:pt>
                <c:pt idx="21">
                  <c:v>39129</c:v>
                </c:pt>
                <c:pt idx="22">
                  <c:v>39130</c:v>
                </c:pt>
                <c:pt idx="23">
                  <c:v>39131</c:v>
                </c:pt>
                <c:pt idx="24">
                  <c:v>39132</c:v>
                </c:pt>
                <c:pt idx="25">
                  <c:v>39133</c:v>
                </c:pt>
                <c:pt idx="26">
                  <c:v>39134</c:v>
                </c:pt>
                <c:pt idx="27">
                  <c:v>39135</c:v>
                </c:pt>
                <c:pt idx="28">
                  <c:v>39136</c:v>
                </c:pt>
                <c:pt idx="29">
                  <c:v>39137</c:v>
                </c:pt>
                <c:pt idx="30">
                  <c:v>39138</c:v>
                </c:pt>
                <c:pt idx="31">
                  <c:v>39139</c:v>
                </c:pt>
                <c:pt idx="32">
                  <c:v>39140</c:v>
                </c:pt>
                <c:pt idx="33">
                  <c:v>39141</c:v>
                </c:pt>
                <c:pt idx="34">
                  <c:v>39142</c:v>
                </c:pt>
                <c:pt idx="35">
                  <c:v>39143</c:v>
                </c:pt>
                <c:pt idx="36">
                  <c:v>39144</c:v>
                </c:pt>
                <c:pt idx="37">
                  <c:v>39145</c:v>
                </c:pt>
                <c:pt idx="38">
                  <c:v>39146</c:v>
                </c:pt>
                <c:pt idx="39">
                  <c:v>39147</c:v>
                </c:pt>
                <c:pt idx="40">
                  <c:v>39148</c:v>
                </c:pt>
                <c:pt idx="41">
                  <c:v>39149</c:v>
                </c:pt>
                <c:pt idx="42">
                  <c:v>39150</c:v>
                </c:pt>
                <c:pt idx="43">
                  <c:v>39151</c:v>
                </c:pt>
                <c:pt idx="44">
                  <c:v>39152</c:v>
                </c:pt>
                <c:pt idx="45">
                  <c:v>39153</c:v>
                </c:pt>
                <c:pt idx="46">
                  <c:v>39154</c:v>
                </c:pt>
                <c:pt idx="47">
                  <c:v>39155</c:v>
                </c:pt>
                <c:pt idx="48">
                  <c:v>39156</c:v>
                </c:pt>
                <c:pt idx="49">
                  <c:v>39157</c:v>
                </c:pt>
                <c:pt idx="50">
                  <c:v>39158</c:v>
                </c:pt>
                <c:pt idx="51">
                  <c:v>39159</c:v>
                </c:pt>
                <c:pt idx="52">
                  <c:v>39160</c:v>
                </c:pt>
                <c:pt idx="53">
                  <c:v>39161</c:v>
                </c:pt>
                <c:pt idx="54">
                  <c:v>39162</c:v>
                </c:pt>
                <c:pt idx="55">
                  <c:v>39163</c:v>
                </c:pt>
                <c:pt idx="56">
                  <c:v>39164</c:v>
                </c:pt>
                <c:pt idx="57">
                  <c:v>39165</c:v>
                </c:pt>
                <c:pt idx="58">
                  <c:v>39166</c:v>
                </c:pt>
                <c:pt idx="59">
                  <c:v>39167</c:v>
                </c:pt>
                <c:pt idx="60">
                  <c:v>39168</c:v>
                </c:pt>
                <c:pt idx="61">
                  <c:v>39169</c:v>
                </c:pt>
                <c:pt idx="62">
                  <c:v>39170</c:v>
                </c:pt>
                <c:pt idx="63">
                  <c:v>39171</c:v>
                </c:pt>
                <c:pt idx="64">
                  <c:v>39172</c:v>
                </c:pt>
                <c:pt idx="65">
                  <c:v>39173</c:v>
                </c:pt>
                <c:pt idx="66">
                  <c:v>39174</c:v>
                </c:pt>
                <c:pt idx="67">
                  <c:v>39175</c:v>
                </c:pt>
                <c:pt idx="68">
                  <c:v>39176</c:v>
                </c:pt>
                <c:pt idx="69">
                  <c:v>39177</c:v>
                </c:pt>
                <c:pt idx="70">
                  <c:v>39178</c:v>
                </c:pt>
                <c:pt idx="71">
                  <c:v>39179</c:v>
                </c:pt>
                <c:pt idx="72">
                  <c:v>39180</c:v>
                </c:pt>
                <c:pt idx="73">
                  <c:v>39181</c:v>
                </c:pt>
                <c:pt idx="74">
                  <c:v>39182</c:v>
                </c:pt>
                <c:pt idx="75">
                  <c:v>39183</c:v>
                </c:pt>
                <c:pt idx="76">
                  <c:v>39184</c:v>
                </c:pt>
                <c:pt idx="77">
                  <c:v>39185</c:v>
                </c:pt>
                <c:pt idx="78">
                  <c:v>39186</c:v>
                </c:pt>
                <c:pt idx="79">
                  <c:v>39187</c:v>
                </c:pt>
                <c:pt idx="80">
                  <c:v>39188</c:v>
                </c:pt>
                <c:pt idx="81">
                  <c:v>39189</c:v>
                </c:pt>
                <c:pt idx="82">
                  <c:v>39190</c:v>
                </c:pt>
                <c:pt idx="83">
                  <c:v>39191</c:v>
                </c:pt>
                <c:pt idx="84">
                  <c:v>39192</c:v>
                </c:pt>
                <c:pt idx="85">
                  <c:v>39193</c:v>
                </c:pt>
                <c:pt idx="86">
                  <c:v>39194</c:v>
                </c:pt>
                <c:pt idx="87">
                  <c:v>39195</c:v>
                </c:pt>
                <c:pt idx="88">
                  <c:v>39196</c:v>
                </c:pt>
                <c:pt idx="89">
                  <c:v>39197</c:v>
                </c:pt>
                <c:pt idx="90">
                  <c:v>39198</c:v>
                </c:pt>
                <c:pt idx="91">
                  <c:v>39199</c:v>
                </c:pt>
                <c:pt idx="92">
                  <c:v>39200</c:v>
                </c:pt>
                <c:pt idx="93">
                  <c:v>39201</c:v>
                </c:pt>
                <c:pt idx="94">
                  <c:v>39202</c:v>
                </c:pt>
                <c:pt idx="95">
                  <c:v>39203</c:v>
                </c:pt>
                <c:pt idx="96">
                  <c:v>39204</c:v>
                </c:pt>
                <c:pt idx="97">
                  <c:v>39205</c:v>
                </c:pt>
                <c:pt idx="98">
                  <c:v>39206</c:v>
                </c:pt>
                <c:pt idx="99">
                  <c:v>39207</c:v>
                </c:pt>
                <c:pt idx="100">
                  <c:v>39208</c:v>
                </c:pt>
                <c:pt idx="101">
                  <c:v>39209</c:v>
                </c:pt>
                <c:pt idx="102">
                  <c:v>39210</c:v>
                </c:pt>
                <c:pt idx="103">
                  <c:v>39211</c:v>
                </c:pt>
                <c:pt idx="104">
                  <c:v>39212</c:v>
                </c:pt>
                <c:pt idx="105">
                  <c:v>39213</c:v>
                </c:pt>
                <c:pt idx="106">
                  <c:v>39214</c:v>
                </c:pt>
                <c:pt idx="107">
                  <c:v>39215</c:v>
                </c:pt>
                <c:pt idx="108">
                  <c:v>39216</c:v>
                </c:pt>
                <c:pt idx="109">
                  <c:v>39217</c:v>
                </c:pt>
                <c:pt idx="110">
                  <c:v>39218</c:v>
                </c:pt>
                <c:pt idx="111">
                  <c:v>39219</c:v>
                </c:pt>
                <c:pt idx="112">
                  <c:v>39220</c:v>
                </c:pt>
                <c:pt idx="113">
                  <c:v>39221</c:v>
                </c:pt>
                <c:pt idx="114">
                  <c:v>39222</c:v>
                </c:pt>
                <c:pt idx="115">
                  <c:v>39223</c:v>
                </c:pt>
                <c:pt idx="116">
                  <c:v>39224</c:v>
                </c:pt>
                <c:pt idx="117">
                  <c:v>39225</c:v>
                </c:pt>
                <c:pt idx="118">
                  <c:v>39226</c:v>
                </c:pt>
                <c:pt idx="119">
                  <c:v>39227</c:v>
                </c:pt>
                <c:pt idx="120">
                  <c:v>39228</c:v>
                </c:pt>
                <c:pt idx="121">
                  <c:v>39229</c:v>
                </c:pt>
                <c:pt idx="122">
                  <c:v>39230</c:v>
                </c:pt>
                <c:pt idx="123">
                  <c:v>39231</c:v>
                </c:pt>
                <c:pt idx="124">
                  <c:v>39232</c:v>
                </c:pt>
                <c:pt idx="125">
                  <c:v>39233</c:v>
                </c:pt>
                <c:pt idx="126">
                  <c:v>39234</c:v>
                </c:pt>
                <c:pt idx="127">
                  <c:v>39235</c:v>
                </c:pt>
                <c:pt idx="128">
                  <c:v>39236</c:v>
                </c:pt>
                <c:pt idx="129">
                  <c:v>39237</c:v>
                </c:pt>
                <c:pt idx="130">
                  <c:v>39238</c:v>
                </c:pt>
                <c:pt idx="131">
                  <c:v>39239</c:v>
                </c:pt>
                <c:pt idx="132">
                  <c:v>39240</c:v>
                </c:pt>
                <c:pt idx="133">
                  <c:v>39241</c:v>
                </c:pt>
                <c:pt idx="134">
                  <c:v>39242</c:v>
                </c:pt>
                <c:pt idx="135">
                  <c:v>39243</c:v>
                </c:pt>
                <c:pt idx="136">
                  <c:v>39244</c:v>
                </c:pt>
                <c:pt idx="137">
                  <c:v>39245</c:v>
                </c:pt>
                <c:pt idx="138">
                  <c:v>39246</c:v>
                </c:pt>
                <c:pt idx="139">
                  <c:v>39247</c:v>
                </c:pt>
                <c:pt idx="140">
                  <c:v>39248</c:v>
                </c:pt>
                <c:pt idx="141">
                  <c:v>39249</c:v>
                </c:pt>
                <c:pt idx="142">
                  <c:v>39250</c:v>
                </c:pt>
                <c:pt idx="143">
                  <c:v>39251</c:v>
                </c:pt>
                <c:pt idx="144">
                  <c:v>39252</c:v>
                </c:pt>
                <c:pt idx="145">
                  <c:v>39253</c:v>
                </c:pt>
                <c:pt idx="146">
                  <c:v>39254</c:v>
                </c:pt>
                <c:pt idx="147">
                  <c:v>39255</c:v>
                </c:pt>
                <c:pt idx="148">
                  <c:v>39256</c:v>
                </c:pt>
                <c:pt idx="149">
                  <c:v>39257</c:v>
                </c:pt>
                <c:pt idx="150">
                  <c:v>39258</c:v>
                </c:pt>
                <c:pt idx="151">
                  <c:v>39259</c:v>
                </c:pt>
                <c:pt idx="152">
                  <c:v>39260</c:v>
                </c:pt>
                <c:pt idx="153">
                  <c:v>39261</c:v>
                </c:pt>
                <c:pt idx="154">
                  <c:v>39262</c:v>
                </c:pt>
                <c:pt idx="155">
                  <c:v>39263</c:v>
                </c:pt>
                <c:pt idx="156">
                  <c:v>39264</c:v>
                </c:pt>
                <c:pt idx="157">
                  <c:v>39265</c:v>
                </c:pt>
                <c:pt idx="158">
                  <c:v>39266</c:v>
                </c:pt>
                <c:pt idx="159">
                  <c:v>39267</c:v>
                </c:pt>
                <c:pt idx="160">
                  <c:v>39268</c:v>
                </c:pt>
                <c:pt idx="161">
                  <c:v>39269</c:v>
                </c:pt>
                <c:pt idx="162">
                  <c:v>39270</c:v>
                </c:pt>
                <c:pt idx="163">
                  <c:v>39271</c:v>
                </c:pt>
                <c:pt idx="164">
                  <c:v>39272</c:v>
                </c:pt>
                <c:pt idx="165">
                  <c:v>39273</c:v>
                </c:pt>
                <c:pt idx="166">
                  <c:v>39274</c:v>
                </c:pt>
                <c:pt idx="167">
                  <c:v>39275</c:v>
                </c:pt>
                <c:pt idx="168">
                  <c:v>39276</c:v>
                </c:pt>
                <c:pt idx="169">
                  <c:v>39277</c:v>
                </c:pt>
                <c:pt idx="170">
                  <c:v>39278</c:v>
                </c:pt>
                <c:pt idx="171">
                  <c:v>39279</c:v>
                </c:pt>
                <c:pt idx="172">
                  <c:v>39280</c:v>
                </c:pt>
                <c:pt idx="173">
                  <c:v>39281</c:v>
                </c:pt>
                <c:pt idx="174">
                  <c:v>39282</c:v>
                </c:pt>
                <c:pt idx="175">
                  <c:v>39283</c:v>
                </c:pt>
                <c:pt idx="176">
                  <c:v>39284</c:v>
                </c:pt>
                <c:pt idx="177">
                  <c:v>39285</c:v>
                </c:pt>
                <c:pt idx="178">
                  <c:v>39286</c:v>
                </c:pt>
                <c:pt idx="179">
                  <c:v>39287</c:v>
                </c:pt>
                <c:pt idx="180">
                  <c:v>39288</c:v>
                </c:pt>
                <c:pt idx="181">
                  <c:v>39289</c:v>
                </c:pt>
                <c:pt idx="182">
                  <c:v>39290</c:v>
                </c:pt>
                <c:pt idx="183">
                  <c:v>39291</c:v>
                </c:pt>
                <c:pt idx="184">
                  <c:v>39292</c:v>
                </c:pt>
                <c:pt idx="185">
                  <c:v>39293</c:v>
                </c:pt>
                <c:pt idx="186">
                  <c:v>39294</c:v>
                </c:pt>
                <c:pt idx="187">
                  <c:v>39295</c:v>
                </c:pt>
                <c:pt idx="188">
                  <c:v>39296</c:v>
                </c:pt>
                <c:pt idx="189">
                  <c:v>39297</c:v>
                </c:pt>
                <c:pt idx="190">
                  <c:v>39298</c:v>
                </c:pt>
                <c:pt idx="191">
                  <c:v>39299</c:v>
                </c:pt>
                <c:pt idx="192">
                  <c:v>39300</c:v>
                </c:pt>
                <c:pt idx="193">
                  <c:v>39301</c:v>
                </c:pt>
                <c:pt idx="194">
                  <c:v>39302</c:v>
                </c:pt>
                <c:pt idx="195">
                  <c:v>39303</c:v>
                </c:pt>
                <c:pt idx="196">
                  <c:v>39304</c:v>
                </c:pt>
                <c:pt idx="197">
                  <c:v>39305</c:v>
                </c:pt>
                <c:pt idx="198">
                  <c:v>39306</c:v>
                </c:pt>
                <c:pt idx="199">
                  <c:v>39307</c:v>
                </c:pt>
                <c:pt idx="200">
                  <c:v>39308</c:v>
                </c:pt>
                <c:pt idx="201">
                  <c:v>39309</c:v>
                </c:pt>
                <c:pt idx="202">
                  <c:v>39310</c:v>
                </c:pt>
                <c:pt idx="203">
                  <c:v>39311</c:v>
                </c:pt>
                <c:pt idx="204">
                  <c:v>39312</c:v>
                </c:pt>
                <c:pt idx="205">
                  <c:v>39313</c:v>
                </c:pt>
                <c:pt idx="206">
                  <c:v>39314</c:v>
                </c:pt>
                <c:pt idx="207">
                  <c:v>39315</c:v>
                </c:pt>
                <c:pt idx="208">
                  <c:v>39316</c:v>
                </c:pt>
                <c:pt idx="209">
                  <c:v>39317</c:v>
                </c:pt>
                <c:pt idx="210">
                  <c:v>39318</c:v>
                </c:pt>
                <c:pt idx="211">
                  <c:v>39319</c:v>
                </c:pt>
                <c:pt idx="212">
                  <c:v>39320</c:v>
                </c:pt>
                <c:pt idx="213">
                  <c:v>39321</c:v>
                </c:pt>
                <c:pt idx="214">
                  <c:v>39322</c:v>
                </c:pt>
                <c:pt idx="215">
                  <c:v>39323</c:v>
                </c:pt>
                <c:pt idx="216">
                  <c:v>39324</c:v>
                </c:pt>
                <c:pt idx="217">
                  <c:v>39325</c:v>
                </c:pt>
                <c:pt idx="218">
                  <c:v>39326</c:v>
                </c:pt>
                <c:pt idx="219">
                  <c:v>39327</c:v>
                </c:pt>
                <c:pt idx="220">
                  <c:v>39328</c:v>
                </c:pt>
                <c:pt idx="221">
                  <c:v>39329</c:v>
                </c:pt>
                <c:pt idx="222">
                  <c:v>39330</c:v>
                </c:pt>
                <c:pt idx="223">
                  <c:v>39331</c:v>
                </c:pt>
                <c:pt idx="224">
                  <c:v>39332</c:v>
                </c:pt>
                <c:pt idx="225">
                  <c:v>39333</c:v>
                </c:pt>
                <c:pt idx="226">
                  <c:v>39334</c:v>
                </c:pt>
                <c:pt idx="227">
                  <c:v>39335</c:v>
                </c:pt>
                <c:pt idx="228">
                  <c:v>39336</c:v>
                </c:pt>
                <c:pt idx="229">
                  <c:v>39337</c:v>
                </c:pt>
                <c:pt idx="230">
                  <c:v>39338</c:v>
                </c:pt>
                <c:pt idx="231">
                  <c:v>39339</c:v>
                </c:pt>
                <c:pt idx="232">
                  <c:v>39340</c:v>
                </c:pt>
                <c:pt idx="233">
                  <c:v>39341</c:v>
                </c:pt>
                <c:pt idx="234">
                  <c:v>39342</c:v>
                </c:pt>
                <c:pt idx="235">
                  <c:v>39343</c:v>
                </c:pt>
                <c:pt idx="236">
                  <c:v>39344</c:v>
                </c:pt>
                <c:pt idx="237">
                  <c:v>39345</c:v>
                </c:pt>
                <c:pt idx="238">
                  <c:v>39346</c:v>
                </c:pt>
                <c:pt idx="239">
                  <c:v>39347</c:v>
                </c:pt>
                <c:pt idx="240">
                  <c:v>39348</c:v>
                </c:pt>
                <c:pt idx="241">
                  <c:v>39349</c:v>
                </c:pt>
                <c:pt idx="242">
                  <c:v>39350</c:v>
                </c:pt>
                <c:pt idx="243">
                  <c:v>39351</c:v>
                </c:pt>
                <c:pt idx="244">
                  <c:v>39352</c:v>
                </c:pt>
                <c:pt idx="245">
                  <c:v>39353</c:v>
                </c:pt>
                <c:pt idx="246">
                  <c:v>39354</c:v>
                </c:pt>
                <c:pt idx="247">
                  <c:v>39355</c:v>
                </c:pt>
                <c:pt idx="248">
                  <c:v>39356</c:v>
                </c:pt>
                <c:pt idx="249">
                  <c:v>39357</c:v>
                </c:pt>
                <c:pt idx="250">
                  <c:v>39358</c:v>
                </c:pt>
                <c:pt idx="251">
                  <c:v>39359</c:v>
                </c:pt>
                <c:pt idx="252">
                  <c:v>39360</c:v>
                </c:pt>
                <c:pt idx="253">
                  <c:v>39361</c:v>
                </c:pt>
                <c:pt idx="254">
                  <c:v>39362</c:v>
                </c:pt>
                <c:pt idx="255">
                  <c:v>39363</c:v>
                </c:pt>
                <c:pt idx="256">
                  <c:v>39364</c:v>
                </c:pt>
                <c:pt idx="257">
                  <c:v>39365</c:v>
                </c:pt>
                <c:pt idx="258">
                  <c:v>39366</c:v>
                </c:pt>
                <c:pt idx="259">
                  <c:v>39367</c:v>
                </c:pt>
                <c:pt idx="260">
                  <c:v>39368</c:v>
                </c:pt>
                <c:pt idx="261">
                  <c:v>39369</c:v>
                </c:pt>
                <c:pt idx="262">
                  <c:v>39370</c:v>
                </c:pt>
                <c:pt idx="263">
                  <c:v>39371</c:v>
                </c:pt>
                <c:pt idx="264">
                  <c:v>39372</c:v>
                </c:pt>
                <c:pt idx="265">
                  <c:v>39373</c:v>
                </c:pt>
                <c:pt idx="266">
                  <c:v>39374</c:v>
                </c:pt>
                <c:pt idx="267">
                  <c:v>39375</c:v>
                </c:pt>
                <c:pt idx="268">
                  <c:v>39376</c:v>
                </c:pt>
                <c:pt idx="269">
                  <c:v>39377</c:v>
                </c:pt>
                <c:pt idx="270">
                  <c:v>39378</c:v>
                </c:pt>
                <c:pt idx="271">
                  <c:v>39379</c:v>
                </c:pt>
                <c:pt idx="272">
                  <c:v>39380</c:v>
                </c:pt>
                <c:pt idx="273">
                  <c:v>39381</c:v>
                </c:pt>
                <c:pt idx="274">
                  <c:v>39382</c:v>
                </c:pt>
                <c:pt idx="275">
                  <c:v>39383</c:v>
                </c:pt>
                <c:pt idx="276">
                  <c:v>39384</c:v>
                </c:pt>
                <c:pt idx="277">
                  <c:v>39385</c:v>
                </c:pt>
                <c:pt idx="278">
                  <c:v>39386</c:v>
                </c:pt>
                <c:pt idx="279">
                  <c:v>39387</c:v>
                </c:pt>
                <c:pt idx="280">
                  <c:v>39388</c:v>
                </c:pt>
                <c:pt idx="281">
                  <c:v>39389</c:v>
                </c:pt>
                <c:pt idx="282">
                  <c:v>39390</c:v>
                </c:pt>
                <c:pt idx="283">
                  <c:v>39391</c:v>
                </c:pt>
                <c:pt idx="284">
                  <c:v>39392</c:v>
                </c:pt>
                <c:pt idx="285">
                  <c:v>39393</c:v>
                </c:pt>
                <c:pt idx="286">
                  <c:v>39394</c:v>
                </c:pt>
                <c:pt idx="287">
                  <c:v>39395</c:v>
                </c:pt>
                <c:pt idx="288">
                  <c:v>39396</c:v>
                </c:pt>
                <c:pt idx="289">
                  <c:v>39397</c:v>
                </c:pt>
                <c:pt idx="290">
                  <c:v>39398</c:v>
                </c:pt>
                <c:pt idx="291">
                  <c:v>39399</c:v>
                </c:pt>
                <c:pt idx="292">
                  <c:v>39400</c:v>
                </c:pt>
                <c:pt idx="293">
                  <c:v>39401</c:v>
                </c:pt>
                <c:pt idx="294">
                  <c:v>39402</c:v>
                </c:pt>
                <c:pt idx="295">
                  <c:v>39403</c:v>
                </c:pt>
                <c:pt idx="296">
                  <c:v>39404</c:v>
                </c:pt>
                <c:pt idx="297">
                  <c:v>39405</c:v>
                </c:pt>
                <c:pt idx="298">
                  <c:v>39406</c:v>
                </c:pt>
                <c:pt idx="299">
                  <c:v>39407</c:v>
                </c:pt>
                <c:pt idx="300">
                  <c:v>39408</c:v>
                </c:pt>
                <c:pt idx="301">
                  <c:v>39409</c:v>
                </c:pt>
                <c:pt idx="302">
                  <c:v>39410</c:v>
                </c:pt>
                <c:pt idx="303">
                  <c:v>39411</c:v>
                </c:pt>
                <c:pt idx="304">
                  <c:v>39412</c:v>
                </c:pt>
                <c:pt idx="305">
                  <c:v>39413</c:v>
                </c:pt>
                <c:pt idx="306">
                  <c:v>39414</c:v>
                </c:pt>
                <c:pt idx="307">
                  <c:v>39415</c:v>
                </c:pt>
                <c:pt idx="308">
                  <c:v>39416</c:v>
                </c:pt>
                <c:pt idx="309">
                  <c:v>39417</c:v>
                </c:pt>
                <c:pt idx="310">
                  <c:v>39418</c:v>
                </c:pt>
                <c:pt idx="311">
                  <c:v>39419</c:v>
                </c:pt>
                <c:pt idx="312">
                  <c:v>39420</c:v>
                </c:pt>
                <c:pt idx="313">
                  <c:v>39421</c:v>
                </c:pt>
                <c:pt idx="314">
                  <c:v>39422</c:v>
                </c:pt>
                <c:pt idx="315">
                  <c:v>39423</c:v>
                </c:pt>
                <c:pt idx="316">
                  <c:v>39424</c:v>
                </c:pt>
                <c:pt idx="317">
                  <c:v>39425</c:v>
                </c:pt>
                <c:pt idx="318">
                  <c:v>39426</c:v>
                </c:pt>
                <c:pt idx="319">
                  <c:v>39427</c:v>
                </c:pt>
                <c:pt idx="320">
                  <c:v>39428</c:v>
                </c:pt>
                <c:pt idx="321">
                  <c:v>39429</c:v>
                </c:pt>
                <c:pt idx="322">
                  <c:v>39430</c:v>
                </c:pt>
                <c:pt idx="323">
                  <c:v>39431</c:v>
                </c:pt>
                <c:pt idx="324">
                  <c:v>39432</c:v>
                </c:pt>
                <c:pt idx="325">
                  <c:v>39433</c:v>
                </c:pt>
                <c:pt idx="326">
                  <c:v>39434</c:v>
                </c:pt>
                <c:pt idx="327">
                  <c:v>39435</c:v>
                </c:pt>
                <c:pt idx="328">
                  <c:v>39436</c:v>
                </c:pt>
                <c:pt idx="329">
                  <c:v>39437</c:v>
                </c:pt>
                <c:pt idx="330">
                  <c:v>39438</c:v>
                </c:pt>
                <c:pt idx="331">
                  <c:v>39439</c:v>
                </c:pt>
                <c:pt idx="332">
                  <c:v>39440</c:v>
                </c:pt>
                <c:pt idx="333">
                  <c:v>39441</c:v>
                </c:pt>
                <c:pt idx="334">
                  <c:v>39442</c:v>
                </c:pt>
                <c:pt idx="335">
                  <c:v>39443</c:v>
                </c:pt>
                <c:pt idx="336">
                  <c:v>39444</c:v>
                </c:pt>
                <c:pt idx="337">
                  <c:v>39445</c:v>
                </c:pt>
                <c:pt idx="338">
                  <c:v>39446</c:v>
                </c:pt>
                <c:pt idx="339">
                  <c:v>39447</c:v>
                </c:pt>
                <c:pt idx="340">
                  <c:v>39448</c:v>
                </c:pt>
                <c:pt idx="341">
                  <c:v>39449</c:v>
                </c:pt>
                <c:pt idx="342">
                  <c:v>39450</c:v>
                </c:pt>
                <c:pt idx="343">
                  <c:v>39451</c:v>
                </c:pt>
                <c:pt idx="344">
                  <c:v>39452</c:v>
                </c:pt>
                <c:pt idx="345">
                  <c:v>39453</c:v>
                </c:pt>
                <c:pt idx="346">
                  <c:v>39454</c:v>
                </c:pt>
                <c:pt idx="347">
                  <c:v>39455</c:v>
                </c:pt>
                <c:pt idx="348">
                  <c:v>39456</c:v>
                </c:pt>
                <c:pt idx="349">
                  <c:v>39457</c:v>
                </c:pt>
                <c:pt idx="350">
                  <c:v>39458</c:v>
                </c:pt>
                <c:pt idx="351">
                  <c:v>39459</c:v>
                </c:pt>
                <c:pt idx="352">
                  <c:v>39460</c:v>
                </c:pt>
                <c:pt idx="353">
                  <c:v>39461</c:v>
                </c:pt>
                <c:pt idx="354">
                  <c:v>39462</c:v>
                </c:pt>
                <c:pt idx="355">
                  <c:v>39463</c:v>
                </c:pt>
                <c:pt idx="356">
                  <c:v>39464</c:v>
                </c:pt>
                <c:pt idx="357">
                  <c:v>39465</c:v>
                </c:pt>
                <c:pt idx="358">
                  <c:v>39466</c:v>
                </c:pt>
                <c:pt idx="359">
                  <c:v>39467</c:v>
                </c:pt>
                <c:pt idx="360">
                  <c:v>39468</c:v>
                </c:pt>
                <c:pt idx="361">
                  <c:v>39469</c:v>
                </c:pt>
                <c:pt idx="362">
                  <c:v>39470</c:v>
                </c:pt>
                <c:pt idx="363">
                  <c:v>39471</c:v>
                </c:pt>
                <c:pt idx="364">
                  <c:v>39472</c:v>
                </c:pt>
                <c:pt idx="365">
                  <c:v>39473</c:v>
                </c:pt>
                <c:pt idx="366">
                  <c:v>39474</c:v>
                </c:pt>
                <c:pt idx="367">
                  <c:v>39475</c:v>
                </c:pt>
                <c:pt idx="368">
                  <c:v>39476</c:v>
                </c:pt>
                <c:pt idx="369">
                  <c:v>39477</c:v>
                </c:pt>
                <c:pt idx="370">
                  <c:v>39478</c:v>
                </c:pt>
                <c:pt idx="371">
                  <c:v>39479</c:v>
                </c:pt>
                <c:pt idx="372">
                  <c:v>39480</c:v>
                </c:pt>
                <c:pt idx="373">
                  <c:v>39481</c:v>
                </c:pt>
                <c:pt idx="374">
                  <c:v>39482</c:v>
                </c:pt>
                <c:pt idx="375">
                  <c:v>39483</c:v>
                </c:pt>
                <c:pt idx="376">
                  <c:v>39484</c:v>
                </c:pt>
                <c:pt idx="377">
                  <c:v>39485</c:v>
                </c:pt>
                <c:pt idx="378">
                  <c:v>39486</c:v>
                </c:pt>
                <c:pt idx="379">
                  <c:v>39487</c:v>
                </c:pt>
                <c:pt idx="380">
                  <c:v>39488</c:v>
                </c:pt>
                <c:pt idx="381">
                  <c:v>39489</c:v>
                </c:pt>
                <c:pt idx="382">
                  <c:v>39490</c:v>
                </c:pt>
                <c:pt idx="383">
                  <c:v>39491</c:v>
                </c:pt>
                <c:pt idx="384">
                  <c:v>39492</c:v>
                </c:pt>
                <c:pt idx="385">
                  <c:v>39493</c:v>
                </c:pt>
                <c:pt idx="386">
                  <c:v>39494</c:v>
                </c:pt>
                <c:pt idx="387">
                  <c:v>39495</c:v>
                </c:pt>
                <c:pt idx="388">
                  <c:v>39496</c:v>
                </c:pt>
                <c:pt idx="389">
                  <c:v>39497</c:v>
                </c:pt>
                <c:pt idx="390">
                  <c:v>39498</c:v>
                </c:pt>
                <c:pt idx="391">
                  <c:v>39499</c:v>
                </c:pt>
                <c:pt idx="392">
                  <c:v>39500</c:v>
                </c:pt>
                <c:pt idx="393">
                  <c:v>39501</c:v>
                </c:pt>
                <c:pt idx="394">
                  <c:v>39502</c:v>
                </c:pt>
                <c:pt idx="395">
                  <c:v>39503</c:v>
                </c:pt>
                <c:pt idx="396">
                  <c:v>39504</c:v>
                </c:pt>
                <c:pt idx="397">
                  <c:v>39505</c:v>
                </c:pt>
                <c:pt idx="398">
                  <c:v>39506</c:v>
                </c:pt>
                <c:pt idx="399">
                  <c:v>39507</c:v>
                </c:pt>
                <c:pt idx="400">
                  <c:v>39508</c:v>
                </c:pt>
                <c:pt idx="401">
                  <c:v>39509</c:v>
                </c:pt>
                <c:pt idx="402">
                  <c:v>39510</c:v>
                </c:pt>
                <c:pt idx="403">
                  <c:v>39511</c:v>
                </c:pt>
                <c:pt idx="404">
                  <c:v>39512</c:v>
                </c:pt>
                <c:pt idx="405">
                  <c:v>39513</c:v>
                </c:pt>
                <c:pt idx="406">
                  <c:v>39514</c:v>
                </c:pt>
                <c:pt idx="407">
                  <c:v>39515</c:v>
                </c:pt>
                <c:pt idx="408">
                  <c:v>39516</c:v>
                </c:pt>
                <c:pt idx="409">
                  <c:v>39517</c:v>
                </c:pt>
                <c:pt idx="410">
                  <c:v>39518</c:v>
                </c:pt>
                <c:pt idx="411">
                  <c:v>39519</c:v>
                </c:pt>
                <c:pt idx="412">
                  <c:v>39520</c:v>
                </c:pt>
                <c:pt idx="413">
                  <c:v>39521</c:v>
                </c:pt>
                <c:pt idx="414">
                  <c:v>39522</c:v>
                </c:pt>
                <c:pt idx="415">
                  <c:v>39523</c:v>
                </c:pt>
                <c:pt idx="416">
                  <c:v>39524</c:v>
                </c:pt>
                <c:pt idx="417">
                  <c:v>39525</c:v>
                </c:pt>
                <c:pt idx="418">
                  <c:v>39526</c:v>
                </c:pt>
                <c:pt idx="419">
                  <c:v>39527</c:v>
                </c:pt>
                <c:pt idx="420">
                  <c:v>39528</c:v>
                </c:pt>
                <c:pt idx="421">
                  <c:v>39529</c:v>
                </c:pt>
                <c:pt idx="422">
                  <c:v>39530</c:v>
                </c:pt>
                <c:pt idx="423">
                  <c:v>39531</c:v>
                </c:pt>
                <c:pt idx="424">
                  <c:v>39532</c:v>
                </c:pt>
                <c:pt idx="425">
                  <c:v>39533</c:v>
                </c:pt>
                <c:pt idx="426">
                  <c:v>39534</c:v>
                </c:pt>
                <c:pt idx="427">
                  <c:v>39535</c:v>
                </c:pt>
                <c:pt idx="428">
                  <c:v>39536</c:v>
                </c:pt>
                <c:pt idx="429">
                  <c:v>39537</c:v>
                </c:pt>
                <c:pt idx="430">
                  <c:v>39538</c:v>
                </c:pt>
                <c:pt idx="431">
                  <c:v>39539</c:v>
                </c:pt>
                <c:pt idx="432">
                  <c:v>39540</c:v>
                </c:pt>
                <c:pt idx="433">
                  <c:v>39541</c:v>
                </c:pt>
                <c:pt idx="434">
                  <c:v>39542</c:v>
                </c:pt>
                <c:pt idx="435">
                  <c:v>39543</c:v>
                </c:pt>
                <c:pt idx="436">
                  <c:v>39544</c:v>
                </c:pt>
                <c:pt idx="437">
                  <c:v>39545</c:v>
                </c:pt>
                <c:pt idx="438">
                  <c:v>39546</c:v>
                </c:pt>
                <c:pt idx="439">
                  <c:v>39547</c:v>
                </c:pt>
                <c:pt idx="440">
                  <c:v>39548</c:v>
                </c:pt>
                <c:pt idx="441">
                  <c:v>39549</c:v>
                </c:pt>
                <c:pt idx="442">
                  <c:v>39550</c:v>
                </c:pt>
                <c:pt idx="443">
                  <c:v>39551</c:v>
                </c:pt>
                <c:pt idx="444">
                  <c:v>39552</c:v>
                </c:pt>
                <c:pt idx="445">
                  <c:v>39553</c:v>
                </c:pt>
                <c:pt idx="446">
                  <c:v>39554</c:v>
                </c:pt>
                <c:pt idx="447">
                  <c:v>39555</c:v>
                </c:pt>
                <c:pt idx="448">
                  <c:v>39556</c:v>
                </c:pt>
                <c:pt idx="449">
                  <c:v>39557</c:v>
                </c:pt>
                <c:pt idx="450">
                  <c:v>39558</c:v>
                </c:pt>
                <c:pt idx="451">
                  <c:v>39559</c:v>
                </c:pt>
                <c:pt idx="452">
                  <c:v>39560</c:v>
                </c:pt>
                <c:pt idx="453">
                  <c:v>39561</c:v>
                </c:pt>
                <c:pt idx="454">
                  <c:v>39562</c:v>
                </c:pt>
                <c:pt idx="455">
                  <c:v>39563</c:v>
                </c:pt>
                <c:pt idx="456">
                  <c:v>39564</c:v>
                </c:pt>
                <c:pt idx="457">
                  <c:v>39565</c:v>
                </c:pt>
                <c:pt idx="458">
                  <c:v>39566</c:v>
                </c:pt>
                <c:pt idx="459">
                  <c:v>39567</c:v>
                </c:pt>
                <c:pt idx="460">
                  <c:v>39568</c:v>
                </c:pt>
                <c:pt idx="461">
                  <c:v>39569</c:v>
                </c:pt>
                <c:pt idx="462">
                  <c:v>39570</c:v>
                </c:pt>
                <c:pt idx="463">
                  <c:v>39571</c:v>
                </c:pt>
                <c:pt idx="464">
                  <c:v>39572</c:v>
                </c:pt>
                <c:pt idx="465">
                  <c:v>39573</c:v>
                </c:pt>
                <c:pt idx="466">
                  <c:v>39574</c:v>
                </c:pt>
                <c:pt idx="467">
                  <c:v>39575</c:v>
                </c:pt>
                <c:pt idx="468">
                  <c:v>39576</c:v>
                </c:pt>
                <c:pt idx="469">
                  <c:v>39577</c:v>
                </c:pt>
                <c:pt idx="470">
                  <c:v>39578</c:v>
                </c:pt>
                <c:pt idx="471">
                  <c:v>39579</c:v>
                </c:pt>
                <c:pt idx="472">
                  <c:v>39580</c:v>
                </c:pt>
                <c:pt idx="473">
                  <c:v>39581</c:v>
                </c:pt>
                <c:pt idx="474">
                  <c:v>39582</c:v>
                </c:pt>
                <c:pt idx="475">
                  <c:v>39583</c:v>
                </c:pt>
                <c:pt idx="476">
                  <c:v>39584</c:v>
                </c:pt>
                <c:pt idx="477">
                  <c:v>39585</c:v>
                </c:pt>
                <c:pt idx="478">
                  <c:v>39586</c:v>
                </c:pt>
                <c:pt idx="479">
                  <c:v>39587</c:v>
                </c:pt>
                <c:pt idx="480">
                  <c:v>39588</c:v>
                </c:pt>
                <c:pt idx="481">
                  <c:v>39589</c:v>
                </c:pt>
                <c:pt idx="482">
                  <c:v>39590</c:v>
                </c:pt>
                <c:pt idx="483">
                  <c:v>39591</c:v>
                </c:pt>
                <c:pt idx="484">
                  <c:v>39592</c:v>
                </c:pt>
                <c:pt idx="485">
                  <c:v>39593</c:v>
                </c:pt>
                <c:pt idx="486">
                  <c:v>39594</c:v>
                </c:pt>
                <c:pt idx="487">
                  <c:v>39595</c:v>
                </c:pt>
                <c:pt idx="488">
                  <c:v>39596</c:v>
                </c:pt>
                <c:pt idx="489">
                  <c:v>39597</c:v>
                </c:pt>
                <c:pt idx="490">
                  <c:v>39598</c:v>
                </c:pt>
                <c:pt idx="491">
                  <c:v>39599</c:v>
                </c:pt>
                <c:pt idx="492">
                  <c:v>39600</c:v>
                </c:pt>
                <c:pt idx="493">
                  <c:v>39601</c:v>
                </c:pt>
                <c:pt idx="494">
                  <c:v>39602</c:v>
                </c:pt>
                <c:pt idx="495">
                  <c:v>39603</c:v>
                </c:pt>
                <c:pt idx="496">
                  <c:v>39604</c:v>
                </c:pt>
                <c:pt idx="497">
                  <c:v>39605</c:v>
                </c:pt>
                <c:pt idx="498">
                  <c:v>39606</c:v>
                </c:pt>
                <c:pt idx="499">
                  <c:v>39607</c:v>
                </c:pt>
                <c:pt idx="500">
                  <c:v>39608</c:v>
                </c:pt>
                <c:pt idx="501">
                  <c:v>39609</c:v>
                </c:pt>
                <c:pt idx="502">
                  <c:v>39610</c:v>
                </c:pt>
                <c:pt idx="503">
                  <c:v>39611</c:v>
                </c:pt>
                <c:pt idx="504">
                  <c:v>39612</c:v>
                </c:pt>
                <c:pt idx="505">
                  <c:v>39613</c:v>
                </c:pt>
                <c:pt idx="506">
                  <c:v>39614</c:v>
                </c:pt>
                <c:pt idx="507">
                  <c:v>39615</c:v>
                </c:pt>
                <c:pt idx="508">
                  <c:v>39616</c:v>
                </c:pt>
                <c:pt idx="509">
                  <c:v>39617</c:v>
                </c:pt>
                <c:pt idx="510">
                  <c:v>39618</c:v>
                </c:pt>
                <c:pt idx="511">
                  <c:v>39619</c:v>
                </c:pt>
                <c:pt idx="512">
                  <c:v>39620</c:v>
                </c:pt>
                <c:pt idx="513">
                  <c:v>39621</c:v>
                </c:pt>
                <c:pt idx="514">
                  <c:v>39622</c:v>
                </c:pt>
                <c:pt idx="515">
                  <c:v>39623</c:v>
                </c:pt>
                <c:pt idx="516">
                  <c:v>39624</c:v>
                </c:pt>
                <c:pt idx="517">
                  <c:v>39625</c:v>
                </c:pt>
                <c:pt idx="518">
                  <c:v>39626</c:v>
                </c:pt>
                <c:pt idx="519">
                  <c:v>39627</c:v>
                </c:pt>
                <c:pt idx="520">
                  <c:v>39628</c:v>
                </c:pt>
                <c:pt idx="521">
                  <c:v>39629</c:v>
                </c:pt>
                <c:pt idx="522">
                  <c:v>39630</c:v>
                </c:pt>
                <c:pt idx="523">
                  <c:v>39631</c:v>
                </c:pt>
                <c:pt idx="524">
                  <c:v>39632</c:v>
                </c:pt>
                <c:pt idx="525">
                  <c:v>39633</c:v>
                </c:pt>
                <c:pt idx="526">
                  <c:v>39634</c:v>
                </c:pt>
                <c:pt idx="527">
                  <c:v>39635</c:v>
                </c:pt>
                <c:pt idx="528">
                  <c:v>39636</c:v>
                </c:pt>
                <c:pt idx="529">
                  <c:v>39637</c:v>
                </c:pt>
                <c:pt idx="530">
                  <c:v>39638</c:v>
                </c:pt>
                <c:pt idx="531">
                  <c:v>39639</c:v>
                </c:pt>
                <c:pt idx="532">
                  <c:v>39640</c:v>
                </c:pt>
                <c:pt idx="533">
                  <c:v>39641</c:v>
                </c:pt>
                <c:pt idx="534">
                  <c:v>39642</c:v>
                </c:pt>
                <c:pt idx="535">
                  <c:v>39643</c:v>
                </c:pt>
                <c:pt idx="536">
                  <c:v>39644</c:v>
                </c:pt>
                <c:pt idx="537">
                  <c:v>39645</c:v>
                </c:pt>
                <c:pt idx="538">
                  <c:v>39646</c:v>
                </c:pt>
                <c:pt idx="539">
                  <c:v>39647</c:v>
                </c:pt>
                <c:pt idx="540">
                  <c:v>39648</c:v>
                </c:pt>
                <c:pt idx="541">
                  <c:v>39649</c:v>
                </c:pt>
                <c:pt idx="542">
                  <c:v>39650</c:v>
                </c:pt>
                <c:pt idx="543">
                  <c:v>39651</c:v>
                </c:pt>
                <c:pt idx="544">
                  <c:v>39652</c:v>
                </c:pt>
                <c:pt idx="545">
                  <c:v>39653</c:v>
                </c:pt>
                <c:pt idx="546">
                  <c:v>39654</c:v>
                </c:pt>
                <c:pt idx="547">
                  <c:v>39655</c:v>
                </c:pt>
                <c:pt idx="548">
                  <c:v>39656</c:v>
                </c:pt>
                <c:pt idx="549">
                  <c:v>39657</c:v>
                </c:pt>
                <c:pt idx="550">
                  <c:v>39658</c:v>
                </c:pt>
                <c:pt idx="551">
                  <c:v>39659</c:v>
                </c:pt>
                <c:pt idx="552">
                  <c:v>39660</c:v>
                </c:pt>
                <c:pt idx="553">
                  <c:v>39661</c:v>
                </c:pt>
                <c:pt idx="554">
                  <c:v>39662</c:v>
                </c:pt>
                <c:pt idx="555">
                  <c:v>39663</c:v>
                </c:pt>
                <c:pt idx="556">
                  <c:v>39664</c:v>
                </c:pt>
                <c:pt idx="557">
                  <c:v>39665</c:v>
                </c:pt>
                <c:pt idx="558">
                  <c:v>39666</c:v>
                </c:pt>
                <c:pt idx="559">
                  <c:v>39667</c:v>
                </c:pt>
                <c:pt idx="560">
                  <c:v>39668</c:v>
                </c:pt>
                <c:pt idx="561">
                  <c:v>39669</c:v>
                </c:pt>
                <c:pt idx="562">
                  <c:v>39670</c:v>
                </c:pt>
                <c:pt idx="563">
                  <c:v>39671</c:v>
                </c:pt>
                <c:pt idx="564">
                  <c:v>39672</c:v>
                </c:pt>
                <c:pt idx="565">
                  <c:v>39673</c:v>
                </c:pt>
                <c:pt idx="566">
                  <c:v>39674</c:v>
                </c:pt>
                <c:pt idx="567">
                  <c:v>39675</c:v>
                </c:pt>
                <c:pt idx="568">
                  <c:v>39676</c:v>
                </c:pt>
                <c:pt idx="569">
                  <c:v>39677</c:v>
                </c:pt>
                <c:pt idx="570">
                  <c:v>39678</c:v>
                </c:pt>
                <c:pt idx="571">
                  <c:v>39679</c:v>
                </c:pt>
                <c:pt idx="572">
                  <c:v>39680</c:v>
                </c:pt>
                <c:pt idx="573">
                  <c:v>39681</c:v>
                </c:pt>
                <c:pt idx="574">
                  <c:v>39682</c:v>
                </c:pt>
                <c:pt idx="575">
                  <c:v>39683</c:v>
                </c:pt>
                <c:pt idx="576">
                  <c:v>39684</c:v>
                </c:pt>
                <c:pt idx="577">
                  <c:v>39685</c:v>
                </c:pt>
                <c:pt idx="578">
                  <c:v>39686</c:v>
                </c:pt>
                <c:pt idx="579">
                  <c:v>39687</c:v>
                </c:pt>
                <c:pt idx="580">
                  <c:v>39688</c:v>
                </c:pt>
                <c:pt idx="581">
                  <c:v>39689</c:v>
                </c:pt>
                <c:pt idx="582">
                  <c:v>39690</c:v>
                </c:pt>
                <c:pt idx="583">
                  <c:v>39691</c:v>
                </c:pt>
                <c:pt idx="584">
                  <c:v>39692</c:v>
                </c:pt>
                <c:pt idx="585">
                  <c:v>39693</c:v>
                </c:pt>
                <c:pt idx="586">
                  <c:v>39694</c:v>
                </c:pt>
                <c:pt idx="587">
                  <c:v>39695</c:v>
                </c:pt>
                <c:pt idx="588">
                  <c:v>39696</c:v>
                </c:pt>
                <c:pt idx="589">
                  <c:v>39697</c:v>
                </c:pt>
                <c:pt idx="590">
                  <c:v>39698</c:v>
                </c:pt>
                <c:pt idx="591">
                  <c:v>39699</c:v>
                </c:pt>
                <c:pt idx="592">
                  <c:v>39700</c:v>
                </c:pt>
                <c:pt idx="593">
                  <c:v>39701</c:v>
                </c:pt>
                <c:pt idx="594">
                  <c:v>39702</c:v>
                </c:pt>
                <c:pt idx="595">
                  <c:v>39703</c:v>
                </c:pt>
                <c:pt idx="596">
                  <c:v>39704</c:v>
                </c:pt>
                <c:pt idx="597">
                  <c:v>39705</c:v>
                </c:pt>
                <c:pt idx="598">
                  <c:v>39706</c:v>
                </c:pt>
                <c:pt idx="599">
                  <c:v>39707</c:v>
                </c:pt>
                <c:pt idx="600">
                  <c:v>39708</c:v>
                </c:pt>
                <c:pt idx="601">
                  <c:v>39709</c:v>
                </c:pt>
                <c:pt idx="602">
                  <c:v>39710</c:v>
                </c:pt>
                <c:pt idx="603">
                  <c:v>39711</c:v>
                </c:pt>
                <c:pt idx="604">
                  <c:v>39712</c:v>
                </c:pt>
                <c:pt idx="605">
                  <c:v>39713</c:v>
                </c:pt>
                <c:pt idx="606">
                  <c:v>39714</c:v>
                </c:pt>
                <c:pt idx="607">
                  <c:v>39715</c:v>
                </c:pt>
                <c:pt idx="608">
                  <c:v>39716</c:v>
                </c:pt>
                <c:pt idx="609">
                  <c:v>39717</c:v>
                </c:pt>
                <c:pt idx="610">
                  <c:v>39718</c:v>
                </c:pt>
                <c:pt idx="611">
                  <c:v>39719</c:v>
                </c:pt>
                <c:pt idx="612">
                  <c:v>39720</c:v>
                </c:pt>
                <c:pt idx="613">
                  <c:v>39721</c:v>
                </c:pt>
                <c:pt idx="614">
                  <c:v>39722</c:v>
                </c:pt>
                <c:pt idx="615">
                  <c:v>39723</c:v>
                </c:pt>
                <c:pt idx="616">
                  <c:v>39724</c:v>
                </c:pt>
                <c:pt idx="617">
                  <c:v>39725</c:v>
                </c:pt>
                <c:pt idx="618">
                  <c:v>39726</c:v>
                </c:pt>
                <c:pt idx="619">
                  <c:v>39727</c:v>
                </c:pt>
                <c:pt idx="620">
                  <c:v>39728</c:v>
                </c:pt>
                <c:pt idx="621">
                  <c:v>39729</c:v>
                </c:pt>
                <c:pt idx="622">
                  <c:v>39730</c:v>
                </c:pt>
                <c:pt idx="623">
                  <c:v>39731</c:v>
                </c:pt>
                <c:pt idx="624">
                  <c:v>39732</c:v>
                </c:pt>
                <c:pt idx="625">
                  <c:v>39733</c:v>
                </c:pt>
                <c:pt idx="626">
                  <c:v>39734</c:v>
                </c:pt>
                <c:pt idx="627">
                  <c:v>39735</c:v>
                </c:pt>
                <c:pt idx="628">
                  <c:v>39736</c:v>
                </c:pt>
                <c:pt idx="629">
                  <c:v>39737</c:v>
                </c:pt>
                <c:pt idx="630">
                  <c:v>39738</c:v>
                </c:pt>
                <c:pt idx="631">
                  <c:v>39739</c:v>
                </c:pt>
                <c:pt idx="632">
                  <c:v>39740</c:v>
                </c:pt>
                <c:pt idx="633">
                  <c:v>39741</c:v>
                </c:pt>
                <c:pt idx="634">
                  <c:v>39742</c:v>
                </c:pt>
                <c:pt idx="635">
                  <c:v>39743</c:v>
                </c:pt>
                <c:pt idx="636">
                  <c:v>39744</c:v>
                </c:pt>
                <c:pt idx="637">
                  <c:v>39745</c:v>
                </c:pt>
                <c:pt idx="638">
                  <c:v>39746</c:v>
                </c:pt>
                <c:pt idx="639">
                  <c:v>39747</c:v>
                </c:pt>
                <c:pt idx="640">
                  <c:v>39748</c:v>
                </c:pt>
                <c:pt idx="641">
                  <c:v>39749</c:v>
                </c:pt>
                <c:pt idx="642">
                  <c:v>39750</c:v>
                </c:pt>
                <c:pt idx="643">
                  <c:v>39751</c:v>
                </c:pt>
                <c:pt idx="644">
                  <c:v>39752</c:v>
                </c:pt>
                <c:pt idx="645">
                  <c:v>39753</c:v>
                </c:pt>
                <c:pt idx="646">
                  <c:v>39754</c:v>
                </c:pt>
                <c:pt idx="647">
                  <c:v>39755</c:v>
                </c:pt>
                <c:pt idx="648">
                  <c:v>39756</c:v>
                </c:pt>
                <c:pt idx="649">
                  <c:v>39757</c:v>
                </c:pt>
                <c:pt idx="650">
                  <c:v>39758</c:v>
                </c:pt>
                <c:pt idx="651">
                  <c:v>39759</c:v>
                </c:pt>
                <c:pt idx="652">
                  <c:v>39760</c:v>
                </c:pt>
                <c:pt idx="653">
                  <c:v>39761</c:v>
                </c:pt>
                <c:pt idx="654">
                  <c:v>39762</c:v>
                </c:pt>
                <c:pt idx="655">
                  <c:v>39763</c:v>
                </c:pt>
                <c:pt idx="656">
                  <c:v>39764</c:v>
                </c:pt>
                <c:pt idx="657">
                  <c:v>39765</c:v>
                </c:pt>
                <c:pt idx="658">
                  <c:v>39766</c:v>
                </c:pt>
                <c:pt idx="659">
                  <c:v>39767</c:v>
                </c:pt>
                <c:pt idx="660">
                  <c:v>39768</c:v>
                </c:pt>
                <c:pt idx="661">
                  <c:v>39769</c:v>
                </c:pt>
                <c:pt idx="662">
                  <c:v>39770</c:v>
                </c:pt>
                <c:pt idx="663">
                  <c:v>39771</c:v>
                </c:pt>
                <c:pt idx="664">
                  <c:v>39772</c:v>
                </c:pt>
                <c:pt idx="665">
                  <c:v>39773</c:v>
                </c:pt>
                <c:pt idx="666">
                  <c:v>39774</c:v>
                </c:pt>
                <c:pt idx="667">
                  <c:v>39775</c:v>
                </c:pt>
                <c:pt idx="668">
                  <c:v>39776</c:v>
                </c:pt>
                <c:pt idx="669">
                  <c:v>39777</c:v>
                </c:pt>
                <c:pt idx="670">
                  <c:v>39778</c:v>
                </c:pt>
                <c:pt idx="671">
                  <c:v>39779</c:v>
                </c:pt>
                <c:pt idx="672">
                  <c:v>39780</c:v>
                </c:pt>
                <c:pt idx="673">
                  <c:v>39781</c:v>
                </c:pt>
                <c:pt idx="674">
                  <c:v>39782</c:v>
                </c:pt>
                <c:pt idx="675">
                  <c:v>39783</c:v>
                </c:pt>
                <c:pt idx="676">
                  <c:v>39784</c:v>
                </c:pt>
                <c:pt idx="677">
                  <c:v>39785</c:v>
                </c:pt>
                <c:pt idx="678">
                  <c:v>39786</c:v>
                </c:pt>
                <c:pt idx="679">
                  <c:v>39787</c:v>
                </c:pt>
                <c:pt idx="680">
                  <c:v>39788</c:v>
                </c:pt>
                <c:pt idx="681">
                  <c:v>39789</c:v>
                </c:pt>
                <c:pt idx="682">
                  <c:v>39790</c:v>
                </c:pt>
                <c:pt idx="683">
                  <c:v>39791</c:v>
                </c:pt>
                <c:pt idx="684">
                  <c:v>39792</c:v>
                </c:pt>
                <c:pt idx="685">
                  <c:v>39793</c:v>
                </c:pt>
                <c:pt idx="686">
                  <c:v>39794</c:v>
                </c:pt>
                <c:pt idx="687">
                  <c:v>39795</c:v>
                </c:pt>
                <c:pt idx="688">
                  <c:v>39796</c:v>
                </c:pt>
                <c:pt idx="689">
                  <c:v>39797</c:v>
                </c:pt>
                <c:pt idx="690">
                  <c:v>39798</c:v>
                </c:pt>
                <c:pt idx="691">
                  <c:v>39799</c:v>
                </c:pt>
                <c:pt idx="692">
                  <c:v>39800</c:v>
                </c:pt>
                <c:pt idx="693">
                  <c:v>39801</c:v>
                </c:pt>
                <c:pt idx="694">
                  <c:v>39802</c:v>
                </c:pt>
                <c:pt idx="695">
                  <c:v>39803</c:v>
                </c:pt>
                <c:pt idx="696">
                  <c:v>39804</c:v>
                </c:pt>
                <c:pt idx="697">
                  <c:v>39805</c:v>
                </c:pt>
                <c:pt idx="698">
                  <c:v>39806</c:v>
                </c:pt>
                <c:pt idx="699">
                  <c:v>39807</c:v>
                </c:pt>
                <c:pt idx="700">
                  <c:v>39808</c:v>
                </c:pt>
                <c:pt idx="701">
                  <c:v>39809</c:v>
                </c:pt>
                <c:pt idx="702">
                  <c:v>39810</c:v>
                </c:pt>
                <c:pt idx="703">
                  <c:v>39811</c:v>
                </c:pt>
                <c:pt idx="704">
                  <c:v>39812</c:v>
                </c:pt>
                <c:pt idx="705">
                  <c:v>39813</c:v>
                </c:pt>
                <c:pt idx="706">
                  <c:v>39814</c:v>
                </c:pt>
                <c:pt idx="707">
                  <c:v>39815</c:v>
                </c:pt>
                <c:pt idx="708">
                  <c:v>39816</c:v>
                </c:pt>
                <c:pt idx="709">
                  <c:v>39817</c:v>
                </c:pt>
                <c:pt idx="710">
                  <c:v>39818</c:v>
                </c:pt>
                <c:pt idx="711">
                  <c:v>39819</c:v>
                </c:pt>
                <c:pt idx="712">
                  <c:v>39820</c:v>
                </c:pt>
                <c:pt idx="713">
                  <c:v>39821</c:v>
                </c:pt>
                <c:pt idx="714">
                  <c:v>39822</c:v>
                </c:pt>
                <c:pt idx="715">
                  <c:v>39823</c:v>
                </c:pt>
                <c:pt idx="716">
                  <c:v>39824</c:v>
                </c:pt>
                <c:pt idx="717">
                  <c:v>39825</c:v>
                </c:pt>
                <c:pt idx="718">
                  <c:v>39826</c:v>
                </c:pt>
                <c:pt idx="719">
                  <c:v>39827</c:v>
                </c:pt>
                <c:pt idx="720">
                  <c:v>39828</c:v>
                </c:pt>
                <c:pt idx="721">
                  <c:v>39829</c:v>
                </c:pt>
                <c:pt idx="722">
                  <c:v>39830</c:v>
                </c:pt>
                <c:pt idx="723">
                  <c:v>39831</c:v>
                </c:pt>
                <c:pt idx="724">
                  <c:v>39832</c:v>
                </c:pt>
                <c:pt idx="725">
                  <c:v>39833</c:v>
                </c:pt>
                <c:pt idx="726">
                  <c:v>39834</c:v>
                </c:pt>
                <c:pt idx="727">
                  <c:v>39835</c:v>
                </c:pt>
                <c:pt idx="728">
                  <c:v>39836</c:v>
                </c:pt>
                <c:pt idx="729">
                  <c:v>39837</c:v>
                </c:pt>
                <c:pt idx="730">
                  <c:v>39838</c:v>
                </c:pt>
                <c:pt idx="731">
                  <c:v>39839</c:v>
                </c:pt>
                <c:pt idx="732">
                  <c:v>39840</c:v>
                </c:pt>
                <c:pt idx="733">
                  <c:v>39841</c:v>
                </c:pt>
                <c:pt idx="734">
                  <c:v>39842</c:v>
                </c:pt>
                <c:pt idx="735">
                  <c:v>39843</c:v>
                </c:pt>
                <c:pt idx="736">
                  <c:v>39844</c:v>
                </c:pt>
                <c:pt idx="737">
                  <c:v>39845</c:v>
                </c:pt>
                <c:pt idx="738">
                  <c:v>39846</c:v>
                </c:pt>
                <c:pt idx="739">
                  <c:v>39847</c:v>
                </c:pt>
                <c:pt idx="740">
                  <c:v>39848</c:v>
                </c:pt>
                <c:pt idx="741">
                  <c:v>39849</c:v>
                </c:pt>
                <c:pt idx="742">
                  <c:v>39850</c:v>
                </c:pt>
                <c:pt idx="743">
                  <c:v>39851</c:v>
                </c:pt>
                <c:pt idx="744">
                  <c:v>39852</c:v>
                </c:pt>
                <c:pt idx="745">
                  <c:v>39853</c:v>
                </c:pt>
                <c:pt idx="746">
                  <c:v>39854</c:v>
                </c:pt>
                <c:pt idx="747">
                  <c:v>39855</c:v>
                </c:pt>
                <c:pt idx="748">
                  <c:v>39856</c:v>
                </c:pt>
                <c:pt idx="749">
                  <c:v>39857</c:v>
                </c:pt>
                <c:pt idx="750">
                  <c:v>39858</c:v>
                </c:pt>
                <c:pt idx="751">
                  <c:v>39859</c:v>
                </c:pt>
                <c:pt idx="752">
                  <c:v>39860</c:v>
                </c:pt>
                <c:pt idx="753">
                  <c:v>39861</c:v>
                </c:pt>
                <c:pt idx="754">
                  <c:v>39862</c:v>
                </c:pt>
                <c:pt idx="755">
                  <c:v>39863</c:v>
                </c:pt>
                <c:pt idx="756">
                  <c:v>39864</c:v>
                </c:pt>
                <c:pt idx="757">
                  <c:v>39865</c:v>
                </c:pt>
                <c:pt idx="758">
                  <c:v>39866</c:v>
                </c:pt>
                <c:pt idx="759">
                  <c:v>39867</c:v>
                </c:pt>
                <c:pt idx="760">
                  <c:v>39868</c:v>
                </c:pt>
                <c:pt idx="761">
                  <c:v>39869</c:v>
                </c:pt>
                <c:pt idx="762">
                  <c:v>39870</c:v>
                </c:pt>
                <c:pt idx="763">
                  <c:v>39871</c:v>
                </c:pt>
                <c:pt idx="764">
                  <c:v>39872</c:v>
                </c:pt>
                <c:pt idx="765">
                  <c:v>39873</c:v>
                </c:pt>
                <c:pt idx="766">
                  <c:v>39874</c:v>
                </c:pt>
                <c:pt idx="767">
                  <c:v>39875</c:v>
                </c:pt>
                <c:pt idx="768">
                  <c:v>39876</c:v>
                </c:pt>
                <c:pt idx="769">
                  <c:v>39877</c:v>
                </c:pt>
                <c:pt idx="770">
                  <c:v>39878</c:v>
                </c:pt>
                <c:pt idx="771">
                  <c:v>39879</c:v>
                </c:pt>
                <c:pt idx="772">
                  <c:v>39880</c:v>
                </c:pt>
                <c:pt idx="773">
                  <c:v>39881</c:v>
                </c:pt>
                <c:pt idx="774">
                  <c:v>39882</c:v>
                </c:pt>
                <c:pt idx="775">
                  <c:v>39883</c:v>
                </c:pt>
                <c:pt idx="776">
                  <c:v>39884</c:v>
                </c:pt>
                <c:pt idx="777">
                  <c:v>39885</c:v>
                </c:pt>
                <c:pt idx="778">
                  <c:v>39886</c:v>
                </c:pt>
                <c:pt idx="779">
                  <c:v>39887</c:v>
                </c:pt>
                <c:pt idx="780">
                  <c:v>39888</c:v>
                </c:pt>
                <c:pt idx="781">
                  <c:v>39889</c:v>
                </c:pt>
                <c:pt idx="782">
                  <c:v>39890</c:v>
                </c:pt>
                <c:pt idx="783">
                  <c:v>39891</c:v>
                </c:pt>
                <c:pt idx="784">
                  <c:v>39892</c:v>
                </c:pt>
                <c:pt idx="785">
                  <c:v>39893</c:v>
                </c:pt>
                <c:pt idx="786">
                  <c:v>39894</c:v>
                </c:pt>
                <c:pt idx="787">
                  <c:v>39895</c:v>
                </c:pt>
                <c:pt idx="788">
                  <c:v>39896</c:v>
                </c:pt>
                <c:pt idx="789">
                  <c:v>39897</c:v>
                </c:pt>
                <c:pt idx="790">
                  <c:v>39898</c:v>
                </c:pt>
                <c:pt idx="791">
                  <c:v>39899</c:v>
                </c:pt>
                <c:pt idx="792">
                  <c:v>39900</c:v>
                </c:pt>
                <c:pt idx="793">
                  <c:v>39901</c:v>
                </c:pt>
                <c:pt idx="794">
                  <c:v>39902</c:v>
                </c:pt>
                <c:pt idx="795">
                  <c:v>39903</c:v>
                </c:pt>
                <c:pt idx="796">
                  <c:v>39904</c:v>
                </c:pt>
                <c:pt idx="797">
                  <c:v>39905</c:v>
                </c:pt>
                <c:pt idx="798">
                  <c:v>39906</c:v>
                </c:pt>
                <c:pt idx="799">
                  <c:v>39907</c:v>
                </c:pt>
                <c:pt idx="800">
                  <c:v>39908</c:v>
                </c:pt>
                <c:pt idx="801">
                  <c:v>39909</c:v>
                </c:pt>
                <c:pt idx="802">
                  <c:v>39910</c:v>
                </c:pt>
                <c:pt idx="803">
                  <c:v>39911</c:v>
                </c:pt>
                <c:pt idx="804">
                  <c:v>39912</c:v>
                </c:pt>
                <c:pt idx="805">
                  <c:v>39913</c:v>
                </c:pt>
                <c:pt idx="806">
                  <c:v>39914</c:v>
                </c:pt>
                <c:pt idx="807">
                  <c:v>39915</c:v>
                </c:pt>
                <c:pt idx="808">
                  <c:v>39916</c:v>
                </c:pt>
                <c:pt idx="809">
                  <c:v>39917</c:v>
                </c:pt>
                <c:pt idx="810">
                  <c:v>39918</c:v>
                </c:pt>
                <c:pt idx="811">
                  <c:v>39919</c:v>
                </c:pt>
                <c:pt idx="812">
                  <c:v>39920</c:v>
                </c:pt>
                <c:pt idx="813">
                  <c:v>39921</c:v>
                </c:pt>
                <c:pt idx="814">
                  <c:v>39922</c:v>
                </c:pt>
                <c:pt idx="815">
                  <c:v>39923</c:v>
                </c:pt>
                <c:pt idx="816">
                  <c:v>39924</c:v>
                </c:pt>
                <c:pt idx="817">
                  <c:v>39925</c:v>
                </c:pt>
                <c:pt idx="818">
                  <c:v>39926</c:v>
                </c:pt>
                <c:pt idx="819">
                  <c:v>39927</c:v>
                </c:pt>
                <c:pt idx="820">
                  <c:v>39928</c:v>
                </c:pt>
                <c:pt idx="821">
                  <c:v>39929</c:v>
                </c:pt>
                <c:pt idx="822">
                  <c:v>39930</c:v>
                </c:pt>
                <c:pt idx="823">
                  <c:v>39931</c:v>
                </c:pt>
                <c:pt idx="824">
                  <c:v>39932</c:v>
                </c:pt>
                <c:pt idx="825">
                  <c:v>39933</c:v>
                </c:pt>
                <c:pt idx="826">
                  <c:v>39934</c:v>
                </c:pt>
                <c:pt idx="827">
                  <c:v>39935</c:v>
                </c:pt>
                <c:pt idx="828">
                  <c:v>39936</c:v>
                </c:pt>
                <c:pt idx="829">
                  <c:v>39937</c:v>
                </c:pt>
                <c:pt idx="830">
                  <c:v>39938</c:v>
                </c:pt>
                <c:pt idx="831">
                  <c:v>39939</c:v>
                </c:pt>
                <c:pt idx="832">
                  <c:v>39940</c:v>
                </c:pt>
                <c:pt idx="833">
                  <c:v>39941</c:v>
                </c:pt>
                <c:pt idx="834">
                  <c:v>39942</c:v>
                </c:pt>
                <c:pt idx="835">
                  <c:v>39943</c:v>
                </c:pt>
                <c:pt idx="836">
                  <c:v>39944</c:v>
                </c:pt>
                <c:pt idx="837">
                  <c:v>39945</c:v>
                </c:pt>
                <c:pt idx="838">
                  <c:v>39946</c:v>
                </c:pt>
                <c:pt idx="839">
                  <c:v>39947</c:v>
                </c:pt>
                <c:pt idx="840">
                  <c:v>39948</c:v>
                </c:pt>
                <c:pt idx="841">
                  <c:v>39949</c:v>
                </c:pt>
                <c:pt idx="842">
                  <c:v>39950</c:v>
                </c:pt>
                <c:pt idx="843">
                  <c:v>39951</c:v>
                </c:pt>
                <c:pt idx="844">
                  <c:v>39952</c:v>
                </c:pt>
                <c:pt idx="845">
                  <c:v>39953</c:v>
                </c:pt>
                <c:pt idx="846">
                  <c:v>39954</c:v>
                </c:pt>
                <c:pt idx="847">
                  <c:v>39955</c:v>
                </c:pt>
                <c:pt idx="848">
                  <c:v>39956</c:v>
                </c:pt>
                <c:pt idx="849">
                  <c:v>39957</c:v>
                </c:pt>
                <c:pt idx="850">
                  <c:v>39958</c:v>
                </c:pt>
                <c:pt idx="851">
                  <c:v>39959</c:v>
                </c:pt>
                <c:pt idx="852">
                  <c:v>39960</c:v>
                </c:pt>
                <c:pt idx="853">
                  <c:v>39961</c:v>
                </c:pt>
                <c:pt idx="854">
                  <c:v>39962</c:v>
                </c:pt>
                <c:pt idx="855">
                  <c:v>39963</c:v>
                </c:pt>
                <c:pt idx="856">
                  <c:v>39964</c:v>
                </c:pt>
                <c:pt idx="857">
                  <c:v>39965</c:v>
                </c:pt>
                <c:pt idx="858">
                  <c:v>39966</c:v>
                </c:pt>
                <c:pt idx="859">
                  <c:v>39967</c:v>
                </c:pt>
                <c:pt idx="860">
                  <c:v>39968</c:v>
                </c:pt>
                <c:pt idx="861">
                  <c:v>39969</c:v>
                </c:pt>
                <c:pt idx="862">
                  <c:v>39970</c:v>
                </c:pt>
                <c:pt idx="863">
                  <c:v>39971</c:v>
                </c:pt>
                <c:pt idx="864">
                  <c:v>39972</c:v>
                </c:pt>
                <c:pt idx="865">
                  <c:v>39973</c:v>
                </c:pt>
                <c:pt idx="866">
                  <c:v>39974</c:v>
                </c:pt>
                <c:pt idx="867">
                  <c:v>39975</c:v>
                </c:pt>
                <c:pt idx="868">
                  <c:v>39976</c:v>
                </c:pt>
                <c:pt idx="869">
                  <c:v>39977</c:v>
                </c:pt>
                <c:pt idx="870">
                  <c:v>39978</c:v>
                </c:pt>
                <c:pt idx="871">
                  <c:v>39979</c:v>
                </c:pt>
                <c:pt idx="872">
                  <c:v>39980</c:v>
                </c:pt>
                <c:pt idx="873">
                  <c:v>39981</c:v>
                </c:pt>
                <c:pt idx="874">
                  <c:v>39982</c:v>
                </c:pt>
                <c:pt idx="875">
                  <c:v>39983</c:v>
                </c:pt>
                <c:pt idx="876">
                  <c:v>39984</c:v>
                </c:pt>
                <c:pt idx="877">
                  <c:v>39985</c:v>
                </c:pt>
                <c:pt idx="878">
                  <c:v>39986</c:v>
                </c:pt>
                <c:pt idx="879">
                  <c:v>39987</c:v>
                </c:pt>
                <c:pt idx="880">
                  <c:v>39988</c:v>
                </c:pt>
                <c:pt idx="881">
                  <c:v>39989</c:v>
                </c:pt>
                <c:pt idx="882">
                  <c:v>39990</c:v>
                </c:pt>
                <c:pt idx="883">
                  <c:v>39991</c:v>
                </c:pt>
                <c:pt idx="884">
                  <c:v>39992</c:v>
                </c:pt>
                <c:pt idx="885">
                  <c:v>39993</c:v>
                </c:pt>
                <c:pt idx="886">
                  <c:v>39994</c:v>
                </c:pt>
                <c:pt idx="887">
                  <c:v>39995</c:v>
                </c:pt>
                <c:pt idx="888">
                  <c:v>39996</c:v>
                </c:pt>
                <c:pt idx="889">
                  <c:v>39997</c:v>
                </c:pt>
                <c:pt idx="890">
                  <c:v>39998</c:v>
                </c:pt>
                <c:pt idx="891">
                  <c:v>39999</c:v>
                </c:pt>
                <c:pt idx="892">
                  <c:v>40000</c:v>
                </c:pt>
                <c:pt idx="893">
                  <c:v>40001</c:v>
                </c:pt>
                <c:pt idx="894">
                  <c:v>40002</c:v>
                </c:pt>
                <c:pt idx="895">
                  <c:v>40003</c:v>
                </c:pt>
                <c:pt idx="896">
                  <c:v>40004</c:v>
                </c:pt>
                <c:pt idx="897">
                  <c:v>40005</c:v>
                </c:pt>
                <c:pt idx="898">
                  <c:v>40006</c:v>
                </c:pt>
                <c:pt idx="899">
                  <c:v>40007</c:v>
                </c:pt>
                <c:pt idx="900">
                  <c:v>40008</c:v>
                </c:pt>
                <c:pt idx="901">
                  <c:v>40009</c:v>
                </c:pt>
                <c:pt idx="902">
                  <c:v>40010</c:v>
                </c:pt>
                <c:pt idx="903">
                  <c:v>40011</c:v>
                </c:pt>
                <c:pt idx="904">
                  <c:v>40012</c:v>
                </c:pt>
                <c:pt idx="905">
                  <c:v>40013</c:v>
                </c:pt>
                <c:pt idx="906">
                  <c:v>40014</c:v>
                </c:pt>
                <c:pt idx="907">
                  <c:v>40015</c:v>
                </c:pt>
                <c:pt idx="908">
                  <c:v>40016</c:v>
                </c:pt>
                <c:pt idx="909">
                  <c:v>40017</c:v>
                </c:pt>
                <c:pt idx="910">
                  <c:v>40018</c:v>
                </c:pt>
                <c:pt idx="911">
                  <c:v>40019</c:v>
                </c:pt>
                <c:pt idx="912">
                  <c:v>40020</c:v>
                </c:pt>
                <c:pt idx="913">
                  <c:v>40021</c:v>
                </c:pt>
                <c:pt idx="914">
                  <c:v>40022</c:v>
                </c:pt>
                <c:pt idx="915">
                  <c:v>40023</c:v>
                </c:pt>
                <c:pt idx="916">
                  <c:v>40024</c:v>
                </c:pt>
                <c:pt idx="917">
                  <c:v>40025</c:v>
                </c:pt>
                <c:pt idx="918">
                  <c:v>40026</c:v>
                </c:pt>
                <c:pt idx="919">
                  <c:v>40027</c:v>
                </c:pt>
                <c:pt idx="920">
                  <c:v>40028</c:v>
                </c:pt>
                <c:pt idx="921">
                  <c:v>40029</c:v>
                </c:pt>
                <c:pt idx="922">
                  <c:v>40030</c:v>
                </c:pt>
                <c:pt idx="923">
                  <c:v>40031</c:v>
                </c:pt>
                <c:pt idx="924">
                  <c:v>40032</c:v>
                </c:pt>
                <c:pt idx="925">
                  <c:v>40033</c:v>
                </c:pt>
                <c:pt idx="926">
                  <c:v>40034</c:v>
                </c:pt>
                <c:pt idx="927">
                  <c:v>40035</c:v>
                </c:pt>
                <c:pt idx="928">
                  <c:v>40036</c:v>
                </c:pt>
                <c:pt idx="929">
                  <c:v>40037</c:v>
                </c:pt>
                <c:pt idx="930">
                  <c:v>40038</c:v>
                </c:pt>
                <c:pt idx="931">
                  <c:v>40039</c:v>
                </c:pt>
                <c:pt idx="932">
                  <c:v>40040</c:v>
                </c:pt>
                <c:pt idx="933">
                  <c:v>40041</c:v>
                </c:pt>
                <c:pt idx="934">
                  <c:v>40042</c:v>
                </c:pt>
                <c:pt idx="935">
                  <c:v>40043</c:v>
                </c:pt>
                <c:pt idx="936">
                  <c:v>40044</c:v>
                </c:pt>
                <c:pt idx="937">
                  <c:v>40045</c:v>
                </c:pt>
                <c:pt idx="938">
                  <c:v>40046</c:v>
                </c:pt>
                <c:pt idx="939">
                  <c:v>40047</c:v>
                </c:pt>
                <c:pt idx="940">
                  <c:v>40048</c:v>
                </c:pt>
                <c:pt idx="941">
                  <c:v>40049</c:v>
                </c:pt>
                <c:pt idx="942">
                  <c:v>40050</c:v>
                </c:pt>
                <c:pt idx="943">
                  <c:v>40051</c:v>
                </c:pt>
                <c:pt idx="944">
                  <c:v>40052</c:v>
                </c:pt>
                <c:pt idx="945">
                  <c:v>40053</c:v>
                </c:pt>
                <c:pt idx="946">
                  <c:v>40054</c:v>
                </c:pt>
                <c:pt idx="947">
                  <c:v>40055</c:v>
                </c:pt>
                <c:pt idx="948">
                  <c:v>40056</c:v>
                </c:pt>
                <c:pt idx="949">
                  <c:v>40057</c:v>
                </c:pt>
                <c:pt idx="950">
                  <c:v>40058</c:v>
                </c:pt>
                <c:pt idx="951">
                  <c:v>40059</c:v>
                </c:pt>
                <c:pt idx="952">
                  <c:v>40060</c:v>
                </c:pt>
                <c:pt idx="953">
                  <c:v>40061</c:v>
                </c:pt>
                <c:pt idx="954">
                  <c:v>40062</c:v>
                </c:pt>
                <c:pt idx="955">
                  <c:v>40063</c:v>
                </c:pt>
                <c:pt idx="956">
                  <c:v>40064</c:v>
                </c:pt>
                <c:pt idx="957">
                  <c:v>40065</c:v>
                </c:pt>
                <c:pt idx="958">
                  <c:v>40066</c:v>
                </c:pt>
                <c:pt idx="959">
                  <c:v>40067</c:v>
                </c:pt>
                <c:pt idx="960">
                  <c:v>40068</c:v>
                </c:pt>
                <c:pt idx="961">
                  <c:v>40069</c:v>
                </c:pt>
                <c:pt idx="962">
                  <c:v>40070</c:v>
                </c:pt>
                <c:pt idx="963">
                  <c:v>40071</c:v>
                </c:pt>
                <c:pt idx="964">
                  <c:v>40072</c:v>
                </c:pt>
                <c:pt idx="965">
                  <c:v>40073</c:v>
                </c:pt>
                <c:pt idx="966">
                  <c:v>40074</c:v>
                </c:pt>
                <c:pt idx="967">
                  <c:v>40075</c:v>
                </c:pt>
                <c:pt idx="968">
                  <c:v>40076</c:v>
                </c:pt>
                <c:pt idx="969">
                  <c:v>40077</c:v>
                </c:pt>
                <c:pt idx="970">
                  <c:v>40078</c:v>
                </c:pt>
                <c:pt idx="971">
                  <c:v>40079</c:v>
                </c:pt>
                <c:pt idx="972">
                  <c:v>40080</c:v>
                </c:pt>
                <c:pt idx="973">
                  <c:v>40081</c:v>
                </c:pt>
                <c:pt idx="974">
                  <c:v>40082</c:v>
                </c:pt>
                <c:pt idx="975">
                  <c:v>40083</c:v>
                </c:pt>
                <c:pt idx="976">
                  <c:v>40084</c:v>
                </c:pt>
                <c:pt idx="977">
                  <c:v>40085</c:v>
                </c:pt>
                <c:pt idx="978">
                  <c:v>40086</c:v>
                </c:pt>
                <c:pt idx="979">
                  <c:v>40087</c:v>
                </c:pt>
                <c:pt idx="980">
                  <c:v>40088</c:v>
                </c:pt>
                <c:pt idx="981">
                  <c:v>40089</c:v>
                </c:pt>
                <c:pt idx="982">
                  <c:v>40090</c:v>
                </c:pt>
                <c:pt idx="983">
                  <c:v>40091</c:v>
                </c:pt>
                <c:pt idx="984">
                  <c:v>40092</c:v>
                </c:pt>
                <c:pt idx="985">
                  <c:v>40093</c:v>
                </c:pt>
                <c:pt idx="986">
                  <c:v>40094</c:v>
                </c:pt>
                <c:pt idx="987">
                  <c:v>40095</c:v>
                </c:pt>
                <c:pt idx="988">
                  <c:v>40096</c:v>
                </c:pt>
                <c:pt idx="989">
                  <c:v>40097</c:v>
                </c:pt>
                <c:pt idx="990">
                  <c:v>40098</c:v>
                </c:pt>
                <c:pt idx="991">
                  <c:v>40099</c:v>
                </c:pt>
                <c:pt idx="992">
                  <c:v>40100</c:v>
                </c:pt>
                <c:pt idx="993">
                  <c:v>40101</c:v>
                </c:pt>
                <c:pt idx="994">
                  <c:v>40102</c:v>
                </c:pt>
                <c:pt idx="995">
                  <c:v>40103</c:v>
                </c:pt>
                <c:pt idx="996">
                  <c:v>40104</c:v>
                </c:pt>
                <c:pt idx="997">
                  <c:v>40105</c:v>
                </c:pt>
                <c:pt idx="998">
                  <c:v>40106</c:v>
                </c:pt>
                <c:pt idx="999">
                  <c:v>40107</c:v>
                </c:pt>
                <c:pt idx="1000">
                  <c:v>40108</c:v>
                </c:pt>
                <c:pt idx="1001">
                  <c:v>40109</c:v>
                </c:pt>
                <c:pt idx="1002">
                  <c:v>40110</c:v>
                </c:pt>
                <c:pt idx="1003">
                  <c:v>40111</c:v>
                </c:pt>
                <c:pt idx="1004">
                  <c:v>40112</c:v>
                </c:pt>
                <c:pt idx="1005">
                  <c:v>40113</c:v>
                </c:pt>
                <c:pt idx="1006">
                  <c:v>40114</c:v>
                </c:pt>
                <c:pt idx="1007">
                  <c:v>40115</c:v>
                </c:pt>
                <c:pt idx="1008">
                  <c:v>40116</c:v>
                </c:pt>
                <c:pt idx="1009">
                  <c:v>40117</c:v>
                </c:pt>
                <c:pt idx="1010">
                  <c:v>40118</c:v>
                </c:pt>
                <c:pt idx="1011">
                  <c:v>40119</c:v>
                </c:pt>
                <c:pt idx="1012">
                  <c:v>40120</c:v>
                </c:pt>
                <c:pt idx="1013">
                  <c:v>40121</c:v>
                </c:pt>
                <c:pt idx="1014">
                  <c:v>40122</c:v>
                </c:pt>
                <c:pt idx="1015">
                  <c:v>40123</c:v>
                </c:pt>
                <c:pt idx="1016">
                  <c:v>40124</c:v>
                </c:pt>
                <c:pt idx="1017">
                  <c:v>40125</c:v>
                </c:pt>
                <c:pt idx="1018">
                  <c:v>40126</c:v>
                </c:pt>
                <c:pt idx="1019">
                  <c:v>40127</c:v>
                </c:pt>
                <c:pt idx="1020">
                  <c:v>40128</c:v>
                </c:pt>
                <c:pt idx="1021">
                  <c:v>40129</c:v>
                </c:pt>
                <c:pt idx="1022">
                  <c:v>40130</c:v>
                </c:pt>
                <c:pt idx="1023">
                  <c:v>40131</c:v>
                </c:pt>
                <c:pt idx="1024">
                  <c:v>40132</c:v>
                </c:pt>
                <c:pt idx="1025">
                  <c:v>40133</c:v>
                </c:pt>
                <c:pt idx="1026">
                  <c:v>40134</c:v>
                </c:pt>
                <c:pt idx="1027">
                  <c:v>40135</c:v>
                </c:pt>
                <c:pt idx="1028">
                  <c:v>40136</c:v>
                </c:pt>
                <c:pt idx="1029">
                  <c:v>40137</c:v>
                </c:pt>
                <c:pt idx="1030">
                  <c:v>40138</c:v>
                </c:pt>
                <c:pt idx="1031">
                  <c:v>40139</c:v>
                </c:pt>
                <c:pt idx="1032">
                  <c:v>40140</c:v>
                </c:pt>
                <c:pt idx="1033">
                  <c:v>40141</c:v>
                </c:pt>
                <c:pt idx="1034">
                  <c:v>40142</c:v>
                </c:pt>
                <c:pt idx="1035">
                  <c:v>40143</c:v>
                </c:pt>
                <c:pt idx="1036">
                  <c:v>40144</c:v>
                </c:pt>
                <c:pt idx="1037">
                  <c:v>40145</c:v>
                </c:pt>
                <c:pt idx="1038">
                  <c:v>40146</c:v>
                </c:pt>
                <c:pt idx="1039">
                  <c:v>40147</c:v>
                </c:pt>
                <c:pt idx="1040">
                  <c:v>40148</c:v>
                </c:pt>
                <c:pt idx="1041">
                  <c:v>40149</c:v>
                </c:pt>
                <c:pt idx="1042">
                  <c:v>40150</c:v>
                </c:pt>
                <c:pt idx="1043">
                  <c:v>40151</c:v>
                </c:pt>
                <c:pt idx="1044">
                  <c:v>40152</c:v>
                </c:pt>
                <c:pt idx="1045">
                  <c:v>40153</c:v>
                </c:pt>
                <c:pt idx="1046">
                  <c:v>40154</c:v>
                </c:pt>
                <c:pt idx="1047">
                  <c:v>40155</c:v>
                </c:pt>
                <c:pt idx="1048">
                  <c:v>40156</c:v>
                </c:pt>
                <c:pt idx="1049">
                  <c:v>40157</c:v>
                </c:pt>
                <c:pt idx="1050">
                  <c:v>40158</c:v>
                </c:pt>
                <c:pt idx="1051">
                  <c:v>40159</c:v>
                </c:pt>
                <c:pt idx="1052">
                  <c:v>40160</c:v>
                </c:pt>
                <c:pt idx="1053">
                  <c:v>40161</c:v>
                </c:pt>
                <c:pt idx="1054">
                  <c:v>40162</c:v>
                </c:pt>
                <c:pt idx="1055">
                  <c:v>40163</c:v>
                </c:pt>
                <c:pt idx="1056">
                  <c:v>40164</c:v>
                </c:pt>
                <c:pt idx="1057">
                  <c:v>40165</c:v>
                </c:pt>
                <c:pt idx="1058">
                  <c:v>40166</c:v>
                </c:pt>
                <c:pt idx="1059">
                  <c:v>40167</c:v>
                </c:pt>
                <c:pt idx="1060">
                  <c:v>40168</c:v>
                </c:pt>
                <c:pt idx="1061">
                  <c:v>40169</c:v>
                </c:pt>
                <c:pt idx="1062">
                  <c:v>40170</c:v>
                </c:pt>
                <c:pt idx="1063">
                  <c:v>40171</c:v>
                </c:pt>
                <c:pt idx="1064">
                  <c:v>40172</c:v>
                </c:pt>
                <c:pt idx="1065">
                  <c:v>40173</c:v>
                </c:pt>
                <c:pt idx="1066">
                  <c:v>40174</c:v>
                </c:pt>
                <c:pt idx="1067">
                  <c:v>40175</c:v>
                </c:pt>
                <c:pt idx="1068">
                  <c:v>40176</c:v>
                </c:pt>
                <c:pt idx="1069">
                  <c:v>40177</c:v>
                </c:pt>
                <c:pt idx="1070">
                  <c:v>40178</c:v>
                </c:pt>
                <c:pt idx="1071">
                  <c:v>40179</c:v>
                </c:pt>
                <c:pt idx="1072">
                  <c:v>40180</c:v>
                </c:pt>
                <c:pt idx="1073">
                  <c:v>40181</c:v>
                </c:pt>
                <c:pt idx="1074">
                  <c:v>40182</c:v>
                </c:pt>
                <c:pt idx="1075">
                  <c:v>40183</c:v>
                </c:pt>
                <c:pt idx="1076">
                  <c:v>40184</c:v>
                </c:pt>
                <c:pt idx="1077">
                  <c:v>40185</c:v>
                </c:pt>
                <c:pt idx="1078">
                  <c:v>40186</c:v>
                </c:pt>
                <c:pt idx="1079">
                  <c:v>40187</c:v>
                </c:pt>
                <c:pt idx="1080">
                  <c:v>40188</c:v>
                </c:pt>
                <c:pt idx="1081">
                  <c:v>40189</c:v>
                </c:pt>
                <c:pt idx="1082">
                  <c:v>40190</c:v>
                </c:pt>
                <c:pt idx="1083">
                  <c:v>40191</c:v>
                </c:pt>
                <c:pt idx="1084">
                  <c:v>40192</c:v>
                </c:pt>
                <c:pt idx="1085">
                  <c:v>40193</c:v>
                </c:pt>
                <c:pt idx="1086">
                  <c:v>40194</c:v>
                </c:pt>
                <c:pt idx="1087">
                  <c:v>40195</c:v>
                </c:pt>
                <c:pt idx="1088">
                  <c:v>40196</c:v>
                </c:pt>
                <c:pt idx="1089">
                  <c:v>40197</c:v>
                </c:pt>
                <c:pt idx="1090">
                  <c:v>40198</c:v>
                </c:pt>
                <c:pt idx="1091">
                  <c:v>40199</c:v>
                </c:pt>
                <c:pt idx="1092">
                  <c:v>40200</c:v>
                </c:pt>
                <c:pt idx="1093">
                  <c:v>40201</c:v>
                </c:pt>
                <c:pt idx="1094">
                  <c:v>40202</c:v>
                </c:pt>
                <c:pt idx="1095">
                  <c:v>40203</c:v>
                </c:pt>
                <c:pt idx="1096">
                  <c:v>40204</c:v>
                </c:pt>
                <c:pt idx="1097">
                  <c:v>40205</c:v>
                </c:pt>
                <c:pt idx="1098">
                  <c:v>40206</c:v>
                </c:pt>
                <c:pt idx="1099">
                  <c:v>40207</c:v>
                </c:pt>
                <c:pt idx="1100">
                  <c:v>40208</c:v>
                </c:pt>
                <c:pt idx="1101">
                  <c:v>40209</c:v>
                </c:pt>
                <c:pt idx="1102">
                  <c:v>40210</c:v>
                </c:pt>
                <c:pt idx="1103">
                  <c:v>40211</c:v>
                </c:pt>
                <c:pt idx="1104">
                  <c:v>40212</c:v>
                </c:pt>
                <c:pt idx="1105">
                  <c:v>40213</c:v>
                </c:pt>
                <c:pt idx="1106">
                  <c:v>40214</c:v>
                </c:pt>
                <c:pt idx="1107">
                  <c:v>40215</c:v>
                </c:pt>
                <c:pt idx="1108">
                  <c:v>40216</c:v>
                </c:pt>
                <c:pt idx="1109">
                  <c:v>40217</c:v>
                </c:pt>
                <c:pt idx="1110">
                  <c:v>40218</c:v>
                </c:pt>
                <c:pt idx="1111">
                  <c:v>40219</c:v>
                </c:pt>
                <c:pt idx="1112">
                  <c:v>40220</c:v>
                </c:pt>
                <c:pt idx="1113">
                  <c:v>40221</c:v>
                </c:pt>
                <c:pt idx="1114">
                  <c:v>40222</c:v>
                </c:pt>
                <c:pt idx="1115">
                  <c:v>40223</c:v>
                </c:pt>
                <c:pt idx="1116">
                  <c:v>40224</c:v>
                </c:pt>
                <c:pt idx="1117">
                  <c:v>40225</c:v>
                </c:pt>
                <c:pt idx="1118">
                  <c:v>40226</c:v>
                </c:pt>
                <c:pt idx="1119">
                  <c:v>40227</c:v>
                </c:pt>
                <c:pt idx="1120">
                  <c:v>40228</c:v>
                </c:pt>
                <c:pt idx="1121">
                  <c:v>40229</c:v>
                </c:pt>
                <c:pt idx="1122">
                  <c:v>40230</c:v>
                </c:pt>
                <c:pt idx="1123">
                  <c:v>40231</c:v>
                </c:pt>
                <c:pt idx="1124">
                  <c:v>40232</c:v>
                </c:pt>
                <c:pt idx="1125">
                  <c:v>40233</c:v>
                </c:pt>
                <c:pt idx="1126">
                  <c:v>40234</c:v>
                </c:pt>
                <c:pt idx="1127">
                  <c:v>40235</c:v>
                </c:pt>
                <c:pt idx="1128">
                  <c:v>40236</c:v>
                </c:pt>
                <c:pt idx="1129">
                  <c:v>40237</c:v>
                </c:pt>
                <c:pt idx="1130">
                  <c:v>40238</c:v>
                </c:pt>
                <c:pt idx="1131">
                  <c:v>40239</c:v>
                </c:pt>
                <c:pt idx="1132">
                  <c:v>40240</c:v>
                </c:pt>
                <c:pt idx="1133">
                  <c:v>40241</c:v>
                </c:pt>
                <c:pt idx="1134">
                  <c:v>40242</c:v>
                </c:pt>
                <c:pt idx="1135">
                  <c:v>40243</c:v>
                </c:pt>
                <c:pt idx="1136">
                  <c:v>40244</c:v>
                </c:pt>
                <c:pt idx="1137">
                  <c:v>40245</c:v>
                </c:pt>
                <c:pt idx="1138">
                  <c:v>40246</c:v>
                </c:pt>
                <c:pt idx="1139">
                  <c:v>40247</c:v>
                </c:pt>
                <c:pt idx="1140">
                  <c:v>40248</c:v>
                </c:pt>
                <c:pt idx="1141">
                  <c:v>40249</c:v>
                </c:pt>
                <c:pt idx="1142">
                  <c:v>40250</c:v>
                </c:pt>
                <c:pt idx="1143">
                  <c:v>40251</c:v>
                </c:pt>
                <c:pt idx="1144">
                  <c:v>40252</c:v>
                </c:pt>
                <c:pt idx="1145">
                  <c:v>40253</c:v>
                </c:pt>
                <c:pt idx="1146">
                  <c:v>40254</c:v>
                </c:pt>
                <c:pt idx="1147">
                  <c:v>40255</c:v>
                </c:pt>
                <c:pt idx="1148">
                  <c:v>40256</c:v>
                </c:pt>
                <c:pt idx="1149">
                  <c:v>40257</c:v>
                </c:pt>
                <c:pt idx="1150">
                  <c:v>40258</c:v>
                </c:pt>
                <c:pt idx="1151">
                  <c:v>40259</c:v>
                </c:pt>
                <c:pt idx="1152">
                  <c:v>40260</c:v>
                </c:pt>
                <c:pt idx="1153">
                  <c:v>40261</c:v>
                </c:pt>
                <c:pt idx="1154">
                  <c:v>40262</c:v>
                </c:pt>
                <c:pt idx="1155">
                  <c:v>40263</c:v>
                </c:pt>
                <c:pt idx="1156">
                  <c:v>40264</c:v>
                </c:pt>
                <c:pt idx="1157">
                  <c:v>40265</c:v>
                </c:pt>
                <c:pt idx="1158">
                  <c:v>40266</c:v>
                </c:pt>
                <c:pt idx="1159">
                  <c:v>40267</c:v>
                </c:pt>
                <c:pt idx="1160">
                  <c:v>40268</c:v>
                </c:pt>
                <c:pt idx="1161">
                  <c:v>40269</c:v>
                </c:pt>
                <c:pt idx="1162">
                  <c:v>40270</c:v>
                </c:pt>
                <c:pt idx="1163">
                  <c:v>40271</c:v>
                </c:pt>
                <c:pt idx="1164">
                  <c:v>40272</c:v>
                </c:pt>
                <c:pt idx="1165">
                  <c:v>40273</c:v>
                </c:pt>
                <c:pt idx="1166">
                  <c:v>40274</c:v>
                </c:pt>
                <c:pt idx="1167">
                  <c:v>40275</c:v>
                </c:pt>
                <c:pt idx="1168">
                  <c:v>40276</c:v>
                </c:pt>
                <c:pt idx="1169">
                  <c:v>40277</c:v>
                </c:pt>
                <c:pt idx="1170">
                  <c:v>40278</c:v>
                </c:pt>
                <c:pt idx="1171">
                  <c:v>40279</c:v>
                </c:pt>
                <c:pt idx="1172">
                  <c:v>40280</c:v>
                </c:pt>
                <c:pt idx="1173">
                  <c:v>40281</c:v>
                </c:pt>
                <c:pt idx="1174">
                  <c:v>40282</c:v>
                </c:pt>
                <c:pt idx="1175">
                  <c:v>40283</c:v>
                </c:pt>
                <c:pt idx="1176">
                  <c:v>40284</c:v>
                </c:pt>
                <c:pt idx="1177">
                  <c:v>40285</c:v>
                </c:pt>
                <c:pt idx="1178">
                  <c:v>40286</c:v>
                </c:pt>
                <c:pt idx="1179">
                  <c:v>40287</c:v>
                </c:pt>
                <c:pt idx="1180">
                  <c:v>40288</c:v>
                </c:pt>
                <c:pt idx="1181">
                  <c:v>40289</c:v>
                </c:pt>
                <c:pt idx="1182">
                  <c:v>40290</c:v>
                </c:pt>
                <c:pt idx="1183">
                  <c:v>40291</c:v>
                </c:pt>
                <c:pt idx="1184">
                  <c:v>40292</c:v>
                </c:pt>
                <c:pt idx="1185">
                  <c:v>40293</c:v>
                </c:pt>
                <c:pt idx="1186">
                  <c:v>40294</c:v>
                </c:pt>
                <c:pt idx="1187">
                  <c:v>40295</c:v>
                </c:pt>
                <c:pt idx="1188">
                  <c:v>40296</c:v>
                </c:pt>
                <c:pt idx="1189">
                  <c:v>40297</c:v>
                </c:pt>
                <c:pt idx="1190">
                  <c:v>40298</c:v>
                </c:pt>
                <c:pt idx="1191">
                  <c:v>40299</c:v>
                </c:pt>
                <c:pt idx="1192">
                  <c:v>40300</c:v>
                </c:pt>
                <c:pt idx="1193">
                  <c:v>40301</c:v>
                </c:pt>
                <c:pt idx="1194">
                  <c:v>40302</c:v>
                </c:pt>
                <c:pt idx="1195">
                  <c:v>40303</c:v>
                </c:pt>
                <c:pt idx="1196">
                  <c:v>40304</c:v>
                </c:pt>
                <c:pt idx="1197">
                  <c:v>40305</c:v>
                </c:pt>
                <c:pt idx="1198">
                  <c:v>40306</c:v>
                </c:pt>
                <c:pt idx="1199">
                  <c:v>40307</c:v>
                </c:pt>
                <c:pt idx="1200">
                  <c:v>40308</c:v>
                </c:pt>
                <c:pt idx="1201">
                  <c:v>40309</c:v>
                </c:pt>
                <c:pt idx="1202">
                  <c:v>40310</c:v>
                </c:pt>
                <c:pt idx="1203">
                  <c:v>40311</c:v>
                </c:pt>
                <c:pt idx="1204">
                  <c:v>40312</c:v>
                </c:pt>
                <c:pt idx="1205">
                  <c:v>40313</c:v>
                </c:pt>
                <c:pt idx="1206">
                  <c:v>40314</c:v>
                </c:pt>
                <c:pt idx="1207">
                  <c:v>40315</c:v>
                </c:pt>
                <c:pt idx="1208">
                  <c:v>40316</c:v>
                </c:pt>
                <c:pt idx="1209">
                  <c:v>40317</c:v>
                </c:pt>
                <c:pt idx="1210">
                  <c:v>40318</c:v>
                </c:pt>
                <c:pt idx="1211">
                  <c:v>40319</c:v>
                </c:pt>
                <c:pt idx="1212">
                  <c:v>40320</c:v>
                </c:pt>
                <c:pt idx="1213">
                  <c:v>40321</c:v>
                </c:pt>
                <c:pt idx="1214">
                  <c:v>40322</c:v>
                </c:pt>
                <c:pt idx="1215">
                  <c:v>40323</c:v>
                </c:pt>
                <c:pt idx="1216">
                  <c:v>40324</c:v>
                </c:pt>
                <c:pt idx="1217">
                  <c:v>40325</c:v>
                </c:pt>
                <c:pt idx="1218">
                  <c:v>40326</c:v>
                </c:pt>
                <c:pt idx="1219">
                  <c:v>40327</c:v>
                </c:pt>
                <c:pt idx="1220">
                  <c:v>40328</c:v>
                </c:pt>
                <c:pt idx="1221">
                  <c:v>40329</c:v>
                </c:pt>
                <c:pt idx="1222">
                  <c:v>40330</c:v>
                </c:pt>
                <c:pt idx="1223">
                  <c:v>40331</c:v>
                </c:pt>
                <c:pt idx="1224">
                  <c:v>40332</c:v>
                </c:pt>
                <c:pt idx="1225">
                  <c:v>40333</c:v>
                </c:pt>
                <c:pt idx="1226">
                  <c:v>40334</c:v>
                </c:pt>
                <c:pt idx="1227">
                  <c:v>40335</c:v>
                </c:pt>
                <c:pt idx="1228">
                  <c:v>40336</c:v>
                </c:pt>
                <c:pt idx="1229">
                  <c:v>40337</c:v>
                </c:pt>
                <c:pt idx="1230">
                  <c:v>40338</c:v>
                </c:pt>
                <c:pt idx="1231">
                  <c:v>40339</c:v>
                </c:pt>
                <c:pt idx="1232">
                  <c:v>40340</c:v>
                </c:pt>
                <c:pt idx="1233">
                  <c:v>40341</c:v>
                </c:pt>
                <c:pt idx="1234">
                  <c:v>40342</c:v>
                </c:pt>
                <c:pt idx="1235">
                  <c:v>40343</c:v>
                </c:pt>
                <c:pt idx="1236">
                  <c:v>40344</c:v>
                </c:pt>
                <c:pt idx="1237">
                  <c:v>40345</c:v>
                </c:pt>
                <c:pt idx="1238">
                  <c:v>40346</c:v>
                </c:pt>
                <c:pt idx="1239">
                  <c:v>40347</c:v>
                </c:pt>
                <c:pt idx="1240">
                  <c:v>40348</c:v>
                </c:pt>
                <c:pt idx="1241">
                  <c:v>40349</c:v>
                </c:pt>
                <c:pt idx="1242">
                  <c:v>40350</c:v>
                </c:pt>
                <c:pt idx="1243">
                  <c:v>40351</c:v>
                </c:pt>
                <c:pt idx="1244">
                  <c:v>40352</c:v>
                </c:pt>
                <c:pt idx="1245">
                  <c:v>40353</c:v>
                </c:pt>
                <c:pt idx="1246">
                  <c:v>40354</c:v>
                </c:pt>
                <c:pt idx="1247">
                  <c:v>40355</c:v>
                </c:pt>
                <c:pt idx="1248">
                  <c:v>40356</c:v>
                </c:pt>
                <c:pt idx="1249">
                  <c:v>40357</c:v>
                </c:pt>
                <c:pt idx="1250">
                  <c:v>40358</c:v>
                </c:pt>
                <c:pt idx="1251">
                  <c:v>40359</c:v>
                </c:pt>
                <c:pt idx="1252">
                  <c:v>40360</c:v>
                </c:pt>
                <c:pt idx="1253">
                  <c:v>40361</c:v>
                </c:pt>
                <c:pt idx="1254">
                  <c:v>40362</c:v>
                </c:pt>
                <c:pt idx="1255">
                  <c:v>40363</c:v>
                </c:pt>
                <c:pt idx="1256">
                  <c:v>40364</c:v>
                </c:pt>
                <c:pt idx="1257">
                  <c:v>40365</c:v>
                </c:pt>
                <c:pt idx="1258">
                  <c:v>40366</c:v>
                </c:pt>
                <c:pt idx="1259">
                  <c:v>40367</c:v>
                </c:pt>
                <c:pt idx="1260">
                  <c:v>40368</c:v>
                </c:pt>
                <c:pt idx="1261">
                  <c:v>40369</c:v>
                </c:pt>
                <c:pt idx="1262">
                  <c:v>40370</c:v>
                </c:pt>
                <c:pt idx="1263">
                  <c:v>40371</c:v>
                </c:pt>
                <c:pt idx="1264">
                  <c:v>40372</c:v>
                </c:pt>
                <c:pt idx="1265">
                  <c:v>40373</c:v>
                </c:pt>
                <c:pt idx="1266">
                  <c:v>40374</c:v>
                </c:pt>
                <c:pt idx="1267">
                  <c:v>40375</c:v>
                </c:pt>
                <c:pt idx="1268">
                  <c:v>40376</c:v>
                </c:pt>
                <c:pt idx="1269">
                  <c:v>40377</c:v>
                </c:pt>
                <c:pt idx="1270">
                  <c:v>40378</c:v>
                </c:pt>
                <c:pt idx="1271">
                  <c:v>40379</c:v>
                </c:pt>
                <c:pt idx="1272">
                  <c:v>40380</c:v>
                </c:pt>
                <c:pt idx="1273">
                  <c:v>40381</c:v>
                </c:pt>
                <c:pt idx="1274">
                  <c:v>40382</c:v>
                </c:pt>
                <c:pt idx="1275">
                  <c:v>40383</c:v>
                </c:pt>
                <c:pt idx="1276">
                  <c:v>40384</c:v>
                </c:pt>
                <c:pt idx="1277">
                  <c:v>40385</c:v>
                </c:pt>
                <c:pt idx="1278">
                  <c:v>40386</c:v>
                </c:pt>
                <c:pt idx="1279">
                  <c:v>40387</c:v>
                </c:pt>
                <c:pt idx="1280">
                  <c:v>40388</c:v>
                </c:pt>
                <c:pt idx="1281">
                  <c:v>40389</c:v>
                </c:pt>
                <c:pt idx="1282">
                  <c:v>40390</c:v>
                </c:pt>
                <c:pt idx="1283">
                  <c:v>40391</c:v>
                </c:pt>
                <c:pt idx="1284">
                  <c:v>40392</c:v>
                </c:pt>
                <c:pt idx="1285">
                  <c:v>40393</c:v>
                </c:pt>
                <c:pt idx="1286">
                  <c:v>40394</c:v>
                </c:pt>
                <c:pt idx="1287">
                  <c:v>40395</c:v>
                </c:pt>
                <c:pt idx="1288">
                  <c:v>40396</c:v>
                </c:pt>
                <c:pt idx="1289">
                  <c:v>40397</c:v>
                </c:pt>
                <c:pt idx="1290">
                  <c:v>40398</c:v>
                </c:pt>
                <c:pt idx="1291">
                  <c:v>40399</c:v>
                </c:pt>
                <c:pt idx="1292">
                  <c:v>40400</c:v>
                </c:pt>
                <c:pt idx="1293">
                  <c:v>40401</c:v>
                </c:pt>
                <c:pt idx="1294">
                  <c:v>40402</c:v>
                </c:pt>
                <c:pt idx="1295">
                  <c:v>40403</c:v>
                </c:pt>
                <c:pt idx="1296">
                  <c:v>40404</c:v>
                </c:pt>
                <c:pt idx="1297">
                  <c:v>40405</c:v>
                </c:pt>
                <c:pt idx="1298">
                  <c:v>40406</c:v>
                </c:pt>
                <c:pt idx="1299">
                  <c:v>40407</c:v>
                </c:pt>
                <c:pt idx="1300">
                  <c:v>40408</c:v>
                </c:pt>
                <c:pt idx="1301">
                  <c:v>40409</c:v>
                </c:pt>
                <c:pt idx="1302">
                  <c:v>40410</c:v>
                </c:pt>
                <c:pt idx="1303">
                  <c:v>40411</c:v>
                </c:pt>
                <c:pt idx="1304">
                  <c:v>40412</c:v>
                </c:pt>
                <c:pt idx="1305">
                  <c:v>40413</c:v>
                </c:pt>
                <c:pt idx="1306">
                  <c:v>40414</c:v>
                </c:pt>
                <c:pt idx="1307">
                  <c:v>40415</c:v>
                </c:pt>
                <c:pt idx="1308">
                  <c:v>40416</c:v>
                </c:pt>
                <c:pt idx="1309">
                  <c:v>40417</c:v>
                </c:pt>
                <c:pt idx="1310">
                  <c:v>40418</c:v>
                </c:pt>
                <c:pt idx="1311">
                  <c:v>40419</c:v>
                </c:pt>
                <c:pt idx="1312">
                  <c:v>40420</c:v>
                </c:pt>
                <c:pt idx="1313">
                  <c:v>40421</c:v>
                </c:pt>
                <c:pt idx="1314">
                  <c:v>40422</c:v>
                </c:pt>
                <c:pt idx="1315">
                  <c:v>40423</c:v>
                </c:pt>
                <c:pt idx="1316">
                  <c:v>40424</c:v>
                </c:pt>
                <c:pt idx="1317">
                  <c:v>40425</c:v>
                </c:pt>
                <c:pt idx="1318">
                  <c:v>40426</c:v>
                </c:pt>
                <c:pt idx="1319">
                  <c:v>40427</c:v>
                </c:pt>
                <c:pt idx="1320">
                  <c:v>40428</c:v>
                </c:pt>
                <c:pt idx="1321">
                  <c:v>40429</c:v>
                </c:pt>
                <c:pt idx="1322">
                  <c:v>40430</c:v>
                </c:pt>
                <c:pt idx="1323">
                  <c:v>40431</c:v>
                </c:pt>
                <c:pt idx="1324">
                  <c:v>40432</c:v>
                </c:pt>
                <c:pt idx="1325">
                  <c:v>40433</c:v>
                </c:pt>
                <c:pt idx="1326">
                  <c:v>40434</c:v>
                </c:pt>
                <c:pt idx="1327">
                  <c:v>40435</c:v>
                </c:pt>
                <c:pt idx="1328">
                  <c:v>40436</c:v>
                </c:pt>
                <c:pt idx="1329">
                  <c:v>40437</c:v>
                </c:pt>
                <c:pt idx="1330">
                  <c:v>40438</c:v>
                </c:pt>
                <c:pt idx="1331">
                  <c:v>40439</c:v>
                </c:pt>
                <c:pt idx="1332">
                  <c:v>40440</c:v>
                </c:pt>
                <c:pt idx="1333">
                  <c:v>40441</c:v>
                </c:pt>
                <c:pt idx="1334">
                  <c:v>40442</c:v>
                </c:pt>
                <c:pt idx="1335">
                  <c:v>40443</c:v>
                </c:pt>
                <c:pt idx="1336">
                  <c:v>40444</c:v>
                </c:pt>
                <c:pt idx="1337">
                  <c:v>40445</c:v>
                </c:pt>
                <c:pt idx="1338">
                  <c:v>40446</c:v>
                </c:pt>
                <c:pt idx="1339">
                  <c:v>40447</c:v>
                </c:pt>
                <c:pt idx="1340">
                  <c:v>40448</c:v>
                </c:pt>
                <c:pt idx="1341">
                  <c:v>40449</c:v>
                </c:pt>
                <c:pt idx="1342">
                  <c:v>40450</c:v>
                </c:pt>
                <c:pt idx="1343">
                  <c:v>40451</c:v>
                </c:pt>
                <c:pt idx="1344">
                  <c:v>40452</c:v>
                </c:pt>
                <c:pt idx="1345">
                  <c:v>40453</c:v>
                </c:pt>
                <c:pt idx="1346">
                  <c:v>40454</c:v>
                </c:pt>
                <c:pt idx="1347">
                  <c:v>40455</c:v>
                </c:pt>
                <c:pt idx="1348">
                  <c:v>40456</c:v>
                </c:pt>
                <c:pt idx="1349">
                  <c:v>40457</c:v>
                </c:pt>
                <c:pt idx="1350">
                  <c:v>40458</c:v>
                </c:pt>
                <c:pt idx="1351">
                  <c:v>40459</c:v>
                </c:pt>
                <c:pt idx="1352">
                  <c:v>40460</c:v>
                </c:pt>
                <c:pt idx="1353">
                  <c:v>40461</c:v>
                </c:pt>
                <c:pt idx="1354">
                  <c:v>40462</c:v>
                </c:pt>
                <c:pt idx="1355">
                  <c:v>40463</c:v>
                </c:pt>
                <c:pt idx="1356">
                  <c:v>40464</c:v>
                </c:pt>
                <c:pt idx="1357">
                  <c:v>40465</c:v>
                </c:pt>
                <c:pt idx="1358">
                  <c:v>40466</c:v>
                </c:pt>
                <c:pt idx="1359">
                  <c:v>40467</c:v>
                </c:pt>
                <c:pt idx="1360">
                  <c:v>40468</c:v>
                </c:pt>
                <c:pt idx="1361">
                  <c:v>40469</c:v>
                </c:pt>
                <c:pt idx="1362">
                  <c:v>40470</c:v>
                </c:pt>
                <c:pt idx="1363">
                  <c:v>40471</c:v>
                </c:pt>
                <c:pt idx="1364">
                  <c:v>40472</c:v>
                </c:pt>
                <c:pt idx="1365">
                  <c:v>40473</c:v>
                </c:pt>
                <c:pt idx="1366">
                  <c:v>40474</c:v>
                </c:pt>
                <c:pt idx="1367">
                  <c:v>40475</c:v>
                </c:pt>
                <c:pt idx="1368">
                  <c:v>40476</c:v>
                </c:pt>
                <c:pt idx="1369">
                  <c:v>40477</c:v>
                </c:pt>
                <c:pt idx="1370">
                  <c:v>40478</c:v>
                </c:pt>
                <c:pt idx="1371">
                  <c:v>40479</c:v>
                </c:pt>
                <c:pt idx="1372">
                  <c:v>40480</c:v>
                </c:pt>
                <c:pt idx="1373">
                  <c:v>40481</c:v>
                </c:pt>
                <c:pt idx="1374">
                  <c:v>40482</c:v>
                </c:pt>
                <c:pt idx="1375">
                  <c:v>40483</c:v>
                </c:pt>
                <c:pt idx="1376">
                  <c:v>40484</c:v>
                </c:pt>
                <c:pt idx="1377">
                  <c:v>40485</c:v>
                </c:pt>
                <c:pt idx="1378">
                  <c:v>40486</c:v>
                </c:pt>
                <c:pt idx="1379">
                  <c:v>40487</c:v>
                </c:pt>
                <c:pt idx="1380">
                  <c:v>40488</c:v>
                </c:pt>
                <c:pt idx="1381">
                  <c:v>40489</c:v>
                </c:pt>
                <c:pt idx="1382">
                  <c:v>40490</c:v>
                </c:pt>
                <c:pt idx="1383">
                  <c:v>40491</c:v>
                </c:pt>
                <c:pt idx="1384">
                  <c:v>40492</c:v>
                </c:pt>
                <c:pt idx="1385">
                  <c:v>40493</c:v>
                </c:pt>
                <c:pt idx="1386">
                  <c:v>40494</c:v>
                </c:pt>
                <c:pt idx="1387">
                  <c:v>40495</c:v>
                </c:pt>
                <c:pt idx="1388">
                  <c:v>40496</c:v>
                </c:pt>
                <c:pt idx="1389">
                  <c:v>40497</c:v>
                </c:pt>
                <c:pt idx="1390">
                  <c:v>40498</c:v>
                </c:pt>
                <c:pt idx="1391">
                  <c:v>40499</c:v>
                </c:pt>
                <c:pt idx="1392">
                  <c:v>40500</c:v>
                </c:pt>
                <c:pt idx="1393">
                  <c:v>40501</c:v>
                </c:pt>
                <c:pt idx="1394">
                  <c:v>40502</c:v>
                </c:pt>
                <c:pt idx="1395">
                  <c:v>40503</c:v>
                </c:pt>
                <c:pt idx="1396">
                  <c:v>40504</c:v>
                </c:pt>
                <c:pt idx="1397">
                  <c:v>40505</c:v>
                </c:pt>
                <c:pt idx="1398">
                  <c:v>40506</c:v>
                </c:pt>
                <c:pt idx="1399">
                  <c:v>40507</c:v>
                </c:pt>
                <c:pt idx="1400">
                  <c:v>40508</c:v>
                </c:pt>
                <c:pt idx="1401">
                  <c:v>40509</c:v>
                </c:pt>
                <c:pt idx="1402">
                  <c:v>40510</c:v>
                </c:pt>
                <c:pt idx="1403">
                  <c:v>40511</c:v>
                </c:pt>
                <c:pt idx="1404">
                  <c:v>40512</c:v>
                </c:pt>
                <c:pt idx="1405">
                  <c:v>40513</c:v>
                </c:pt>
                <c:pt idx="1406">
                  <c:v>40514</c:v>
                </c:pt>
                <c:pt idx="1407">
                  <c:v>40515</c:v>
                </c:pt>
                <c:pt idx="1408">
                  <c:v>40516</c:v>
                </c:pt>
                <c:pt idx="1409">
                  <c:v>40517</c:v>
                </c:pt>
                <c:pt idx="1410">
                  <c:v>40518</c:v>
                </c:pt>
                <c:pt idx="1411">
                  <c:v>40519</c:v>
                </c:pt>
                <c:pt idx="1412">
                  <c:v>40520</c:v>
                </c:pt>
                <c:pt idx="1413">
                  <c:v>40521</c:v>
                </c:pt>
                <c:pt idx="1414">
                  <c:v>40522</c:v>
                </c:pt>
                <c:pt idx="1415">
                  <c:v>40523</c:v>
                </c:pt>
                <c:pt idx="1416">
                  <c:v>40524</c:v>
                </c:pt>
                <c:pt idx="1417">
                  <c:v>40525</c:v>
                </c:pt>
                <c:pt idx="1418">
                  <c:v>40526</c:v>
                </c:pt>
                <c:pt idx="1419">
                  <c:v>40527</c:v>
                </c:pt>
                <c:pt idx="1420">
                  <c:v>40528</c:v>
                </c:pt>
                <c:pt idx="1421">
                  <c:v>40529</c:v>
                </c:pt>
                <c:pt idx="1422">
                  <c:v>40530</c:v>
                </c:pt>
                <c:pt idx="1423">
                  <c:v>40531</c:v>
                </c:pt>
                <c:pt idx="1424">
                  <c:v>40532</c:v>
                </c:pt>
                <c:pt idx="1425">
                  <c:v>40533</c:v>
                </c:pt>
                <c:pt idx="1426">
                  <c:v>40534</c:v>
                </c:pt>
                <c:pt idx="1427">
                  <c:v>40535</c:v>
                </c:pt>
                <c:pt idx="1428">
                  <c:v>40536</c:v>
                </c:pt>
                <c:pt idx="1429">
                  <c:v>40537</c:v>
                </c:pt>
                <c:pt idx="1430">
                  <c:v>40538</c:v>
                </c:pt>
                <c:pt idx="1431">
                  <c:v>40539</c:v>
                </c:pt>
                <c:pt idx="1432">
                  <c:v>40540</c:v>
                </c:pt>
                <c:pt idx="1433">
                  <c:v>40541</c:v>
                </c:pt>
                <c:pt idx="1434">
                  <c:v>40542</c:v>
                </c:pt>
                <c:pt idx="1435">
                  <c:v>40543</c:v>
                </c:pt>
                <c:pt idx="1436">
                  <c:v>40544</c:v>
                </c:pt>
                <c:pt idx="1437">
                  <c:v>40545</c:v>
                </c:pt>
                <c:pt idx="1438">
                  <c:v>40546</c:v>
                </c:pt>
                <c:pt idx="1439">
                  <c:v>40547</c:v>
                </c:pt>
                <c:pt idx="1440">
                  <c:v>40548</c:v>
                </c:pt>
                <c:pt idx="1441">
                  <c:v>40549</c:v>
                </c:pt>
                <c:pt idx="1442">
                  <c:v>40550</c:v>
                </c:pt>
                <c:pt idx="1443">
                  <c:v>40551</c:v>
                </c:pt>
                <c:pt idx="1444">
                  <c:v>40552</c:v>
                </c:pt>
                <c:pt idx="1445">
                  <c:v>40553</c:v>
                </c:pt>
                <c:pt idx="1446">
                  <c:v>40554</c:v>
                </c:pt>
                <c:pt idx="1447">
                  <c:v>40555</c:v>
                </c:pt>
                <c:pt idx="1448">
                  <c:v>40556</c:v>
                </c:pt>
                <c:pt idx="1449">
                  <c:v>40557</c:v>
                </c:pt>
                <c:pt idx="1450">
                  <c:v>40558</c:v>
                </c:pt>
                <c:pt idx="1451">
                  <c:v>40559</c:v>
                </c:pt>
                <c:pt idx="1452">
                  <c:v>40560</c:v>
                </c:pt>
                <c:pt idx="1453">
                  <c:v>40561</c:v>
                </c:pt>
                <c:pt idx="1454">
                  <c:v>40562</c:v>
                </c:pt>
                <c:pt idx="1455">
                  <c:v>40563</c:v>
                </c:pt>
                <c:pt idx="1456">
                  <c:v>40564</c:v>
                </c:pt>
                <c:pt idx="1457">
                  <c:v>40565</c:v>
                </c:pt>
                <c:pt idx="1458">
                  <c:v>40566</c:v>
                </c:pt>
                <c:pt idx="1459">
                  <c:v>40567</c:v>
                </c:pt>
                <c:pt idx="1460">
                  <c:v>40568</c:v>
                </c:pt>
                <c:pt idx="1461">
                  <c:v>40569</c:v>
                </c:pt>
                <c:pt idx="1462">
                  <c:v>40570</c:v>
                </c:pt>
                <c:pt idx="1463">
                  <c:v>40571</c:v>
                </c:pt>
                <c:pt idx="1464">
                  <c:v>40572</c:v>
                </c:pt>
                <c:pt idx="1465">
                  <c:v>40573</c:v>
                </c:pt>
                <c:pt idx="1466">
                  <c:v>40574</c:v>
                </c:pt>
                <c:pt idx="1467">
                  <c:v>40575</c:v>
                </c:pt>
                <c:pt idx="1468">
                  <c:v>40576</c:v>
                </c:pt>
                <c:pt idx="1469">
                  <c:v>40577</c:v>
                </c:pt>
                <c:pt idx="1470">
                  <c:v>40578</c:v>
                </c:pt>
                <c:pt idx="1471">
                  <c:v>40579</c:v>
                </c:pt>
                <c:pt idx="1472">
                  <c:v>40580</c:v>
                </c:pt>
                <c:pt idx="1473">
                  <c:v>40581</c:v>
                </c:pt>
                <c:pt idx="1474">
                  <c:v>40582</c:v>
                </c:pt>
                <c:pt idx="1475">
                  <c:v>40583</c:v>
                </c:pt>
                <c:pt idx="1476">
                  <c:v>40584</c:v>
                </c:pt>
                <c:pt idx="1477">
                  <c:v>40585</c:v>
                </c:pt>
                <c:pt idx="1478">
                  <c:v>40586</c:v>
                </c:pt>
                <c:pt idx="1479">
                  <c:v>40587</c:v>
                </c:pt>
                <c:pt idx="1480">
                  <c:v>40588</c:v>
                </c:pt>
                <c:pt idx="1481">
                  <c:v>40589</c:v>
                </c:pt>
                <c:pt idx="1482">
                  <c:v>40590</c:v>
                </c:pt>
                <c:pt idx="1483">
                  <c:v>40591</c:v>
                </c:pt>
                <c:pt idx="1484">
                  <c:v>40592</c:v>
                </c:pt>
                <c:pt idx="1485">
                  <c:v>40593</c:v>
                </c:pt>
                <c:pt idx="1486">
                  <c:v>40594</c:v>
                </c:pt>
                <c:pt idx="1487">
                  <c:v>40595</c:v>
                </c:pt>
                <c:pt idx="1488">
                  <c:v>40596</c:v>
                </c:pt>
                <c:pt idx="1489">
                  <c:v>40597</c:v>
                </c:pt>
                <c:pt idx="1490">
                  <c:v>40598</c:v>
                </c:pt>
                <c:pt idx="1491">
                  <c:v>40599</c:v>
                </c:pt>
                <c:pt idx="1492">
                  <c:v>40600</c:v>
                </c:pt>
                <c:pt idx="1493">
                  <c:v>40601</c:v>
                </c:pt>
                <c:pt idx="1494">
                  <c:v>40602</c:v>
                </c:pt>
                <c:pt idx="1495">
                  <c:v>40603</c:v>
                </c:pt>
                <c:pt idx="1496">
                  <c:v>40604</c:v>
                </c:pt>
                <c:pt idx="1497">
                  <c:v>40605</c:v>
                </c:pt>
                <c:pt idx="1498">
                  <c:v>40606</c:v>
                </c:pt>
                <c:pt idx="1499">
                  <c:v>40607</c:v>
                </c:pt>
                <c:pt idx="1500">
                  <c:v>40608</c:v>
                </c:pt>
                <c:pt idx="1501">
                  <c:v>40609</c:v>
                </c:pt>
                <c:pt idx="1502">
                  <c:v>40610</c:v>
                </c:pt>
                <c:pt idx="1503">
                  <c:v>40611</c:v>
                </c:pt>
                <c:pt idx="1504">
                  <c:v>40612</c:v>
                </c:pt>
                <c:pt idx="1505">
                  <c:v>40613</c:v>
                </c:pt>
                <c:pt idx="1506">
                  <c:v>40614</c:v>
                </c:pt>
                <c:pt idx="1507">
                  <c:v>40615</c:v>
                </c:pt>
                <c:pt idx="1508">
                  <c:v>40616</c:v>
                </c:pt>
                <c:pt idx="1509">
                  <c:v>40617</c:v>
                </c:pt>
                <c:pt idx="1510">
                  <c:v>40618</c:v>
                </c:pt>
                <c:pt idx="1511">
                  <c:v>40619</c:v>
                </c:pt>
                <c:pt idx="1512">
                  <c:v>40620</c:v>
                </c:pt>
                <c:pt idx="1513">
                  <c:v>40621</c:v>
                </c:pt>
                <c:pt idx="1514">
                  <c:v>40622</c:v>
                </c:pt>
                <c:pt idx="1515">
                  <c:v>40623</c:v>
                </c:pt>
                <c:pt idx="1516">
                  <c:v>40624</c:v>
                </c:pt>
                <c:pt idx="1517">
                  <c:v>40625</c:v>
                </c:pt>
                <c:pt idx="1518">
                  <c:v>40626</c:v>
                </c:pt>
                <c:pt idx="1519">
                  <c:v>40627</c:v>
                </c:pt>
                <c:pt idx="1520">
                  <c:v>40628</c:v>
                </c:pt>
                <c:pt idx="1521">
                  <c:v>40629</c:v>
                </c:pt>
                <c:pt idx="1522">
                  <c:v>40630</c:v>
                </c:pt>
                <c:pt idx="1523">
                  <c:v>40631</c:v>
                </c:pt>
                <c:pt idx="1524">
                  <c:v>40632</c:v>
                </c:pt>
                <c:pt idx="1525">
                  <c:v>40633</c:v>
                </c:pt>
                <c:pt idx="1526">
                  <c:v>40634</c:v>
                </c:pt>
                <c:pt idx="1527">
                  <c:v>40635</c:v>
                </c:pt>
                <c:pt idx="1528">
                  <c:v>40636</c:v>
                </c:pt>
                <c:pt idx="1529">
                  <c:v>40637</c:v>
                </c:pt>
                <c:pt idx="1530">
                  <c:v>40638</c:v>
                </c:pt>
                <c:pt idx="1531">
                  <c:v>40639</c:v>
                </c:pt>
                <c:pt idx="1532">
                  <c:v>40640</c:v>
                </c:pt>
                <c:pt idx="1533">
                  <c:v>40641</c:v>
                </c:pt>
                <c:pt idx="1534">
                  <c:v>40642</c:v>
                </c:pt>
                <c:pt idx="1535">
                  <c:v>40643</c:v>
                </c:pt>
                <c:pt idx="1536">
                  <c:v>40644</c:v>
                </c:pt>
                <c:pt idx="1537">
                  <c:v>40645</c:v>
                </c:pt>
                <c:pt idx="1538">
                  <c:v>40646</c:v>
                </c:pt>
                <c:pt idx="1539">
                  <c:v>40647</c:v>
                </c:pt>
                <c:pt idx="1540">
                  <c:v>40648</c:v>
                </c:pt>
                <c:pt idx="1541">
                  <c:v>40649</c:v>
                </c:pt>
                <c:pt idx="1542">
                  <c:v>40650</c:v>
                </c:pt>
                <c:pt idx="1543">
                  <c:v>40651</c:v>
                </c:pt>
                <c:pt idx="1544">
                  <c:v>40652</c:v>
                </c:pt>
                <c:pt idx="1545">
                  <c:v>40653</c:v>
                </c:pt>
                <c:pt idx="1546">
                  <c:v>40654</c:v>
                </c:pt>
                <c:pt idx="1547">
                  <c:v>40655</c:v>
                </c:pt>
                <c:pt idx="1548">
                  <c:v>40656</c:v>
                </c:pt>
                <c:pt idx="1549">
                  <c:v>40657</c:v>
                </c:pt>
                <c:pt idx="1550">
                  <c:v>40658</c:v>
                </c:pt>
                <c:pt idx="1551">
                  <c:v>40659</c:v>
                </c:pt>
                <c:pt idx="1552">
                  <c:v>40660</c:v>
                </c:pt>
                <c:pt idx="1553">
                  <c:v>40661</c:v>
                </c:pt>
                <c:pt idx="1554">
                  <c:v>40662</c:v>
                </c:pt>
                <c:pt idx="1555">
                  <c:v>40663</c:v>
                </c:pt>
                <c:pt idx="1556">
                  <c:v>40664</c:v>
                </c:pt>
                <c:pt idx="1557">
                  <c:v>40665</c:v>
                </c:pt>
                <c:pt idx="1558">
                  <c:v>40666</c:v>
                </c:pt>
                <c:pt idx="1559">
                  <c:v>40667</c:v>
                </c:pt>
                <c:pt idx="1560">
                  <c:v>40668</c:v>
                </c:pt>
                <c:pt idx="1561">
                  <c:v>40669</c:v>
                </c:pt>
                <c:pt idx="1562">
                  <c:v>40670</c:v>
                </c:pt>
                <c:pt idx="1563">
                  <c:v>40671</c:v>
                </c:pt>
                <c:pt idx="1564">
                  <c:v>40672</c:v>
                </c:pt>
                <c:pt idx="1565">
                  <c:v>40673</c:v>
                </c:pt>
                <c:pt idx="1566">
                  <c:v>40674</c:v>
                </c:pt>
                <c:pt idx="1567">
                  <c:v>40675</c:v>
                </c:pt>
                <c:pt idx="1568">
                  <c:v>40676</c:v>
                </c:pt>
                <c:pt idx="1569">
                  <c:v>40677</c:v>
                </c:pt>
                <c:pt idx="1570">
                  <c:v>40678</c:v>
                </c:pt>
                <c:pt idx="1571">
                  <c:v>40679</c:v>
                </c:pt>
                <c:pt idx="1572">
                  <c:v>40680</c:v>
                </c:pt>
                <c:pt idx="1573">
                  <c:v>40681</c:v>
                </c:pt>
                <c:pt idx="1574">
                  <c:v>40682</c:v>
                </c:pt>
                <c:pt idx="1575">
                  <c:v>40683</c:v>
                </c:pt>
                <c:pt idx="1576">
                  <c:v>40684</c:v>
                </c:pt>
                <c:pt idx="1577">
                  <c:v>40685</c:v>
                </c:pt>
                <c:pt idx="1578">
                  <c:v>40686</c:v>
                </c:pt>
                <c:pt idx="1579">
                  <c:v>40687</c:v>
                </c:pt>
                <c:pt idx="1580">
                  <c:v>40688</c:v>
                </c:pt>
                <c:pt idx="1581">
                  <c:v>40689</c:v>
                </c:pt>
                <c:pt idx="1582">
                  <c:v>40690</c:v>
                </c:pt>
                <c:pt idx="1583">
                  <c:v>40691</c:v>
                </c:pt>
                <c:pt idx="1584">
                  <c:v>40692</c:v>
                </c:pt>
                <c:pt idx="1585">
                  <c:v>40693</c:v>
                </c:pt>
                <c:pt idx="1586">
                  <c:v>40694</c:v>
                </c:pt>
                <c:pt idx="1587">
                  <c:v>40695</c:v>
                </c:pt>
                <c:pt idx="1588">
                  <c:v>40696</c:v>
                </c:pt>
                <c:pt idx="1589">
                  <c:v>40697</c:v>
                </c:pt>
                <c:pt idx="1590">
                  <c:v>40698</c:v>
                </c:pt>
                <c:pt idx="1591">
                  <c:v>40699</c:v>
                </c:pt>
                <c:pt idx="1592">
                  <c:v>40700</c:v>
                </c:pt>
                <c:pt idx="1593">
                  <c:v>40701</c:v>
                </c:pt>
                <c:pt idx="1594">
                  <c:v>40702</c:v>
                </c:pt>
                <c:pt idx="1595">
                  <c:v>40703</c:v>
                </c:pt>
                <c:pt idx="1596">
                  <c:v>40704</c:v>
                </c:pt>
                <c:pt idx="1597">
                  <c:v>40705</c:v>
                </c:pt>
                <c:pt idx="1598">
                  <c:v>40706</c:v>
                </c:pt>
                <c:pt idx="1599">
                  <c:v>40707</c:v>
                </c:pt>
                <c:pt idx="1600">
                  <c:v>40708</c:v>
                </c:pt>
                <c:pt idx="1601">
                  <c:v>40709</c:v>
                </c:pt>
                <c:pt idx="1602">
                  <c:v>40710</c:v>
                </c:pt>
                <c:pt idx="1603">
                  <c:v>40711</c:v>
                </c:pt>
                <c:pt idx="1604">
                  <c:v>40712</c:v>
                </c:pt>
                <c:pt idx="1605">
                  <c:v>40713</c:v>
                </c:pt>
                <c:pt idx="1606">
                  <c:v>40714</c:v>
                </c:pt>
                <c:pt idx="1607">
                  <c:v>40715</c:v>
                </c:pt>
                <c:pt idx="1608">
                  <c:v>40716</c:v>
                </c:pt>
                <c:pt idx="1609">
                  <c:v>40717</c:v>
                </c:pt>
                <c:pt idx="1610">
                  <c:v>40718</c:v>
                </c:pt>
                <c:pt idx="1611">
                  <c:v>40719</c:v>
                </c:pt>
                <c:pt idx="1612">
                  <c:v>40720</c:v>
                </c:pt>
                <c:pt idx="1613">
                  <c:v>40721</c:v>
                </c:pt>
                <c:pt idx="1614">
                  <c:v>40722</c:v>
                </c:pt>
                <c:pt idx="1615">
                  <c:v>40723</c:v>
                </c:pt>
                <c:pt idx="1616">
                  <c:v>40724</c:v>
                </c:pt>
                <c:pt idx="1617">
                  <c:v>40725</c:v>
                </c:pt>
                <c:pt idx="1618">
                  <c:v>40726</c:v>
                </c:pt>
                <c:pt idx="1619">
                  <c:v>40727</c:v>
                </c:pt>
                <c:pt idx="1620">
                  <c:v>40728</c:v>
                </c:pt>
                <c:pt idx="1621">
                  <c:v>40729</c:v>
                </c:pt>
                <c:pt idx="1622">
                  <c:v>40730</c:v>
                </c:pt>
                <c:pt idx="1623">
                  <c:v>40731</c:v>
                </c:pt>
                <c:pt idx="1624">
                  <c:v>40732</c:v>
                </c:pt>
                <c:pt idx="1625">
                  <c:v>40733</c:v>
                </c:pt>
                <c:pt idx="1626">
                  <c:v>40734</c:v>
                </c:pt>
                <c:pt idx="1627">
                  <c:v>40735</c:v>
                </c:pt>
                <c:pt idx="1628">
                  <c:v>40736</c:v>
                </c:pt>
                <c:pt idx="1629">
                  <c:v>40737</c:v>
                </c:pt>
                <c:pt idx="1630">
                  <c:v>40738</c:v>
                </c:pt>
                <c:pt idx="1631">
                  <c:v>40739</c:v>
                </c:pt>
                <c:pt idx="1632">
                  <c:v>40740</c:v>
                </c:pt>
                <c:pt idx="1633">
                  <c:v>40741</c:v>
                </c:pt>
                <c:pt idx="1634">
                  <c:v>40742</c:v>
                </c:pt>
                <c:pt idx="1635">
                  <c:v>40743</c:v>
                </c:pt>
                <c:pt idx="1636">
                  <c:v>40744</c:v>
                </c:pt>
                <c:pt idx="1637">
                  <c:v>40745</c:v>
                </c:pt>
                <c:pt idx="1638">
                  <c:v>40746</c:v>
                </c:pt>
                <c:pt idx="1639">
                  <c:v>40747</c:v>
                </c:pt>
                <c:pt idx="1640">
                  <c:v>40748</c:v>
                </c:pt>
                <c:pt idx="1641">
                  <c:v>40749</c:v>
                </c:pt>
                <c:pt idx="1642">
                  <c:v>40750</c:v>
                </c:pt>
                <c:pt idx="1643">
                  <c:v>40751</c:v>
                </c:pt>
                <c:pt idx="1644">
                  <c:v>40752</c:v>
                </c:pt>
                <c:pt idx="1645">
                  <c:v>40753</c:v>
                </c:pt>
                <c:pt idx="1646">
                  <c:v>40754</c:v>
                </c:pt>
                <c:pt idx="1647">
                  <c:v>40755</c:v>
                </c:pt>
                <c:pt idx="1648">
                  <c:v>40756</c:v>
                </c:pt>
                <c:pt idx="1649">
                  <c:v>40757</c:v>
                </c:pt>
                <c:pt idx="1650">
                  <c:v>40758</c:v>
                </c:pt>
                <c:pt idx="1651">
                  <c:v>40759</c:v>
                </c:pt>
                <c:pt idx="1652">
                  <c:v>40760</c:v>
                </c:pt>
                <c:pt idx="1653">
                  <c:v>40761</c:v>
                </c:pt>
                <c:pt idx="1654">
                  <c:v>40762</c:v>
                </c:pt>
                <c:pt idx="1655">
                  <c:v>40763</c:v>
                </c:pt>
                <c:pt idx="1656">
                  <c:v>40764</c:v>
                </c:pt>
                <c:pt idx="1657">
                  <c:v>40765</c:v>
                </c:pt>
                <c:pt idx="1658">
                  <c:v>40766</c:v>
                </c:pt>
                <c:pt idx="1659">
                  <c:v>40767</c:v>
                </c:pt>
                <c:pt idx="1660">
                  <c:v>40768</c:v>
                </c:pt>
                <c:pt idx="1661">
                  <c:v>40769</c:v>
                </c:pt>
                <c:pt idx="1662">
                  <c:v>40770</c:v>
                </c:pt>
                <c:pt idx="1663">
                  <c:v>40771</c:v>
                </c:pt>
                <c:pt idx="1664">
                  <c:v>40772</c:v>
                </c:pt>
                <c:pt idx="1665">
                  <c:v>40773</c:v>
                </c:pt>
                <c:pt idx="1666">
                  <c:v>40774</c:v>
                </c:pt>
                <c:pt idx="1667">
                  <c:v>40775</c:v>
                </c:pt>
                <c:pt idx="1668">
                  <c:v>40776</c:v>
                </c:pt>
                <c:pt idx="1669">
                  <c:v>40777</c:v>
                </c:pt>
                <c:pt idx="1670">
                  <c:v>40778</c:v>
                </c:pt>
                <c:pt idx="1671">
                  <c:v>40779</c:v>
                </c:pt>
                <c:pt idx="1672">
                  <c:v>40780</c:v>
                </c:pt>
                <c:pt idx="1673">
                  <c:v>40781</c:v>
                </c:pt>
                <c:pt idx="1674">
                  <c:v>40782</c:v>
                </c:pt>
                <c:pt idx="1675">
                  <c:v>40783</c:v>
                </c:pt>
                <c:pt idx="1676">
                  <c:v>40784</c:v>
                </c:pt>
                <c:pt idx="1677">
                  <c:v>40785</c:v>
                </c:pt>
                <c:pt idx="1678">
                  <c:v>40786</c:v>
                </c:pt>
                <c:pt idx="1679">
                  <c:v>40787</c:v>
                </c:pt>
                <c:pt idx="1680">
                  <c:v>40788</c:v>
                </c:pt>
                <c:pt idx="1681">
                  <c:v>40789</c:v>
                </c:pt>
                <c:pt idx="1682">
                  <c:v>40790</c:v>
                </c:pt>
                <c:pt idx="1683">
                  <c:v>40791</c:v>
                </c:pt>
                <c:pt idx="1684">
                  <c:v>40792</c:v>
                </c:pt>
                <c:pt idx="1685">
                  <c:v>40793</c:v>
                </c:pt>
                <c:pt idx="1686">
                  <c:v>40794</c:v>
                </c:pt>
                <c:pt idx="1687">
                  <c:v>40795</c:v>
                </c:pt>
                <c:pt idx="1688">
                  <c:v>40796</c:v>
                </c:pt>
                <c:pt idx="1689">
                  <c:v>40797</c:v>
                </c:pt>
                <c:pt idx="1690">
                  <c:v>40798</c:v>
                </c:pt>
                <c:pt idx="1691">
                  <c:v>40799</c:v>
                </c:pt>
                <c:pt idx="1692">
                  <c:v>40800</c:v>
                </c:pt>
                <c:pt idx="1693">
                  <c:v>40801</c:v>
                </c:pt>
                <c:pt idx="1694">
                  <c:v>40802</c:v>
                </c:pt>
                <c:pt idx="1695">
                  <c:v>40803</c:v>
                </c:pt>
                <c:pt idx="1696">
                  <c:v>40804</c:v>
                </c:pt>
                <c:pt idx="1697">
                  <c:v>40805</c:v>
                </c:pt>
                <c:pt idx="1698">
                  <c:v>40806</c:v>
                </c:pt>
                <c:pt idx="1699">
                  <c:v>40807</c:v>
                </c:pt>
                <c:pt idx="1700">
                  <c:v>40808</c:v>
                </c:pt>
                <c:pt idx="1701">
                  <c:v>40809</c:v>
                </c:pt>
                <c:pt idx="1702">
                  <c:v>40810</c:v>
                </c:pt>
                <c:pt idx="1703">
                  <c:v>40811</c:v>
                </c:pt>
                <c:pt idx="1704">
                  <c:v>40812</c:v>
                </c:pt>
                <c:pt idx="1705">
                  <c:v>40813</c:v>
                </c:pt>
                <c:pt idx="1706">
                  <c:v>40814</c:v>
                </c:pt>
                <c:pt idx="1707">
                  <c:v>40815</c:v>
                </c:pt>
                <c:pt idx="1708">
                  <c:v>40816</c:v>
                </c:pt>
                <c:pt idx="1709">
                  <c:v>40817</c:v>
                </c:pt>
                <c:pt idx="1710">
                  <c:v>40818</c:v>
                </c:pt>
                <c:pt idx="1711">
                  <c:v>40819</c:v>
                </c:pt>
                <c:pt idx="1712">
                  <c:v>40820</c:v>
                </c:pt>
                <c:pt idx="1713">
                  <c:v>40821</c:v>
                </c:pt>
                <c:pt idx="1714">
                  <c:v>40822</c:v>
                </c:pt>
                <c:pt idx="1715">
                  <c:v>40823</c:v>
                </c:pt>
                <c:pt idx="1716">
                  <c:v>40824</c:v>
                </c:pt>
                <c:pt idx="1717">
                  <c:v>40825</c:v>
                </c:pt>
                <c:pt idx="1718">
                  <c:v>40826</c:v>
                </c:pt>
                <c:pt idx="1719">
                  <c:v>40827</c:v>
                </c:pt>
                <c:pt idx="1720">
                  <c:v>40828</c:v>
                </c:pt>
                <c:pt idx="1721">
                  <c:v>40829</c:v>
                </c:pt>
                <c:pt idx="1722">
                  <c:v>40830</c:v>
                </c:pt>
                <c:pt idx="1723">
                  <c:v>40831</c:v>
                </c:pt>
                <c:pt idx="1724">
                  <c:v>40832</c:v>
                </c:pt>
                <c:pt idx="1725">
                  <c:v>40833</c:v>
                </c:pt>
                <c:pt idx="1726">
                  <c:v>40834</c:v>
                </c:pt>
                <c:pt idx="1727">
                  <c:v>40835</c:v>
                </c:pt>
                <c:pt idx="1728">
                  <c:v>40836</c:v>
                </c:pt>
                <c:pt idx="1729">
                  <c:v>40837</c:v>
                </c:pt>
                <c:pt idx="1730">
                  <c:v>40838</c:v>
                </c:pt>
                <c:pt idx="1731">
                  <c:v>40839</c:v>
                </c:pt>
                <c:pt idx="1732">
                  <c:v>40840</c:v>
                </c:pt>
                <c:pt idx="1733">
                  <c:v>40841</c:v>
                </c:pt>
                <c:pt idx="1734">
                  <c:v>40842</c:v>
                </c:pt>
                <c:pt idx="1735">
                  <c:v>40843</c:v>
                </c:pt>
                <c:pt idx="1736">
                  <c:v>40844</c:v>
                </c:pt>
                <c:pt idx="1737">
                  <c:v>40845</c:v>
                </c:pt>
                <c:pt idx="1738">
                  <c:v>40846</c:v>
                </c:pt>
                <c:pt idx="1739">
                  <c:v>40847</c:v>
                </c:pt>
                <c:pt idx="1740">
                  <c:v>40848</c:v>
                </c:pt>
                <c:pt idx="1741">
                  <c:v>40849</c:v>
                </c:pt>
                <c:pt idx="1742">
                  <c:v>40850</c:v>
                </c:pt>
                <c:pt idx="1743">
                  <c:v>40851</c:v>
                </c:pt>
                <c:pt idx="1744">
                  <c:v>40852</c:v>
                </c:pt>
                <c:pt idx="1745">
                  <c:v>40853</c:v>
                </c:pt>
                <c:pt idx="1746">
                  <c:v>40854</c:v>
                </c:pt>
                <c:pt idx="1747">
                  <c:v>40855</c:v>
                </c:pt>
                <c:pt idx="1748">
                  <c:v>40856</c:v>
                </c:pt>
                <c:pt idx="1749">
                  <c:v>40857</c:v>
                </c:pt>
                <c:pt idx="1750">
                  <c:v>40858</c:v>
                </c:pt>
                <c:pt idx="1751">
                  <c:v>40859</c:v>
                </c:pt>
                <c:pt idx="1752">
                  <c:v>40860</c:v>
                </c:pt>
                <c:pt idx="1753">
                  <c:v>40861</c:v>
                </c:pt>
                <c:pt idx="1754">
                  <c:v>40862</c:v>
                </c:pt>
                <c:pt idx="1755">
                  <c:v>40863</c:v>
                </c:pt>
                <c:pt idx="1756">
                  <c:v>40864</c:v>
                </c:pt>
                <c:pt idx="1757">
                  <c:v>40865</c:v>
                </c:pt>
                <c:pt idx="1758">
                  <c:v>40866</c:v>
                </c:pt>
                <c:pt idx="1759">
                  <c:v>40867</c:v>
                </c:pt>
                <c:pt idx="1760">
                  <c:v>40868</c:v>
                </c:pt>
                <c:pt idx="1761">
                  <c:v>40869</c:v>
                </c:pt>
                <c:pt idx="1762">
                  <c:v>40870</c:v>
                </c:pt>
                <c:pt idx="1763">
                  <c:v>40871</c:v>
                </c:pt>
                <c:pt idx="1764">
                  <c:v>40872</c:v>
                </c:pt>
                <c:pt idx="1765">
                  <c:v>40873</c:v>
                </c:pt>
                <c:pt idx="1766">
                  <c:v>40874</c:v>
                </c:pt>
                <c:pt idx="1767">
                  <c:v>40875</c:v>
                </c:pt>
                <c:pt idx="1768">
                  <c:v>40876</c:v>
                </c:pt>
                <c:pt idx="1769">
                  <c:v>40877</c:v>
                </c:pt>
                <c:pt idx="1770">
                  <c:v>40878</c:v>
                </c:pt>
                <c:pt idx="1771">
                  <c:v>40879</c:v>
                </c:pt>
                <c:pt idx="1772">
                  <c:v>40880</c:v>
                </c:pt>
                <c:pt idx="1773">
                  <c:v>40881</c:v>
                </c:pt>
                <c:pt idx="1774">
                  <c:v>40882</c:v>
                </c:pt>
                <c:pt idx="1775">
                  <c:v>40883</c:v>
                </c:pt>
                <c:pt idx="1776">
                  <c:v>40884</c:v>
                </c:pt>
                <c:pt idx="1777">
                  <c:v>40885</c:v>
                </c:pt>
                <c:pt idx="1778">
                  <c:v>40886</c:v>
                </c:pt>
                <c:pt idx="1779">
                  <c:v>40887</c:v>
                </c:pt>
                <c:pt idx="1780">
                  <c:v>40888</c:v>
                </c:pt>
                <c:pt idx="1781">
                  <c:v>40889</c:v>
                </c:pt>
                <c:pt idx="1782">
                  <c:v>40890</c:v>
                </c:pt>
                <c:pt idx="1783">
                  <c:v>40891</c:v>
                </c:pt>
                <c:pt idx="1784">
                  <c:v>40892</c:v>
                </c:pt>
                <c:pt idx="1785">
                  <c:v>40893</c:v>
                </c:pt>
                <c:pt idx="1786">
                  <c:v>40894</c:v>
                </c:pt>
                <c:pt idx="1787">
                  <c:v>40895</c:v>
                </c:pt>
                <c:pt idx="1788">
                  <c:v>40896</c:v>
                </c:pt>
                <c:pt idx="1789">
                  <c:v>40897</c:v>
                </c:pt>
                <c:pt idx="1790">
                  <c:v>40898</c:v>
                </c:pt>
                <c:pt idx="1791">
                  <c:v>40899</c:v>
                </c:pt>
                <c:pt idx="1792">
                  <c:v>40900</c:v>
                </c:pt>
                <c:pt idx="1793">
                  <c:v>40901</c:v>
                </c:pt>
                <c:pt idx="1794">
                  <c:v>40902</c:v>
                </c:pt>
                <c:pt idx="1795">
                  <c:v>40903</c:v>
                </c:pt>
                <c:pt idx="1796">
                  <c:v>40904</c:v>
                </c:pt>
                <c:pt idx="1797">
                  <c:v>40905</c:v>
                </c:pt>
                <c:pt idx="1798">
                  <c:v>40906</c:v>
                </c:pt>
                <c:pt idx="1799">
                  <c:v>40907</c:v>
                </c:pt>
                <c:pt idx="1800">
                  <c:v>40908</c:v>
                </c:pt>
                <c:pt idx="1801">
                  <c:v>40909</c:v>
                </c:pt>
                <c:pt idx="1802">
                  <c:v>40910</c:v>
                </c:pt>
                <c:pt idx="1803">
                  <c:v>40911</c:v>
                </c:pt>
                <c:pt idx="1804">
                  <c:v>40912</c:v>
                </c:pt>
                <c:pt idx="1805">
                  <c:v>40913</c:v>
                </c:pt>
                <c:pt idx="1806">
                  <c:v>40914</c:v>
                </c:pt>
                <c:pt idx="1807">
                  <c:v>40915</c:v>
                </c:pt>
                <c:pt idx="1808">
                  <c:v>40916</c:v>
                </c:pt>
                <c:pt idx="1809">
                  <c:v>40917</c:v>
                </c:pt>
                <c:pt idx="1810">
                  <c:v>40918</c:v>
                </c:pt>
                <c:pt idx="1811">
                  <c:v>40919</c:v>
                </c:pt>
                <c:pt idx="1812">
                  <c:v>40920</c:v>
                </c:pt>
                <c:pt idx="1813">
                  <c:v>40921</c:v>
                </c:pt>
                <c:pt idx="1814">
                  <c:v>40922</c:v>
                </c:pt>
                <c:pt idx="1815">
                  <c:v>40923</c:v>
                </c:pt>
                <c:pt idx="1816">
                  <c:v>40924</c:v>
                </c:pt>
                <c:pt idx="1817">
                  <c:v>40925</c:v>
                </c:pt>
                <c:pt idx="1818">
                  <c:v>40926</c:v>
                </c:pt>
                <c:pt idx="1819">
                  <c:v>40927</c:v>
                </c:pt>
                <c:pt idx="1820">
                  <c:v>40928</c:v>
                </c:pt>
                <c:pt idx="1821">
                  <c:v>40929</c:v>
                </c:pt>
                <c:pt idx="1822">
                  <c:v>40930</c:v>
                </c:pt>
                <c:pt idx="1823">
                  <c:v>40931</c:v>
                </c:pt>
                <c:pt idx="1824">
                  <c:v>40932</c:v>
                </c:pt>
                <c:pt idx="1825">
                  <c:v>40933</c:v>
                </c:pt>
                <c:pt idx="1826">
                  <c:v>40934</c:v>
                </c:pt>
                <c:pt idx="1827">
                  <c:v>40935</c:v>
                </c:pt>
                <c:pt idx="1828">
                  <c:v>40936</c:v>
                </c:pt>
                <c:pt idx="1829">
                  <c:v>40937</c:v>
                </c:pt>
                <c:pt idx="1830">
                  <c:v>40938</c:v>
                </c:pt>
                <c:pt idx="1831">
                  <c:v>40939</c:v>
                </c:pt>
                <c:pt idx="1832">
                  <c:v>40940</c:v>
                </c:pt>
                <c:pt idx="1833">
                  <c:v>40941</c:v>
                </c:pt>
                <c:pt idx="1834">
                  <c:v>40942</c:v>
                </c:pt>
                <c:pt idx="1835">
                  <c:v>40943</c:v>
                </c:pt>
                <c:pt idx="1836">
                  <c:v>40944</c:v>
                </c:pt>
                <c:pt idx="1837">
                  <c:v>40945</c:v>
                </c:pt>
                <c:pt idx="1838">
                  <c:v>40946</c:v>
                </c:pt>
                <c:pt idx="1839">
                  <c:v>40947</c:v>
                </c:pt>
                <c:pt idx="1840">
                  <c:v>40948</c:v>
                </c:pt>
                <c:pt idx="1841">
                  <c:v>40949</c:v>
                </c:pt>
                <c:pt idx="1842">
                  <c:v>40950</c:v>
                </c:pt>
                <c:pt idx="1843">
                  <c:v>40951</c:v>
                </c:pt>
                <c:pt idx="1844">
                  <c:v>40952</c:v>
                </c:pt>
                <c:pt idx="1845">
                  <c:v>40953</c:v>
                </c:pt>
                <c:pt idx="1846">
                  <c:v>40954</c:v>
                </c:pt>
                <c:pt idx="1847">
                  <c:v>40955</c:v>
                </c:pt>
                <c:pt idx="1848">
                  <c:v>40956</c:v>
                </c:pt>
                <c:pt idx="1849">
                  <c:v>40957</c:v>
                </c:pt>
                <c:pt idx="1850">
                  <c:v>40958</c:v>
                </c:pt>
                <c:pt idx="1851">
                  <c:v>40959</c:v>
                </c:pt>
                <c:pt idx="1852">
                  <c:v>40960</c:v>
                </c:pt>
                <c:pt idx="1853">
                  <c:v>40961</c:v>
                </c:pt>
                <c:pt idx="1854">
                  <c:v>40962</c:v>
                </c:pt>
                <c:pt idx="1855">
                  <c:v>40963</c:v>
                </c:pt>
                <c:pt idx="1856">
                  <c:v>40964</c:v>
                </c:pt>
                <c:pt idx="1857">
                  <c:v>40965</c:v>
                </c:pt>
                <c:pt idx="1858">
                  <c:v>40966</c:v>
                </c:pt>
                <c:pt idx="1859">
                  <c:v>40967</c:v>
                </c:pt>
                <c:pt idx="1860">
                  <c:v>40968</c:v>
                </c:pt>
                <c:pt idx="1861">
                  <c:v>40969</c:v>
                </c:pt>
                <c:pt idx="1862">
                  <c:v>40970</c:v>
                </c:pt>
                <c:pt idx="1863">
                  <c:v>40971</c:v>
                </c:pt>
                <c:pt idx="1864">
                  <c:v>40972</c:v>
                </c:pt>
                <c:pt idx="1865">
                  <c:v>40973</c:v>
                </c:pt>
                <c:pt idx="1866">
                  <c:v>40974</c:v>
                </c:pt>
                <c:pt idx="1867">
                  <c:v>40975</c:v>
                </c:pt>
                <c:pt idx="1868">
                  <c:v>40976</c:v>
                </c:pt>
                <c:pt idx="1869">
                  <c:v>40977</c:v>
                </c:pt>
                <c:pt idx="1870">
                  <c:v>40978</c:v>
                </c:pt>
                <c:pt idx="1871">
                  <c:v>40979</c:v>
                </c:pt>
                <c:pt idx="1872">
                  <c:v>40980</c:v>
                </c:pt>
                <c:pt idx="1873">
                  <c:v>40981</c:v>
                </c:pt>
                <c:pt idx="1874">
                  <c:v>40982</c:v>
                </c:pt>
                <c:pt idx="1875">
                  <c:v>40983</c:v>
                </c:pt>
                <c:pt idx="1876">
                  <c:v>40984</c:v>
                </c:pt>
                <c:pt idx="1877">
                  <c:v>40985</c:v>
                </c:pt>
                <c:pt idx="1878">
                  <c:v>40986</c:v>
                </c:pt>
                <c:pt idx="1879">
                  <c:v>40987</c:v>
                </c:pt>
                <c:pt idx="1880">
                  <c:v>40988</c:v>
                </c:pt>
                <c:pt idx="1881">
                  <c:v>40989</c:v>
                </c:pt>
                <c:pt idx="1882">
                  <c:v>40990</c:v>
                </c:pt>
                <c:pt idx="1883">
                  <c:v>40991</c:v>
                </c:pt>
                <c:pt idx="1884">
                  <c:v>40992</c:v>
                </c:pt>
                <c:pt idx="1885">
                  <c:v>40993</c:v>
                </c:pt>
                <c:pt idx="1886">
                  <c:v>40994</c:v>
                </c:pt>
                <c:pt idx="1887">
                  <c:v>40995</c:v>
                </c:pt>
                <c:pt idx="1888">
                  <c:v>40996</c:v>
                </c:pt>
                <c:pt idx="1889">
                  <c:v>40997</c:v>
                </c:pt>
                <c:pt idx="1890">
                  <c:v>40998</c:v>
                </c:pt>
                <c:pt idx="1891">
                  <c:v>40999</c:v>
                </c:pt>
                <c:pt idx="1892">
                  <c:v>41000</c:v>
                </c:pt>
                <c:pt idx="1893">
                  <c:v>41001</c:v>
                </c:pt>
                <c:pt idx="1894">
                  <c:v>41002</c:v>
                </c:pt>
                <c:pt idx="1895">
                  <c:v>41003</c:v>
                </c:pt>
                <c:pt idx="1896">
                  <c:v>41004</c:v>
                </c:pt>
                <c:pt idx="1897">
                  <c:v>41005</c:v>
                </c:pt>
                <c:pt idx="1898">
                  <c:v>41006</c:v>
                </c:pt>
                <c:pt idx="1899">
                  <c:v>41007</c:v>
                </c:pt>
                <c:pt idx="1900">
                  <c:v>41008</c:v>
                </c:pt>
                <c:pt idx="1901">
                  <c:v>41009</c:v>
                </c:pt>
                <c:pt idx="1902">
                  <c:v>41010</c:v>
                </c:pt>
                <c:pt idx="1903">
                  <c:v>41011</c:v>
                </c:pt>
                <c:pt idx="1904">
                  <c:v>41012</c:v>
                </c:pt>
                <c:pt idx="1905">
                  <c:v>41013</c:v>
                </c:pt>
                <c:pt idx="1906">
                  <c:v>41014</c:v>
                </c:pt>
                <c:pt idx="1907">
                  <c:v>41015</c:v>
                </c:pt>
                <c:pt idx="1908">
                  <c:v>41016</c:v>
                </c:pt>
                <c:pt idx="1909">
                  <c:v>41017</c:v>
                </c:pt>
                <c:pt idx="1910">
                  <c:v>41018</c:v>
                </c:pt>
                <c:pt idx="1911">
                  <c:v>41019</c:v>
                </c:pt>
                <c:pt idx="1912">
                  <c:v>41020</c:v>
                </c:pt>
                <c:pt idx="1913">
                  <c:v>41021</c:v>
                </c:pt>
                <c:pt idx="1914">
                  <c:v>41022</c:v>
                </c:pt>
                <c:pt idx="1915">
                  <c:v>41023</c:v>
                </c:pt>
                <c:pt idx="1916">
                  <c:v>41024</c:v>
                </c:pt>
                <c:pt idx="1917">
                  <c:v>41025</c:v>
                </c:pt>
                <c:pt idx="1918">
                  <c:v>41026</c:v>
                </c:pt>
                <c:pt idx="1919">
                  <c:v>41027</c:v>
                </c:pt>
                <c:pt idx="1920">
                  <c:v>41028</c:v>
                </c:pt>
                <c:pt idx="1921">
                  <c:v>41029</c:v>
                </c:pt>
                <c:pt idx="1922">
                  <c:v>41030</c:v>
                </c:pt>
                <c:pt idx="1923">
                  <c:v>41031</c:v>
                </c:pt>
                <c:pt idx="1924">
                  <c:v>41032</c:v>
                </c:pt>
                <c:pt idx="1925">
                  <c:v>41033</c:v>
                </c:pt>
                <c:pt idx="1926">
                  <c:v>41034</c:v>
                </c:pt>
                <c:pt idx="1927">
                  <c:v>41035</c:v>
                </c:pt>
                <c:pt idx="1928">
                  <c:v>41036</c:v>
                </c:pt>
                <c:pt idx="1929">
                  <c:v>41037</c:v>
                </c:pt>
                <c:pt idx="1930">
                  <c:v>41038</c:v>
                </c:pt>
                <c:pt idx="1931">
                  <c:v>41039</c:v>
                </c:pt>
                <c:pt idx="1932">
                  <c:v>41040</c:v>
                </c:pt>
                <c:pt idx="1933">
                  <c:v>41041</c:v>
                </c:pt>
                <c:pt idx="1934">
                  <c:v>41042</c:v>
                </c:pt>
                <c:pt idx="1935">
                  <c:v>41043</c:v>
                </c:pt>
                <c:pt idx="1936">
                  <c:v>41044</c:v>
                </c:pt>
                <c:pt idx="1937">
                  <c:v>41045</c:v>
                </c:pt>
                <c:pt idx="1938">
                  <c:v>41046</c:v>
                </c:pt>
                <c:pt idx="1939">
                  <c:v>41047</c:v>
                </c:pt>
                <c:pt idx="1940">
                  <c:v>41048</c:v>
                </c:pt>
                <c:pt idx="1941">
                  <c:v>41049</c:v>
                </c:pt>
                <c:pt idx="1942">
                  <c:v>41050</c:v>
                </c:pt>
                <c:pt idx="1943">
                  <c:v>41051</c:v>
                </c:pt>
                <c:pt idx="1944">
                  <c:v>41052</c:v>
                </c:pt>
                <c:pt idx="1945">
                  <c:v>41053</c:v>
                </c:pt>
                <c:pt idx="1946">
                  <c:v>41054</c:v>
                </c:pt>
                <c:pt idx="1947">
                  <c:v>41055</c:v>
                </c:pt>
                <c:pt idx="1948">
                  <c:v>41056</c:v>
                </c:pt>
                <c:pt idx="1949">
                  <c:v>41057</c:v>
                </c:pt>
                <c:pt idx="1950">
                  <c:v>41058</c:v>
                </c:pt>
                <c:pt idx="1951">
                  <c:v>41059</c:v>
                </c:pt>
                <c:pt idx="1952">
                  <c:v>41060</c:v>
                </c:pt>
                <c:pt idx="1953">
                  <c:v>41061</c:v>
                </c:pt>
                <c:pt idx="1954">
                  <c:v>41062</c:v>
                </c:pt>
                <c:pt idx="1955">
                  <c:v>41063</c:v>
                </c:pt>
                <c:pt idx="1956">
                  <c:v>41064</c:v>
                </c:pt>
                <c:pt idx="1957">
                  <c:v>41065</c:v>
                </c:pt>
                <c:pt idx="1958">
                  <c:v>41066</c:v>
                </c:pt>
                <c:pt idx="1959">
                  <c:v>41067</c:v>
                </c:pt>
                <c:pt idx="1960">
                  <c:v>41068</c:v>
                </c:pt>
                <c:pt idx="1961">
                  <c:v>41069</c:v>
                </c:pt>
                <c:pt idx="1962">
                  <c:v>41070</c:v>
                </c:pt>
                <c:pt idx="1963">
                  <c:v>41071</c:v>
                </c:pt>
                <c:pt idx="1964">
                  <c:v>41072</c:v>
                </c:pt>
                <c:pt idx="1965">
                  <c:v>41073</c:v>
                </c:pt>
                <c:pt idx="1966">
                  <c:v>41074</c:v>
                </c:pt>
                <c:pt idx="1967">
                  <c:v>41075</c:v>
                </c:pt>
                <c:pt idx="1968">
                  <c:v>41076</c:v>
                </c:pt>
                <c:pt idx="1969">
                  <c:v>41077</c:v>
                </c:pt>
                <c:pt idx="1970">
                  <c:v>41078</c:v>
                </c:pt>
                <c:pt idx="1971">
                  <c:v>41079</c:v>
                </c:pt>
                <c:pt idx="1972">
                  <c:v>41080</c:v>
                </c:pt>
                <c:pt idx="1973">
                  <c:v>41081</c:v>
                </c:pt>
                <c:pt idx="1974">
                  <c:v>41082</c:v>
                </c:pt>
                <c:pt idx="1975">
                  <c:v>41083</c:v>
                </c:pt>
                <c:pt idx="1976">
                  <c:v>41084</c:v>
                </c:pt>
                <c:pt idx="1977">
                  <c:v>41085</c:v>
                </c:pt>
                <c:pt idx="1978">
                  <c:v>41086</c:v>
                </c:pt>
                <c:pt idx="1979">
                  <c:v>41087</c:v>
                </c:pt>
                <c:pt idx="1980">
                  <c:v>41088</c:v>
                </c:pt>
                <c:pt idx="1981">
                  <c:v>41089</c:v>
                </c:pt>
                <c:pt idx="1982">
                  <c:v>41090</c:v>
                </c:pt>
                <c:pt idx="1983">
                  <c:v>41091</c:v>
                </c:pt>
                <c:pt idx="1984">
                  <c:v>41092</c:v>
                </c:pt>
                <c:pt idx="1985">
                  <c:v>41093</c:v>
                </c:pt>
                <c:pt idx="1986">
                  <c:v>41094</c:v>
                </c:pt>
                <c:pt idx="1987">
                  <c:v>41095</c:v>
                </c:pt>
                <c:pt idx="1988">
                  <c:v>41096</c:v>
                </c:pt>
                <c:pt idx="1989">
                  <c:v>41097</c:v>
                </c:pt>
                <c:pt idx="1990">
                  <c:v>41098</c:v>
                </c:pt>
                <c:pt idx="1991">
                  <c:v>41099</c:v>
                </c:pt>
                <c:pt idx="1992">
                  <c:v>41100</c:v>
                </c:pt>
                <c:pt idx="1993">
                  <c:v>41101</c:v>
                </c:pt>
                <c:pt idx="1994">
                  <c:v>41102</c:v>
                </c:pt>
                <c:pt idx="1995">
                  <c:v>41103</c:v>
                </c:pt>
                <c:pt idx="1996">
                  <c:v>41104</c:v>
                </c:pt>
                <c:pt idx="1997">
                  <c:v>41105</c:v>
                </c:pt>
                <c:pt idx="1998">
                  <c:v>41106</c:v>
                </c:pt>
                <c:pt idx="1999">
                  <c:v>41107</c:v>
                </c:pt>
                <c:pt idx="2000">
                  <c:v>41108</c:v>
                </c:pt>
                <c:pt idx="2001">
                  <c:v>41109</c:v>
                </c:pt>
                <c:pt idx="2002">
                  <c:v>41110</c:v>
                </c:pt>
                <c:pt idx="2003">
                  <c:v>41111</c:v>
                </c:pt>
                <c:pt idx="2004">
                  <c:v>41112</c:v>
                </c:pt>
                <c:pt idx="2005">
                  <c:v>41113</c:v>
                </c:pt>
                <c:pt idx="2006">
                  <c:v>41114</c:v>
                </c:pt>
                <c:pt idx="2007">
                  <c:v>41115</c:v>
                </c:pt>
                <c:pt idx="2008">
                  <c:v>41116</c:v>
                </c:pt>
                <c:pt idx="2009">
                  <c:v>41117</c:v>
                </c:pt>
                <c:pt idx="2010">
                  <c:v>41118</c:v>
                </c:pt>
                <c:pt idx="2011">
                  <c:v>41119</c:v>
                </c:pt>
                <c:pt idx="2012">
                  <c:v>41120</c:v>
                </c:pt>
                <c:pt idx="2013">
                  <c:v>41121</c:v>
                </c:pt>
                <c:pt idx="2014">
                  <c:v>41122</c:v>
                </c:pt>
                <c:pt idx="2015">
                  <c:v>41123</c:v>
                </c:pt>
                <c:pt idx="2016">
                  <c:v>41124</c:v>
                </c:pt>
                <c:pt idx="2017">
                  <c:v>41125</c:v>
                </c:pt>
                <c:pt idx="2018">
                  <c:v>41126</c:v>
                </c:pt>
                <c:pt idx="2019">
                  <c:v>41127</c:v>
                </c:pt>
                <c:pt idx="2020">
                  <c:v>41128</c:v>
                </c:pt>
                <c:pt idx="2021">
                  <c:v>41129</c:v>
                </c:pt>
                <c:pt idx="2022">
                  <c:v>41130</c:v>
                </c:pt>
                <c:pt idx="2023">
                  <c:v>41131</c:v>
                </c:pt>
                <c:pt idx="2024">
                  <c:v>41132</c:v>
                </c:pt>
                <c:pt idx="2025">
                  <c:v>41133</c:v>
                </c:pt>
                <c:pt idx="2026">
                  <c:v>41134</c:v>
                </c:pt>
                <c:pt idx="2027">
                  <c:v>41135</c:v>
                </c:pt>
                <c:pt idx="2028">
                  <c:v>41136</c:v>
                </c:pt>
                <c:pt idx="2029">
                  <c:v>41137</c:v>
                </c:pt>
                <c:pt idx="2030">
                  <c:v>41138</c:v>
                </c:pt>
                <c:pt idx="2031">
                  <c:v>41139</c:v>
                </c:pt>
                <c:pt idx="2032">
                  <c:v>41140</c:v>
                </c:pt>
                <c:pt idx="2033">
                  <c:v>41141</c:v>
                </c:pt>
                <c:pt idx="2034">
                  <c:v>41142</c:v>
                </c:pt>
                <c:pt idx="2035">
                  <c:v>41143</c:v>
                </c:pt>
                <c:pt idx="2036">
                  <c:v>41144</c:v>
                </c:pt>
                <c:pt idx="2037">
                  <c:v>41145</c:v>
                </c:pt>
                <c:pt idx="2038">
                  <c:v>41146</c:v>
                </c:pt>
                <c:pt idx="2039">
                  <c:v>41147</c:v>
                </c:pt>
                <c:pt idx="2040">
                  <c:v>41148</c:v>
                </c:pt>
                <c:pt idx="2041">
                  <c:v>41149</c:v>
                </c:pt>
                <c:pt idx="2042">
                  <c:v>41150</c:v>
                </c:pt>
                <c:pt idx="2043">
                  <c:v>41151</c:v>
                </c:pt>
                <c:pt idx="2044">
                  <c:v>41152</c:v>
                </c:pt>
                <c:pt idx="2045">
                  <c:v>41153</c:v>
                </c:pt>
                <c:pt idx="2046">
                  <c:v>41154</c:v>
                </c:pt>
                <c:pt idx="2047">
                  <c:v>41155</c:v>
                </c:pt>
                <c:pt idx="2048">
                  <c:v>41156</c:v>
                </c:pt>
                <c:pt idx="2049">
                  <c:v>41157</c:v>
                </c:pt>
                <c:pt idx="2050">
                  <c:v>41158</c:v>
                </c:pt>
                <c:pt idx="2051">
                  <c:v>41159</c:v>
                </c:pt>
                <c:pt idx="2052">
                  <c:v>41160</c:v>
                </c:pt>
                <c:pt idx="2053">
                  <c:v>41161</c:v>
                </c:pt>
                <c:pt idx="2054">
                  <c:v>41162</c:v>
                </c:pt>
                <c:pt idx="2055">
                  <c:v>41163</c:v>
                </c:pt>
                <c:pt idx="2056">
                  <c:v>41164</c:v>
                </c:pt>
                <c:pt idx="2057">
                  <c:v>41165</c:v>
                </c:pt>
                <c:pt idx="2058">
                  <c:v>41166</c:v>
                </c:pt>
                <c:pt idx="2059">
                  <c:v>41167</c:v>
                </c:pt>
                <c:pt idx="2060">
                  <c:v>41168</c:v>
                </c:pt>
                <c:pt idx="2061">
                  <c:v>41169</c:v>
                </c:pt>
                <c:pt idx="2062">
                  <c:v>41170</c:v>
                </c:pt>
                <c:pt idx="2063">
                  <c:v>41171</c:v>
                </c:pt>
                <c:pt idx="2064">
                  <c:v>41172</c:v>
                </c:pt>
                <c:pt idx="2065">
                  <c:v>41173</c:v>
                </c:pt>
                <c:pt idx="2066">
                  <c:v>41174</c:v>
                </c:pt>
                <c:pt idx="2067">
                  <c:v>41175</c:v>
                </c:pt>
                <c:pt idx="2068">
                  <c:v>41176</c:v>
                </c:pt>
                <c:pt idx="2069">
                  <c:v>41177</c:v>
                </c:pt>
                <c:pt idx="2070">
                  <c:v>41178</c:v>
                </c:pt>
                <c:pt idx="2071">
                  <c:v>41179</c:v>
                </c:pt>
                <c:pt idx="2072">
                  <c:v>41180</c:v>
                </c:pt>
                <c:pt idx="2073">
                  <c:v>41181</c:v>
                </c:pt>
                <c:pt idx="2074">
                  <c:v>41182</c:v>
                </c:pt>
                <c:pt idx="2075">
                  <c:v>41183</c:v>
                </c:pt>
                <c:pt idx="2076">
                  <c:v>41184</c:v>
                </c:pt>
                <c:pt idx="2077">
                  <c:v>41185</c:v>
                </c:pt>
                <c:pt idx="2078">
                  <c:v>41186</c:v>
                </c:pt>
                <c:pt idx="2079">
                  <c:v>41187</c:v>
                </c:pt>
                <c:pt idx="2080">
                  <c:v>41188</c:v>
                </c:pt>
                <c:pt idx="2081">
                  <c:v>41189</c:v>
                </c:pt>
                <c:pt idx="2082">
                  <c:v>41190</c:v>
                </c:pt>
                <c:pt idx="2083">
                  <c:v>41191</c:v>
                </c:pt>
                <c:pt idx="2084">
                  <c:v>41192</c:v>
                </c:pt>
                <c:pt idx="2085">
                  <c:v>41193</c:v>
                </c:pt>
                <c:pt idx="2086">
                  <c:v>41194</c:v>
                </c:pt>
                <c:pt idx="2087">
                  <c:v>41195</c:v>
                </c:pt>
                <c:pt idx="2088">
                  <c:v>41196</c:v>
                </c:pt>
                <c:pt idx="2089">
                  <c:v>41197</c:v>
                </c:pt>
                <c:pt idx="2090">
                  <c:v>41198</c:v>
                </c:pt>
                <c:pt idx="2091">
                  <c:v>41199</c:v>
                </c:pt>
                <c:pt idx="2092">
                  <c:v>41200</c:v>
                </c:pt>
                <c:pt idx="2093">
                  <c:v>41201</c:v>
                </c:pt>
                <c:pt idx="2094">
                  <c:v>41202</c:v>
                </c:pt>
                <c:pt idx="2095">
                  <c:v>41203</c:v>
                </c:pt>
                <c:pt idx="2096">
                  <c:v>41204</c:v>
                </c:pt>
                <c:pt idx="2097">
                  <c:v>41205</c:v>
                </c:pt>
                <c:pt idx="2098">
                  <c:v>41206</c:v>
                </c:pt>
                <c:pt idx="2099">
                  <c:v>41207</c:v>
                </c:pt>
                <c:pt idx="2100">
                  <c:v>41208</c:v>
                </c:pt>
                <c:pt idx="2101">
                  <c:v>41209</c:v>
                </c:pt>
                <c:pt idx="2102">
                  <c:v>41210</c:v>
                </c:pt>
                <c:pt idx="2103">
                  <c:v>41211</c:v>
                </c:pt>
                <c:pt idx="2104">
                  <c:v>41212</c:v>
                </c:pt>
                <c:pt idx="2105">
                  <c:v>41213</c:v>
                </c:pt>
                <c:pt idx="2106">
                  <c:v>41214</c:v>
                </c:pt>
                <c:pt idx="2107">
                  <c:v>41215</c:v>
                </c:pt>
                <c:pt idx="2108">
                  <c:v>41216</c:v>
                </c:pt>
                <c:pt idx="2109">
                  <c:v>41217</c:v>
                </c:pt>
                <c:pt idx="2110">
                  <c:v>41218</c:v>
                </c:pt>
                <c:pt idx="2111">
                  <c:v>41219</c:v>
                </c:pt>
                <c:pt idx="2112">
                  <c:v>41220</c:v>
                </c:pt>
                <c:pt idx="2113">
                  <c:v>41221</c:v>
                </c:pt>
                <c:pt idx="2114">
                  <c:v>41222</c:v>
                </c:pt>
                <c:pt idx="2115">
                  <c:v>41223</c:v>
                </c:pt>
                <c:pt idx="2116">
                  <c:v>41224</c:v>
                </c:pt>
                <c:pt idx="2117">
                  <c:v>41225</c:v>
                </c:pt>
                <c:pt idx="2118">
                  <c:v>41226</c:v>
                </c:pt>
                <c:pt idx="2119">
                  <c:v>41227</c:v>
                </c:pt>
                <c:pt idx="2120">
                  <c:v>41228</c:v>
                </c:pt>
                <c:pt idx="2121">
                  <c:v>41229</c:v>
                </c:pt>
                <c:pt idx="2122">
                  <c:v>41230</c:v>
                </c:pt>
                <c:pt idx="2123">
                  <c:v>41231</c:v>
                </c:pt>
                <c:pt idx="2124">
                  <c:v>41232</c:v>
                </c:pt>
                <c:pt idx="2125">
                  <c:v>41233</c:v>
                </c:pt>
                <c:pt idx="2126">
                  <c:v>41234</c:v>
                </c:pt>
                <c:pt idx="2127">
                  <c:v>41235</c:v>
                </c:pt>
                <c:pt idx="2128">
                  <c:v>41236</c:v>
                </c:pt>
                <c:pt idx="2129">
                  <c:v>41237</c:v>
                </c:pt>
                <c:pt idx="2130">
                  <c:v>41238</c:v>
                </c:pt>
                <c:pt idx="2131">
                  <c:v>41239</c:v>
                </c:pt>
                <c:pt idx="2132">
                  <c:v>41240</c:v>
                </c:pt>
                <c:pt idx="2133">
                  <c:v>41241</c:v>
                </c:pt>
                <c:pt idx="2134">
                  <c:v>41242</c:v>
                </c:pt>
                <c:pt idx="2135">
                  <c:v>41243</c:v>
                </c:pt>
                <c:pt idx="2136">
                  <c:v>41244</c:v>
                </c:pt>
                <c:pt idx="2137">
                  <c:v>41245</c:v>
                </c:pt>
                <c:pt idx="2138">
                  <c:v>41246</c:v>
                </c:pt>
                <c:pt idx="2139">
                  <c:v>41247</c:v>
                </c:pt>
                <c:pt idx="2140">
                  <c:v>41248</c:v>
                </c:pt>
                <c:pt idx="2141">
                  <c:v>41249</c:v>
                </c:pt>
                <c:pt idx="2142">
                  <c:v>41250</c:v>
                </c:pt>
                <c:pt idx="2143">
                  <c:v>41251</c:v>
                </c:pt>
                <c:pt idx="2144">
                  <c:v>41252</c:v>
                </c:pt>
                <c:pt idx="2145">
                  <c:v>41253</c:v>
                </c:pt>
                <c:pt idx="2146">
                  <c:v>41254</c:v>
                </c:pt>
                <c:pt idx="2147">
                  <c:v>41255</c:v>
                </c:pt>
                <c:pt idx="2148">
                  <c:v>41256</c:v>
                </c:pt>
                <c:pt idx="2149">
                  <c:v>41257</c:v>
                </c:pt>
                <c:pt idx="2150">
                  <c:v>41258</c:v>
                </c:pt>
                <c:pt idx="2151">
                  <c:v>41259</c:v>
                </c:pt>
                <c:pt idx="2152">
                  <c:v>41260</c:v>
                </c:pt>
                <c:pt idx="2153">
                  <c:v>41261</c:v>
                </c:pt>
                <c:pt idx="2154">
                  <c:v>41262</c:v>
                </c:pt>
                <c:pt idx="2155">
                  <c:v>41263</c:v>
                </c:pt>
                <c:pt idx="2156">
                  <c:v>41264</c:v>
                </c:pt>
                <c:pt idx="2157">
                  <c:v>41265</c:v>
                </c:pt>
                <c:pt idx="2158">
                  <c:v>41266</c:v>
                </c:pt>
                <c:pt idx="2159">
                  <c:v>41267</c:v>
                </c:pt>
                <c:pt idx="2160">
                  <c:v>41268</c:v>
                </c:pt>
                <c:pt idx="2161">
                  <c:v>41269</c:v>
                </c:pt>
                <c:pt idx="2162">
                  <c:v>41270</c:v>
                </c:pt>
                <c:pt idx="2163">
                  <c:v>41271</c:v>
                </c:pt>
                <c:pt idx="2164">
                  <c:v>41272</c:v>
                </c:pt>
                <c:pt idx="2165">
                  <c:v>41273</c:v>
                </c:pt>
                <c:pt idx="2166">
                  <c:v>41274</c:v>
                </c:pt>
                <c:pt idx="2167">
                  <c:v>41275</c:v>
                </c:pt>
                <c:pt idx="2168">
                  <c:v>41276</c:v>
                </c:pt>
                <c:pt idx="2169">
                  <c:v>41277</c:v>
                </c:pt>
                <c:pt idx="2170">
                  <c:v>41278</c:v>
                </c:pt>
                <c:pt idx="2171">
                  <c:v>41279</c:v>
                </c:pt>
                <c:pt idx="2172">
                  <c:v>41280</c:v>
                </c:pt>
                <c:pt idx="2173">
                  <c:v>41281</c:v>
                </c:pt>
                <c:pt idx="2174">
                  <c:v>41282</c:v>
                </c:pt>
                <c:pt idx="2175">
                  <c:v>41283</c:v>
                </c:pt>
                <c:pt idx="2176">
                  <c:v>41284</c:v>
                </c:pt>
                <c:pt idx="2177">
                  <c:v>41285</c:v>
                </c:pt>
                <c:pt idx="2178">
                  <c:v>41286</c:v>
                </c:pt>
                <c:pt idx="2179">
                  <c:v>41287</c:v>
                </c:pt>
                <c:pt idx="2180">
                  <c:v>41288</c:v>
                </c:pt>
                <c:pt idx="2181">
                  <c:v>41289</c:v>
                </c:pt>
                <c:pt idx="2182">
                  <c:v>41290</c:v>
                </c:pt>
                <c:pt idx="2183">
                  <c:v>41291</c:v>
                </c:pt>
                <c:pt idx="2184">
                  <c:v>41292</c:v>
                </c:pt>
                <c:pt idx="2185">
                  <c:v>41293</c:v>
                </c:pt>
                <c:pt idx="2186">
                  <c:v>41294</c:v>
                </c:pt>
                <c:pt idx="2187">
                  <c:v>41295</c:v>
                </c:pt>
                <c:pt idx="2188">
                  <c:v>41296</c:v>
                </c:pt>
                <c:pt idx="2189">
                  <c:v>41297</c:v>
                </c:pt>
                <c:pt idx="2190">
                  <c:v>41298</c:v>
                </c:pt>
                <c:pt idx="2191">
                  <c:v>41299</c:v>
                </c:pt>
                <c:pt idx="2192">
                  <c:v>41300</c:v>
                </c:pt>
                <c:pt idx="2193">
                  <c:v>41301</c:v>
                </c:pt>
                <c:pt idx="2194">
                  <c:v>41302</c:v>
                </c:pt>
                <c:pt idx="2195">
                  <c:v>41303</c:v>
                </c:pt>
                <c:pt idx="2196">
                  <c:v>41304</c:v>
                </c:pt>
                <c:pt idx="2197">
                  <c:v>41305</c:v>
                </c:pt>
                <c:pt idx="2198">
                  <c:v>41306</c:v>
                </c:pt>
                <c:pt idx="2199">
                  <c:v>41307</c:v>
                </c:pt>
                <c:pt idx="2200">
                  <c:v>41308</c:v>
                </c:pt>
                <c:pt idx="2201">
                  <c:v>41309</c:v>
                </c:pt>
                <c:pt idx="2202">
                  <c:v>41310</c:v>
                </c:pt>
                <c:pt idx="2203">
                  <c:v>41311</c:v>
                </c:pt>
                <c:pt idx="2204">
                  <c:v>41312</c:v>
                </c:pt>
                <c:pt idx="2205">
                  <c:v>41313</c:v>
                </c:pt>
                <c:pt idx="2206">
                  <c:v>41314</c:v>
                </c:pt>
                <c:pt idx="2207">
                  <c:v>41315</c:v>
                </c:pt>
                <c:pt idx="2208">
                  <c:v>41316</c:v>
                </c:pt>
                <c:pt idx="2209">
                  <c:v>41317</c:v>
                </c:pt>
                <c:pt idx="2210">
                  <c:v>41318</c:v>
                </c:pt>
                <c:pt idx="2211">
                  <c:v>41319</c:v>
                </c:pt>
                <c:pt idx="2212">
                  <c:v>41320</c:v>
                </c:pt>
                <c:pt idx="2213">
                  <c:v>41321</c:v>
                </c:pt>
                <c:pt idx="2214">
                  <c:v>41322</c:v>
                </c:pt>
                <c:pt idx="2215">
                  <c:v>41323</c:v>
                </c:pt>
                <c:pt idx="2216">
                  <c:v>41324</c:v>
                </c:pt>
                <c:pt idx="2217">
                  <c:v>41325</c:v>
                </c:pt>
                <c:pt idx="2218">
                  <c:v>41326</c:v>
                </c:pt>
                <c:pt idx="2219">
                  <c:v>41327</c:v>
                </c:pt>
                <c:pt idx="2220">
                  <c:v>41328</c:v>
                </c:pt>
                <c:pt idx="2221">
                  <c:v>41329</c:v>
                </c:pt>
                <c:pt idx="2222">
                  <c:v>41330</c:v>
                </c:pt>
                <c:pt idx="2223">
                  <c:v>41331</c:v>
                </c:pt>
                <c:pt idx="2224">
                  <c:v>41332</c:v>
                </c:pt>
                <c:pt idx="2225">
                  <c:v>41333</c:v>
                </c:pt>
                <c:pt idx="2226">
                  <c:v>41334</c:v>
                </c:pt>
                <c:pt idx="2227">
                  <c:v>41335</c:v>
                </c:pt>
                <c:pt idx="2228">
                  <c:v>41336</c:v>
                </c:pt>
                <c:pt idx="2229">
                  <c:v>41337</c:v>
                </c:pt>
                <c:pt idx="2230">
                  <c:v>41338</c:v>
                </c:pt>
                <c:pt idx="2231">
                  <c:v>41339</c:v>
                </c:pt>
                <c:pt idx="2232">
                  <c:v>41340</c:v>
                </c:pt>
                <c:pt idx="2233">
                  <c:v>41341</c:v>
                </c:pt>
                <c:pt idx="2234">
                  <c:v>41342</c:v>
                </c:pt>
                <c:pt idx="2235">
                  <c:v>41343</c:v>
                </c:pt>
                <c:pt idx="2236">
                  <c:v>41344</c:v>
                </c:pt>
                <c:pt idx="2237">
                  <c:v>41345</c:v>
                </c:pt>
                <c:pt idx="2238">
                  <c:v>41346</c:v>
                </c:pt>
                <c:pt idx="2239">
                  <c:v>41347</c:v>
                </c:pt>
                <c:pt idx="2240">
                  <c:v>41348</c:v>
                </c:pt>
                <c:pt idx="2241">
                  <c:v>41349</c:v>
                </c:pt>
                <c:pt idx="2242">
                  <c:v>41350</c:v>
                </c:pt>
                <c:pt idx="2243">
                  <c:v>41351</c:v>
                </c:pt>
                <c:pt idx="2244">
                  <c:v>41352</c:v>
                </c:pt>
                <c:pt idx="2245">
                  <c:v>41353</c:v>
                </c:pt>
                <c:pt idx="2246">
                  <c:v>41354</c:v>
                </c:pt>
                <c:pt idx="2247">
                  <c:v>41355</c:v>
                </c:pt>
                <c:pt idx="2248">
                  <c:v>41356</c:v>
                </c:pt>
                <c:pt idx="2249">
                  <c:v>41357</c:v>
                </c:pt>
                <c:pt idx="2250">
                  <c:v>41358</c:v>
                </c:pt>
                <c:pt idx="2251">
                  <c:v>41359</c:v>
                </c:pt>
                <c:pt idx="2252">
                  <c:v>41360</c:v>
                </c:pt>
                <c:pt idx="2253">
                  <c:v>41361</c:v>
                </c:pt>
                <c:pt idx="2254">
                  <c:v>41362</c:v>
                </c:pt>
                <c:pt idx="2255">
                  <c:v>41363</c:v>
                </c:pt>
                <c:pt idx="2256">
                  <c:v>41364</c:v>
                </c:pt>
                <c:pt idx="2257">
                  <c:v>41365</c:v>
                </c:pt>
                <c:pt idx="2258">
                  <c:v>41366</c:v>
                </c:pt>
                <c:pt idx="2259">
                  <c:v>41367</c:v>
                </c:pt>
                <c:pt idx="2260">
                  <c:v>41368</c:v>
                </c:pt>
                <c:pt idx="2261">
                  <c:v>41369</c:v>
                </c:pt>
                <c:pt idx="2262">
                  <c:v>41370</c:v>
                </c:pt>
                <c:pt idx="2263">
                  <c:v>41371</c:v>
                </c:pt>
                <c:pt idx="2264">
                  <c:v>41372</c:v>
                </c:pt>
                <c:pt idx="2265">
                  <c:v>41373</c:v>
                </c:pt>
                <c:pt idx="2266">
                  <c:v>41374</c:v>
                </c:pt>
                <c:pt idx="2267">
                  <c:v>41375</c:v>
                </c:pt>
                <c:pt idx="2268">
                  <c:v>41376</c:v>
                </c:pt>
                <c:pt idx="2269">
                  <c:v>41377</c:v>
                </c:pt>
                <c:pt idx="2270">
                  <c:v>41378</c:v>
                </c:pt>
                <c:pt idx="2271">
                  <c:v>41379</c:v>
                </c:pt>
                <c:pt idx="2272">
                  <c:v>41380</c:v>
                </c:pt>
                <c:pt idx="2273">
                  <c:v>41381</c:v>
                </c:pt>
                <c:pt idx="2274">
                  <c:v>41382</c:v>
                </c:pt>
                <c:pt idx="2275">
                  <c:v>41383</c:v>
                </c:pt>
                <c:pt idx="2276">
                  <c:v>41384</c:v>
                </c:pt>
                <c:pt idx="2277">
                  <c:v>41385</c:v>
                </c:pt>
                <c:pt idx="2278">
                  <c:v>41386</c:v>
                </c:pt>
                <c:pt idx="2279">
                  <c:v>41387</c:v>
                </c:pt>
                <c:pt idx="2280">
                  <c:v>41388</c:v>
                </c:pt>
                <c:pt idx="2281">
                  <c:v>41389</c:v>
                </c:pt>
                <c:pt idx="2282">
                  <c:v>41390</c:v>
                </c:pt>
                <c:pt idx="2283">
                  <c:v>41391</c:v>
                </c:pt>
                <c:pt idx="2284">
                  <c:v>41392</c:v>
                </c:pt>
                <c:pt idx="2285">
                  <c:v>41393</c:v>
                </c:pt>
                <c:pt idx="2286">
                  <c:v>41394</c:v>
                </c:pt>
                <c:pt idx="2287">
                  <c:v>41395</c:v>
                </c:pt>
                <c:pt idx="2288">
                  <c:v>41396</c:v>
                </c:pt>
                <c:pt idx="2289">
                  <c:v>41397</c:v>
                </c:pt>
                <c:pt idx="2290">
                  <c:v>41398</c:v>
                </c:pt>
                <c:pt idx="2291">
                  <c:v>41399</c:v>
                </c:pt>
                <c:pt idx="2292">
                  <c:v>41400</c:v>
                </c:pt>
                <c:pt idx="2293">
                  <c:v>41401</c:v>
                </c:pt>
                <c:pt idx="2294">
                  <c:v>41402</c:v>
                </c:pt>
                <c:pt idx="2295">
                  <c:v>41403</c:v>
                </c:pt>
                <c:pt idx="2296">
                  <c:v>41404</c:v>
                </c:pt>
                <c:pt idx="2297">
                  <c:v>41405</c:v>
                </c:pt>
                <c:pt idx="2298">
                  <c:v>41406</c:v>
                </c:pt>
                <c:pt idx="2299">
                  <c:v>41407</c:v>
                </c:pt>
                <c:pt idx="2300">
                  <c:v>41408</c:v>
                </c:pt>
                <c:pt idx="2301">
                  <c:v>41409</c:v>
                </c:pt>
                <c:pt idx="2302">
                  <c:v>41410</c:v>
                </c:pt>
                <c:pt idx="2303">
                  <c:v>41411</c:v>
                </c:pt>
                <c:pt idx="2304">
                  <c:v>41412</c:v>
                </c:pt>
                <c:pt idx="2305">
                  <c:v>41413</c:v>
                </c:pt>
                <c:pt idx="2306">
                  <c:v>41414</c:v>
                </c:pt>
                <c:pt idx="2307">
                  <c:v>41415</c:v>
                </c:pt>
                <c:pt idx="2308">
                  <c:v>41416</c:v>
                </c:pt>
                <c:pt idx="2309">
                  <c:v>41417</c:v>
                </c:pt>
                <c:pt idx="2310">
                  <c:v>41418</c:v>
                </c:pt>
                <c:pt idx="2311">
                  <c:v>41419</c:v>
                </c:pt>
                <c:pt idx="2312">
                  <c:v>41420</c:v>
                </c:pt>
                <c:pt idx="2313">
                  <c:v>41421</c:v>
                </c:pt>
                <c:pt idx="2314">
                  <c:v>41422</c:v>
                </c:pt>
                <c:pt idx="2315">
                  <c:v>41423</c:v>
                </c:pt>
                <c:pt idx="2316">
                  <c:v>41424</c:v>
                </c:pt>
                <c:pt idx="2317">
                  <c:v>41425</c:v>
                </c:pt>
                <c:pt idx="2318">
                  <c:v>41426</c:v>
                </c:pt>
                <c:pt idx="2319">
                  <c:v>41427</c:v>
                </c:pt>
                <c:pt idx="2320">
                  <c:v>41428</c:v>
                </c:pt>
                <c:pt idx="2321">
                  <c:v>41429</c:v>
                </c:pt>
                <c:pt idx="2322">
                  <c:v>41430</c:v>
                </c:pt>
                <c:pt idx="2323">
                  <c:v>41431</c:v>
                </c:pt>
                <c:pt idx="2324">
                  <c:v>41432</c:v>
                </c:pt>
                <c:pt idx="2325">
                  <c:v>41433</c:v>
                </c:pt>
                <c:pt idx="2326">
                  <c:v>41434</c:v>
                </c:pt>
                <c:pt idx="2327">
                  <c:v>41435</c:v>
                </c:pt>
                <c:pt idx="2328">
                  <c:v>41436</c:v>
                </c:pt>
                <c:pt idx="2329">
                  <c:v>41437</c:v>
                </c:pt>
                <c:pt idx="2330">
                  <c:v>41438</c:v>
                </c:pt>
                <c:pt idx="2331">
                  <c:v>41439</c:v>
                </c:pt>
                <c:pt idx="2332">
                  <c:v>41440</c:v>
                </c:pt>
                <c:pt idx="2333">
                  <c:v>41441</c:v>
                </c:pt>
                <c:pt idx="2334">
                  <c:v>41442</c:v>
                </c:pt>
                <c:pt idx="2335">
                  <c:v>41443</c:v>
                </c:pt>
                <c:pt idx="2336">
                  <c:v>41444</c:v>
                </c:pt>
                <c:pt idx="2337">
                  <c:v>41445</c:v>
                </c:pt>
                <c:pt idx="2338">
                  <c:v>41446</c:v>
                </c:pt>
                <c:pt idx="2339">
                  <c:v>41447</c:v>
                </c:pt>
                <c:pt idx="2340">
                  <c:v>41448</c:v>
                </c:pt>
                <c:pt idx="2341">
                  <c:v>41449</c:v>
                </c:pt>
                <c:pt idx="2342">
                  <c:v>41450</c:v>
                </c:pt>
                <c:pt idx="2343">
                  <c:v>41451</c:v>
                </c:pt>
                <c:pt idx="2344">
                  <c:v>41452</c:v>
                </c:pt>
                <c:pt idx="2345">
                  <c:v>41453</c:v>
                </c:pt>
                <c:pt idx="2346">
                  <c:v>41454</c:v>
                </c:pt>
                <c:pt idx="2347">
                  <c:v>41455</c:v>
                </c:pt>
                <c:pt idx="2348">
                  <c:v>41456</c:v>
                </c:pt>
                <c:pt idx="2349">
                  <c:v>41457</c:v>
                </c:pt>
                <c:pt idx="2350">
                  <c:v>41458</c:v>
                </c:pt>
                <c:pt idx="2351">
                  <c:v>41459</c:v>
                </c:pt>
                <c:pt idx="2352">
                  <c:v>41460</c:v>
                </c:pt>
                <c:pt idx="2353">
                  <c:v>41461</c:v>
                </c:pt>
                <c:pt idx="2354">
                  <c:v>41462</c:v>
                </c:pt>
                <c:pt idx="2355">
                  <c:v>41463</c:v>
                </c:pt>
                <c:pt idx="2356">
                  <c:v>41464</c:v>
                </c:pt>
                <c:pt idx="2357">
                  <c:v>41465</c:v>
                </c:pt>
                <c:pt idx="2358">
                  <c:v>41466</c:v>
                </c:pt>
                <c:pt idx="2359">
                  <c:v>41467</c:v>
                </c:pt>
                <c:pt idx="2360">
                  <c:v>41468</c:v>
                </c:pt>
                <c:pt idx="2361">
                  <c:v>41469</c:v>
                </c:pt>
                <c:pt idx="2362">
                  <c:v>41470</c:v>
                </c:pt>
                <c:pt idx="2363">
                  <c:v>41471</c:v>
                </c:pt>
                <c:pt idx="2364">
                  <c:v>41472</c:v>
                </c:pt>
                <c:pt idx="2365">
                  <c:v>41473</c:v>
                </c:pt>
                <c:pt idx="2366">
                  <c:v>41474</c:v>
                </c:pt>
                <c:pt idx="2367">
                  <c:v>41475</c:v>
                </c:pt>
                <c:pt idx="2368">
                  <c:v>41476</c:v>
                </c:pt>
                <c:pt idx="2369">
                  <c:v>41477</c:v>
                </c:pt>
                <c:pt idx="2370">
                  <c:v>41478</c:v>
                </c:pt>
                <c:pt idx="2371">
                  <c:v>41479</c:v>
                </c:pt>
                <c:pt idx="2372">
                  <c:v>41480</c:v>
                </c:pt>
                <c:pt idx="2373">
                  <c:v>41481</c:v>
                </c:pt>
                <c:pt idx="2374">
                  <c:v>41482</c:v>
                </c:pt>
                <c:pt idx="2375">
                  <c:v>41483</c:v>
                </c:pt>
                <c:pt idx="2376">
                  <c:v>41484</c:v>
                </c:pt>
                <c:pt idx="2377">
                  <c:v>41485</c:v>
                </c:pt>
                <c:pt idx="2378">
                  <c:v>41486</c:v>
                </c:pt>
                <c:pt idx="2379">
                  <c:v>41487</c:v>
                </c:pt>
                <c:pt idx="2380">
                  <c:v>41488</c:v>
                </c:pt>
                <c:pt idx="2381">
                  <c:v>41489</c:v>
                </c:pt>
                <c:pt idx="2382">
                  <c:v>41490</c:v>
                </c:pt>
                <c:pt idx="2383">
                  <c:v>41491</c:v>
                </c:pt>
                <c:pt idx="2384">
                  <c:v>41492</c:v>
                </c:pt>
                <c:pt idx="2385">
                  <c:v>41493</c:v>
                </c:pt>
                <c:pt idx="2386">
                  <c:v>41494</c:v>
                </c:pt>
                <c:pt idx="2387">
                  <c:v>41495</c:v>
                </c:pt>
                <c:pt idx="2388">
                  <c:v>41496</c:v>
                </c:pt>
                <c:pt idx="2389">
                  <c:v>41497</c:v>
                </c:pt>
                <c:pt idx="2390">
                  <c:v>41498</c:v>
                </c:pt>
                <c:pt idx="2391">
                  <c:v>41499</c:v>
                </c:pt>
                <c:pt idx="2392">
                  <c:v>41500</c:v>
                </c:pt>
                <c:pt idx="2393">
                  <c:v>41501</c:v>
                </c:pt>
                <c:pt idx="2394">
                  <c:v>41502</c:v>
                </c:pt>
                <c:pt idx="2395">
                  <c:v>41503</c:v>
                </c:pt>
                <c:pt idx="2396">
                  <c:v>41504</c:v>
                </c:pt>
                <c:pt idx="2397">
                  <c:v>41505</c:v>
                </c:pt>
                <c:pt idx="2398">
                  <c:v>41506</c:v>
                </c:pt>
                <c:pt idx="2399">
                  <c:v>41507</c:v>
                </c:pt>
                <c:pt idx="2400">
                  <c:v>41508</c:v>
                </c:pt>
                <c:pt idx="2401">
                  <c:v>41509</c:v>
                </c:pt>
                <c:pt idx="2402">
                  <c:v>41510</c:v>
                </c:pt>
                <c:pt idx="2403">
                  <c:v>41511</c:v>
                </c:pt>
                <c:pt idx="2404">
                  <c:v>41512</c:v>
                </c:pt>
                <c:pt idx="2405">
                  <c:v>41513</c:v>
                </c:pt>
                <c:pt idx="2406">
                  <c:v>41514</c:v>
                </c:pt>
                <c:pt idx="2407">
                  <c:v>41515</c:v>
                </c:pt>
                <c:pt idx="2408">
                  <c:v>41516</c:v>
                </c:pt>
                <c:pt idx="2409">
                  <c:v>41517</c:v>
                </c:pt>
                <c:pt idx="2410">
                  <c:v>41518</c:v>
                </c:pt>
                <c:pt idx="2411">
                  <c:v>41519</c:v>
                </c:pt>
                <c:pt idx="2412">
                  <c:v>41520</c:v>
                </c:pt>
                <c:pt idx="2413">
                  <c:v>41521</c:v>
                </c:pt>
                <c:pt idx="2414">
                  <c:v>41522</c:v>
                </c:pt>
                <c:pt idx="2415">
                  <c:v>41523</c:v>
                </c:pt>
                <c:pt idx="2416">
                  <c:v>41524</c:v>
                </c:pt>
                <c:pt idx="2417">
                  <c:v>41525</c:v>
                </c:pt>
                <c:pt idx="2418">
                  <c:v>41526</c:v>
                </c:pt>
                <c:pt idx="2419">
                  <c:v>41527</c:v>
                </c:pt>
                <c:pt idx="2420">
                  <c:v>41528</c:v>
                </c:pt>
                <c:pt idx="2421">
                  <c:v>41529</c:v>
                </c:pt>
                <c:pt idx="2422">
                  <c:v>41530</c:v>
                </c:pt>
                <c:pt idx="2423">
                  <c:v>41531</c:v>
                </c:pt>
                <c:pt idx="2424">
                  <c:v>41532</c:v>
                </c:pt>
                <c:pt idx="2425">
                  <c:v>41533</c:v>
                </c:pt>
                <c:pt idx="2426">
                  <c:v>41534</c:v>
                </c:pt>
                <c:pt idx="2427">
                  <c:v>41535</c:v>
                </c:pt>
                <c:pt idx="2428">
                  <c:v>41536</c:v>
                </c:pt>
                <c:pt idx="2429">
                  <c:v>41537</c:v>
                </c:pt>
                <c:pt idx="2430">
                  <c:v>41538</c:v>
                </c:pt>
                <c:pt idx="2431">
                  <c:v>41539</c:v>
                </c:pt>
                <c:pt idx="2432">
                  <c:v>41540</c:v>
                </c:pt>
                <c:pt idx="2433">
                  <c:v>41541</c:v>
                </c:pt>
                <c:pt idx="2434">
                  <c:v>41542</c:v>
                </c:pt>
                <c:pt idx="2435">
                  <c:v>41543</c:v>
                </c:pt>
                <c:pt idx="2436">
                  <c:v>41544</c:v>
                </c:pt>
                <c:pt idx="2437">
                  <c:v>41545</c:v>
                </c:pt>
                <c:pt idx="2438">
                  <c:v>41546</c:v>
                </c:pt>
                <c:pt idx="2439">
                  <c:v>41547</c:v>
                </c:pt>
                <c:pt idx="2440">
                  <c:v>41548</c:v>
                </c:pt>
                <c:pt idx="2441">
                  <c:v>41549</c:v>
                </c:pt>
                <c:pt idx="2442">
                  <c:v>41550</c:v>
                </c:pt>
                <c:pt idx="2443">
                  <c:v>41551</c:v>
                </c:pt>
                <c:pt idx="2444">
                  <c:v>41552</c:v>
                </c:pt>
                <c:pt idx="2445">
                  <c:v>41553</c:v>
                </c:pt>
                <c:pt idx="2446">
                  <c:v>41554</c:v>
                </c:pt>
                <c:pt idx="2447">
                  <c:v>41555</c:v>
                </c:pt>
                <c:pt idx="2448">
                  <c:v>41556</c:v>
                </c:pt>
                <c:pt idx="2449">
                  <c:v>41557</c:v>
                </c:pt>
                <c:pt idx="2450">
                  <c:v>41558</c:v>
                </c:pt>
                <c:pt idx="2451">
                  <c:v>41559</c:v>
                </c:pt>
                <c:pt idx="2452">
                  <c:v>41560</c:v>
                </c:pt>
                <c:pt idx="2453">
                  <c:v>41561</c:v>
                </c:pt>
                <c:pt idx="2454">
                  <c:v>41562</c:v>
                </c:pt>
                <c:pt idx="2455">
                  <c:v>41563</c:v>
                </c:pt>
                <c:pt idx="2456">
                  <c:v>41564</c:v>
                </c:pt>
                <c:pt idx="2457">
                  <c:v>41565</c:v>
                </c:pt>
                <c:pt idx="2458">
                  <c:v>41566</c:v>
                </c:pt>
                <c:pt idx="2459">
                  <c:v>41567</c:v>
                </c:pt>
                <c:pt idx="2460">
                  <c:v>41568</c:v>
                </c:pt>
                <c:pt idx="2461">
                  <c:v>41569</c:v>
                </c:pt>
                <c:pt idx="2462">
                  <c:v>41570</c:v>
                </c:pt>
                <c:pt idx="2463">
                  <c:v>41571</c:v>
                </c:pt>
                <c:pt idx="2464">
                  <c:v>41572</c:v>
                </c:pt>
                <c:pt idx="2465">
                  <c:v>41573</c:v>
                </c:pt>
                <c:pt idx="2466">
                  <c:v>41574</c:v>
                </c:pt>
                <c:pt idx="2467">
                  <c:v>41575</c:v>
                </c:pt>
                <c:pt idx="2468">
                  <c:v>41576</c:v>
                </c:pt>
                <c:pt idx="2469">
                  <c:v>41577</c:v>
                </c:pt>
                <c:pt idx="2470">
                  <c:v>41578</c:v>
                </c:pt>
                <c:pt idx="2471">
                  <c:v>41579</c:v>
                </c:pt>
                <c:pt idx="2472">
                  <c:v>41580</c:v>
                </c:pt>
                <c:pt idx="2473">
                  <c:v>41581</c:v>
                </c:pt>
                <c:pt idx="2474">
                  <c:v>41582</c:v>
                </c:pt>
                <c:pt idx="2475">
                  <c:v>41583</c:v>
                </c:pt>
                <c:pt idx="2476">
                  <c:v>41584</c:v>
                </c:pt>
                <c:pt idx="2477">
                  <c:v>41585</c:v>
                </c:pt>
                <c:pt idx="2478">
                  <c:v>41586</c:v>
                </c:pt>
                <c:pt idx="2479">
                  <c:v>41587</c:v>
                </c:pt>
                <c:pt idx="2480">
                  <c:v>41588</c:v>
                </c:pt>
                <c:pt idx="2481">
                  <c:v>41589</c:v>
                </c:pt>
                <c:pt idx="2482">
                  <c:v>41590</c:v>
                </c:pt>
                <c:pt idx="2483">
                  <c:v>41591</c:v>
                </c:pt>
                <c:pt idx="2484">
                  <c:v>41592</c:v>
                </c:pt>
                <c:pt idx="2485">
                  <c:v>41593</c:v>
                </c:pt>
                <c:pt idx="2486">
                  <c:v>41594</c:v>
                </c:pt>
                <c:pt idx="2487">
                  <c:v>41595</c:v>
                </c:pt>
                <c:pt idx="2488">
                  <c:v>41596</c:v>
                </c:pt>
                <c:pt idx="2489">
                  <c:v>41597</c:v>
                </c:pt>
                <c:pt idx="2490">
                  <c:v>41598</c:v>
                </c:pt>
                <c:pt idx="2491">
                  <c:v>41599</c:v>
                </c:pt>
                <c:pt idx="2492">
                  <c:v>41600</c:v>
                </c:pt>
                <c:pt idx="2493">
                  <c:v>41601</c:v>
                </c:pt>
                <c:pt idx="2494">
                  <c:v>41602</c:v>
                </c:pt>
                <c:pt idx="2495">
                  <c:v>41603</c:v>
                </c:pt>
                <c:pt idx="2496">
                  <c:v>41604</c:v>
                </c:pt>
                <c:pt idx="2497">
                  <c:v>41605</c:v>
                </c:pt>
                <c:pt idx="2498">
                  <c:v>41606</c:v>
                </c:pt>
                <c:pt idx="2499">
                  <c:v>41607</c:v>
                </c:pt>
                <c:pt idx="2500">
                  <c:v>41608</c:v>
                </c:pt>
                <c:pt idx="2501">
                  <c:v>41609</c:v>
                </c:pt>
                <c:pt idx="2502">
                  <c:v>41610</c:v>
                </c:pt>
                <c:pt idx="2503">
                  <c:v>41611</c:v>
                </c:pt>
                <c:pt idx="2504">
                  <c:v>41612</c:v>
                </c:pt>
                <c:pt idx="2505">
                  <c:v>41613</c:v>
                </c:pt>
                <c:pt idx="2506">
                  <c:v>41614</c:v>
                </c:pt>
                <c:pt idx="2507">
                  <c:v>41615</c:v>
                </c:pt>
                <c:pt idx="2508">
                  <c:v>41616</c:v>
                </c:pt>
                <c:pt idx="2509">
                  <c:v>41617</c:v>
                </c:pt>
                <c:pt idx="2510">
                  <c:v>41618</c:v>
                </c:pt>
                <c:pt idx="2511">
                  <c:v>41619</c:v>
                </c:pt>
                <c:pt idx="2512">
                  <c:v>41620</c:v>
                </c:pt>
                <c:pt idx="2513">
                  <c:v>41621</c:v>
                </c:pt>
                <c:pt idx="2514">
                  <c:v>41622</c:v>
                </c:pt>
                <c:pt idx="2515">
                  <c:v>41623</c:v>
                </c:pt>
                <c:pt idx="2516">
                  <c:v>41624</c:v>
                </c:pt>
                <c:pt idx="2517">
                  <c:v>41625</c:v>
                </c:pt>
                <c:pt idx="2518">
                  <c:v>41626</c:v>
                </c:pt>
                <c:pt idx="2519">
                  <c:v>41627</c:v>
                </c:pt>
                <c:pt idx="2520">
                  <c:v>41628</c:v>
                </c:pt>
                <c:pt idx="2521">
                  <c:v>41629</c:v>
                </c:pt>
                <c:pt idx="2522">
                  <c:v>41630</c:v>
                </c:pt>
                <c:pt idx="2523">
                  <c:v>41631</c:v>
                </c:pt>
                <c:pt idx="2524">
                  <c:v>41632</c:v>
                </c:pt>
                <c:pt idx="2525">
                  <c:v>41633</c:v>
                </c:pt>
                <c:pt idx="2526">
                  <c:v>41634</c:v>
                </c:pt>
                <c:pt idx="2527">
                  <c:v>41635</c:v>
                </c:pt>
                <c:pt idx="2528">
                  <c:v>41636</c:v>
                </c:pt>
                <c:pt idx="2529">
                  <c:v>41637</c:v>
                </c:pt>
                <c:pt idx="2530">
                  <c:v>41638</c:v>
                </c:pt>
                <c:pt idx="2531">
                  <c:v>41639</c:v>
                </c:pt>
                <c:pt idx="2532">
                  <c:v>41640</c:v>
                </c:pt>
                <c:pt idx="2533">
                  <c:v>41641</c:v>
                </c:pt>
                <c:pt idx="2534">
                  <c:v>41642</c:v>
                </c:pt>
                <c:pt idx="2535">
                  <c:v>41643</c:v>
                </c:pt>
                <c:pt idx="2536">
                  <c:v>41644</c:v>
                </c:pt>
                <c:pt idx="2537">
                  <c:v>41645</c:v>
                </c:pt>
                <c:pt idx="2538">
                  <c:v>41646</c:v>
                </c:pt>
                <c:pt idx="2539">
                  <c:v>41647</c:v>
                </c:pt>
                <c:pt idx="2540">
                  <c:v>41648</c:v>
                </c:pt>
                <c:pt idx="2541">
                  <c:v>41649</c:v>
                </c:pt>
                <c:pt idx="2542">
                  <c:v>41650</c:v>
                </c:pt>
                <c:pt idx="2543">
                  <c:v>41651</c:v>
                </c:pt>
                <c:pt idx="2544">
                  <c:v>41652</c:v>
                </c:pt>
                <c:pt idx="2545">
                  <c:v>41653</c:v>
                </c:pt>
                <c:pt idx="2546">
                  <c:v>41654</c:v>
                </c:pt>
                <c:pt idx="2547">
                  <c:v>41655</c:v>
                </c:pt>
                <c:pt idx="2548">
                  <c:v>41656</c:v>
                </c:pt>
                <c:pt idx="2549">
                  <c:v>41657</c:v>
                </c:pt>
                <c:pt idx="2550">
                  <c:v>41658</c:v>
                </c:pt>
                <c:pt idx="2551">
                  <c:v>41659</c:v>
                </c:pt>
                <c:pt idx="2552">
                  <c:v>41660</c:v>
                </c:pt>
                <c:pt idx="2553">
                  <c:v>41661</c:v>
                </c:pt>
                <c:pt idx="2554">
                  <c:v>41662</c:v>
                </c:pt>
                <c:pt idx="2555">
                  <c:v>41663</c:v>
                </c:pt>
                <c:pt idx="2556">
                  <c:v>41664</c:v>
                </c:pt>
                <c:pt idx="2557">
                  <c:v>41665</c:v>
                </c:pt>
                <c:pt idx="2558">
                  <c:v>41666</c:v>
                </c:pt>
                <c:pt idx="2559">
                  <c:v>41667</c:v>
                </c:pt>
                <c:pt idx="2560">
                  <c:v>41668</c:v>
                </c:pt>
                <c:pt idx="2561">
                  <c:v>41669</c:v>
                </c:pt>
                <c:pt idx="2562">
                  <c:v>41670</c:v>
                </c:pt>
                <c:pt idx="2563">
                  <c:v>41671</c:v>
                </c:pt>
                <c:pt idx="2564">
                  <c:v>41672</c:v>
                </c:pt>
                <c:pt idx="2565">
                  <c:v>41673</c:v>
                </c:pt>
                <c:pt idx="2566">
                  <c:v>41674</c:v>
                </c:pt>
                <c:pt idx="2567">
                  <c:v>41675</c:v>
                </c:pt>
                <c:pt idx="2568">
                  <c:v>41676</c:v>
                </c:pt>
                <c:pt idx="2569">
                  <c:v>41677</c:v>
                </c:pt>
                <c:pt idx="2570">
                  <c:v>41678</c:v>
                </c:pt>
                <c:pt idx="2571">
                  <c:v>41679</c:v>
                </c:pt>
                <c:pt idx="2572">
                  <c:v>41680</c:v>
                </c:pt>
                <c:pt idx="2573">
                  <c:v>41681</c:v>
                </c:pt>
                <c:pt idx="2574">
                  <c:v>41682</c:v>
                </c:pt>
                <c:pt idx="2575">
                  <c:v>41683</c:v>
                </c:pt>
                <c:pt idx="2576">
                  <c:v>41684</c:v>
                </c:pt>
                <c:pt idx="2577">
                  <c:v>41685</c:v>
                </c:pt>
                <c:pt idx="2578">
                  <c:v>41686</c:v>
                </c:pt>
                <c:pt idx="2579">
                  <c:v>41687</c:v>
                </c:pt>
                <c:pt idx="2580">
                  <c:v>41688</c:v>
                </c:pt>
                <c:pt idx="2581">
                  <c:v>41689</c:v>
                </c:pt>
                <c:pt idx="2582">
                  <c:v>41690</c:v>
                </c:pt>
                <c:pt idx="2583">
                  <c:v>41691</c:v>
                </c:pt>
                <c:pt idx="2584">
                  <c:v>41692</c:v>
                </c:pt>
                <c:pt idx="2585">
                  <c:v>41693</c:v>
                </c:pt>
                <c:pt idx="2586">
                  <c:v>41694</c:v>
                </c:pt>
                <c:pt idx="2587">
                  <c:v>41695</c:v>
                </c:pt>
                <c:pt idx="2588">
                  <c:v>41696</c:v>
                </c:pt>
                <c:pt idx="2589">
                  <c:v>41697</c:v>
                </c:pt>
                <c:pt idx="2590">
                  <c:v>41698</c:v>
                </c:pt>
                <c:pt idx="2591">
                  <c:v>41699</c:v>
                </c:pt>
                <c:pt idx="2592">
                  <c:v>41700</c:v>
                </c:pt>
                <c:pt idx="2593">
                  <c:v>41701</c:v>
                </c:pt>
                <c:pt idx="2594">
                  <c:v>41702</c:v>
                </c:pt>
                <c:pt idx="2595">
                  <c:v>41703</c:v>
                </c:pt>
                <c:pt idx="2596">
                  <c:v>41704</c:v>
                </c:pt>
                <c:pt idx="2597">
                  <c:v>41705</c:v>
                </c:pt>
                <c:pt idx="2598">
                  <c:v>41706</c:v>
                </c:pt>
                <c:pt idx="2599">
                  <c:v>41707</c:v>
                </c:pt>
                <c:pt idx="2600">
                  <c:v>41708</c:v>
                </c:pt>
                <c:pt idx="2601">
                  <c:v>41709</c:v>
                </c:pt>
                <c:pt idx="2602">
                  <c:v>41710</c:v>
                </c:pt>
                <c:pt idx="2603">
                  <c:v>41711</c:v>
                </c:pt>
                <c:pt idx="2604">
                  <c:v>41712</c:v>
                </c:pt>
                <c:pt idx="2605">
                  <c:v>41713</c:v>
                </c:pt>
                <c:pt idx="2606">
                  <c:v>41714</c:v>
                </c:pt>
                <c:pt idx="2607">
                  <c:v>41715</c:v>
                </c:pt>
                <c:pt idx="2608">
                  <c:v>41716</c:v>
                </c:pt>
                <c:pt idx="2609">
                  <c:v>41717</c:v>
                </c:pt>
                <c:pt idx="2610">
                  <c:v>41718</c:v>
                </c:pt>
                <c:pt idx="2611">
                  <c:v>41719</c:v>
                </c:pt>
                <c:pt idx="2612">
                  <c:v>41720</c:v>
                </c:pt>
                <c:pt idx="2613">
                  <c:v>41721</c:v>
                </c:pt>
                <c:pt idx="2614">
                  <c:v>41722</c:v>
                </c:pt>
                <c:pt idx="2615">
                  <c:v>41723</c:v>
                </c:pt>
                <c:pt idx="2616">
                  <c:v>41724</c:v>
                </c:pt>
                <c:pt idx="2617">
                  <c:v>41725</c:v>
                </c:pt>
                <c:pt idx="2618">
                  <c:v>41726</c:v>
                </c:pt>
                <c:pt idx="2619">
                  <c:v>41727</c:v>
                </c:pt>
                <c:pt idx="2620">
                  <c:v>41728</c:v>
                </c:pt>
                <c:pt idx="2621">
                  <c:v>41729</c:v>
                </c:pt>
                <c:pt idx="2622">
                  <c:v>41730</c:v>
                </c:pt>
                <c:pt idx="2623">
                  <c:v>41731</c:v>
                </c:pt>
                <c:pt idx="2624">
                  <c:v>41732</c:v>
                </c:pt>
                <c:pt idx="2625">
                  <c:v>41733</c:v>
                </c:pt>
                <c:pt idx="2626">
                  <c:v>41734</c:v>
                </c:pt>
                <c:pt idx="2627">
                  <c:v>41735</c:v>
                </c:pt>
                <c:pt idx="2628">
                  <c:v>41736</c:v>
                </c:pt>
                <c:pt idx="2629">
                  <c:v>41737</c:v>
                </c:pt>
                <c:pt idx="2630">
                  <c:v>41738</c:v>
                </c:pt>
                <c:pt idx="2631">
                  <c:v>41739</c:v>
                </c:pt>
                <c:pt idx="2632">
                  <c:v>41740</c:v>
                </c:pt>
                <c:pt idx="2633">
                  <c:v>41741</c:v>
                </c:pt>
                <c:pt idx="2634">
                  <c:v>41742</c:v>
                </c:pt>
                <c:pt idx="2635">
                  <c:v>41743</c:v>
                </c:pt>
                <c:pt idx="2636">
                  <c:v>41744</c:v>
                </c:pt>
                <c:pt idx="2637">
                  <c:v>41745</c:v>
                </c:pt>
                <c:pt idx="2638">
                  <c:v>41746</c:v>
                </c:pt>
                <c:pt idx="2639">
                  <c:v>41747</c:v>
                </c:pt>
                <c:pt idx="2640">
                  <c:v>41748</c:v>
                </c:pt>
                <c:pt idx="2641">
                  <c:v>41749</c:v>
                </c:pt>
                <c:pt idx="2642">
                  <c:v>41750</c:v>
                </c:pt>
                <c:pt idx="2643">
                  <c:v>41751</c:v>
                </c:pt>
                <c:pt idx="2644">
                  <c:v>41752</c:v>
                </c:pt>
                <c:pt idx="2645">
                  <c:v>41753</c:v>
                </c:pt>
                <c:pt idx="2646">
                  <c:v>41754</c:v>
                </c:pt>
                <c:pt idx="2647">
                  <c:v>41755</c:v>
                </c:pt>
                <c:pt idx="2648">
                  <c:v>41756</c:v>
                </c:pt>
                <c:pt idx="2649">
                  <c:v>41757</c:v>
                </c:pt>
                <c:pt idx="2650">
                  <c:v>41758</c:v>
                </c:pt>
                <c:pt idx="2651">
                  <c:v>41759</c:v>
                </c:pt>
                <c:pt idx="2652">
                  <c:v>41760</c:v>
                </c:pt>
                <c:pt idx="2653">
                  <c:v>41761</c:v>
                </c:pt>
                <c:pt idx="2654">
                  <c:v>41762</c:v>
                </c:pt>
                <c:pt idx="2655">
                  <c:v>41763</c:v>
                </c:pt>
                <c:pt idx="2656">
                  <c:v>41764</c:v>
                </c:pt>
                <c:pt idx="2657">
                  <c:v>41765</c:v>
                </c:pt>
                <c:pt idx="2658">
                  <c:v>41766</c:v>
                </c:pt>
                <c:pt idx="2659">
                  <c:v>41767</c:v>
                </c:pt>
                <c:pt idx="2660">
                  <c:v>41768</c:v>
                </c:pt>
                <c:pt idx="2661">
                  <c:v>41769</c:v>
                </c:pt>
                <c:pt idx="2662">
                  <c:v>41770</c:v>
                </c:pt>
                <c:pt idx="2663">
                  <c:v>41771</c:v>
                </c:pt>
                <c:pt idx="2664">
                  <c:v>41772</c:v>
                </c:pt>
                <c:pt idx="2665">
                  <c:v>41773</c:v>
                </c:pt>
                <c:pt idx="2666">
                  <c:v>41774</c:v>
                </c:pt>
                <c:pt idx="2667">
                  <c:v>41775</c:v>
                </c:pt>
                <c:pt idx="2668">
                  <c:v>41776</c:v>
                </c:pt>
                <c:pt idx="2669">
                  <c:v>41777</c:v>
                </c:pt>
                <c:pt idx="2670">
                  <c:v>41778</c:v>
                </c:pt>
                <c:pt idx="2671">
                  <c:v>41779</c:v>
                </c:pt>
                <c:pt idx="2672">
                  <c:v>41780</c:v>
                </c:pt>
                <c:pt idx="2673">
                  <c:v>41781</c:v>
                </c:pt>
                <c:pt idx="2674">
                  <c:v>41782</c:v>
                </c:pt>
                <c:pt idx="2675">
                  <c:v>41783</c:v>
                </c:pt>
                <c:pt idx="2676">
                  <c:v>41784</c:v>
                </c:pt>
                <c:pt idx="2677">
                  <c:v>41785</c:v>
                </c:pt>
                <c:pt idx="2678">
                  <c:v>41786</c:v>
                </c:pt>
                <c:pt idx="2679">
                  <c:v>41787</c:v>
                </c:pt>
                <c:pt idx="2680">
                  <c:v>41788</c:v>
                </c:pt>
                <c:pt idx="2681">
                  <c:v>41789</c:v>
                </c:pt>
                <c:pt idx="2682">
                  <c:v>41790</c:v>
                </c:pt>
                <c:pt idx="2683">
                  <c:v>41791</c:v>
                </c:pt>
                <c:pt idx="2684">
                  <c:v>41792</c:v>
                </c:pt>
                <c:pt idx="2685">
                  <c:v>41793</c:v>
                </c:pt>
                <c:pt idx="2686">
                  <c:v>41794</c:v>
                </c:pt>
                <c:pt idx="2687">
                  <c:v>41795</c:v>
                </c:pt>
                <c:pt idx="2688">
                  <c:v>41796</c:v>
                </c:pt>
                <c:pt idx="2689">
                  <c:v>41797</c:v>
                </c:pt>
                <c:pt idx="2690">
                  <c:v>41798</c:v>
                </c:pt>
                <c:pt idx="2691">
                  <c:v>41799</c:v>
                </c:pt>
                <c:pt idx="2692">
                  <c:v>41800</c:v>
                </c:pt>
                <c:pt idx="2693">
                  <c:v>41801</c:v>
                </c:pt>
                <c:pt idx="2694">
                  <c:v>41802</c:v>
                </c:pt>
                <c:pt idx="2695">
                  <c:v>41803</c:v>
                </c:pt>
                <c:pt idx="2696">
                  <c:v>41804</c:v>
                </c:pt>
                <c:pt idx="2697">
                  <c:v>41805</c:v>
                </c:pt>
                <c:pt idx="2698">
                  <c:v>41806</c:v>
                </c:pt>
                <c:pt idx="2699">
                  <c:v>41807</c:v>
                </c:pt>
                <c:pt idx="2700">
                  <c:v>41808</c:v>
                </c:pt>
                <c:pt idx="2701">
                  <c:v>41809</c:v>
                </c:pt>
                <c:pt idx="2702">
                  <c:v>41810</c:v>
                </c:pt>
                <c:pt idx="2703">
                  <c:v>41811</c:v>
                </c:pt>
                <c:pt idx="2704">
                  <c:v>41812</c:v>
                </c:pt>
                <c:pt idx="2705">
                  <c:v>41813</c:v>
                </c:pt>
                <c:pt idx="2706">
                  <c:v>41814</c:v>
                </c:pt>
                <c:pt idx="2707">
                  <c:v>41815</c:v>
                </c:pt>
                <c:pt idx="2708">
                  <c:v>41816</c:v>
                </c:pt>
                <c:pt idx="2709">
                  <c:v>41817</c:v>
                </c:pt>
                <c:pt idx="2710">
                  <c:v>41818</c:v>
                </c:pt>
                <c:pt idx="2711">
                  <c:v>41819</c:v>
                </c:pt>
                <c:pt idx="2712">
                  <c:v>41820</c:v>
                </c:pt>
                <c:pt idx="2713">
                  <c:v>41821</c:v>
                </c:pt>
                <c:pt idx="2714">
                  <c:v>41822</c:v>
                </c:pt>
                <c:pt idx="2715">
                  <c:v>41823</c:v>
                </c:pt>
                <c:pt idx="2716">
                  <c:v>41824</c:v>
                </c:pt>
                <c:pt idx="2717">
                  <c:v>41825</c:v>
                </c:pt>
                <c:pt idx="2718">
                  <c:v>41826</c:v>
                </c:pt>
                <c:pt idx="2719">
                  <c:v>41827</c:v>
                </c:pt>
                <c:pt idx="2720">
                  <c:v>41828</c:v>
                </c:pt>
                <c:pt idx="2721">
                  <c:v>41829</c:v>
                </c:pt>
                <c:pt idx="2722">
                  <c:v>41830</c:v>
                </c:pt>
                <c:pt idx="2723">
                  <c:v>41831</c:v>
                </c:pt>
                <c:pt idx="2724">
                  <c:v>41832</c:v>
                </c:pt>
                <c:pt idx="2725">
                  <c:v>41833</c:v>
                </c:pt>
                <c:pt idx="2726">
                  <c:v>41834</c:v>
                </c:pt>
                <c:pt idx="2727">
                  <c:v>41835</c:v>
                </c:pt>
                <c:pt idx="2728">
                  <c:v>41836</c:v>
                </c:pt>
                <c:pt idx="2729">
                  <c:v>41837</c:v>
                </c:pt>
                <c:pt idx="2730">
                  <c:v>41838</c:v>
                </c:pt>
                <c:pt idx="2731">
                  <c:v>41839</c:v>
                </c:pt>
                <c:pt idx="2732">
                  <c:v>41840</c:v>
                </c:pt>
                <c:pt idx="2733">
                  <c:v>41841</c:v>
                </c:pt>
                <c:pt idx="2734">
                  <c:v>41842</c:v>
                </c:pt>
                <c:pt idx="2735">
                  <c:v>41843</c:v>
                </c:pt>
                <c:pt idx="2736">
                  <c:v>41844</c:v>
                </c:pt>
                <c:pt idx="2737">
                  <c:v>41845</c:v>
                </c:pt>
                <c:pt idx="2738">
                  <c:v>41846</c:v>
                </c:pt>
                <c:pt idx="2739">
                  <c:v>41847</c:v>
                </c:pt>
                <c:pt idx="2740">
                  <c:v>41848</c:v>
                </c:pt>
                <c:pt idx="2741">
                  <c:v>41849</c:v>
                </c:pt>
                <c:pt idx="2742">
                  <c:v>41850</c:v>
                </c:pt>
                <c:pt idx="2743">
                  <c:v>41851</c:v>
                </c:pt>
                <c:pt idx="2744">
                  <c:v>41852</c:v>
                </c:pt>
                <c:pt idx="2745">
                  <c:v>41853</c:v>
                </c:pt>
                <c:pt idx="2746">
                  <c:v>41854</c:v>
                </c:pt>
                <c:pt idx="2747">
                  <c:v>41855</c:v>
                </c:pt>
                <c:pt idx="2748">
                  <c:v>41856</c:v>
                </c:pt>
                <c:pt idx="2749">
                  <c:v>41857</c:v>
                </c:pt>
                <c:pt idx="2750">
                  <c:v>41858</c:v>
                </c:pt>
                <c:pt idx="2751">
                  <c:v>41859</c:v>
                </c:pt>
                <c:pt idx="2752">
                  <c:v>41860</c:v>
                </c:pt>
                <c:pt idx="2753">
                  <c:v>41861</c:v>
                </c:pt>
                <c:pt idx="2754">
                  <c:v>41862</c:v>
                </c:pt>
                <c:pt idx="2755">
                  <c:v>41863</c:v>
                </c:pt>
                <c:pt idx="2756">
                  <c:v>41864</c:v>
                </c:pt>
                <c:pt idx="2757">
                  <c:v>41865</c:v>
                </c:pt>
                <c:pt idx="2758">
                  <c:v>41866</c:v>
                </c:pt>
                <c:pt idx="2759">
                  <c:v>41867</c:v>
                </c:pt>
                <c:pt idx="2760">
                  <c:v>41868</c:v>
                </c:pt>
                <c:pt idx="2761">
                  <c:v>41869</c:v>
                </c:pt>
                <c:pt idx="2762">
                  <c:v>41870</c:v>
                </c:pt>
                <c:pt idx="2763">
                  <c:v>41871</c:v>
                </c:pt>
                <c:pt idx="2764">
                  <c:v>41872</c:v>
                </c:pt>
                <c:pt idx="2765">
                  <c:v>41873</c:v>
                </c:pt>
                <c:pt idx="2766">
                  <c:v>41874</c:v>
                </c:pt>
                <c:pt idx="2767">
                  <c:v>41875</c:v>
                </c:pt>
                <c:pt idx="2768">
                  <c:v>41876</c:v>
                </c:pt>
                <c:pt idx="2769">
                  <c:v>41877</c:v>
                </c:pt>
                <c:pt idx="2770">
                  <c:v>41878</c:v>
                </c:pt>
                <c:pt idx="2771">
                  <c:v>41879</c:v>
                </c:pt>
                <c:pt idx="2772">
                  <c:v>41880</c:v>
                </c:pt>
                <c:pt idx="2773">
                  <c:v>41881</c:v>
                </c:pt>
                <c:pt idx="2774">
                  <c:v>41882</c:v>
                </c:pt>
                <c:pt idx="2775">
                  <c:v>41883</c:v>
                </c:pt>
                <c:pt idx="2776">
                  <c:v>41884</c:v>
                </c:pt>
                <c:pt idx="2777">
                  <c:v>41885</c:v>
                </c:pt>
                <c:pt idx="2778">
                  <c:v>41886</c:v>
                </c:pt>
                <c:pt idx="2779">
                  <c:v>41887</c:v>
                </c:pt>
                <c:pt idx="2780">
                  <c:v>41888</c:v>
                </c:pt>
                <c:pt idx="2781">
                  <c:v>41889</c:v>
                </c:pt>
                <c:pt idx="2782">
                  <c:v>41890</c:v>
                </c:pt>
                <c:pt idx="2783">
                  <c:v>41891</c:v>
                </c:pt>
                <c:pt idx="2784">
                  <c:v>41892</c:v>
                </c:pt>
                <c:pt idx="2785">
                  <c:v>41893</c:v>
                </c:pt>
                <c:pt idx="2786">
                  <c:v>41894</c:v>
                </c:pt>
                <c:pt idx="2787">
                  <c:v>41895</c:v>
                </c:pt>
                <c:pt idx="2788">
                  <c:v>41896</c:v>
                </c:pt>
                <c:pt idx="2789">
                  <c:v>41897</c:v>
                </c:pt>
                <c:pt idx="2790">
                  <c:v>41898</c:v>
                </c:pt>
                <c:pt idx="2791">
                  <c:v>41899</c:v>
                </c:pt>
                <c:pt idx="2792">
                  <c:v>41900</c:v>
                </c:pt>
                <c:pt idx="2793">
                  <c:v>41901</c:v>
                </c:pt>
                <c:pt idx="2794">
                  <c:v>41902</c:v>
                </c:pt>
                <c:pt idx="2795">
                  <c:v>41903</c:v>
                </c:pt>
                <c:pt idx="2796">
                  <c:v>41904</c:v>
                </c:pt>
                <c:pt idx="2797">
                  <c:v>41905</c:v>
                </c:pt>
                <c:pt idx="2798">
                  <c:v>41906</c:v>
                </c:pt>
                <c:pt idx="2799">
                  <c:v>41907</c:v>
                </c:pt>
                <c:pt idx="2800">
                  <c:v>41908</c:v>
                </c:pt>
                <c:pt idx="2801">
                  <c:v>41909</c:v>
                </c:pt>
                <c:pt idx="2802">
                  <c:v>41910</c:v>
                </c:pt>
                <c:pt idx="2803">
                  <c:v>41911</c:v>
                </c:pt>
                <c:pt idx="2804">
                  <c:v>41912</c:v>
                </c:pt>
                <c:pt idx="2805">
                  <c:v>41913</c:v>
                </c:pt>
                <c:pt idx="2806">
                  <c:v>41914</c:v>
                </c:pt>
                <c:pt idx="2807">
                  <c:v>41915</c:v>
                </c:pt>
                <c:pt idx="2808">
                  <c:v>41916</c:v>
                </c:pt>
                <c:pt idx="2809">
                  <c:v>41917</c:v>
                </c:pt>
                <c:pt idx="2810">
                  <c:v>41918</c:v>
                </c:pt>
                <c:pt idx="2811">
                  <c:v>41919</c:v>
                </c:pt>
                <c:pt idx="2812">
                  <c:v>41920</c:v>
                </c:pt>
                <c:pt idx="2813">
                  <c:v>41921</c:v>
                </c:pt>
                <c:pt idx="2814">
                  <c:v>41922</c:v>
                </c:pt>
                <c:pt idx="2815">
                  <c:v>41923</c:v>
                </c:pt>
                <c:pt idx="2816">
                  <c:v>41924</c:v>
                </c:pt>
                <c:pt idx="2817">
                  <c:v>41925</c:v>
                </c:pt>
                <c:pt idx="2818">
                  <c:v>41926</c:v>
                </c:pt>
                <c:pt idx="2819">
                  <c:v>41927</c:v>
                </c:pt>
                <c:pt idx="2820">
                  <c:v>41928</c:v>
                </c:pt>
                <c:pt idx="2821">
                  <c:v>41929</c:v>
                </c:pt>
                <c:pt idx="2822">
                  <c:v>41930</c:v>
                </c:pt>
                <c:pt idx="2823">
                  <c:v>41931</c:v>
                </c:pt>
                <c:pt idx="2824">
                  <c:v>41932</c:v>
                </c:pt>
                <c:pt idx="2825">
                  <c:v>41933</c:v>
                </c:pt>
                <c:pt idx="2826">
                  <c:v>41934</c:v>
                </c:pt>
                <c:pt idx="2827">
                  <c:v>41935</c:v>
                </c:pt>
                <c:pt idx="2828">
                  <c:v>41936</c:v>
                </c:pt>
                <c:pt idx="2829">
                  <c:v>41937</c:v>
                </c:pt>
                <c:pt idx="2830">
                  <c:v>41938</c:v>
                </c:pt>
                <c:pt idx="2831">
                  <c:v>41939</c:v>
                </c:pt>
                <c:pt idx="2832">
                  <c:v>41940</c:v>
                </c:pt>
                <c:pt idx="2833">
                  <c:v>41941</c:v>
                </c:pt>
                <c:pt idx="2834">
                  <c:v>41942</c:v>
                </c:pt>
                <c:pt idx="2835">
                  <c:v>41943</c:v>
                </c:pt>
                <c:pt idx="2836">
                  <c:v>41944</c:v>
                </c:pt>
                <c:pt idx="2837">
                  <c:v>41945</c:v>
                </c:pt>
                <c:pt idx="2838">
                  <c:v>41946</c:v>
                </c:pt>
                <c:pt idx="2839">
                  <c:v>41947</c:v>
                </c:pt>
                <c:pt idx="2840">
                  <c:v>41948</c:v>
                </c:pt>
                <c:pt idx="2841">
                  <c:v>41949</c:v>
                </c:pt>
                <c:pt idx="2842">
                  <c:v>41950</c:v>
                </c:pt>
                <c:pt idx="2843">
                  <c:v>41951</c:v>
                </c:pt>
                <c:pt idx="2844">
                  <c:v>41952</c:v>
                </c:pt>
                <c:pt idx="2845">
                  <c:v>41953</c:v>
                </c:pt>
                <c:pt idx="2846">
                  <c:v>41954</c:v>
                </c:pt>
                <c:pt idx="2847">
                  <c:v>41955</c:v>
                </c:pt>
                <c:pt idx="2848">
                  <c:v>41956</c:v>
                </c:pt>
                <c:pt idx="2849">
                  <c:v>41957</c:v>
                </c:pt>
                <c:pt idx="2850">
                  <c:v>41958</c:v>
                </c:pt>
                <c:pt idx="2851">
                  <c:v>41959</c:v>
                </c:pt>
                <c:pt idx="2852">
                  <c:v>41960</c:v>
                </c:pt>
                <c:pt idx="2853">
                  <c:v>41961</c:v>
                </c:pt>
                <c:pt idx="2854">
                  <c:v>41962</c:v>
                </c:pt>
                <c:pt idx="2855">
                  <c:v>41963</c:v>
                </c:pt>
                <c:pt idx="2856">
                  <c:v>41964</c:v>
                </c:pt>
                <c:pt idx="2857">
                  <c:v>41965</c:v>
                </c:pt>
                <c:pt idx="2858">
                  <c:v>41966</c:v>
                </c:pt>
                <c:pt idx="2859">
                  <c:v>41967</c:v>
                </c:pt>
                <c:pt idx="2860">
                  <c:v>41968</c:v>
                </c:pt>
                <c:pt idx="2861">
                  <c:v>41969</c:v>
                </c:pt>
                <c:pt idx="2862">
                  <c:v>41970</c:v>
                </c:pt>
                <c:pt idx="2863">
                  <c:v>41971</c:v>
                </c:pt>
                <c:pt idx="2864">
                  <c:v>41972</c:v>
                </c:pt>
                <c:pt idx="2865">
                  <c:v>41973</c:v>
                </c:pt>
                <c:pt idx="2866">
                  <c:v>41974</c:v>
                </c:pt>
                <c:pt idx="2867">
                  <c:v>41975</c:v>
                </c:pt>
                <c:pt idx="2868">
                  <c:v>41976</c:v>
                </c:pt>
                <c:pt idx="2869">
                  <c:v>41977</c:v>
                </c:pt>
                <c:pt idx="2870">
                  <c:v>41978</c:v>
                </c:pt>
                <c:pt idx="2871">
                  <c:v>41979</c:v>
                </c:pt>
                <c:pt idx="2872">
                  <c:v>41980</c:v>
                </c:pt>
                <c:pt idx="2873">
                  <c:v>41981</c:v>
                </c:pt>
                <c:pt idx="2874">
                  <c:v>41982</c:v>
                </c:pt>
                <c:pt idx="2875">
                  <c:v>41983</c:v>
                </c:pt>
                <c:pt idx="2876">
                  <c:v>41984</c:v>
                </c:pt>
                <c:pt idx="2877">
                  <c:v>41985</c:v>
                </c:pt>
                <c:pt idx="2878">
                  <c:v>41986</c:v>
                </c:pt>
                <c:pt idx="2879">
                  <c:v>41987</c:v>
                </c:pt>
                <c:pt idx="2880">
                  <c:v>41988</c:v>
                </c:pt>
                <c:pt idx="2881">
                  <c:v>41989</c:v>
                </c:pt>
                <c:pt idx="2882">
                  <c:v>41990</c:v>
                </c:pt>
                <c:pt idx="2883">
                  <c:v>41991</c:v>
                </c:pt>
                <c:pt idx="2884">
                  <c:v>41992</c:v>
                </c:pt>
                <c:pt idx="2885">
                  <c:v>41993</c:v>
                </c:pt>
                <c:pt idx="2886">
                  <c:v>41994</c:v>
                </c:pt>
                <c:pt idx="2887">
                  <c:v>41995</c:v>
                </c:pt>
                <c:pt idx="2888">
                  <c:v>41996</c:v>
                </c:pt>
                <c:pt idx="2889">
                  <c:v>41997</c:v>
                </c:pt>
                <c:pt idx="2890">
                  <c:v>41998</c:v>
                </c:pt>
                <c:pt idx="2891">
                  <c:v>41999</c:v>
                </c:pt>
                <c:pt idx="2892">
                  <c:v>42000</c:v>
                </c:pt>
                <c:pt idx="2893">
                  <c:v>42001</c:v>
                </c:pt>
                <c:pt idx="2894">
                  <c:v>42002</c:v>
                </c:pt>
                <c:pt idx="2895">
                  <c:v>42003</c:v>
                </c:pt>
                <c:pt idx="2896">
                  <c:v>42004</c:v>
                </c:pt>
                <c:pt idx="2897">
                  <c:v>42005</c:v>
                </c:pt>
                <c:pt idx="2898">
                  <c:v>42006</c:v>
                </c:pt>
                <c:pt idx="2899">
                  <c:v>42007</c:v>
                </c:pt>
                <c:pt idx="2900">
                  <c:v>42008</c:v>
                </c:pt>
                <c:pt idx="2901">
                  <c:v>42009</c:v>
                </c:pt>
                <c:pt idx="2902">
                  <c:v>42010</c:v>
                </c:pt>
                <c:pt idx="2903">
                  <c:v>42011</c:v>
                </c:pt>
                <c:pt idx="2904">
                  <c:v>42012</c:v>
                </c:pt>
                <c:pt idx="2905">
                  <c:v>42013</c:v>
                </c:pt>
                <c:pt idx="2906">
                  <c:v>42014</c:v>
                </c:pt>
                <c:pt idx="2907">
                  <c:v>42015</c:v>
                </c:pt>
                <c:pt idx="2908">
                  <c:v>42016</c:v>
                </c:pt>
                <c:pt idx="2909">
                  <c:v>42017</c:v>
                </c:pt>
                <c:pt idx="2910">
                  <c:v>42018</c:v>
                </c:pt>
                <c:pt idx="2911">
                  <c:v>42019</c:v>
                </c:pt>
                <c:pt idx="2912">
                  <c:v>42020</c:v>
                </c:pt>
                <c:pt idx="2913">
                  <c:v>42021</c:v>
                </c:pt>
                <c:pt idx="2914">
                  <c:v>42022</c:v>
                </c:pt>
                <c:pt idx="2915">
                  <c:v>42023</c:v>
                </c:pt>
                <c:pt idx="2916">
                  <c:v>42024</c:v>
                </c:pt>
                <c:pt idx="2917">
                  <c:v>42025</c:v>
                </c:pt>
                <c:pt idx="2918">
                  <c:v>42026</c:v>
                </c:pt>
                <c:pt idx="2919">
                  <c:v>42027</c:v>
                </c:pt>
                <c:pt idx="2920">
                  <c:v>42028</c:v>
                </c:pt>
                <c:pt idx="2921">
                  <c:v>42029</c:v>
                </c:pt>
                <c:pt idx="2922">
                  <c:v>42030</c:v>
                </c:pt>
                <c:pt idx="2923">
                  <c:v>42031</c:v>
                </c:pt>
                <c:pt idx="2924">
                  <c:v>42032</c:v>
                </c:pt>
                <c:pt idx="2925">
                  <c:v>42033</c:v>
                </c:pt>
                <c:pt idx="2926">
                  <c:v>42034</c:v>
                </c:pt>
                <c:pt idx="2927">
                  <c:v>42035</c:v>
                </c:pt>
                <c:pt idx="2928">
                  <c:v>42036</c:v>
                </c:pt>
                <c:pt idx="2929">
                  <c:v>42037</c:v>
                </c:pt>
                <c:pt idx="2930">
                  <c:v>42038</c:v>
                </c:pt>
                <c:pt idx="2931">
                  <c:v>42039</c:v>
                </c:pt>
                <c:pt idx="2932">
                  <c:v>42040</c:v>
                </c:pt>
                <c:pt idx="2933">
                  <c:v>42041</c:v>
                </c:pt>
                <c:pt idx="2934">
                  <c:v>42042</c:v>
                </c:pt>
                <c:pt idx="2935">
                  <c:v>42043</c:v>
                </c:pt>
                <c:pt idx="2936">
                  <c:v>42044</c:v>
                </c:pt>
                <c:pt idx="2937">
                  <c:v>42045</c:v>
                </c:pt>
                <c:pt idx="2938">
                  <c:v>42046</c:v>
                </c:pt>
                <c:pt idx="2939">
                  <c:v>42047</c:v>
                </c:pt>
                <c:pt idx="2940">
                  <c:v>42048</c:v>
                </c:pt>
                <c:pt idx="2941">
                  <c:v>42049</c:v>
                </c:pt>
                <c:pt idx="2942">
                  <c:v>42050</c:v>
                </c:pt>
                <c:pt idx="2943">
                  <c:v>42051</c:v>
                </c:pt>
                <c:pt idx="2944">
                  <c:v>42052</c:v>
                </c:pt>
                <c:pt idx="2945">
                  <c:v>42053</c:v>
                </c:pt>
                <c:pt idx="2946">
                  <c:v>42054</c:v>
                </c:pt>
                <c:pt idx="2947">
                  <c:v>42055</c:v>
                </c:pt>
                <c:pt idx="2948">
                  <c:v>42056</c:v>
                </c:pt>
                <c:pt idx="2949">
                  <c:v>42057</c:v>
                </c:pt>
                <c:pt idx="2950">
                  <c:v>42058</c:v>
                </c:pt>
                <c:pt idx="2951">
                  <c:v>42059</c:v>
                </c:pt>
                <c:pt idx="2952">
                  <c:v>42060</c:v>
                </c:pt>
                <c:pt idx="2953">
                  <c:v>42061</c:v>
                </c:pt>
                <c:pt idx="2954">
                  <c:v>42062</c:v>
                </c:pt>
                <c:pt idx="2955">
                  <c:v>42063</c:v>
                </c:pt>
                <c:pt idx="2956">
                  <c:v>42064</c:v>
                </c:pt>
                <c:pt idx="2957">
                  <c:v>42065</c:v>
                </c:pt>
                <c:pt idx="2958">
                  <c:v>42066</c:v>
                </c:pt>
                <c:pt idx="2959">
                  <c:v>42067</c:v>
                </c:pt>
                <c:pt idx="2960">
                  <c:v>42068</c:v>
                </c:pt>
                <c:pt idx="2961">
                  <c:v>42069</c:v>
                </c:pt>
                <c:pt idx="2962">
                  <c:v>42070</c:v>
                </c:pt>
                <c:pt idx="2963">
                  <c:v>42071</c:v>
                </c:pt>
                <c:pt idx="2964">
                  <c:v>42072</c:v>
                </c:pt>
                <c:pt idx="2965">
                  <c:v>42073</c:v>
                </c:pt>
                <c:pt idx="2966">
                  <c:v>42074</c:v>
                </c:pt>
                <c:pt idx="2967">
                  <c:v>42075</c:v>
                </c:pt>
                <c:pt idx="2968">
                  <c:v>42076</c:v>
                </c:pt>
                <c:pt idx="2969">
                  <c:v>42077</c:v>
                </c:pt>
                <c:pt idx="2970">
                  <c:v>42078</c:v>
                </c:pt>
                <c:pt idx="2971">
                  <c:v>42079</c:v>
                </c:pt>
                <c:pt idx="2972">
                  <c:v>42080</c:v>
                </c:pt>
                <c:pt idx="2973">
                  <c:v>42081</c:v>
                </c:pt>
                <c:pt idx="2974">
                  <c:v>42082</c:v>
                </c:pt>
                <c:pt idx="2975">
                  <c:v>42083</c:v>
                </c:pt>
                <c:pt idx="2976">
                  <c:v>42084</c:v>
                </c:pt>
                <c:pt idx="2977">
                  <c:v>42085</c:v>
                </c:pt>
                <c:pt idx="2978">
                  <c:v>42086</c:v>
                </c:pt>
                <c:pt idx="2979">
                  <c:v>42087</c:v>
                </c:pt>
                <c:pt idx="2980">
                  <c:v>42088</c:v>
                </c:pt>
                <c:pt idx="2981">
                  <c:v>42089</c:v>
                </c:pt>
                <c:pt idx="2982">
                  <c:v>42090</c:v>
                </c:pt>
                <c:pt idx="2983">
                  <c:v>42091</c:v>
                </c:pt>
                <c:pt idx="2984">
                  <c:v>42092</c:v>
                </c:pt>
                <c:pt idx="2985">
                  <c:v>42093</c:v>
                </c:pt>
                <c:pt idx="2986">
                  <c:v>42094</c:v>
                </c:pt>
                <c:pt idx="2987">
                  <c:v>42095</c:v>
                </c:pt>
                <c:pt idx="2988">
                  <c:v>42096</c:v>
                </c:pt>
                <c:pt idx="2989">
                  <c:v>42097</c:v>
                </c:pt>
                <c:pt idx="2990">
                  <c:v>42098</c:v>
                </c:pt>
                <c:pt idx="2991">
                  <c:v>42099</c:v>
                </c:pt>
                <c:pt idx="2992">
                  <c:v>42100</c:v>
                </c:pt>
                <c:pt idx="2993">
                  <c:v>42101</c:v>
                </c:pt>
                <c:pt idx="2994">
                  <c:v>42102</c:v>
                </c:pt>
                <c:pt idx="2995">
                  <c:v>42103</c:v>
                </c:pt>
                <c:pt idx="2996">
                  <c:v>42104</c:v>
                </c:pt>
                <c:pt idx="2997">
                  <c:v>42105</c:v>
                </c:pt>
                <c:pt idx="2998">
                  <c:v>42106</c:v>
                </c:pt>
                <c:pt idx="2999">
                  <c:v>42107</c:v>
                </c:pt>
                <c:pt idx="3000">
                  <c:v>42108</c:v>
                </c:pt>
                <c:pt idx="3001">
                  <c:v>42109</c:v>
                </c:pt>
                <c:pt idx="3002">
                  <c:v>42110</c:v>
                </c:pt>
                <c:pt idx="3003">
                  <c:v>42111</c:v>
                </c:pt>
                <c:pt idx="3004">
                  <c:v>42112</c:v>
                </c:pt>
                <c:pt idx="3005">
                  <c:v>42113</c:v>
                </c:pt>
                <c:pt idx="3006">
                  <c:v>42114</c:v>
                </c:pt>
                <c:pt idx="3007">
                  <c:v>42115</c:v>
                </c:pt>
                <c:pt idx="3008">
                  <c:v>42116</c:v>
                </c:pt>
                <c:pt idx="3009">
                  <c:v>42117</c:v>
                </c:pt>
                <c:pt idx="3010">
                  <c:v>42118</c:v>
                </c:pt>
                <c:pt idx="3011">
                  <c:v>42119</c:v>
                </c:pt>
                <c:pt idx="3012">
                  <c:v>42120</c:v>
                </c:pt>
                <c:pt idx="3013">
                  <c:v>42121</c:v>
                </c:pt>
                <c:pt idx="3014">
                  <c:v>42122</c:v>
                </c:pt>
                <c:pt idx="3015">
                  <c:v>42123</c:v>
                </c:pt>
                <c:pt idx="3016">
                  <c:v>42124</c:v>
                </c:pt>
                <c:pt idx="3017">
                  <c:v>42125</c:v>
                </c:pt>
                <c:pt idx="3018">
                  <c:v>42126</c:v>
                </c:pt>
                <c:pt idx="3019">
                  <c:v>42127</c:v>
                </c:pt>
                <c:pt idx="3020">
                  <c:v>42128</c:v>
                </c:pt>
                <c:pt idx="3021">
                  <c:v>42129</c:v>
                </c:pt>
                <c:pt idx="3022">
                  <c:v>42130</c:v>
                </c:pt>
                <c:pt idx="3023">
                  <c:v>42131</c:v>
                </c:pt>
                <c:pt idx="3024">
                  <c:v>42132</c:v>
                </c:pt>
                <c:pt idx="3025">
                  <c:v>42133</c:v>
                </c:pt>
                <c:pt idx="3026">
                  <c:v>42134</c:v>
                </c:pt>
                <c:pt idx="3027">
                  <c:v>42135</c:v>
                </c:pt>
                <c:pt idx="3028">
                  <c:v>42136</c:v>
                </c:pt>
                <c:pt idx="3029">
                  <c:v>42137</c:v>
                </c:pt>
                <c:pt idx="3030">
                  <c:v>42138</c:v>
                </c:pt>
                <c:pt idx="3031">
                  <c:v>42139</c:v>
                </c:pt>
                <c:pt idx="3032">
                  <c:v>42140</c:v>
                </c:pt>
                <c:pt idx="3033">
                  <c:v>42141</c:v>
                </c:pt>
                <c:pt idx="3034">
                  <c:v>42142</c:v>
                </c:pt>
                <c:pt idx="3035">
                  <c:v>42143</c:v>
                </c:pt>
                <c:pt idx="3036">
                  <c:v>42144</c:v>
                </c:pt>
                <c:pt idx="3037">
                  <c:v>42145</c:v>
                </c:pt>
                <c:pt idx="3038">
                  <c:v>42146</c:v>
                </c:pt>
                <c:pt idx="3039">
                  <c:v>42147</c:v>
                </c:pt>
                <c:pt idx="3040">
                  <c:v>42148</c:v>
                </c:pt>
                <c:pt idx="3041">
                  <c:v>42149</c:v>
                </c:pt>
                <c:pt idx="3042">
                  <c:v>42150</c:v>
                </c:pt>
                <c:pt idx="3043">
                  <c:v>42151</c:v>
                </c:pt>
                <c:pt idx="3044">
                  <c:v>42152</c:v>
                </c:pt>
                <c:pt idx="3045">
                  <c:v>42153</c:v>
                </c:pt>
                <c:pt idx="3046">
                  <c:v>42154</c:v>
                </c:pt>
                <c:pt idx="3047">
                  <c:v>42155</c:v>
                </c:pt>
                <c:pt idx="3048">
                  <c:v>42156</c:v>
                </c:pt>
                <c:pt idx="3049">
                  <c:v>42157</c:v>
                </c:pt>
                <c:pt idx="3050">
                  <c:v>42158</c:v>
                </c:pt>
                <c:pt idx="3051">
                  <c:v>42159</c:v>
                </c:pt>
                <c:pt idx="3052">
                  <c:v>42160</c:v>
                </c:pt>
                <c:pt idx="3053">
                  <c:v>42161</c:v>
                </c:pt>
                <c:pt idx="3054">
                  <c:v>42162</c:v>
                </c:pt>
                <c:pt idx="3055">
                  <c:v>42163</c:v>
                </c:pt>
                <c:pt idx="3056">
                  <c:v>42164</c:v>
                </c:pt>
                <c:pt idx="3057">
                  <c:v>42165</c:v>
                </c:pt>
                <c:pt idx="3058">
                  <c:v>42166</c:v>
                </c:pt>
                <c:pt idx="3059">
                  <c:v>42167</c:v>
                </c:pt>
                <c:pt idx="3060">
                  <c:v>42168</c:v>
                </c:pt>
                <c:pt idx="3061">
                  <c:v>42169</c:v>
                </c:pt>
                <c:pt idx="3062">
                  <c:v>42170</c:v>
                </c:pt>
                <c:pt idx="3063">
                  <c:v>42171</c:v>
                </c:pt>
                <c:pt idx="3064">
                  <c:v>42172</c:v>
                </c:pt>
                <c:pt idx="3065">
                  <c:v>42173</c:v>
                </c:pt>
                <c:pt idx="3066">
                  <c:v>42174</c:v>
                </c:pt>
                <c:pt idx="3067">
                  <c:v>42175</c:v>
                </c:pt>
                <c:pt idx="3068">
                  <c:v>42176</c:v>
                </c:pt>
                <c:pt idx="3069">
                  <c:v>42177</c:v>
                </c:pt>
                <c:pt idx="3070">
                  <c:v>42178</c:v>
                </c:pt>
                <c:pt idx="3071">
                  <c:v>42179</c:v>
                </c:pt>
                <c:pt idx="3072">
                  <c:v>42180</c:v>
                </c:pt>
                <c:pt idx="3073">
                  <c:v>42181</c:v>
                </c:pt>
                <c:pt idx="3074">
                  <c:v>42182</c:v>
                </c:pt>
                <c:pt idx="3075">
                  <c:v>42183</c:v>
                </c:pt>
                <c:pt idx="3076">
                  <c:v>42184</c:v>
                </c:pt>
                <c:pt idx="3077">
                  <c:v>42185</c:v>
                </c:pt>
                <c:pt idx="3078">
                  <c:v>42186</c:v>
                </c:pt>
                <c:pt idx="3079">
                  <c:v>42187</c:v>
                </c:pt>
                <c:pt idx="3080">
                  <c:v>42188</c:v>
                </c:pt>
                <c:pt idx="3081">
                  <c:v>42189</c:v>
                </c:pt>
                <c:pt idx="3082">
                  <c:v>42190</c:v>
                </c:pt>
                <c:pt idx="3083">
                  <c:v>42191</c:v>
                </c:pt>
                <c:pt idx="3084">
                  <c:v>42192</c:v>
                </c:pt>
                <c:pt idx="3085">
                  <c:v>42193</c:v>
                </c:pt>
                <c:pt idx="3086">
                  <c:v>42194</c:v>
                </c:pt>
                <c:pt idx="3087">
                  <c:v>42195</c:v>
                </c:pt>
                <c:pt idx="3088">
                  <c:v>42196</c:v>
                </c:pt>
                <c:pt idx="3089">
                  <c:v>42197</c:v>
                </c:pt>
                <c:pt idx="3090">
                  <c:v>42198</c:v>
                </c:pt>
                <c:pt idx="3091">
                  <c:v>42199</c:v>
                </c:pt>
                <c:pt idx="3092">
                  <c:v>42200</c:v>
                </c:pt>
                <c:pt idx="3093">
                  <c:v>42201</c:v>
                </c:pt>
                <c:pt idx="3094">
                  <c:v>42202</c:v>
                </c:pt>
              </c:numCache>
            </c:numRef>
          </c:cat>
          <c:val>
            <c:numRef>
              <c:f>Sheet2!$B$3:$B$3097</c:f>
              <c:numCache>
                <c:formatCode>General</c:formatCode>
                <c:ptCount val="3095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5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7</c:v>
                </c:pt>
                <c:pt idx="21">
                  <c:v>8</c:v>
                </c:pt>
                <c:pt idx="22">
                  <c:v>6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4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3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  <c:pt idx="60">
                  <c:v>5</c:v>
                </c:pt>
                <c:pt idx="61">
                  <c:v>4</c:v>
                </c:pt>
                <c:pt idx="62">
                  <c:v>2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1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1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2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1</c:v>
                </c:pt>
                <c:pt idx="99">
                  <c:v>3</c:v>
                </c:pt>
                <c:pt idx="100">
                  <c:v>3</c:v>
                </c:pt>
                <c:pt idx="101">
                  <c:v>8</c:v>
                </c:pt>
                <c:pt idx="102">
                  <c:v>7</c:v>
                </c:pt>
                <c:pt idx="103">
                  <c:v>9</c:v>
                </c:pt>
                <c:pt idx="104">
                  <c:v>7</c:v>
                </c:pt>
                <c:pt idx="105">
                  <c:v>8</c:v>
                </c:pt>
                <c:pt idx="106">
                  <c:v>7</c:v>
                </c:pt>
                <c:pt idx="107">
                  <c:v>7</c:v>
                </c:pt>
                <c:pt idx="108">
                  <c:v>8</c:v>
                </c:pt>
                <c:pt idx="109">
                  <c:v>6</c:v>
                </c:pt>
                <c:pt idx="110">
                  <c:v>4</c:v>
                </c:pt>
                <c:pt idx="111">
                  <c:v>2</c:v>
                </c:pt>
                <c:pt idx="112">
                  <c:v>3</c:v>
                </c:pt>
                <c:pt idx="113">
                  <c:v>2</c:v>
                </c:pt>
                <c:pt idx="114">
                  <c:v>4</c:v>
                </c:pt>
                <c:pt idx="115">
                  <c:v>7</c:v>
                </c:pt>
                <c:pt idx="116">
                  <c:v>7</c:v>
                </c:pt>
                <c:pt idx="117">
                  <c:v>5</c:v>
                </c:pt>
                <c:pt idx="118">
                  <c:v>5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3</c:v>
                </c:pt>
                <c:pt idx="123">
                  <c:v>3</c:v>
                </c:pt>
                <c:pt idx="124">
                  <c:v>4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4</c:v>
                </c:pt>
                <c:pt idx="129">
                  <c:v>5</c:v>
                </c:pt>
                <c:pt idx="130">
                  <c:v>4</c:v>
                </c:pt>
                <c:pt idx="131">
                  <c:v>4</c:v>
                </c:pt>
                <c:pt idx="132">
                  <c:v>2</c:v>
                </c:pt>
                <c:pt idx="133">
                  <c:v>4</c:v>
                </c:pt>
                <c:pt idx="134">
                  <c:v>4</c:v>
                </c:pt>
                <c:pt idx="135">
                  <c:v>3</c:v>
                </c:pt>
                <c:pt idx="136">
                  <c:v>4</c:v>
                </c:pt>
                <c:pt idx="137">
                  <c:v>6</c:v>
                </c:pt>
                <c:pt idx="138">
                  <c:v>8</c:v>
                </c:pt>
                <c:pt idx="139">
                  <c:v>5</c:v>
                </c:pt>
                <c:pt idx="140">
                  <c:v>6</c:v>
                </c:pt>
                <c:pt idx="141">
                  <c:v>4</c:v>
                </c:pt>
                <c:pt idx="142">
                  <c:v>4</c:v>
                </c:pt>
                <c:pt idx="143">
                  <c:v>6</c:v>
                </c:pt>
                <c:pt idx="144">
                  <c:v>6</c:v>
                </c:pt>
                <c:pt idx="145">
                  <c:v>12</c:v>
                </c:pt>
                <c:pt idx="146">
                  <c:v>11</c:v>
                </c:pt>
                <c:pt idx="147">
                  <c:v>10</c:v>
                </c:pt>
                <c:pt idx="148">
                  <c:v>6</c:v>
                </c:pt>
                <c:pt idx="149">
                  <c:v>6</c:v>
                </c:pt>
                <c:pt idx="150">
                  <c:v>4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5</c:v>
                </c:pt>
                <c:pt idx="155">
                  <c:v>6</c:v>
                </c:pt>
                <c:pt idx="156">
                  <c:v>6</c:v>
                </c:pt>
                <c:pt idx="157">
                  <c:v>9</c:v>
                </c:pt>
                <c:pt idx="158">
                  <c:v>8</c:v>
                </c:pt>
                <c:pt idx="159">
                  <c:v>11</c:v>
                </c:pt>
                <c:pt idx="160">
                  <c:v>11</c:v>
                </c:pt>
                <c:pt idx="161">
                  <c:v>9</c:v>
                </c:pt>
                <c:pt idx="162">
                  <c:v>8</c:v>
                </c:pt>
                <c:pt idx="163">
                  <c:v>10</c:v>
                </c:pt>
                <c:pt idx="164">
                  <c:v>10</c:v>
                </c:pt>
                <c:pt idx="165">
                  <c:v>7</c:v>
                </c:pt>
                <c:pt idx="166">
                  <c:v>8</c:v>
                </c:pt>
                <c:pt idx="167">
                  <c:v>5</c:v>
                </c:pt>
                <c:pt idx="168">
                  <c:v>5</c:v>
                </c:pt>
                <c:pt idx="169">
                  <c:v>4</c:v>
                </c:pt>
                <c:pt idx="170">
                  <c:v>4</c:v>
                </c:pt>
                <c:pt idx="171">
                  <c:v>10</c:v>
                </c:pt>
                <c:pt idx="172">
                  <c:v>8</c:v>
                </c:pt>
                <c:pt idx="173">
                  <c:v>7</c:v>
                </c:pt>
                <c:pt idx="174">
                  <c:v>5</c:v>
                </c:pt>
                <c:pt idx="175">
                  <c:v>5</c:v>
                </c:pt>
                <c:pt idx="176">
                  <c:v>4</c:v>
                </c:pt>
                <c:pt idx="177">
                  <c:v>3</c:v>
                </c:pt>
                <c:pt idx="178">
                  <c:v>4</c:v>
                </c:pt>
                <c:pt idx="179">
                  <c:v>5</c:v>
                </c:pt>
                <c:pt idx="180">
                  <c:v>4</c:v>
                </c:pt>
                <c:pt idx="181">
                  <c:v>3</c:v>
                </c:pt>
                <c:pt idx="182">
                  <c:v>3</c:v>
                </c:pt>
                <c:pt idx="183">
                  <c:v>2</c:v>
                </c:pt>
                <c:pt idx="184">
                  <c:v>2</c:v>
                </c:pt>
                <c:pt idx="185">
                  <c:v>3</c:v>
                </c:pt>
                <c:pt idx="186">
                  <c:v>3</c:v>
                </c:pt>
                <c:pt idx="187">
                  <c:v>4</c:v>
                </c:pt>
                <c:pt idx="188">
                  <c:v>4</c:v>
                </c:pt>
                <c:pt idx="189">
                  <c:v>3</c:v>
                </c:pt>
                <c:pt idx="190">
                  <c:v>4</c:v>
                </c:pt>
                <c:pt idx="191">
                  <c:v>4</c:v>
                </c:pt>
                <c:pt idx="192">
                  <c:v>5</c:v>
                </c:pt>
                <c:pt idx="193">
                  <c:v>6</c:v>
                </c:pt>
                <c:pt idx="194">
                  <c:v>4</c:v>
                </c:pt>
                <c:pt idx="195">
                  <c:v>2</c:v>
                </c:pt>
                <c:pt idx="196">
                  <c:v>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2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5</c:v>
                </c:pt>
                <c:pt idx="208">
                  <c:v>6</c:v>
                </c:pt>
                <c:pt idx="209">
                  <c:v>7</c:v>
                </c:pt>
                <c:pt idx="210">
                  <c:v>7</c:v>
                </c:pt>
                <c:pt idx="211">
                  <c:v>4</c:v>
                </c:pt>
                <c:pt idx="212">
                  <c:v>4</c:v>
                </c:pt>
                <c:pt idx="213">
                  <c:v>5</c:v>
                </c:pt>
                <c:pt idx="214">
                  <c:v>4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2</c:v>
                </c:pt>
                <c:pt idx="222">
                  <c:v>1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2</c:v>
                </c:pt>
                <c:pt idx="233">
                  <c:v>3</c:v>
                </c:pt>
                <c:pt idx="234">
                  <c:v>3</c:v>
                </c:pt>
                <c:pt idx="235">
                  <c:v>6</c:v>
                </c:pt>
                <c:pt idx="236">
                  <c:v>6</c:v>
                </c:pt>
                <c:pt idx="237">
                  <c:v>7</c:v>
                </c:pt>
                <c:pt idx="238">
                  <c:v>7</c:v>
                </c:pt>
                <c:pt idx="239">
                  <c:v>7</c:v>
                </c:pt>
                <c:pt idx="240">
                  <c:v>5</c:v>
                </c:pt>
                <c:pt idx="241">
                  <c:v>6</c:v>
                </c:pt>
                <c:pt idx="242">
                  <c:v>6</c:v>
                </c:pt>
                <c:pt idx="243">
                  <c:v>5</c:v>
                </c:pt>
                <c:pt idx="244">
                  <c:v>2</c:v>
                </c:pt>
                <c:pt idx="245">
                  <c:v>3</c:v>
                </c:pt>
                <c:pt idx="246">
                  <c:v>2</c:v>
                </c:pt>
                <c:pt idx="247">
                  <c:v>2</c:v>
                </c:pt>
                <c:pt idx="248">
                  <c:v>6</c:v>
                </c:pt>
                <c:pt idx="249">
                  <c:v>9</c:v>
                </c:pt>
                <c:pt idx="250">
                  <c:v>8</c:v>
                </c:pt>
                <c:pt idx="251">
                  <c:v>9</c:v>
                </c:pt>
                <c:pt idx="252">
                  <c:v>7</c:v>
                </c:pt>
                <c:pt idx="253">
                  <c:v>6</c:v>
                </c:pt>
                <c:pt idx="254">
                  <c:v>7</c:v>
                </c:pt>
                <c:pt idx="255">
                  <c:v>11</c:v>
                </c:pt>
                <c:pt idx="256">
                  <c:v>10</c:v>
                </c:pt>
                <c:pt idx="257">
                  <c:v>8</c:v>
                </c:pt>
                <c:pt idx="258">
                  <c:v>7</c:v>
                </c:pt>
                <c:pt idx="259">
                  <c:v>6</c:v>
                </c:pt>
                <c:pt idx="260">
                  <c:v>3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3</c:v>
                </c:pt>
                <c:pt idx="265">
                  <c:v>1</c:v>
                </c:pt>
                <c:pt idx="266">
                  <c:v>2</c:v>
                </c:pt>
                <c:pt idx="267">
                  <c:v>2</c:v>
                </c:pt>
                <c:pt idx="268">
                  <c:v>1</c:v>
                </c:pt>
                <c:pt idx="269">
                  <c:v>4</c:v>
                </c:pt>
                <c:pt idx="270">
                  <c:v>4</c:v>
                </c:pt>
                <c:pt idx="271">
                  <c:v>5</c:v>
                </c:pt>
                <c:pt idx="272">
                  <c:v>5</c:v>
                </c:pt>
                <c:pt idx="273">
                  <c:v>4</c:v>
                </c:pt>
                <c:pt idx="274">
                  <c:v>4</c:v>
                </c:pt>
                <c:pt idx="275">
                  <c:v>6</c:v>
                </c:pt>
                <c:pt idx="276">
                  <c:v>8</c:v>
                </c:pt>
                <c:pt idx="277">
                  <c:v>6</c:v>
                </c:pt>
                <c:pt idx="278">
                  <c:v>5</c:v>
                </c:pt>
                <c:pt idx="279">
                  <c:v>4</c:v>
                </c:pt>
                <c:pt idx="280">
                  <c:v>8</c:v>
                </c:pt>
                <c:pt idx="281">
                  <c:v>5</c:v>
                </c:pt>
                <c:pt idx="282">
                  <c:v>5</c:v>
                </c:pt>
                <c:pt idx="283">
                  <c:v>5</c:v>
                </c:pt>
                <c:pt idx="284">
                  <c:v>4</c:v>
                </c:pt>
                <c:pt idx="285">
                  <c:v>5</c:v>
                </c:pt>
                <c:pt idx="286">
                  <c:v>4</c:v>
                </c:pt>
                <c:pt idx="287">
                  <c:v>5</c:v>
                </c:pt>
                <c:pt idx="288">
                  <c:v>5</c:v>
                </c:pt>
                <c:pt idx="289">
                  <c:v>3</c:v>
                </c:pt>
                <c:pt idx="290">
                  <c:v>3</c:v>
                </c:pt>
                <c:pt idx="291">
                  <c:v>1</c:v>
                </c:pt>
                <c:pt idx="292">
                  <c:v>2</c:v>
                </c:pt>
                <c:pt idx="293">
                  <c:v>2</c:v>
                </c:pt>
                <c:pt idx="294">
                  <c:v>5</c:v>
                </c:pt>
                <c:pt idx="295">
                  <c:v>4</c:v>
                </c:pt>
                <c:pt idx="296">
                  <c:v>2</c:v>
                </c:pt>
                <c:pt idx="297">
                  <c:v>2</c:v>
                </c:pt>
                <c:pt idx="298">
                  <c:v>4</c:v>
                </c:pt>
                <c:pt idx="299">
                  <c:v>6</c:v>
                </c:pt>
                <c:pt idx="300">
                  <c:v>4</c:v>
                </c:pt>
                <c:pt idx="301">
                  <c:v>6</c:v>
                </c:pt>
                <c:pt idx="302">
                  <c:v>4</c:v>
                </c:pt>
                <c:pt idx="303">
                  <c:v>4</c:v>
                </c:pt>
                <c:pt idx="304">
                  <c:v>5</c:v>
                </c:pt>
                <c:pt idx="305">
                  <c:v>5</c:v>
                </c:pt>
                <c:pt idx="306">
                  <c:v>6</c:v>
                </c:pt>
                <c:pt idx="307">
                  <c:v>5</c:v>
                </c:pt>
                <c:pt idx="308">
                  <c:v>6</c:v>
                </c:pt>
                <c:pt idx="309">
                  <c:v>4</c:v>
                </c:pt>
                <c:pt idx="310">
                  <c:v>4</c:v>
                </c:pt>
                <c:pt idx="311">
                  <c:v>3</c:v>
                </c:pt>
                <c:pt idx="312">
                  <c:v>4</c:v>
                </c:pt>
                <c:pt idx="313">
                  <c:v>3</c:v>
                </c:pt>
                <c:pt idx="314">
                  <c:v>7</c:v>
                </c:pt>
                <c:pt idx="315">
                  <c:v>6</c:v>
                </c:pt>
                <c:pt idx="316">
                  <c:v>5</c:v>
                </c:pt>
                <c:pt idx="317">
                  <c:v>4</c:v>
                </c:pt>
                <c:pt idx="318">
                  <c:v>4</c:v>
                </c:pt>
                <c:pt idx="319">
                  <c:v>3</c:v>
                </c:pt>
                <c:pt idx="320">
                  <c:v>3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3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0</c:v>
                </c:pt>
                <c:pt idx="330">
                  <c:v>1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4</c:v>
                </c:pt>
                <c:pt idx="336">
                  <c:v>4</c:v>
                </c:pt>
                <c:pt idx="337">
                  <c:v>6</c:v>
                </c:pt>
                <c:pt idx="338">
                  <c:v>6</c:v>
                </c:pt>
                <c:pt idx="339">
                  <c:v>5</c:v>
                </c:pt>
                <c:pt idx="340">
                  <c:v>3</c:v>
                </c:pt>
                <c:pt idx="341">
                  <c:v>3</c:v>
                </c:pt>
                <c:pt idx="342">
                  <c:v>1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</c:v>
                </c:pt>
                <c:pt idx="349">
                  <c:v>1</c:v>
                </c:pt>
                <c:pt idx="350">
                  <c:v>2</c:v>
                </c:pt>
                <c:pt idx="351">
                  <c:v>2</c:v>
                </c:pt>
                <c:pt idx="352">
                  <c:v>1</c:v>
                </c:pt>
                <c:pt idx="353">
                  <c:v>1</c:v>
                </c:pt>
                <c:pt idx="354">
                  <c:v>3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3</c:v>
                </c:pt>
                <c:pt idx="360">
                  <c:v>4</c:v>
                </c:pt>
                <c:pt idx="361">
                  <c:v>5</c:v>
                </c:pt>
                <c:pt idx="362">
                  <c:v>7</c:v>
                </c:pt>
                <c:pt idx="363">
                  <c:v>5</c:v>
                </c:pt>
                <c:pt idx="364">
                  <c:v>5</c:v>
                </c:pt>
                <c:pt idx="365">
                  <c:v>4</c:v>
                </c:pt>
                <c:pt idx="366">
                  <c:v>5</c:v>
                </c:pt>
                <c:pt idx="367">
                  <c:v>4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3</c:v>
                </c:pt>
                <c:pt idx="374">
                  <c:v>3</c:v>
                </c:pt>
                <c:pt idx="375">
                  <c:v>2</c:v>
                </c:pt>
                <c:pt idx="376">
                  <c:v>2</c:v>
                </c:pt>
                <c:pt idx="377">
                  <c:v>3</c:v>
                </c:pt>
                <c:pt idx="378">
                  <c:v>8</c:v>
                </c:pt>
                <c:pt idx="379">
                  <c:v>8</c:v>
                </c:pt>
                <c:pt idx="380">
                  <c:v>7</c:v>
                </c:pt>
                <c:pt idx="381">
                  <c:v>9</c:v>
                </c:pt>
                <c:pt idx="382">
                  <c:v>4</c:v>
                </c:pt>
                <c:pt idx="383">
                  <c:v>3</c:v>
                </c:pt>
                <c:pt idx="384">
                  <c:v>4</c:v>
                </c:pt>
                <c:pt idx="385">
                  <c:v>5</c:v>
                </c:pt>
                <c:pt idx="386">
                  <c:v>4</c:v>
                </c:pt>
                <c:pt idx="387">
                  <c:v>2</c:v>
                </c:pt>
                <c:pt idx="388">
                  <c:v>2</c:v>
                </c:pt>
                <c:pt idx="389">
                  <c:v>3</c:v>
                </c:pt>
                <c:pt idx="390">
                  <c:v>2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5</c:v>
                </c:pt>
                <c:pt idx="396">
                  <c:v>4</c:v>
                </c:pt>
                <c:pt idx="397">
                  <c:v>5</c:v>
                </c:pt>
                <c:pt idx="398">
                  <c:v>5</c:v>
                </c:pt>
                <c:pt idx="399">
                  <c:v>9</c:v>
                </c:pt>
                <c:pt idx="400">
                  <c:v>8</c:v>
                </c:pt>
                <c:pt idx="401">
                  <c:v>8</c:v>
                </c:pt>
                <c:pt idx="402">
                  <c:v>9</c:v>
                </c:pt>
                <c:pt idx="403">
                  <c:v>5</c:v>
                </c:pt>
                <c:pt idx="404">
                  <c:v>5</c:v>
                </c:pt>
                <c:pt idx="405">
                  <c:v>5</c:v>
                </c:pt>
                <c:pt idx="406">
                  <c:v>7</c:v>
                </c:pt>
                <c:pt idx="407">
                  <c:v>6</c:v>
                </c:pt>
                <c:pt idx="408">
                  <c:v>7</c:v>
                </c:pt>
                <c:pt idx="409">
                  <c:v>9</c:v>
                </c:pt>
                <c:pt idx="410">
                  <c:v>8</c:v>
                </c:pt>
                <c:pt idx="411">
                  <c:v>6</c:v>
                </c:pt>
                <c:pt idx="412">
                  <c:v>7</c:v>
                </c:pt>
                <c:pt idx="413">
                  <c:v>7</c:v>
                </c:pt>
                <c:pt idx="414">
                  <c:v>6</c:v>
                </c:pt>
                <c:pt idx="415">
                  <c:v>5</c:v>
                </c:pt>
                <c:pt idx="416">
                  <c:v>9</c:v>
                </c:pt>
                <c:pt idx="417">
                  <c:v>11</c:v>
                </c:pt>
                <c:pt idx="418">
                  <c:v>9</c:v>
                </c:pt>
                <c:pt idx="419">
                  <c:v>8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7</c:v>
                </c:pt>
                <c:pt idx="424">
                  <c:v>7</c:v>
                </c:pt>
                <c:pt idx="425">
                  <c:v>5</c:v>
                </c:pt>
                <c:pt idx="426">
                  <c:v>6</c:v>
                </c:pt>
                <c:pt idx="427">
                  <c:v>5</c:v>
                </c:pt>
                <c:pt idx="428">
                  <c:v>4</c:v>
                </c:pt>
                <c:pt idx="429">
                  <c:v>4</c:v>
                </c:pt>
                <c:pt idx="430">
                  <c:v>5</c:v>
                </c:pt>
                <c:pt idx="431">
                  <c:v>4</c:v>
                </c:pt>
                <c:pt idx="432">
                  <c:v>7</c:v>
                </c:pt>
                <c:pt idx="433">
                  <c:v>7</c:v>
                </c:pt>
                <c:pt idx="434">
                  <c:v>8</c:v>
                </c:pt>
                <c:pt idx="435">
                  <c:v>7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9</c:v>
                </c:pt>
                <c:pt idx="440">
                  <c:v>10</c:v>
                </c:pt>
                <c:pt idx="441">
                  <c:v>8</c:v>
                </c:pt>
                <c:pt idx="442">
                  <c:v>9</c:v>
                </c:pt>
                <c:pt idx="443">
                  <c:v>10</c:v>
                </c:pt>
                <c:pt idx="444">
                  <c:v>11</c:v>
                </c:pt>
                <c:pt idx="445">
                  <c:v>11</c:v>
                </c:pt>
                <c:pt idx="446">
                  <c:v>11</c:v>
                </c:pt>
                <c:pt idx="447">
                  <c:v>9</c:v>
                </c:pt>
                <c:pt idx="448">
                  <c:v>10</c:v>
                </c:pt>
                <c:pt idx="449">
                  <c:v>8</c:v>
                </c:pt>
                <c:pt idx="450">
                  <c:v>7</c:v>
                </c:pt>
                <c:pt idx="451">
                  <c:v>7</c:v>
                </c:pt>
                <c:pt idx="452">
                  <c:v>7</c:v>
                </c:pt>
                <c:pt idx="453">
                  <c:v>5</c:v>
                </c:pt>
                <c:pt idx="454">
                  <c:v>2</c:v>
                </c:pt>
                <c:pt idx="455">
                  <c:v>2</c:v>
                </c:pt>
                <c:pt idx="456">
                  <c:v>6</c:v>
                </c:pt>
                <c:pt idx="457">
                  <c:v>6</c:v>
                </c:pt>
                <c:pt idx="458">
                  <c:v>7</c:v>
                </c:pt>
                <c:pt idx="459">
                  <c:v>6</c:v>
                </c:pt>
                <c:pt idx="460">
                  <c:v>6</c:v>
                </c:pt>
                <c:pt idx="461">
                  <c:v>5</c:v>
                </c:pt>
                <c:pt idx="462">
                  <c:v>8</c:v>
                </c:pt>
                <c:pt idx="463">
                  <c:v>8</c:v>
                </c:pt>
                <c:pt idx="464">
                  <c:v>9</c:v>
                </c:pt>
                <c:pt idx="465">
                  <c:v>9</c:v>
                </c:pt>
                <c:pt idx="466">
                  <c:v>10</c:v>
                </c:pt>
                <c:pt idx="467">
                  <c:v>6</c:v>
                </c:pt>
                <c:pt idx="468">
                  <c:v>4</c:v>
                </c:pt>
                <c:pt idx="469">
                  <c:v>5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7</c:v>
                </c:pt>
                <c:pt idx="474">
                  <c:v>6</c:v>
                </c:pt>
                <c:pt idx="475">
                  <c:v>6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8</c:v>
                </c:pt>
                <c:pt idx="480">
                  <c:v>9</c:v>
                </c:pt>
                <c:pt idx="481">
                  <c:v>8</c:v>
                </c:pt>
                <c:pt idx="482">
                  <c:v>7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7</c:v>
                </c:pt>
                <c:pt idx="487">
                  <c:v>6</c:v>
                </c:pt>
                <c:pt idx="488">
                  <c:v>5</c:v>
                </c:pt>
                <c:pt idx="489">
                  <c:v>9</c:v>
                </c:pt>
                <c:pt idx="490">
                  <c:v>8</c:v>
                </c:pt>
                <c:pt idx="491">
                  <c:v>8</c:v>
                </c:pt>
                <c:pt idx="492">
                  <c:v>7</c:v>
                </c:pt>
                <c:pt idx="493">
                  <c:v>7</c:v>
                </c:pt>
                <c:pt idx="494">
                  <c:v>5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4</c:v>
                </c:pt>
                <c:pt idx="499">
                  <c:v>3</c:v>
                </c:pt>
                <c:pt idx="500">
                  <c:v>6</c:v>
                </c:pt>
                <c:pt idx="501">
                  <c:v>4</c:v>
                </c:pt>
                <c:pt idx="502">
                  <c:v>3</c:v>
                </c:pt>
                <c:pt idx="503">
                  <c:v>2</c:v>
                </c:pt>
                <c:pt idx="504">
                  <c:v>3</c:v>
                </c:pt>
                <c:pt idx="505">
                  <c:v>3</c:v>
                </c:pt>
                <c:pt idx="506">
                  <c:v>2</c:v>
                </c:pt>
                <c:pt idx="507">
                  <c:v>0</c:v>
                </c:pt>
                <c:pt idx="508">
                  <c:v>3</c:v>
                </c:pt>
                <c:pt idx="509">
                  <c:v>2</c:v>
                </c:pt>
                <c:pt idx="510">
                  <c:v>2</c:v>
                </c:pt>
                <c:pt idx="511">
                  <c:v>1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4</c:v>
                </c:pt>
                <c:pt idx="516">
                  <c:v>4</c:v>
                </c:pt>
                <c:pt idx="517">
                  <c:v>6</c:v>
                </c:pt>
                <c:pt idx="518">
                  <c:v>6</c:v>
                </c:pt>
                <c:pt idx="519">
                  <c:v>6</c:v>
                </c:pt>
                <c:pt idx="520">
                  <c:v>6</c:v>
                </c:pt>
                <c:pt idx="521">
                  <c:v>7</c:v>
                </c:pt>
                <c:pt idx="522">
                  <c:v>6</c:v>
                </c:pt>
                <c:pt idx="523">
                  <c:v>9</c:v>
                </c:pt>
                <c:pt idx="524">
                  <c:v>10</c:v>
                </c:pt>
                <c:pt idx="525">
                  <c:v>10</c:v>
                </c:pt>
                <c:pt idx="526">
                  <c:v>5</c:v>
                </c:pt>
                <c:pt idx="527">
                  <c:v>6</c:v>
                </c:pt>
                <c:pt idx="528">
                  <c:v>4</c:v>
                </c:pt>
                <c:pt idx="529">
                  <c:v>6</c:v>
                </c:pt>
                <c:pt idx="530">
                  <c:v>7</c:v>
                </c:pt>
                <c:pt idx="531">
                  <c:v>5</c:v>
                </c:pt>
                <c:pt idx="532">
                  <c:v>6</c:v>
                </c:pt>
                <c:pt idx="533">
                  <c:v>9</c:v>
                </c:pt>
                <c:pt idx="534">
                  <c:v>9</c:v>
                </c:pt>
                <c:pt idx="535">
                  <c:v>9</c:v>
                </c:pt>
                <c:pt idx="536">
                  <c:v>7</c:v>
                </c:pt>
                <c:pt idx="537">
                  <c:v>5</c:v>
                </c:pt>
                <c:pt idx="538">
                  <c:v>7</c:v>
                </c:pt>
                <c:pt idx="539">
                  <c:v>7</c:v>
                </c:pt>
                <c:pt idx="540">
                  <c:v>5</c:v>
                </c:pt>
                <c:pt idx="541">
                  <c:v>6</c:v>
                </c:pt>
                <c:pt idx="542">
                  <c:v>10</c:v>
                </c:pt>
                <c:pt idx="543">
                  <c:v>9</c:v>
                </c:pt>
                <c:pt idx="544">
                  <c:v>6</c:v>
                </c:pt>
                <c:pt idx="545">
                  <c:v>7</c:v>
                </c:pt>
                <c:pt idx="546">
                  <c:v>8</c:v>
                </c:pt>
                <c:pt idx="547">
                  <c:v>4</c:v>
                </c:pt>
                <c:pt idx="548">
                  <c:v>5</c:v>
                </c:pt>
                <c:pt idx="549">
                  <c:v>7</c:v>
                </c:pt>
                <c:pt idx="550">
                  <c:v>6</c:v>
                </c:pt>
                <c:pt idx="551">
                  <c:v>6</c:v>
                </c:pt>
                <c:pt idx="552">
                  <c:v>6</c:v>
                </c:pt>
                <c:pt idx="553">
                  <c:v>5</c:v>
                </c:pt>
                <c:pt idx="554">
                  <c:v>6</c:v>
                </c:pt>
                <c:pt idx="555">
                  <c:v>7</c:v>
                </c:pt>
                <c:pt idx="556">
                  <c:v>11</c:v>
                </c:pt>
                <c:pt idx="557">
                  <c:v>10</c:v>
                </c:pt>
                <c:pt idx="558">
                  <c:v>10</c:v>
                </c:pt>
                <c:pt idx="559">
                  <c:v>9</c:v>
                </c:pt>
                <c:pt idx="560">
                  <c:v>9</c:v>
                </c:pt>
                <c:pt idx="561">
                  <c:v>6</c:v>
                </c:pt>
                <c:pt idx="562">
                  <c:v>7</c:v>
                </c:pt>
                <c:pt idx="563">
                  <c:v>8</c:v>
                </c:pt>
                <c:pt idx="564">
                  <c:v>7</c:v>
                </c:pt>
                <c:pt idx="565">
                  <c:v>9</c:v>
                </c:pt>
                <c:pt idx="566">
                  <c:v>9</c:v>
                </c:pt>
                <c:pt idx="567">
                  <c:v>8</c:v>
                </c:pt>
                <c:pt idx="568">
                  <c:v>9</c:v>
                </c:pt>
                <c:pt idx="569">
                  <c:v>10</c:v>
                </c:pt>
                <c:pt idx="570">
                  <c:v>11</c:v>
                </c:pt>
                <c:pt idx="571">
                  <c:v>9</c:v>
                </c:pt>
                <c:pt idx="572">
                  <c:v>9</c:v>
                </c:pt>
                <c:pt idx="573">
                  <c:v>7</c:v>
                </c:pt>
                <c:pt idx="574">
                  <c:v>6</c:v>
                </c:pt>
                <c:pt idx="575">
                  <c:v>6</c:v>
                </c:pt>
                <c:pt idx="576">
                  <c:v>6</c:v>
                </c:pt>
                <c:pt idx="577">
                  <c:v>7</c:v>
                </c:pt>
                <c:pt idx="578">
                  <c:v>4</c:v>
                </c:pt>
                <c:pt idx="579">
                  <c:v>3</c:v>
                </c:pt>
                <c:pt idx="580">
                  <c:v>5</c:v>
                </c:pt>
                <c:pt idx="581">
                  <c:v>4</c:v>
                </c:pt>
                <c:pt idx="582">
                  <c:v>5</c:v>
                </c:pt>
                <c:pt idx="583">
                  <c:v>5</c:v>
                </c:pt>
                <c:pt idx="584">
                  <c:v>7</c:v>
                </c:pt>
                <c:pt idx="585">
                  <c:v>5</c:v>
                </c:pt>
                <c:pt idx="586">
                  <c:v>8</c:v>
                </c:pt>
                <c:pt idx="587">
                  <c:v>7</c:v>
                </c:pt>
                <c:pt idx="588">
                  <c:v>8</c:v>
                </c:pt>
                <c:pt idx="589">
                  <c:v>6</c:v>
                </c:pt>
                <c:pt idx="590">
                  <c:v>4</c:v>
                </c:pt>
                <c:pt idx="591">
                  <c:v>7</c:v>
                </c:pt>
                <c:pt idx="592">
                  <c:v>4</c:v>
                </c:pt>
                <c:pt idx="593">
                  <c:v>3</c:v>
                </c:pt>
                <c:pt idx="594">
                  <c:v>4</c:v>
                </c:pt>
                <c:pt idx="595">
                  <c:v>4</c:v>
                </c:pt>
                <c:pt idx="596">
                  <c:v>4</c:v>
                </c:pt>
                <c:pt idx="597">
                  <c:v>4</c:v>
                </c:pt>
                <c:pt idx="598">
                  <c:v>6</c:v>
                </c:pt>
                <c:pt idx="599">
                  <c:v>3</c:v>
                </c:pt>
                <c:pt idx="600">
                  <c:v>3</c:v>
                </c:pt>
                <c:pt idx="601">
                  <c:v>4</c:v>
                </c:pt>
                <c:pt idx="602">
                  <c:v>4</c:v>
                </c:pt>
                <c:pt idx="603">
                  <c:v>3</c:v>
                </c:pt>
                <c:pt idx="604">
                  <c:v>3</c:v>
                </c:pt>
                <c:pt idx="605">
                  <c:v>5</c:v>
                </c:pt>
                <c:pt idx="606">
                  <c:v>5</c:v>
                </c:pt>
                <c:pt idx="607">
                  <c:v>7</c:v>
                </c:pt>
                <c:pt idx="608">
                  <c:v>5</c:v>
                </c:pt>
                <c:pt idx="609">
                  <c:v>7</c:v>
                </c:pt>
                <c:pt idx="610">
                  <c:v>7</c:v>
                </c:pt>
                <c:pt idx="611">
                  <c:v>4</c:v>
                </c:pt>
                <c:pt idx="612">
                  <c:v>5</c:v>
                </c:pt>
                <c:pt idx="613">
                  <c:v>5</c:v>
                </c:pt>
                <c:pt idx="614">
                  <c:v>4</c:v>
                </c:pt>
                <c:pt idx="615">
                  <c:v>8</c:v>
                </c:pt>
                <c:pt idx="616">
                  <c:v>8</c:v>
                </c:pt>
                <c:pt idx="617">
                  <c:v>6</c:v>
                </c:pt>
                <c:pt idx="618">
                  <c:v>6</c:v>
                </c:pt>
                <c:pt idx="619">
                  <c:v>7</c:v>
                </c:pt>
                <c:pt idx="620">
                  <c:v>7</c:v>
                </c:pt>
                <c:pt idx="621">
                  <c:v>8</c:v>
                </c:pt>
                <c:pt idx="622">
                  <c:v>9</c:v>
                </c:pt>
                <c:pt idx="623">
                  <c:v>8</c:v>
                </c:pt>
                <c:pt idx="624">
                  <c:v>5</c:v>
                </c:pt>
                <c:pt idx="625">
                  <c:v>5</c:v>
                </c:pt>
                <c:pt idx="626">
                  <c:v>4</c:v>
                </c:pt>
                <c:pt idx="627">
                  <c:v>4</c:v>
                </c:pt>
                <c:pt idx="628">
                  <c:v>5</c:v>
                </c:pt>
                <c:pt idx="629">
                  <c:v>5</c:v>
                </c:pt>
                <c:pt idx="630">
                  <c:v>6</c:v>
                </c:pt>
                <c:pt idx="631">
                  <c:v>6</c:v>
                </c:pt>
                <c:pt idx="632">
                  <c:v>7</c:v>
                </c:pt>
                <c:pt idx="633">
                  <c:v>7</c:v>
                </c:pt>
                <c:pt idx="634">
                  <c:v>9</c:v>
                </c:pt>
                <c:pt idx="635">
                  <c:v>11</c:v>
                </c:pt>
                <c:pt idx="636">
                  <c:v>11</c:v>
                </c:pt>
                <c:pt idx="637">
                  <c:v>9</c:v>
                </c:pt>
                <c:pt idx="638">
                  <c:v>9</c:v>
                </c:pt>
                <c:pt idx="639">
                  <c:v>10</c:v>
                </c:pt>
                <c:pt idx="640">
                  <c:v>9</c:v>
                </c:pt>
                <c:pt idx="641">
                  <c:v>7</c:v>
                </c:pt>
                <c:pt idx="642">
                  <c:v>7</c:v>
                </c:pt>
                <c:pt idx="643">
                  <c:v>6</c:v>
                </c:pt>
                <c:pt idx="644">
                  <c:v>4</c:v>
                </c:pt>
                <c:pt idx="645">
                  <c:v>4</c:v>
                </c:pt>
                <c:pt idx="646">
                  <c:v>3</c:v>
                </c:pt>
                <c:pt idx="647">
                  <c:v>3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2</c:v>
                </c:pt>
                <c:pt idx="652">
                  <c:v>2</c:v>
                </c:pt>
                <c:pt idx="653">
                  <c:v>3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4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5</c:v>
                </c:pt>
                <c:pt idx="663">
                  <c:v>5</c:v>
                </c:pt>
                <c:pt idx="664">
                  <c:v>5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5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2</c:v>
                </c:pt>
                <c:pt idx="673">
                  <c:v>3</c:v>
                </c:pt>
                <c:pt idx="674">
                  <c:v>3</c:v>
                </c:pt>
                <c:pt idx="675">
                  <c:v>5</c:v>
                </c:pt>
                <c:pt idx="676">
                  <c:v>3</c:v>
                </c:pt>
                <c:pt idx="677">
                  <c:v>3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7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7</c:v>
                </c:pt>
                <c:pt idx="690">
                  <c:v>6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2</c:v>
                </c:pt>
                <c:pt idx="695">
                  <c:v>2</c:v>
                </c:pt>
                <c:pt idx="696">
                  <c:v>2</c:v>
                </c:pt>
                <c:pt idx="697">
                  <c:v>2</c:v>
                </c:pt>
                <c:pt idx="698">
                  <c:v>1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2</c:v>
                </c:pt>
                <c:pt idx="708">
                  <c:v>2</c:v>
                </c:pt>
                <c:pt idx="709">
                  <c:v>2</c:v>
                </c:pt>
                <c:pt idx="710">
                  <c:v>2</c:v>
                </c:pt>
                <c:pt idx="711">
                  <c:v>0</c:v>
                </c:pt>
                <c:pt idx="712">
                  <c:v>0</c:v>
                </c:pt>
                <c:pt idx="713">
                  <c:v>1</c:v>
                </c:pt>
                <c:pt idx="714">
                  <c:v>2</c:v>
                </c:pt>
                <c:pt idx="715">
                  <c:v>2</c:v>
                </c:pt>
                <c:pt idx="716">
                  <c:v>2</c:v>
                </c:pt>
                <c:pt idx="717">
                  <c:v>2</c:v>
                </c:pt>
                <c:pt idx="718">
                  <c:v>2</c:v>
                </c:pt>
                <c:pt idx="719">
                  <c:v>2</c:v>
                </c:pt>
                <c:pt idx="720">
                  <c:v>2</c:v>
                </c:pt>
                <c:pt idx="721">
                  <c:v>1</c:v>
                </c:pt>
                <c:pt idx="722">
                  <c:v>1</c:v>
                </c:pt>
                <c:pt idx="723">
                  <c:v>2</c:v>
                </c:pt>
                <c:pt idx="724">
                  <c:v>3</c:v>
                </c:pt>
                <c:pt idx="725">
                  <c:v>3</c:v>
                </c:pt>
                <c:pt idx="726">
                  <c:v>5</c:v>
                </c:pt>
                <c:pt idx="727">
                  <c:v>4</c:v>
                </c:pt>
                <c:pt idx="728">
                  <c:v>3</c:v>
                </c:pt>
                <c:pt idx="729">
                  <c:v>2</c:v>
                </c:pt>
                <c:pt idx="730">
                  <c:v>2</c:v>
                </c:pt>
                <c:pt idx="731">
                  <c:v>3</c:v>
                </c:pt>
                <c:pt idx="732">
                  <c:v>2</c:v>
                </c:pt>
                <c:pt idx="733">
                  <c:v>7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5</c:v>
                </c:pt>
                <c:pt idx="738">
                  <c:v>5</c:v>
                </c:pt>
                <c:pt idx="739">
                  <c:v>4</c:v>
                </c:pt>
                <c:pt idx="740">
                  <c:v>5</c:v>
                </c:pt>
                <c:pt idx="741">
                  <c:v>4</c:v>
                </c:pt>
                <c:pt idx="742">
                  <c:v>4</c:v>
                </c:pt>
                <c:pt idx="743">
                  <c:v>2</c:v>
                </c:pt>
                <c:pt idx="744">
                  <c:v>2</c:v>
                </c:pt>
                <c:pt idx="745">
                  <c:v>2</c:v>
                </c:pt>
                <c:pt idx="746">
                  <c:v>1</c:v>
                </c:pt>
                <c:pt idx="747">
                  <c:v>1</c:v>
                </c:pt>
                <c:pt idx="748">
                  <c:v>4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7</c:v>
                </c:pt>
                <c:pt idx="753">
                  <c:v>4</c:v>
                </c:pt>
                <c:pt idx="754">
                  <c:v>3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3</c:v>
                </c:pt>
                <c:pt idx="760">
                  <c:v>3</c:v>
                </c:pt>
                <c:pt idx="761">
                  <c:v>3</c:v>
                </c:pt>
                <c:pt idx="762">
                  <c:v>3</c:v>
                </c:pt>
                <c:pt idx="763">
                  <c:v>2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4</c:v>
                </c:pt>
                <c:pt idx="769">
                  <c:v>6</c:v>
                </c:pt>
                <c:pt idx="770">
                  <c:v>5</c:v>
                </c:pt>
                <c:pt idx="771">
                  <c:v>2</c:v>
                </c:pt>
                <c:pt idx="772">
                  <c:v>1</c:v>
                </c:pt>
                <c:pt idx="773">
                  <c:v>2</c:v>
                </c:pt>
                <c:pt idx="774">
                  <c:v>2</c:v>
                </c:pt>
                <c:pt idx="775">
                  <c:v>5</c:v>
                </c:pt>
                <c:pt idx="776">
                  <c:v>5</c:v>
                </c:pt>
                <c:pt idx="777">
                  <c:v>6</c:v>
                </c:pt>
                <c:pt idx="778">
                  <c:v>4</c:v>
                </c:pt>
                <c:pt idx="779">
                  <c:v>4</c:v>
                </c:pt>
                <c:pt idx="780">
                  <c:v>5</c:v>
                </c:pt>
                <c:pt idx="781">
                  <c:v>6</c:v>
                </c:pt>
                <c:pt idx="782">
                  <c:v>6</c:v>
                </c:pt>
                <c:pt idx="783">
                  <c:v>5</c:v>
                </c:pt>
                <c:pt idx="784">
                  <c:v>12</c:v>
                </c:pt>
                <c:pt idx="785">
                  <c:v>9</c:v>
                </c:pt>
                <c:pt idx="786">
                  <c:v>10</c:v>
                </c:pt>
                <c:pt idx="787">
                  <c:v>12</c:v>
                </c:pt>
                <c:pt idx="788">
                  <c:v>12</c:v>
                </c:pt>
                <c:pt idx="789">
                  <c:v>18</c:v>
                </c:pt>
                <c:pt idx="790">
                  <c:v>13</c:v>
                </c:pt>
                <c:pt idx="791">
                  <c:v>12</c:v>
                </c:pt>
                <c:pt idx="792">
                  <c:v>8</c:v>
                </c:pt>
                <c:pt idx="793">
                  <c:v>8</c:v>
                </c:pt>
                <c:pt idx="794">
                  <c:v>10</c:v>
                </c:pt>
                <c:pt idx="795">
                  <c:v>7</c:v>
                </c:pt>
                <c:pt idx="796">
                  <c:v>11</c:v>
                </c:pt>
                <c:pt idx="797">
                  <c:v>10</c:v>
                </c:pt>
                <c:pt idx="798">
                  <c:v>9</c:v>
                </c:pt>
                <c:pt idx="799">
                  <c:v>8</c:v>
                </c:pt>
                <c:pt idx="800">
                  <c:v>9</c:v>
                </c:pt>
                <c:pt idx="801">
                  <c:v>9</c:v>
                </c:pt>
                <c:pt idx="802">
                  <c:v>10</c:v>
                </c:pt>
                <c:pt idx="803">
                  <c:v>10</c:v>
                </c:pt>
                <c:pt idx="804">
                  <c:v>8</c:v>
                </c:pt>
                <c:pt idx="805">
                  <c:v>3</c:v>
                </c:pt>
                <c:pt idx="806">
                  <c:v>2</c:v>
                </c:pt>
                <c:pt idx="807">
                  <c:v>1</c:v>
                </c:pt>
                <c:pt idx="808">
                  <c:v>2</c:v>
                </c:pt>
                <c:pt idx="809">
                  <c:v>6</c:v>
                </c:pt>
                <c:pt idx="810">
                  <c:v>5</c:v>
                </c:pt>
                <c:pt idx="811">
                  <c:v>5</c:v>
                </c:pt>
                <c:pt idx="812">
                  <c:v>8</c:v>
                </c:pt>
                <c:pt idx="813">
                  <c:v>9</c:v>
                </c:pt>
                <c:pt idx="814">
                  <c:v>9</c:v>
                </c:pt>
                <c:pt idx="815">
                  <c:v>11</c:v>
                </c:pt>
                <c:pt idx="816">
                  <c:v>12</c:v>
                </c:pt>
                <c:pt idx="817">
                  <c:v>11</c:v>
                </c:pt>
                <c:pt idx="818">
                  <c:v>11</c:v>
                </c:pt>
                <c:pt idx="819">
                  <c:v>13</c:v>
                </c:pt>
                <c:pt idx="820">
                  <c:v>12</c:v>
                </c:pt>
                <c:pt idx="821">
                  <c:v>11</c:v>
                </c:pt>
                <c:pt idx="822">
                  <c:v>13</c:v>
                </c:pt>
                <c:pt idx="823">
                  <c:v>11</c:v>
                </c:pt>
                <c:pt idx="824">
                  <c:v>12</c:v>
                </c:pt>
                <c:pt idx="825">
                  <c:v>11</c:v>
                </c:pt>
                <c:pt idx="826">
                  <c:v>8</c:v>
                </c:pt>
                <c:pt idx="827">
                  <c:v>6</c:v>
                </c:pt>
                <c:pt idx="828">
                  <c:v>6</c:v>
                </c:pt>
                <c:pt idx="829">
                  <c:v>9</c:v>
                </c:pt>
                <c:pt idx="830">
                  <c:v>9</c:v>
                </c:pt>
                <c:pt idx="831">
                  <c:v>10</c:v>
                </c:pt>
                <c:pt idx="832">
                  <c:v>10</c:v>
                </c:pt>
                <c:pt idx="833">
                  <c:v>8</c:v>
                </c:pt>
                <c:pt idx="834">
                  <c:v>7</c:v>
                </c:pt>
                <c:pt idx="835">
                  <c:v>6</c:v>
                </c:pt>
                <c:pt idx="836">
                  <c:v>8</c:v>
                </c:pt>
                <c:pt idx="837">
                  <c:v>6</c:v>
                </c:pt>
                <c:pt idx="838">
                  <c:v>10</c:v>
                </c:pt>
                <c:pt idx="839">
                  <c:v>10</c:v>
                </c:pt>
                <c:pt idx="840">
                  <c:v>9</c:v>
                </c:pt>
                <c:pt idx="841">
                  <c:v>6</c:v>
                </c:pt>
                <c:pt idx="842">
                  <c:v>6</c:v>
                </c:pt>
                <c:pt idx="843">
                  <c:v>11</c:v>
                </c:pt>
                <c:pt idx="844">
                  <c:v>9</c:v>
                </c:pt>
                <c:pt idx="845">
                  <c:v>11</c:v>
                </c:pt>
                <c:pt idx="846">
                  <c:v>10</c:v>
                </c:pt>
                <c:pt idx="847">
                  <c:v>10</c:v>
                </c:pt>
                <c:pt idx="848">
                  <c:v>9</c:v>
                </c:pt>
                <c:pt idx="849">
                  <c:v>9</c:v>
                </c:pt>
                <c:pt idx="850">
                  <c:v>9</c:v>
                </c:pt>
                <c:pt idx="851">
                  <c:v>12</c:v>
                </c:pt>
                <c:pt idx="852">
                  <c:v>11</c:v>
                </c:pt>
                <c:pt idx="853">
                  <c:v>6</c:v>
                </c:pt>
                <c:pt idx="854">
                  <c:v>8</c:v>
                </c:pt>
                <c:pt idx="855">
                  <c:v>7</c:v>
                </c:pt>
                <c:pt idx="856">
                  <c:v>6</c:v>
                </c:pt>
                <c:pt idx="857">
                  <c:v>4</c:v>
                </c:pt>
                <c:pt idx="858">
                  <c:v>5</c:v>
                </c:pt>
                <c:pt idx="859">
                  <c:v>6</c:v>
                </c:pt>
                <c:pt idx="860">
                  <c:v>4</c:v>
                </c:pt>
                <c:pt idx="861">
                  <c:v>5</c:v>
                </c:pt>
                <c:pt idx="862">
                  <c:v>1</c:v>
                </c:pt>
                <c:pt idx="863">
                  <c:v>2</c:v>
                </c:pt>
                <c:pt idx="864">
                  <c:v>4</c:v>
                </c:pt>
                <c:pt idx="865">
                  <c:v>4</c:v>
                </c:pt>
                <c:pt idx="866">
                  <c:v>4</c:v>
                </c:pt>
                <c:pt idx="867">
                  <c:v>3</c:v>
                </c:pt>
                <c:pt idx="868">
                  <c:v>4</c:v>
                </c:pt>
                <c:pt idx="869">
                  <c:v>5</c:v>
                </c:pt>
                <c:pt idx="870">
                  <c:v>6</c:v>
                </c:pt>
                <c:pt idx="871">
                  <c:v>6</c:v>
                </c:pt>
                <c:pt idx="872">
                  <c:v>5</c:v>
                </c:pt>
                <c:pt idx="873">
                  <c:v>6</c:v>
                </c:pt>
                <c:pt idx="874">
                  <c:v>7</c:v>
                </c:pt>
                <c:pt idx="875">
                  <c:v>7</c:v>
                </c:pt>
                <c:pt idx="876">
                  <c:v>8</c:v>
                </c:pt>
                <c:pt idx="877">
                  <c:v>8</c:v>
                </c:pt>
                <c:pt idx="878">
                  <c:v>9</c:v>
                </c:pt>
                <c:pt idx="879">
                  <c:v>7</c:v>
                </c:pt>
                <c:pt idx="880">
                  <c:v>9</c:v>
                </c:pt>
                <c:pt idx="881">
                  <c:v>8</c:v>
                </c:pt>
                <c:pt idx="882">
                  <c:v>8</c:v>
                </c:pt>
                <c:pt idx="883">
                  <c:v>7</c:v>
                </c:pt>
                <c:pt idx="884">
                  <c:v>7</c:v>
                </c:pt>
                <c:pt idx="885">
                  <c:v>8</c:v>
                </c:pt>
                <c:pt idx="886">
                  <c:v>9</c:v>
                </c:pt>
                <c:pt idx="887">
                  <c:v>7</c:v>
                </c:pt>
                <c:pt idx="888">
                  <c:v>6</c:v>
                </c:pt>
                <c:pt idx="889">
                  <c:v>7</c:v>
                </c:pt>
                <c:pt idx="890">
                  <c:v>7</c:v>
                </c:pt>
                <c:pt idx="891">
                  <c:v>7</c:v>
                </c:pt>
                <c:pt idx="892">
                  <c:v>5</c:v>
                </c:pt>
                <c:pt idx="893">
                  <c:v>5</c:v>
                </c:pt>
                <c:pt idx="894">
                  <c:v>4</c:v>
                </c:pt>
                <c:pt idx="895">
                  <c:v>5</c:v>
                </c:pt>
                <c:pt idx="896">
                  <c:v>8</c:v>
                </c:pt>
                <c:pt idx="897">
                  <c:v>7</c:v>
                </c:pt>
                <c:pt idx="898">
                  <c:v>8</c:v>
                </c:pt>
                <c:pt idx="899">
                  <c:v>10</c:v>
                </c:pt>
                <c:pt idx="900">
                  <c:v>11</c:v>
                </c:pt>
                <c:pt idx="901">
                  <c:v>10</c:v>
                </c:pt>
                <c:pt idx="902">
                  <c:v>10</c:v>
                </c:pt>
                <c:pt idx="903">
                  <c:v>9</c:v>
                </c:pt>
                <c:pt idx="904">
                  <c:v>7</c:v>
                </c:pt>
                <c:pt idx="905">
                  <c:v>5</c:v>
                </c:pt>
                <c:pt idx="906">
                  <c:v>7</c:v>
                </c:pt>
                <c:pt idx="907">
                  <c:v>6</c:v>
                </c:pt>
                <c:pt idx="908">
                  <c:v>6</c:v>
                </c:pt>
                <c:pt idx="909">
                  <c:v>4</c:v>
                </c:pt>
                <c:pt idx="910">
                  <c:v>5</c:v>
                </c:pt>
                <c:pt idx="911">
                  <c:v>4</c:v>
                </c:pt>
                <c:pt idx="912">
                  <c:v>4</c:v>
                </c:pt>
                <c:pt idx="913">
                  <c:v>7</c:v>
                </c:pt>
                <c:pt idx="914">
                  <c:v>7</c:v>
                </c:pt>
                <c:pt idx="915">
                  <c:v>5</c:v>
                </c:pt>
                <c:pt idx="916">
                  <c:v>5</c:v>
                </c:pt>
                <c:pt idx="917">
                  <c:v>5</c:v>
                </c:pt>
                <c:pt idx="918">
                  <c:v>5</c:v>
                </c:pt>
                <c:pt idx="919">
                  <c:v>5</c:v>
                </c:pt>
                <c:pt idx="920">
                  <c:v>5</c:v>
                </c:pt>
                <c:pt idx="921">
                  <c:v>8</c:v>
                </c:pt>
                <c:pt idx="922">
                  <c:v>8</c:v>
                </c:pt>
                <c:pt idx="923">
                  <c:v>6</c:v>
                </c:pt>
                <c:pt idx="924">
                  <c:v>5</c:v>
                </c:pt>
                <c:pt idx="925">
                  <c:v>5</c:v>
                </c:pt>
                <c:pt idx="926">
                  <c:v>5</c:v>
                </c:pt>
                <c:pt idx="927">
                  <c:v>5</c:v>
                </c:pt>
                <c:pt idx="928">
                  <c:v>4</c:v>
                </c:pt>
                <c:pt idx="929">
                  <c:v>5</c:v>
                </c:pt>
                <c:pt idx="930">
                  <c:v>7</c:v>
                </c:pt>
                <c:pt idx="931">
                  <c:v>5</c:v>
                </c:pt>
                <c:pt idx="932">
                  <c:v>4</c:v>
                </c:pt>
                <c:pt idx="933">
                  <c:v>3</c:v>
                </c:pt>
                <c:pt idx="934">
                  <c:v>5</c:v>
                </c:pt>
                <c:pt idx="935">
                  <c:v>5</c:v>
                </c:pt>
                <c:pt idx="936">
                  <c:v>7</c:v>
                </c:pt>
                <c:pt idx="937">
                  <c:v>7</c:v>
                </c:pt>
                <c:pt idx="938">
                  <c:v>6</c:v>
                </c:pt>
                <c:pt idx="939">
                  <c:v>5</c:v>
                </c:pt>
                <c:pt idx="940">
                  <c:v>5</c:v>
                </c:pt>
                <c:pt idx="941">
                  <c:v>5</c:v>
                </c:pt>
                <c:pt idx="942">
                  <c:v>5</c:v>
                </c:pt>
                <c:pt idx="943">
                  <c:v>6</c:v>
                </c:pt>
                <c:pt idx="944">
                  <c:v>6</c:v>
                </c:pt>
                <c:pt idx="945">
                  <c:v>4</c:v>
                </c:pt>
                <c:pt idx="946">
                  <c:v>5</c:v>
                </c:pt>
                <c:pt idx="947">
                  <c:v>6</c:v>
                </c:pt>
                <c:pt idx="948">
                  <c:v>6</c:v>
                </c:pt>
                <c:pt idx="949">
                  <c:v>7</c:v>
                </c:pt>
                <c:pt idx="950">
                  <c:v>6</c:v>
                </c:pt>
                <c:pt idx="951">
                  <c:v>7</c:v>
                </c:pt>
                <c:pt idx="952">
                  <c:v>7</c:v>
                </c:pt>
                <c:pt idx="953">
                  <c:v>7</c:v>
                </c:pt>
                <c:pt idx="954">
                  <c:v>8</c:v>
                </c:pt>
                <c:pt idx="955">
                  <c:v>8</c:v>
                </c:pt>
                <c:pt idx="956">
                  <c:v>6</c:v>
                </c:pt>
                <c:pt idx="957">
                  <c:v>7</c:v>
                </c:pt>
                <c:pt idx="958">
                  <c:v>6</c:v>
                </c:pt>
                <c:pt idx="959">
                  <c:v>10</c:v>
                </c:pt>
                <c:pt idx="960">
                  <c:v>9</c:v>
                </c:pt>
                <c:pt idx="961">
                  <c:v>7</c:v>
                </c:pt>
                <c:pt idx="962">
                  <c:v>6</c:v>
                </c:pt>
                <c:pt idx="963">
                  <c:v>5</c:v>
                </c:pt>
                <c:pt idx="964">
                  <c:v>3</c:v>
                </c:pt>
                <c:pt idx="965">
                  <c:v>6</c:v>
                </c:pt>
                <c:pt idx="966">
                  <c:v>7</c:v>
                </c:pt>
                <c:pt idx="967">
                  <c:v>6</c:v>
                </c:pt>
                <c:pt idx="968">
                  <c:v>5</c:v>
                </c:pt>
                <c:pt idx="969">
                  <c:v>5</c:v>
                </c:pt>
                <c:pt idx="970">
                  <c:v>4</c:v>
                </c:pt>
                <c:pt idx="971">
                  <c:v>4</c:v>
                </c:pt>
                <c:pt idx="972">
                  <c:v>5</c:v>
                </c:pt>
                <c:pt idx="973">
                  <c:v>4</c:v>
                </c:pt>
                <c:pt idx="974">
                  <c:v>3</c:v>
                </c:pt>
                <c:pt idx="975">
                  <c:v>3</c:v>
                </c:pt>
                <c:pt idx="976">
                  <c:v>4</c:v>
                </c:pt>
                <c:pt idx="977">
                  <c:v>4</c:v>
                </c:pt>
                <c:pt idx="978">
                  <c:v>1</c:v>
                </c:pt>
                <c:pt idx="979">
                  <c:v>1</c:v>
                </c:pt>
                <c:pt idx="980">
                  <c:v>2</c:v>
                </c:pt>
                <c:pt idx="981">
                  <c:v>3</c:v>
                </c:pt>
                <c:pt idx="982">
                  <c:v>3</c:v>
                </c:pt>
                <c:pt idx="983">
                  <c:v>4</c:v>
                </c:pt>
                <c:pt idx="984">
                  <c:v>5</c:v>
                </c:pt>
                <c:pt idx="985">
                  <c:v>7</c:v>
                </c:pt>
                <c:pt idx="986">
                  <c:v>7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2</c:v>
                </c:pt>
                <c:pt idx="992">
                  <c:v>2</c:v>
                </c:pt>
                <c:pt idx="993">
                  <c:v>2</c:v>
                </c:pt>
                <c:pt idx="994">
                  <c:v>2</c:v>
                </c:pt>
                <c:pt idx="995">
                  <c:v>4</c:v>
                </c:pt>
                <c:pt idx="996">
                  <c:v>2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6</c:v>
                </c:pt>
                <c:pt idx="1001">
                  <c:v>6</c:v>
                </c:pt>
                <c:pt idx="1002">
                  <c:v>7</c:v>
                </c:pt>
                <c:pt idx="1003">
                  <c:v>7</c:v>
                </c:pt>
                <c:pt idx="1004">
                  <c:v>8</c:v>
                </c:pt>
                <c:pt idx="1005">
                  <c:v>9</c:v>
                </c:pt>
                <c:pt idx="1006">
                  <c:v>8</c:v>
                </c:pt>
                <c:pt idx="1007">
                  <c:v>7</c:v>
                </c:pt>
                <c:pt idx="1008">
                  <c:v>6</c:v>
                </c:pt>
                <c:pt idx="1009">
                  <c:v>6</c:v>
                </c:pt>
                <c:pt idx="1010">
                  <c:v>5</c:v>
                </c:pt>
                <c:pt idx="1011">
                  <c:v>5</c:v>
                </c:pt>
                <c:pt idx="1012">
                  <c:v>5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8</c:v>
                </c:pt>
                <c:pt idx="1019">
                  <c:v>6</c:v>
                </c:pt>
                <c:pt idx="1020">
                  <c:v>6</c:v>
                </c:pt>
                <c:pt idx="1021">
                  <c:v>6</c:v>
                </c:pt>
                <c:pt idx="1022">
                  <c:v>6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3</c:v>
                </c:pt>
                <c:pt idx="1027">
                  <c:v>3</c:v>
                </c:pt>
                <c:pt idx="1028">
                  <c:v>3</c:v>
                </c:pt>
                <c:pt idx="1029">
                  <c:v>3</c:v>
                </c:pt>
                <c:pt idx="1030">
                  <c:v>2</c:v>
                </c:pt>
                <c:pt idx="1031">
                  <c:v>2</c:v>
                </c:pt>
                <c:pt idx="1032">
                  <c:v>2</c:v>
                </c:pt>
                <c:pt idx="1033">
                  <c:v>3</c:v>
                </c:pt>
                <c:pt idx="1034">
                  <c:v>3</c:v>
                </c:pt>
                <c:pt idx="1035">
                  <c:v>3</c:v>
                </c:pt>
                <c:pt idx="1036">
                  <c:v>4</c:v>
                </c:pt>
                <c:pt idx="1037">
                  <c:v>3</c:v>
                </c:pt>
                <c:pt idx="1038">
                  <c:v>3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5</c:v>
                </c:pt>
                <c:pt idx="1044">
                  <c:v>5</c:v>
                </c:pt>
                <c:pt idx="1045">
                  <c:v>6</c:v>
                </c:pt>
                <c:pt idx="1046">
                  <c:v>6</c:v>
                </c:pt>
                <c:pt idx="1047">
                  <c:v>7</c:v>
                </c:pt>
                <c:pt idx="1048">
                  <c:v>6</c:v>
                </c:pt>
                <c:pt idx="1049">
                  <c:v>6</c:v>
                </c:pt>
                <c:pt idx="1050">
                  <c:v>5</c:v>
                </c:pt>
                <c:pt idx="1051">
                  <c:v>3</c:v>
                </c:pt>
                <c:pt idx="1052">
                  <c:v>3</c:v>
                </c:pt>
                <c:pt idx="1053">
                  <c:v>2</c:v>
                </c:pt>
                <c:pt idx="1054">
                  <c:v>1</c:v>
                </c:pt>
                <c:pt idx="1055">
                  <c:v>0</c:v>
                </c:pt>
                <c:pt idx="1056">
                  <c:v>1</c:v>
                </c:pt>
                <c:pt idx="1057">
                  <c:v>2</c:v>
                </c:pt>
                <c:pt idx="1058">
                  <c:v>2</c:v>
                </c:pt>
                <c:pt idx="1059">
                  <c:v>2</c:v>
                </c:pt>
                <c:pt idx="1060">
                  <c:v>2</c:v>
                </c:pt>
                <c:pt idx="1061">
                  <c:v>2</c:v>
                </c:pt>
                <c:pt idx="1062">
                  <c:v>4</c:v>
                </c:pt>
                <c:pt idx="1063">
                  <c:v>2</c:v>
                </c:pt>
                <c:pt idx="1064">
                  <c:v>2</c:v>
                </c:pt>
                <c:pt idx="1065">
                  <c:v>2</c:v>
                </c:pt>
                <c:pt idx="1066">
                  <c:v>3</c:v>
                </c:pt>
                <c:pt idx="1067">
                  <c:v>5</c:v>
                </c:pt>
                <c:pt idx="1068">
                  <c:v>7</c:v>
                </c:pt>
                <c:pt idx="1069">
                  <c:v>8</c:v>
                </c:pt>
                <c:pt idx="1070">
                  <c:v>6</c:v>
                </c:pt>
                <c:pt idx="1071">
                  <c:v>5</c:v>
                </c:pt>
                <c:pt idx="1072">
                  <c:v>5</c:v>
                </c:pt>
                <c:pt idx="1073">
                  <c:v>5</c:v>
                </c:pt>
                <c:pt idx="1074">
                  <c:v>5</c:v>
                </c:pt>
                <c:pt idx="1075">
                  <c:v>5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5</c:v>
                </c:pt>
                <c:pt idx="1083">
                  <c:v>4</c:v>
                </c:pt>
                <c:pt idx="1084">
                  <c:v>6</c:v>
                </c:pt>
                <c:pt idx="1085">
                  <c:v>6</c:v>
                </c:pt>
                <c:pt idx="1086">
                  <c:v>5</c:v>
                </c:pt>
                <c:pt idx="1087">
                  <c:v>5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7</c:v>
                </c:pt>
                <c:pt idx="1092">
                  <c:v>8</c:v>
                </c:pt>
                <c:pt idx="1093">
                  <c:v>9</c:v>
                </c:pt>
                <c:pt idx="1094">
                  <c:v>10</c:v>
                </c:pt>
                <c:pt idx="1095">
                  <c:v>9</c:v>
                </c:pt>
                <c:pt idx="1096">
                  <c:v>10</c:v>
                </c:pt>
                <c:pt idx="1097">
                  <c:v>9</c:v>
                </c:pt>
                <c:pt idx="1098">
                  <c:v>7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5</c:v>
                </c:pt>
                <c:pt idx="1104">
                  <c:v>3</c:v>
                </c:pt>
                <c:pt idx="1105">
                  <c:v>3</c:v>
                </c:pt>
                <c:pt idx="1106">
                  <c:v>3</c:v>
                </c:pt>
                <c:pt idx="1107">
                  <c:v>3</c:v>
                </c:pt>
                <c:pt idx="1108">
                  <c:v>5</c:v>
                </c:pt>
                <c:pt idx="1109">
                  <c:v>2</c:v>
                </c:pt>
                <c:pt idx="1110">
                  <c:v>3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2</c:v>
                </c:pt>
                <c:pt idx="1121">
                  <c:v>1</c:v>
                </c:pt>
                <c:pt idx="1122">
                  <c:v>1</c:v>
                </c:pt>
                <c:pt idx="1123">
                  <c:v>1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1</c:v>
                </c:pt>
                <c:pt idx="1134">
                  <c:v>2</c:v>
                </c:pt>
                <c:pt idx="1135">
                  <c:v>2</c:v>
                </c:pt>
                <c:pt idx="1136">
                  <c:v>1</c:v>
                </c:pt>
                <c:pt idx="1137">
                  <c:v>1</c:v>
                </c:pt>
                <c:pt idx="1138">
                  <c:v>0</c:v>
                </c:pt>
                <c:pt idx="1139">
                  <c:v>4</c:v>
                </c:pt>
                <c:pt idx="1140">
                  <c:v>7</c:v>
                </c:pt>
                <c:pt idx="1141">
                  <c:v>7</c:v>
                </c:pt>
                <c:pt idx="1142">
                  <c:v>8</c:v>
                </c:pt>
                <c:pt idx="1143">
                  <c:v>8</c:v>
                </c:pt>
                <c:pt idx="1144">
                  <c:v>6</c:v>
                </c:pt>
                <c:pt idx="1145">
                  <c:v>4</c:v>
                </c:pt>
                <c:pt idx="1146">
                  <c:v>3</c:v>
                </c:pt>
                <c:pt idx="1147">
                  <c:v>4</c:v>
                </c:pt>
                <c:pt idx="1148">
                  <c:v>3</c:v>
                </c:pt>
                <c:pt idx="1149">
                  <c:v>3</c:v>
                </c:pt>
                <c:pt idx="1150">
                  <c:v>2</c:v>
                </c:pt>
                <c:pt idx="1151">
                  <c:v>2</c:v>
                </c:pt>
                <c:pt idx="1152">
                  <c:v>2</c:v>
                </c:pt>
                <c:pt idx="1153">
                  <c:v>4</c:v>
                </c:pt>
                <c:pt idx="1154">
                  <c:v>3</c:v>
                </c:pt>
                <c:pt idx="1155">
                  <c:v>3</c:v>
                </c:pt>
                <c:pt idx="1156">
                  <c:v>3</c:v>
                </c:pt>
                <c:pt idx="1157">
                  <c:v>3</c:v>
                </c:pt>
                <c:pt idx="1158">
                  <c:v>2</c:v>
                </c:pt>
                <c:pt idx="1159">
                  <c:v>3</c:v>
                </c:pt>
                <c:pt idx="1160">
                  <c:v>3</c:v>
                </c:pt>
                <c:pt idx="1161">
                  <c:v>4</c:v>
                </c:pt>
                <c:pt idx="1162">
                  <c:v>4</c:v>
                </c:pt>
                <c:pt idx="1163">
                  <c:v>3</c:v>
                </c:pt>
                <c:pt idx="1164">
                  <c:v>3</c:v>
                </c:pt>
                <c:pt idx="1165">
                  <c:v>4</c:v>
                </c:pt>
                <c:pt idx="1166">
                  <c:v>5</c:v>
                </c:pt>
                <c:pt idx="1167">
                  <c:v>7</c:v>
                </c:pt>
                <c:pt idx="1168">
                  <c:v>6</c:v>
                </c:pt>
                <c:pt idx="1169">
                  <c:v>6</c:v>
                </c:pt>
                <c:pt idx="1170">
                  <c:v>5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3</c:v>
                </c:pt>
                <c:pt idx="1175">
                  <c:v>4</c:v>
                </c:pt>
                <c:pt idx="1176">
                  <c:v>4</c:v>
                </c:pt>
                <c:pt idx="1177">
                  <c:v>5</c:v>
                </c:pt>
                <c:pt idx="1178">
                  <c:v>5</c:v>
                </c:pt>
                <c:pt idx="1179">
                  <c:v>6</c:v>
                </c:pt>
                <c:pt idx="1180">
                  <c:v>7</c:v>
                </c:pt>
                <c:pt idx="1181">
                  <c:v>8</c:v>
                </c:pt>
                <c:pt idx="1182">
                  <c:v>6</c:v>
                </c:pt>
                <c:pt idx="1183">
                  <c:v>5</c:v>
                </c:pt>
                <c:pt idx="1184">
                  <c:v>5</c:v>
                </c:pt>
                <c:pt idx="1185">
                  <c:v>3</c:v>
                </c:pt>
                <c:pt idx="1186">
                  <c:v>3</c:v>
                </c:pt>
                <c:pt idx="1187">
                  <c:v>4</c:v>
                </c:pt>
                <c:pt idx="1188">
                  <c:v>4</c:v>
                </c:pt>
                <c:pt idx="1189">
                  <c:v>1</c:v>
                </c:pt>
                <c:pt idx="1190">
                  <c:v>1</c:v>
                </c:pt>
                <c:pt idx="1191">
                  <c:v>0</c:v>
                </c:pt>
                <c:pt idx="1192">
                  <c:v>1</c:v>
                </c:pt>
                <c:pt idx="1193">
                  <c:v>1</c:v>
                </c:pt>
                <c:pt idx="1194">
                  <c:v>1</c:v>
                </c:pt>
                <c:pt idx="1195">
                  <c:v>3</c:v>
                </c:pt>
                <c:pt idx="1196">
                  <c:v>3</c:v>
                </c:pt>
                <c:pt idx="1197">
                  <c:v>4</c:v>
                </c:pt>
                <c:pt idx="1198">
                  <c:v>4</c:v>
                </c:pt>
                <c:pt idx="1199">
                  <c:v>5</c:v>
                </c:pt>
                <c:pt idx="1200">
                  <c:v>5</c:v>
                </c:pt>
                <c:pt idx="1201">
                  <c:v>5</c:v>
                </c:pt>
                <c:pt idx="1202">
                  <c:v>5</c:v>
                </c:pt>
                <c:pt idx="1203">
                  <c:v>6</c:v>
                </c:pt>
                <c:pt idx="1204">
                  <c:v>6</c:v>
                </c:pt>
                <c:pt idx="1205">
                  <c:v>4</c:v>
                </c:pt>
                <c:pt idx="1206">
                  <c:v>3</c:v>
                </c:pt>
                <c:pt idx="1207">
                  <c:v>4</c:v>
                </c:pt>
                <c:pt idx="1208">
                  <c:v>4</c:v>
                </c:pt>
                <c:pt idx="1209">
                  <c:v>2</c:v>
                </c:pt>
                <c:pt idx="1210">
                  <c:v>2</c:v>
                </c:pt>
                <c:pt idx="1211">
                  <c:v>1</c:v>
                </c:pt>
                <c:pt idx="1212">
                  <c:v>1</c:v>
                </c:pt>
                <c:pt idx="1213">
                  <c:v>1</c:v>
                </c:pt>
                <c:pt idx="1214">
                  <c:v>1</c:v>
                </c:pt>
                <c:pt idx="1215">
                  <c:v>1</c:v>
                </c:pt>
                <c:pt idx="1216">
                  <c:v>0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2</c:v>
                </c:pt>
                <c:pt idx="1221">
                  <c:v>3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2</c:v>
                </c:pt>
                <c:pt idx="1226">
                  <c:v>2</c:v>
                </c:pt>
                <c:pt idx="1227">
                  <c:v>2</c:v>
                </c:pt>
                <c:pt idx="1228">
                  <c:v>2</c:v>
                </c:pt>
                <c:pt idx="1229">
                  <c:v>3</c:v>
                </c:pt>
                <c:pt idx="1230">
                  <c:v>2</c:v>
                </c:pt>
                <c:pt idx="1231">
                  <c:v>1</c:v>
                </c:pt>
                <c:pt idx="1232">
                  <c:v>2</c:v>
                </c:pt>
                <c:pt idx="1233">
                  <c:v>2</c:v>
                </c:pt>
                <c:pt idx="1234">
                  <c:v>4</c:v>
                </c:pt>
                <c:pt idx="1235">
                  <c:v>4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2</c:v>
                </c:pt>
                <c:pt idx="1240">
                  <c:v>2</c:v>
                </c:pt>
                <c:pt idx="1241">
                  <c:v>2</c:v>
                </c:pt>
                <c:pt idx="1242">
                  <c:v>3</c:v>
                </c:pt>
                <c:pt idx="1243">
                  <c:v>4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5</c:v>
                </c:pt>
                <c:pt idx="1250">
                  <c:v>4</c:v>
                </c:pt>
                <c:pt idx="1251">
                  <c:v>5</c:v>
                </c:pt>
                <c:pt idx="1252">
                  <c:v>3</c:v>
                </c:pt>
                <c:pt idx="1253">
                  <c:v>3</c:v>
                </c:pt>
                <c:pt idx="1254">
                  <c:v>2</c:v>
                </c:pt>
                <c:pt idx="1255">
                  <c:v>2</c:v>
                </c:pt>
                <c:pt idx="1256">
                  <c:v>3</c:v>
                </c:pt>
                <c:pt idx="1257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3</c:v>
                </c:pt>
                <c:pt idx="1261">
                  <c:v>2</c:v>
                </c:pt>
                <c:pt idx="1262">
                  <c:v>3</c:v>
                </c:pt>
                <c:pt idx="1263">
                  <c:v>3</c:v>
                </c:pt>
                <c:pt idx="1264">
                  <c:v>2</c:v>
                </c:pt>
                <c:pt idx="1265">
                  <c:v>4</c:v>
                </c:pt>
                <c:pt idx="1266">
                  <c:v>3</c:v>
                </c:pt>
                <c:pt idx="1267">
                  <c:v>4</c:v>
                </c:pt>
                <c:pt idx="1268">
                  <c:v>3</c:v>
                </c:pt>
                <c:pt idx="1269">
                  <c:v>4</c:v>
                </c:pt>
                <c:pt idx="1270">
                  <c:v>6</c:v>
                </c:pt>
                <c:pt idx="1271">
                  <c:v>6</c:v>
                </c:pt>
                <c:pt idx="1272">
                  <c:v>5</c:v>
                </c:pt>
                <c:pt idx="1273">
                  <c:v>5</c:v>
                </c:pt>
                <c:pt idx="1274">
                  <c:v>4</c:v>
                </c:pt>
                <c:pt idx="1275">
                  <c:v>4</c:v>
                </c:pt>
                <c:pt idx="1276">
                  <c:v>3</c:v>
                </c:pt>
                <c:pt idx="1277">
                  <c:v>4</c:v>
                </c:pt>
                <c:pt idx="1278">
                  <c:v>4</c:v>
                </c:pt>
                <c:pt idx="1279">
                  <c:v>5</c:v>
                </c:pt>
                <c:pt idx="1280">
                  <c:v>5</c:v>
                </c:pt>
                <c:pt idx="1281">
                  <c:v>4</c:v>
                </c:pt>
                <c:pt idx="1282">
                  <c:v>3</c:v>
                </c:pt>
                <c:pt idx="1283">
                  <c:v>3</c:v>
                </c:pt>
                <c:pt idx="1284">
                  <c:v>4</c:v>
                </c:pt>
                <c:pt idx="1285">
                  <c:v>5</c:v>
                </c:pt>
                <c:pt idx="1286">
                  <c:v>3</c:v>
                </c:pt>
                <c:pt idx="1287">
                  <c:v>3</c:v>
                </c:pt>
                <c:pt idx="1288">
                  <c:v>2</c:v>
                </c:pt>
                <c:pt idx="1289">
                  <c:v>2</c:v>
                </c:pt>
                <c:pt idx="1290">
                  <c:v>0</c:v>
                </c:pt>
                <c:pt idx="1291">
                  <c:v>0</c:v>
                </c:pt>
                <c:pt idx="1292">
                  <c:v>1</c:v>
                </c:pt>
                <c:pt idx="1293">
                  <c:v>1</c:v>
                </c:pt>
                <c:pt idx="1294">
                  <c:v>2</c:v>
                </c:pt>
                <c:pt idx="1295">
                  <c:v>2</c:v>
                </c:pt>
                <c:pt idx="1296">
                  <c:v>2</c:v>
                </c:pt>
                <c:pt idx="1297">
                  <c:v>2</c:v>
                </c:pt>
                <c:pt idx="1298">
                  <c:v>3</c:v>
                </c:pt>
                <c:pt idx="1299">
                  <c:v>3</c:v>
                </c:pt>
                <c:pt idx="1300">
                  <c:v>3</c:v>
                </c:pt>
                <c:pt idx="1301">
                  <c:v>4</c:v>
                </c:pt>
                <c:pt idx="1302">
                  <c:v>5</c:v>
                </c:pt>
                <c:pt idx="1303">
                  <c:v>5</c:v>
                </c:pt>
                <c:pt idx="1304">
                  <c:v>4</c:v>
                </c:pt>
                <c:pt idx="1305">
                  <c:v>4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3</c:v>
                </c:pt>
                <c:pt idx="1310">
                  <c:v>2</c:v>
                </c:pt>
                <c:pt idx="1311">
                  <c:v>2</c:v>
                </c:pt>
                <c:pt idx="1312">
                  <c:v>2</c:v>
                </c:pt>
                <c:pt idx="1313">
                  <c:v>3</c:v>
                </c:pt>
                <c:pt idx="1314">
                  <c:v>3</c:v>
                </c:pt>
                <c:pt idx="1315">
                  <c:v>2</c:v>
                </c:pt>
                <c:pt idx="1316">
                  <c:v>2</c:v>
                </c:pt>
                <c:pt idx="1317">
                  <c:v>2</c:v>
                </c:pt>
                <c:pt idx="1318">
                  <c:v>2</c:v>
                </c:pt>
                <c:pt idx="1319">
                  <c:v>2</c:v>
                </c:pt>
                <c:pt idx="1320">
                  <c:v>2</c:v>
                </c:pt>
                <c:pt idx="1321">
                  <c:v>2</c:v>
                </c:pt>
                <c:pt idx="1322">
                  <c:v>2</c:v>
                </c:pt>
                <c:pt idx="1323">
                  <c:v>1</c:v>
                </c:pt>
                <c:pt idx="1324">
                  <c:v>2</c:v>
                </c:pt>
                <c:pt idx="1325">
                  <c:v>2</c:v>
                </c:pt>
                <c:pt idx="1326">
                  <c:v>2</c:v>
                </c:pt>
                <c:pt idx="1327">
                  <c:v>1</c:v>
                </c:pt>
                <c:pt idx="1328">
                  <c:v>1</c:v>
                </c:pt>
                <c:pt idx="1329">
                  <c:v>1</c:v>
                </c:pt>
                <c:pt idx="1330">
                  <c:v>1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1</c:v>
                </c:pt>
                <c:pt idx="1338">
                  <c:v>1</c:v>
                </c:pt>
                <c:pt idx="1339">
                  <c:v>2</c:v>
                </c:pt>
                <c:pt idx="1340">
                  <c:v>2</c:v>
                </c:pt>
                <c:pt idx="1341">
                  <c:v>1</c:v>
                </c:pt>
                <c:pt idx="1342">
                  <c:v>1</c:v>
                </c:pt>
                <c:pt idx="1343">
                  <c:v>0</c:v>
                </c:pt>
                <c:pt idx="1344">
                  <c:v>2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2</c:v>
                </c:pt>
                <c:pt idx="1350">
                  <c:v>1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1</c:v>
                </c:pt>
                <c:pt idx="1355">
                  <c:v>4</c:v>
                </c:pt>
                <c:pt idx="1356">
                  <c:v>5</c:v>
                </c:pt>
                <c:pt idx="1357">
                  <c:v>4</c:v>
                </c:pt>
                <c:pt idx="1358">
                  <c:v>3</c:v>
                </c:pt>
                <c:pt idx="1359">
                  <c:v>2</c:v>
                </c:pt>
                <c:pt idx="1360">
                  <c:v>2</c:v>
                </c:pt>
                <c:pt idx="1361">
                  <c:v>2</c:v>
                </c:pt>
                <c:pt idx="1362">
                  <c:v>2</c:v>
                </c:pt>
                <c:pt idx="1363">
                  <c:v>1</c:v>
                </c:pt>
                <c:pt idx="1364">
                  <c:v>2</c:v>
                </c:pt>
                <c:pt idx="1365">
                  <c:v>5</c:v>
                </c:pt>
                <c:pt idx="1366">
                  <c:v>6</c:v>
                </c:pt>
                <c:pt idx="1367">
                  <c:v>6</c:v>
                </c:pt>
                <c:pt idx="1368">
                  <c:v>7</c:v>
                </c:pt>
                <c:pt idx="1369">
                  <c:v>6</c:v>
                </c:pt>
                <c:pt idx="1370">
                  <c:v>4</c:v>
                </c:pt>
                <c:pt idx="1371">
                  <c:v>4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4</c:v>
                </c:pt>
                <c:pt idx="1376">
                  <c:v>5</c:v>
                </c:pt>
                <c:pt idx="1377">
                  <c:v>5</c:v>
                </c:pt>
                <c:pt idx="1378">
                  <c:v>5</c:v>
                </c:pt>
                <c:pt idx="1379">
                  <c:v>2</c:v>
                </c:pt>
                <c:pt idx="1380">
                  <c:v>2</c:v>
                </c:pt>
                <c:pt idx="1381">
                  <c:v>3</c:v>
                </c:pt>
                <c:pt idx="1382">
                  <c:v>3</c:v>
                </c:pt>
                <c:pt idx="1383">
                  <c:v>4</c:v>
                </c:pt>
                <c:pt idx="1384">
                  <c:v>6</c:v>
                </c:pt>
                <c:pt idx="1385">
                  <c:v>6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3</c:v>
                </c:pt>
                <c:pt idx="1390">
                  <c:v>2</c:v>
                </c:pt>
                <c:pt idx="1391">
                  <c:v>2</c:v>
                </c:pt>
                <c:pt idx="1392">
                  <c:v>2</c:v>
                </c:pt>
                <c:pt idx="1393">
                  <c:v>2</c:v>
                </c:pt>
                <c:pt idx="1394">
                  <c:v>2</c:v>
                </c:pt>
                <c:pt idx="1395">
                  <c:v>2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2</c:v>
                </c:pt>
                <c:pt idx="1404">
                  <c:v>2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5</c:v>
                </c:pt>
                <c:pt idx="1411">
                  <c:v>4</c:v>
                </c:pt>
                <c:pt idx="1412">
                  <c:v>6</c:v>
                </c:pt>
                <c:pt idx="1413">
                  <c:v>10</c:v>
                </c:pt>
                <c:pt idx="1414">
                  <c:v>11</c:v>
                </c:pt>
                <c:pt idx="1415">
                  <c:v>8</c:v>
                </c:pt>
                <c:pt idx="1416">
                  <c:v>5</c:v>
                </c:pt>
                <c:pt idx="1417">
                  <c:v>6</c:v>
                </c:pt>
                <c:pt idx="1418">
                  <c:v>4</c:v>
                </c:pt>
                <c:pt idx="1419">
                  <c:v>4</c:v>
                </c:pt>
                <c:pt idx="1420">
                  <c:v>5</c:v>
                </c:pt>
                <c:pt idx="1421">
                  <c:v>3</c:v>
                </c:pt>
                <c:pt idx="1422">
                  <c:v>2</c:v>
                </c:pt>
                <c:pt idx="1423">
                  <c:v>2</c:v>
                </c:pt>
                <c:pt idx="1424">
                  <c:v>2</c:v>
                </c:pt>
                <c:pt idx="1425">
                  <c:v>3</c:v>
                </c:pt>
                <c:pt idx="1426">
                  <c:v>3</c:v>
                </c:pt>
                <c:pt idx="1427">
                  <c:v>1</c:v>
                </c:pt>
                <c:pt idx="1428">
                  <c:v>1</c:v>
                </c:pt>
                <c:pt idx="1429">
                  <c:v>1</c:v>
                </c:pt>
                <c:pt idx="1430">
                  <c:v>1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1</c:v>
                </c:pt>
                <c:pt idx="1436">
                  <c:v>1</c:v>
                </c:pt>
                <c:pt idx="1437">
                  <c:v>1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2</c:v>
                </c:pt>
                <c:pt idx="1455">
                  <c:v>4</c:v>
                </c:pt>
                <c:pt idx="1456">
                  <c:v>3</c:v>
                </c:pt>
                <c:pt idx="1457">
                  <c:v>1</c:v>
                </c:pt>
                <c:pt idx="1458">
                  <c:v>2</c:v>
                </c:pt>
                <c:pt idx="1459">
                  <c:v>3</c:v>
                </c:pt>
                <c:pt idx="1460">
                  <c:v>2</c:v>
                </c:pt>
                <c:pt idx="1461">
                  <c:v>1</c:v>
                </c:pt>
                <c:pt idx="1462">
                  <c:v>1</c:v>
                </c:pt>
                <c:pt idx="1463">
                  <c:v>0</c:v>
                </c:pt>
                <c:pt idx="1464">
                  <c:v>2</c:v>
                </c:pt>
                <c:pt idx="1465">
                  <c:v>2</c:v>
                </c:pt>
                <c:pt idx="1466">
                  <c:v>2</c:v>
                </c:pt>
                <c:pt idx="1467">
                  <c:v>3</c:v>
                </c:pt>
                <c:pt idx="1468">
                  <c:v>3</c:v>
                </c:pt>
                <c:pt idx="1469">
                  <c:v>2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1</c:v>
                </c:pt>
                <c:pt idx="1475">
                  <c:v>2</c:v>
                </c:pt>
                <c:pt idx="1476">
                  <c:v>2</c:v>
                </c:pt>
                <c:pt idx="1477">
                  <c:v>2</c:v>
                </c:pt>
                <c:pt idx="1478">
                  <c:v>1</c:v>
                </c:pt>
                <c:pt idx="1479">
                  <c:v>3</c:v>
                </c:pt>
                <c:pt idx="1480">
                  <c:v>4</c:v>
                </c:pt>
                <c:pt idx="1481">
                  <c:v>4</c:v>
                </c:pt>
                <c:pt idx="1482">
                  <c:v>5</c:v>
                </c:pt>
                <c:pt idx="1483">
                  <c:v>5</c:v>
                </c:pt>
                <c:pt idx="1484">
                  <c:v>3</c:v>
                </c:pt>
                <c:pt idx="1485">
                  <c:v>2</c:v>
                </c:pt>
                <c:pt idx="1486">
                  <c:v>1</c:v>
                </c:pt>
                <c:pt idx="1487">
                  <c:v>3</c:v>
                </c:pt>
                <c:pt idx="1488">
                  <c:v>4</c:v>
                </c:pt>
                <c:pt idx="1489">
                  <c:v>6</c:v>
                </c:pt>
                <c:pt idx="1490">
                  <c:v>5</c:v>
                </c:pt>
                <c:pt idx="1491">
                  <c:v>6</c:v>
                </c:pt>
                <c:pt idx="1492">
                  <c:v>5</c:v>
                </c:pt>
                <c:pt idx="1493">
                  <c:v>4</c:v>
                </c:pt>
                <c:pt idx="1494">
                  <c:v>5</c:v>
                </c:pt>
                <c:pt idx="1495">
                  <c:v>3</c:v>
                </c:pt>
                <c:pt idx="1496">
                  <c:v>4</c:v>
                </c:pt>
                <c:pt idx="1497">
                  <c:v>5</c:v>
                </c:pt>
                <c:pt idx="1498">
                  <c:v>5</c:v>
                </c:pt>
                <c:pt idx="1499">
                  <c:v>5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4</c:v>
                </c:pt>
                <c:pt idx="1505">
                  <c:v>5</c:v>
                </c:pt>
                <c:pt idx="1506">
                  <c:v>2</c:v>
                </c:pt>
                <c:pt idx="1507">
                  <c:v>2</c:v>
                </c:pt>
                <c:pt idx="1508">
                  <c:v>1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1</c:v>
                </c:pt>
                <c:pt idx="1518">
                  <c:v>1</c:v>
                </c:pt>
                <c:pt idx="1519">
                  <c:v>1</c:v>
                </c:pt>
                <c:pt idx="1520">
                  <c:v>1</c:v>
                </c:pt>
                <c:pt idx="1521">
                  <c:v>1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2</c:v>
                </c:pt>
                <c:pt idx="1531">
                  <c:v>4</c:v>
                </c:pt>
                <c:pt idx="1532">
                  <c:v>5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4</c:v>
                </c:pt>
                <c:pt idx="1537">
                  <c:v>3</c:v>
                </c:pt>
                <c:pt idx="1538">
                  <c:v>3</c:v>
                </c:pt>
                <c:pt idx="1539">
                  <c:v>2</c:v>
                </c:pt>
                <c:pt idx="1540">
                  <c:v>2</c:v>
                </c:pt>
                <c:pt idx="1541">
                  <c:v>2</c:v>
                </c:pt>
                <c:pt idx="1542">
                  <c:v>2</c:v>
                </c:pt>
                <c:pt idx="1543">
                  <c:v>4</c:v>
                </c:pt>
                <c:pt idx="1544">
                  <c:v>3</c:v>
                </c:pt>
                <c:pt idx="1545">
                  <c:v>5</c:v>
                </c:pt>
                <c:pt idx="1546">
                  <c:v>6</c:v>
                </c:pt>
                <c:pt idx="1547">
                  <c:v>4</c:v>
                </c:pt>
                <c:pt idx="1548">
                  <c:v>4</c:v>
                </c:pt>
                <c:pt idx="1549">
                  <c:v>3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2</c:v>
                </c:pt>
                <c:pt idx="1555">
                  <c:v>2</c:v>
                </c:pt>
                <c:pt idx="1556">
                  <c:v>2</c:v>
                </c:pt>
                <c:pt idx="1557">
                  <c:v>2</c:v>
                </c:pt>
                <c:pt idx="1558">
                  <c:v>3</c:v>
                </c:pt>
                <c:pt idx="1559">
                  <c:v>3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7</c:v>
                </c:pt>
                <c:pt idx="1568">
                  <c:v>5</c:v>
                </c:pt>
                <c:pt idx="1569">
                  <c:v>3</c:v>
                </c:pt>
                <c:pt idx="1570">
                  <c:v>4</c:v>
                </c:pt>
                <c:pt idx="1571">
                  <c:v>6</c:v>
                </c:pt>
                <c:pt idx="1572">
                  <c:v>7</c:v>
                </c:pt>
                <c:pt idx="1573">
                  <c:v>9</c:v>
                </c:pt>
                <c:pt idx="1574">
                  <c:v>7</c:v>
                </c:pt>
                <c:pt idx="1575">
                  <c:v>6</c:v>
                </c:pt>
                <c:pt idx="1576">
                  <c:v>6</c:v>
                </c:pt>
                <c:pt idx="1577">
                  <c:v>5</c:v>
                </c:pt>
                <c:pt idx="1578">
                  <c:v>5</c:v>
                </c:pt>
                <c:pt idx="1579">
                  <c:v>5</c:v>
                </c:pt>
                <c:pt idx="1580">
                  <c:v>6</c:v>
                </c:pt>
                <c:pt idx="1581">
                  <c:v>6</c:v>
                </c:pt>
                <c:pt idx="1582">
                  <c:v>6</c:v>
                </c:pt>
                <c:pt idx="1583">
                  <c:v>5</c:v>
                </c:pt>
                <c:pt idx="1584">
                  <c:v>5</c:v>
                </c:pt>
                <c:pt idx="1585">
                  <c:v>6</c:v>
                </c:pt>
                <c:pt idx="1586">
                  <c:v>8</c:v>
                </c:pt>
                <c:pt idx="1587">
                  <c:v>8</c:v>
                </c:pt>
                <c:pt idx="1588">
                  <c:v>9</c:v>
                </c:pt>
                <c:pt idx="1589">
                  <c:v>7</c:v>
                </c:pt>
                <c:pt idx="1590">
                  <c:v>8</c:v>
                </c:pt>
                <c:pt idx="1591">
                  <c:v>8</c:v>
                </c:pt>
                <c:pt idx="1592">
                  <c:v>9</c:v>
                </c:pt>
                <c:pt idx="1593">
                  <c:v>8</c:v>
                </c:pt>
                <c:pt idx="1594">
                  <c:v>6</c:v>
                </c:pt>
                <c:pt idx="1595">
                  <c:v>4</c:v>
                </c:pt>
                <c:pt idx="1596">
                  <c:v>3</c:v>
                </c:pt>
                <c:pt idx="1597">
                  <c:v>2</c:v>
                </c:pt>
                <c:pt idx="1598">
                  <c:v>3</c:v>
                </c:pt>
                <c:pt idx="1599">
                  <c:v>4</c:v>
                </c:pt>
                <c:pt idx="1600">
                  <c:v>4</c:v>
                </c:pt>
                <c:pt idx="1601">
                  <c:v>3</c:v>
                </c:pt>
                <c:pt idx="1602">
                  <c:v>2</c:v>
                </c:pt>
                <c:pt idx="1603">
                  <c:v>2</c:v>
                </c:pt>
                <c:pt idx="1604">
                  <c:v>1</c:v>
                </c:pt>
                <c:pt idx="1605">
                  <c:v>2</c:v>
                </c:pt>
                <c:pt idx="1606">
                  <c:v>3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8</c:v>
                </c:pt>
                <c:pt idx="1611">
                  <c:v>6</c:v>
                </c:pt>
                <c:pt idx="1612">
                  <c:v>5</c:v>
                </c:pt>
                <c:pt idx="1613">
                  <c:v>5</c:v>
                </c:pt>
                <c:pt idx="1614">
                  <c:v>3</c:v>
                </c:pt>
                <c:pt idx="1615">
                  <c:v>3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5</c:v>
                </c:pt>
                <c:pt idx="1621">
                  <c:v>7</c:v>
                </c:pt>
                <c:pt idx="1622">
                  <c:v>7</c:v>
                </c:pt>
                <c:pt idx="1623">
                  <c:v>8</c:v>
                </c:pt>
                <c:pt idx="1624">
                  <c:v>7</c:v>
                </c:pt>
                <c:pt idx="1625">
                  <c:v>7</c:v>
                </c:pt>
                <c:pt idx="1626">
                  <c:v>8</c:v>
                </c:pt>
                <c:pt idx="1627">
                  <c:v>8</c:v>
                </c:pt>
                <c:pt idx="1628">
                  <c:v>7</c:v>
                </c:pt>
                <c:pt idx="1629">
                  <c:v>6</c:v>
                </c:pt>
                <c:pt idx="1630">
                  <c:v>4</c:v>
                </c:pt>
                <c:pt idx="1631">
                  <c:v>2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1</c:v>
                </c:pt>
                <c:pt idx="1639">
                  <c:v>2</c:v>
                </c:pt>
                <c:pt idx="1640">
                  <c:v>2</c:v>
                </c:pt>
                <c:pt idx="1641">
                  <c:v>4</c:v>
                </c:pt>
                <c:pt idx="1642">
                  <c:v>4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2</c:v>
                </c:pt>
                <c:pt idx="1647">
                  <c:v>4</c:v>
                </c:pt>
                <c:pt idx="1648">
                  <c:v>4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2</c:v>
                </c:pt>
                <c:pt idx="1653">
                  <c:v>1</c:v>
                </c:pt>
                <c:pt idx="1654">
                  <c:v>1</c:v>
                </c:pt>
                <c:pt idx="1655">
                  <c:v>3</c:v>
                </c:pt>
                <c:pt idx="1656">
                  <c:v>2</c:v>
                </c:pt>
                <c:pt idx="1657">
                  <c:v>2</c:v>
                </c:pt>
                <c:pt idx="1658">
                  <c:v>4</c:v>
                </c:pt>
                <c:pt idx="1659">
                  <c:v>3</c:v>
                </c:pt>
                <c:pt idx="1660">
                  <c:v>3</c:v>
                </c:pt>
                <c:pt idx="1661">
                  <c:v>4</c:v>
                </c:pt>
                <c:pt idx="1662">
                  <c:v>2</c:v>
                </c:pt>
                <c:pt idx="1663">
                  <c:v>5</c:v>
                </c:pt>
                <c:pt idx="1664">
                  <c:v>4</c:v>
                </c:pt>
                <c:pt idx="1665">
                  <c:v>5</c:v>
                </c:pt>
                <c:pt idx="1666">
                  <c:v>4</c:v>
                </c:pt>
                <c:pt idx="1667">
                  <c:v>3</c:v>
                </c:pt>
                <c:pt idx="1668">
                  <c:v>4</c:v>
                </c:pt>
                <c:pt idx="1669">
                  <c:v>3</c:v>
                </c:pt>
                <c:pt idx="1670">
                  <c:v>4</c:v>
                </c:pt>
                <c:pt idx="1671">
                  <c:v>3</c:v>
                </c:pt>
                <c:pt idx="1672">
                  <c:v>2</c:v>
                </c:pt>
                <c:pt idx="1673">
                  <c:v>3</c:v>
                </c:pt>
                <c:pt idx="1674">
                  <c:v>5</c:v>
                </c:pt>
                <c:pt idx="1675">
                  <c:v>6</c:v>
                </c:pt>
                <c:pt idx="1676">
                  <c:v>5</c:v>
                </c:pt>
                <c:pt idx="1677">
                  <c:v>5</c:v>
                </c:pt>
                <c:pt idx="1678">
                  <c:v>6</c:v>
                </c:pt>
                <c:pt idx="1679">
                  <c:v>4</c:v>
                </c:pt>
                <c:pt idx="1680">
                  <c:v>2</c:v>
                </c:pt>
                <c:pt idx="1681">
                  <c:v>1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1</c:v>
                </c:pt>
                <c:pt idx="1686">
                  <c:v>2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2</c:v>
                </c:pt>
                <c:pt idx="1692">
                  <c:v>1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3</c:v>
                </c:pt>
                <c:pt idx="1697">
                  <c:v>3</c:v>
                </c:pt>
                <c:pt idx="1698">
                  <c:v>2</c:v>
                </c:pt>
                <c:pt idx="1699">
                  <c:v>3</c:v>
                </c:pt>
                <c:pt idx="1700">
                  <c:v>3</c:v>
                </c:pt>
                <c:pt idx="1701">
                  <c:v>2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5</c:v>
                </c:pt>
                <c:pt idx="1706">
                  <c:v>5</c:v>
                </c:pt>
                <c:pt idx="1707">
                  <c:v>9</c:v>
                </c:pt>
                <c:pt idx="1708">
                  <c:v>9</c:v>
                </c:pt>
                <c:pt idx="1709">
                  <c:v>6</c:v>
                </c:pt>
                <c:pt idx="1710">
                  <c:v>6</c:v>
                </c:pt>
                <c:pt idx="1711">
                  <c:v>3</c:v>
                </c:pt>
                <c:pt idx="1712">
                  <c:v>4</c:v>
                </c:pt>
                <c:pt idx="1713">
                  <c:v>4</c:v>
                </c:pt>
                <c:pt idx="1714">
                  <c:v>1</c:v>
                </c:pt>
                <c:pt idx="1715">
                  <c:v>1</c:v>
                </c:pt>
                <c:pt idx="1716">
                  <c:v>0</c:v>
                </c:pt>
                <c:pt idx="1717">
                  <c:v>1</c:v>
                </c:pt>
                <c:pt idx="1718">
                  <c:v>4</c:v>
                </c:pt>
                <c:pt idx="1719">
                  <c:v>4</c:v>
                </c:pt>
                <c:pt idx="1720">
                  <c:v>1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3</c:v>
                </c:pt>
                <c:pt idx="1725">
                  <c:v>3</c:v>
                </c:pt>
                <c:pt idx="1726">
                  <c:v>4</c:v>
                </c:pt>
                <c:pt idx="1727">
                  <c:v>3</c:v>
                </c:pt>
                <c:pt idx="1728">
                  <c:v>4</c:v>
                </c:pt>
                <c:pt idx="1729">
                  <c:v>5</c:v>
                </c:pt>
                <c:pt idx="1730">
                  <c:v>5</c:v>
                </c:pt>
                <c:pt idx="1731">
                  <c:v>5</c:v>
                </c:pt>
                <c:pt idx="1732">
                  <c:v>6</c:v>
                </c:pt>
                <c:pt idx="1733">
                  <c:v>5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3</c:v>
                </c:pt>
                <c:pt idx="1739">
                  <c:v>3</c:v>
                </c:pt>
                <c:pt idx="1740">
                  <c:v>2</c:v>
                </c:pt>
                <c:pt idx="1741">
                  <c:v>2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8</c:v>
                </c:pt>
                <c:pt idx="1747">
                  <c:v>6</c:v>
                </c:pt>
                <c:pt idx="1748">
                  <c:v>7</c:v>
                </c:pt>
                <c:pt idx="1749">
                  <c:v>7</c:v>
                </c:pt>
                <c:pt idx="1750">
                  <c:v>5</c:v>
                </c:pt>
                <c:pt idx="1751">
                  <c:v>2</c:v>
                </c:pt>
                <c:pt idx="1752">
                  <c:v>2</c:v>
                </c:pt>
                <c:pt idx="1753">
                  <c:v>6</c:v>
                </c:pt>
                <c:pt idx="1754">
                  <c:v>6</c:v>
                </c:pt>
                <c:pt idx="1755">
                  <c:v>5</c:v>
                </c:pt>
                <c:pt idx="1756">
                  <c:v>5</c:v>
                </c:pt>
                <c:pt idx="1757">
                  <c:v>7</c:v>
                </c:pt>
                <c:pt idx="1758">
                  <c:v>5</c:v>
                </c:pt>
                <c:pt idx="1759">
                  <c:v>5</c:v>
                </c:pt>
                <c:pt idx="1760">
                  <c:v>9</c:v>
                </c:pt>
                <c:pt idx="1761">
                  <c:v>7</c:v>
                </c:pt>
                <c:pt idx="1762">
                  <c:v>5</c:v>
                </c:pt>
                <c:pt idx="1763">
                  <c:v>5</c:v>
                </c:pt>
                <c:pt idx="1764">
                  <c:v>9</c:v>
                </c:pt>
                <c:pt idx="1765">
                  <c:v>4</c:v>
                </c:pt>
                <c:pt idx="1766">
                  <c:v>3</c:v>
                </c:pt>
                <c:pt idx="1767">
                  <c:v>3</c:v>
                </c:pt>
                <c:pt idx="1768">
                  <c:v>6</c:v>
                </c:pt>
                <c:pt idx="1769">
                  <c:v>6</c:v>
                </c:pt>
                <c:pt idx="1770">
                  <c:v>5</c:v>
                </c:pt>
                <c:pt idx="1771">
                  <c:v>3</c:v>
                </c:pt>
                <c:pt idx="1772">
                  <c:v>2</c:v>
                </c:pt>
                <c:pt idx="1773">
                  <c:v>2</c:v>
                </c:pt>
                <c:pt idx="1774">
                  <c:v>3</c:v>
                </c:pt>
                <c:pt idx="1775">
                  <c:v>3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3</c:v>
                </c:pt>
                <c:pt idx="1780">
                  <c:v>3</c:v>
                </c:pt>
                <c:pt idx="1781">
                  <c:v>5</c:v>
                </c:pt>
                <c:pt idx="1782">
                  <c:v>5</c:v>
                </c:pt>
                <c:pt idx="1783">
                  <c:v>7</c:v>
                </c:pt>
                <c:pt idx="1784">
                  <c:v>7</c:v>
                </c:pt>
                <c:pt idx="1785">
                  <c:v>7</c:v>
                </c:pt>
                <c:pt idx="1786">
                  <c:v>4</c:v>
                </c:pt>
                <c:pt idx="1787">
                  <c:v>4</c:v>
                </c:pt>
                <c:pt idx="1788">
                  <c:v>6</c:v>
                </c:pt>
                <c:pt idx="1789">
                  <c:v>7</c:v>
                </c:pt>
                <c:pt idx="1790">
                  <c:v>6</c:v>
                </c:pt>
                <c:pt idx="1791">
                  <c:v>6</c:v>
                </c:pt>
                <c:pt idx="1792">
                  <c:v>2</c:v>
                </c:pt>
                <c:pt idx="1793">
                  <c:v>2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2</c:v>
                </c:pt>
                <c:pt idx="1804">
                  <c:v>3</c:v>
                </c:pt>
                <c:pt idx="1805">
                  <c:v>2</c:v>
                </c:pt>
                <c:pt idx="1806">
                  <c:v>5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1</c:v>
                </c:pt>
                <c:pt idx="1815">
                  <c:v>1</c:v>
                </c:pt>
                <c:pt idx="1816">
                  <c:v>2</c:v>
                </c:pt>
                <c:pt idx="1817">
                  <c:v>3</c:v>
                </c:pt>
                <c:pt idx="1818">
                  <c:v>3</c:v>
                </c:pt>
                <c:pt idx="1819">
                  <c:v>5</c:v>
                </c:pt>
                <c:pt idx="1820">
                  <c:v>4</c:v>
                </c:pt>
                <c:pt idx="1821">
                  <c:v>4</c:v>
                </c:pt>
                <c:pt idx="1822">
                  <c:v>3</c:v>
                </c:pt>
                <c:pt idx="1823">
                  <c:v>5</c:v>
                </c:pt>
                <c:pt idx="1824">
                  <c:v>5</c:v>
                </c:pt>
                <c:pt idx="1825">
                  <c:v>7</c:v>
                </c:pt>
                <c:pt idx="1826">
                  <c:v>7</c:v>
                </c:pt>
                <c:pt idx="1827">
                  <c:v>8</c:v>
                </c:pt>
                <c:pt idx="1828">
                  <c:v>6</c:v>
                </c:pt>
                <c:pt idx="1829">
                  <c:v>5</c:v>
                </c:pt>
                <c:pt idx="1830">
                  <c:v>6</c:v>
                </c:pt>
                <c:pt idx="1831">
                  <c:v>5</c:v>
                </c:pt>
                <c:pt idx="1832">
                  <c:v>3</c:v>
                </c:pt>
                <c:pt idx="1833">
                  <c:v>4</c:v>
                </c:pt>
                <c:pt idx="1834">
                  <c:v>3</c:v>
                </c:pt>
                <c:pt idx="1835">
                  <c:v>3</c:v>
                </c:pt>
                <c:pt idx="1836">
                  <c:v>3</c:v>
                </c:pt>
                <c:pt idx="1837">
                  <c:v>3</c:v>
                </c:pt>
                <c:pt idx="1838">
                  <c:v>1</c:v>
                </c:pt>
                <c:pt idx="1839">
                  <c:v>1</c:v>
                </c:pt>
                <c:pt idx="1840">
                  <c:v>1</c:v>
                </c:pt>
                <c:pt idx="1841">
                  <c:v>6</c:v>
                </c:pt>
                <c:pt idx="1842">
                  <c:v>6</c:v>
                </c:pt>
                <c:pt idx="1843">
                  <c:v>6</c:v>
                </c:pt>
                <c:pt idx="1844">
                  <c:v>7</c:v>
                </c:pt>
                <c:pt idx="1845">
                  <c:v>5</c:v>
                </c:pt>
                <c:pt idx="1846">
                  <c:v>4</c:v>
                </c:pt>
                <c:pt idx="1847">
                  <c:v>1</c:v>
                </c:pt>
                <c:pt idx="1848">
                  <c:v>6</c:v>
                </c:pt>
                <c:pt idx="1849">
                  <c:v>5</c:v>
                </c:pt>
                <c:pt idx="1850">
                  <c:v>5</c:v>
                </c:pt>
                <c:pt idx="1851">
                  <c:v>5</c:v>
                </c:pt>
                <c:pt idx="1852">
                  <c:v>5</c:v>
                </c:pt>
                <c:pt idx="1853">
                  <c:v>5</c:v>
                </c:pt>
                <c:pt idx="1854">
                  <c:v>4</c:v>
                </c:pt>
                <c:pt idx="1855">
                  <c:v>2</c:v>
                </c:pt>
                <c:pt idx="1856">
                  <c:v>3</c:v>
                </c:pt>
                <c:pt idx="1857">
                  <c:v>3</c:v>
                </c:pt>
                <c:pt idx="1858">
                  <c:v>4</c:v>
                </c:pt>
                <c:pt idx="1859">
                  <c:v>4</c:v>
                </c:pt>
                <c:pt idx="1860">
                  <c:v>3</c:v>
                </c:pt>
                <c:pt idx="1861">
                  <c:v>2</c:v>
                </c:pt>
                <c:pt idx="1862">
                  <c:v>4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4</c:v>
                </c:pt>
                <c:pt idx="1867">
                  <c:v>5</c:v>
                </c:pt>
                <c:pt idx="1868">
                  <c:v>8</c:v>
                </c:pt>
                <c:pt idx="1869">
                  <c:v>8</c:v>
                </c:pt>
                <c:pt idx="1870">
                  <c:v>6</c:v>
                </c:pt>
                <c:pt idx="1871">
                  <c:v>7</c:v>
                </c:pt>
                <c:pt idx="1872">
                  <c:v>7</c:v>
                </c:pt>
                <c:pt idx="1873">
                  <c:v>5</c:v>
                </c:pt>
                <c:pt idx="1874">
                  <c:v>5</c:v>
                </c:pt>
                <c:pt idx="1875">
                  <c:v>6</c:v>
                </c:pt>
                <c:pt idx="1876">
                  <c:v>7</c:v>
                </c:pt>
                <c:pt idx="1877">
                  <c:v>6</c:v>
                </c:pt>
                <c:pt idx="1878">
                  <c:v>5</c:v>
                </c:pt>
                <c:pt idx="1879">
                  <c:v>6</c:v>
                </c:pt>
                <c:pt idx="1880">
                  <c:v>5</c:v>
                </c:pt>
                <c:pt idx="1881">
                  <c:v>5</c:v>
                </c:pt>
                <c:pt idx="1882">
                  <c:v>5</c:v>
                </c:pt>
                <c:pt idx="1883">
                  <c:v>3</c:v>
                </c:pt>
                <c:pt idx="1884">
                  <c:v>3</c:v>
                </c:pt>
                <c:pt idx="1885">
                  <c:v>3</c:v>
                </c:pt>
                <c:pt idx="1886">
                  <c:v>4</c:v>
                </c:pt>
                <c:pt idx="1887">
                  <c:v>2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4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3</c:v>
                </c:pt>
                <c:pt idx="1898">
                  <c:v>3</c:v>
                </c:pt>
                <c:pt idx="1899">
                  <c:v>3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1</c:v>
                </c:pt>
                <c:pt idx="1907">
                  <c:v>1</c:v>
                </c:pt>
                <c:pt idx="1908">
                  <c:v>1</c:v>
                </c:pt>
                <c:pt idx="1909">
                  <c:v>1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1</c:v>
                </c:pt>
                <c:pt idx="1918">
                  <c:v>1</c:v>
                </c:pt>
                <c:pt idx="1919">
                  <c:v>3</c:v>
                </c:pt>
                <c:pt idx="1920">
                  <c:v>3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4</c:v>
                </c:pt>
                <c:pt idx="1926">
                  <c:v>3</c:v>
                </c:pt>
                <c:pt idx="1927">
                  <c:v>1</c:v>
                </c:pt>
                <c:pt idx="1928">
                  <c:v>2</c:v>
                </c:pt>
                <c:pt idx="1929">
                  <c:v>2</c:v>
                </c:pt>
                <c:pt idx="1930">
                  <c:v>5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4</c:v>
                </c:pt>
                <c:pt idx="1935">
                  <c:v>4</c:v>
                </c:pt>
                <c:pt idx="1936">
                  <c:v>4</c:v>
                </c:pt>
                <c:pt idx="1937">
                  <c:v>4</c:v>
                </c:pt>
                <c:pt idx="1938">
                  <c:v>3</c:v>
                </c:pt>
                <c:pt idx="1939">
                  <c:v>2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2</c:v>
                </c:pt>
                <c:pt idx="1951">
                  <c:v>3</c:v>
                </c:pt>
                <c:pt idx="1952">
                  <c:v>3</c:v>
                </c:pt>
                <c:pt idx="1953">
                  <c:v>4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2</c:v>
                </c:pt>
                <c:pt idx="1964">
                  <c:v>2</c:v>
                </c:pt>
                <c:pt idx="1965">
                  <c:v>1</c:v>
                </c:pt>
                <c:pt idx="1966">
                  <c:v>1</c:v>
                </c:pt>
                <c:pt idx="1967">
                  <c:v>1</c:v>
                </c:pt>
                <c:pt idx="1968">
                  <c:v>1</c:v>
                </c:pt>
                <c:pt idx="1969">
                  <c:v>0</c:v>
                </c:pt>
                <c:pt idx="1970">
                  <c:v>0</c:v>
                </c:pt>
                <c:pt idx="1971">
                  <c:v>1</c:v>
                </c:pt>
                <c:pt idx="1972">
                  <c:v>1</c:v>
                </c:pt>
                <c:pt idx="1973">
                  <c:v>1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1</c:v>
                </c:pt>
                <c:pt idx="1988">
                  <c:v>1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1</c:v>
                </c:pt>
                <c:pt idx="1994">
                  <c:v>0</c:v>
                </c:pt>
                <c:pt idx="1995">
                  <c:v>2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0</c:v>
                </c:pt>
                <c:pt idx="2001">
                  <c:v>1</c:v>
                </c:pt>
                <c:pt idx="2002">
                  <c:v>1</c:v>
                </c:pt>
                <c:pt idx="2003">
                  <c:v>1</c:v>
                </c:pt>
                <c:pt idx="2004">
                  <c:v>1</c:v>
                </c:pt>
                <c:pt idx="2005">
                  <c:v>1</c:v>
                </c:pt>
                <c:pt idx="2006">
                  <c:v>1</c:v>
                </c:pt>
                <c:pt idx="2007">
                  <c:v>2</c:v>
                </c:pt>
                <c:pt idx="2008">
                  <c:v>2</c:v>
                </c:pt>
                <c:pt idx="2009">
                  <c:v>1</c:v>
                </c:pt>
                <c:pt idx="2010">
                  <c:v>1</c:v>
                </c:pt>
                <c:pt idx="2011">
                  <c:v>1</c:v>
                </c:pt>
                <c:pt idx="2012">
                  <c:v>1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1</c:v>
                </c:pt>
                <c:pt idx="2020">
                  <c:v>2</c:v>
                </c:pt>
                <c:pt idx="2021">
                  <c:v>2</c:v>
                </c:pt>
                <c:pt idx="2022">
                  <c:v>3</c:v>
                </c:pt>
                <c:pt idx="2023">
                  <c:v>1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1</c:v>
                </c:pt>
                <c:pt idx="2029">
                  <c:v>1</c:v>
                </c:pt>
                <c:pt idx="2030">
                  <c:v>2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1</c:v>
                </c:pt>
                <c:pt idx="2040">
                  <c:v>1</c:v>
                </c:pt>
                <c:pt idx="2041">
                  <c:v>1</c:v>
                </c:pt>
                <c:pt idx="2042">
                  <c:v>1</c:v>
                </c:pt>
                <c:pt idx="2043">
                  <c:v>3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6</c:v>
                </c:pt>
                <c:pt idx="2048">
                  <c:v>4</c:v>
                </c:pt>
                <c:pt idx="2049">
                  <c:v>3</c:v>
                </c:pt>
                <c:pt idx="2050">
                  <c:v>6</c:v>
                </c:pt>
                <c:pt idx="2051">
                  <c:v>6</c:v>
                </c:pt>
                <c:pt idx="2052">
                  <c:v>7</c:v>
                </c:pt>
                <c:pt idx="2053">
                  <c:v>8</c:v>
                </c:pt>
                <c:pt idx="2054">
                  <c:v>6</c:v>
                </c:pt>
                <c:pt idx="2055">
                  <c:v>5</c:v>
                </c:pt>
                <c:pt idx="2056">
                  <c:v>3</c:v>
                </c:pt>
                <c:pt idx="2057">
                  <c:v>3</c:v>
                </c:pt>
                <c:pt idx="2058">
                  <c:v>4</c:v>
                </c:pt>
                <c:pt idx="2059">
                  <c:v>1</c:v>
                </c:pt>
                <c:pt idx="2060">
                  <c:v>1</c:v>
                </c:pt>
                <c:pt idx="2061">
                  <c:v>1</c:v>
                </c:pt>
                <c:pt idx="2062">
                  <c:v>3</c:v>
                </c:pt>
                <c:pt idx="2063">
                  <c:v>4</c:v>
                </c:pt>
                <c:pt idx="2064">
                  <c:v>2</c:v>
                </c:pt>
                <c:pt idx="2065">
                  <c:v>1</c:v>
                </c:pt>
                <c:pt idx="2066">
                  <c:v>3</c:v>
                </c:pt>
                <c:pt idx="2067">
                  <c:v>3</c:v>
                </c:pt>
                <c:pt idx="2068">
                  <c:v>2</c:v>
                </c:pt>
                <c:pt idx="2069">
                  <c:v>2</c:v>
                </c:pt>
                <c:pt idx="2070">
                  <c:v>0</c:v>
                </c:pt>
                <c:pt idx="2071">
                  <c:v>0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1</c:v>
                </c:pt>
                <c:pt idx="2079">
                  <c:v>2</c:v>
                </c:pt>
                <c:pt idx="2080">
                  <c:v>1</c:v>
                </c:pt>
                <c:pt idx="2081">
                  <c:v>1</c:v>
                </c:pt>
                <c:pt idx="2082">
                  <c:v>3</c:v>
                </c:pt>
                <c:pt idx="2083">
                  <c:v>3</c:v>
                </c:pt>
                <c:pt idx="2084">
                  <c:v>0</c:v>
                </c:pt>
                <c:pt idx="2085">
                  <c:v>0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4</c:v>
                </c:pt>
                <c:pt idx="2090">
                  <c:v>4</c:v>
                </c:pt>
                <c:pt idx="2091">
                  <c:v>4</c:v>
                </c:pt>
                <c:pt idx="2092">
                  <c:v>5</c:v>
                </c:pt>
                <c:pt idx="2093">
                  <c:v>5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1</c:v>
                </c:pt>
                <c:pt idx="2098">
                  <c:v>1</c:v>
                </c:pt>
                <c:pt idx="2099">
                  <c:v>1</c:v>
                </c:pt>
                <c:pt idx="2100">
                  <c:v>1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1</c:v>
                </c:pt>
                <c:pt idx="2109">
                  <c:v>1</c:v>
                </c:pt>
                <c:pt idx="2110">
                  <c:v>2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1</c:v>
                </c:pt>
                <c:pt idx="2119">
                  <c:v>1</c:v>
                </c:pt>
                <c:pt idx="2120">
                  <c:v>2</c:v>
                </c:pt>
                <c:pt idx="2121">
                  <c:v>3</c:v>
                </c:pt>
                <c:pt idx="2122">
                  <c:v>2</c:v>
                </c:pt>
                <c:pt idx="2123">
                  <c:v>1</c:v>
                </c:pt>
                <c:pt idx="2124">
                  <c:v>3</c:v>
                </c:pt>
                <c:pt idx="2125">
                  <c:v>4</c:v>
                </c:pt>
                <c:pt idx="2126">
                  <c:v>5</c:v>
                </c:pt>
                <c:pt idx="2127">
                  <c:v>5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4</c:v>
                </c:pt>
                <c:pt idx="2132">
                  <c:v>5</c:v>
                </c:pt>
                <c:pt idx="2133">
                  <c:v>3</c:v>
                </c:pt>
                <c:pt idx="2134">
                  <c:v>2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3</c:v>
                </c:pt>
                <c:pt idx="2148">
                  <c:v>2</c:v>
                </c:pt>
                <c:pt idx="2149">
                  <c:v>3</c:v>
                </c:pt>
                <c:pt idx="2150">
                  <c:v>3</c:v>
                </c:pt>
                <c:pt idx="2151">
                  <c:v>3</c:v>
                </c:pt>
                <c:pt idx="2152">
                  <c:v>3</c:v>
                </c:pt>
                <c:pt idx="2153">
                  <c:v>2</c:v>
                </c:pt>
                <c:pt idx="2154">
                  <c:v>2</c:v>
                </c:pt>
                <c:pt idx="2155">
                  <c:v>1</c:v>
                </c:pt>
                <c:pt idx="2156">
                  <c:v>4</c:v>
                </c:pt>
                <c:pt idx="2157">
                  <c:v>2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0</c:v>
                </c:pt>
                <c:pt idx="2166">
                  <c:v>1</c:v>
                </c:pt>
                <c:pt idx="2167">
                  <c:v>1</c:v>
                </c:pt>
                <c:pt idx="2168">
                  <c:v>1</c:v>
                </c:pt>
                <c:pt idx="2169">
                  <c:v>1</c:v>
                </c:pt>
                <c:pt idx="2170">
                  <c:v>1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2</c:v>
                </c:pt>
                <c:pt idx="2175">
                  <c:v>0</c:v>
                </c:pt>
                <c:pt idx="2176">
                  <c:v>0</c:v>
                </c:pt>
                <c:pt idx="2177">
                  <c:v>1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1</c:v>
                </c:pt>
                <c:pt idx="2192">
                  <c:v>1</c:v>
                </c:pt>
                <c:pt idx="2193">
                  <c:v>1</c:v>
                </c:pt>
                <c:pt idx="2194">
                  <c:v>1</c:v>
                </c:pt>
                <c:pt idx="2195">
                  <c:v>1</c:v>
                </c:pt>
                <c:pt idx="2196">
                  <c:v>1</c:v>
                </c:pt>
                <c:pt idx="2197">
                  <c:v>2</c:v>
                </c:pt>
                <c:pt idx="2198">
                  <c:v>2</c:v>
                </c:pt>
                <c:pt idx="2199">
                  <c:v>0</c:v>
                </c:pt>
                <c:pt idx="2200">
                  <c:v>0</c:v>
                </c:pt>
                <c:pt idx="2201">
                  <c:v>1</c:v>
                </c:pt>
                <c:pt idx="2202">
                  <c:v>4</c:v>
                </c:pt>
                <c:pt idx="2203">
                  <c:v>6</c:v>
                </c:pt>
                <c:pt idx="2204">
                  <c:v>4</c:v>
                </c:pt>
                <c:pt idx="2205">
                  <c:v>5</c:v>
                </c:pt>
                <c:pt idx="2206">
                  <c:v>4</c:v>
                </c:pt>
                <c:pt idx="2207">
                  <c:v>4</c:v>
                </c:pt>
                <c:pt idx="2208">
                  <c:v>5</c:v>
                </c:pt>
                <c:pt idx="2209">
                  <c:v>5</c:v>
                </c:pt>
                <c:pt idx="2210">
                  <c:v>7</c:v>
                </c:pt>
                <c:pt idx="2211">
                  <c:v>7</c:v>
                </c:pt>
                <c:pt idx="2212">
                  <c:v>7</c:v>
                </c:pt>
                <c:pt idx="2213">
                  <c:v>6</c:v>
                </c:pt>
                <c:pt idx="2214">
                  <c:v>6</c:v>
                </c:pt>
                <c:pt idx="2215">
                  <c:v>6</c:v>
                </c:pt>
                <c:pt idx="2216">
                  <c:v>8</c:v>
                </c:pt>
                <c:pt idx="2217">
                  <c:v>5</c:v>
                </c:pt>
                <c:pt idx="2218">
                  <c:v>5</c:v>
                </c:pt>
                <c:pt idx="2219">
                  <c:v>4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1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1</c:v>
                </c:pt>
                <c:pt idx="2228">
                  <c:v>1</c:v>
                </c:pt>
                <c:pt idx="2229">
                  <c:v>1</c:v>
                </c:pt>
                <c:pt idx="2230">
                  <c:v>1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1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3</c:v>
                </c:pt>
                <c:pt idx="2243">
                  <c:v>4</c:v>
                </c:pt>
                <c:pt idx="2244">
                  <c:v>4</c:v>
                </c:pt>
                <c:pt idx="2245">
                  <c:v>5</c:v>
                </c:pt>
                <c:pt idx="2246">
                  <c:v>4</c:v>
                </c:pt>
                <c:pt idx="2247">
                  <c:v>1</c:v>
                </c:pt>
                <c:pt idx="2248">
                  <c:v>1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3</c:v>
                </c:pt>
                <c:pt idx="2256">
                  <c:v>3</c:v>
                </c:pt>
                <c:pt idx="2257">
                  <c:v>3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1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1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3</c:v>
                </c:pt>
                <c:pt idx="2273">
                  <c:v>2</c:v>
                </c:pt>
                <c:pt idx="2274">
                  <c:v>2</c:v>
                </c:pt>
                <c:pt idx="2275">
                  <c:v>1</c:v>
                </c:pt>
                <c:pt idx="2276">
                  <c:v>1</c:v>
                </c:pt>
                <c:pt idx="2277">
                  <c:v>0</c:v>
                </c:pt>
                <c:pt idx="2278">
                  <c:v>1</c:v>
                </c:pt>
                <c:pt idx="2279">
                  <c:v>3</c:v>
                </c:pt>
                <c:pt idx="2280">
                  <c:v>5</c:v>
                </c:pt>
                <c:pt idx="2281">
                  <c:v>3</c:v>
                </c:pt>
                <c:pt idx="2282">
                  <c:v>3</c:v>
                </c:pt>
                <c:pt idx="2283">
                  <c:v>2</c:v>
                </c:pt>
                <c:pt idx="2284">
                  <c:v>1</c:v>
                </c:pt>
                <c:pt idx="2285">
                  <c:v>1</c:v>
                </c:pt>
                <c:pt idx="2286">
                  <c:v>2</c:v>
                </c:pt>
                <c:pt idx="2287">
                  <c:v>2</c:v>
                </c:pt>
                <c:pt idx="2288">
                  <c:v>6</c:v>
                </c:pt>
                <c:pt idx="2289">
                  <c:v>7</c:v>
                </c:pt>
                <c:pt idx="2290">
                  <c:v>3</c:v>
                </c:pt>
                <c:pt idx="2291">
                  <c:v>3</c:v>
                </c:pt>
                <c:pt idx="2292">
                  <c:v>4</c:v>
                </c:pt>
                <c:pt idx="2293">
                  <c:v>4</c:v>
                </c:pt>
                <c:pt idx="2294">
                  <c:v>5</c:v>
                </c:pt>
                <c:pt idx="2295">
                  <c:v>4</c:v>
                </c:pt>
                <c:pt idx="2296">
                  <c:v>6</c:v>
                </c:pt>
                <c:pt idx="2297">
                  <c:v>5</c:v>
                </c:pt>
                <c:pt idx="2298">
                  <c:v>5</c:v>
                </c:pt>
                <c:pt idx="2299">
                  <c:v>5</c:v>
                </c:pt>
                <c:pt idx="2300">
                  <c:v>5</c:v>
                </c:pt>
                <c:pt idx="2301">
                  <c:v>6</c:v>
                </c:pt>
                <c:pt idx="2302">
                  <c:v>5</c:v>
                </c:pt>
                <c:pt idx="2303">
                  <c:v>3</c:v>
                </c:pt>
                <c:pt idx="2304">
                  <c:v>1</c:v>
                </c:pt>
                <c:pt idx="2305">
                  <c:v>1</c:v>
                </c:pt>
                <c:pt idx="2306">
                  <c:v>1</c:v>
                </c:pt>
                <c:pt idx="2307">
                  <c:v>2</c:v>
                </c:pt>
                <c:pt idx="2308">
                  <c:v>3</c:v>
                </c:pt>
                <c:pt idx="2309">
                  <c:v>4</c:v>
                </c:pt>
                <c:pt idx="2310">
                  <c:v>3</c:v>
                </c:pt>
                <c:pt idx="2311">
                  <c:v>3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3</c:v>
                </c:pt>
                <c:pt idx="2316">
                  <c:v>1</c:v>
                </c:pt>
                <c:pt idx="2317">
                  <c:v>1</c:v>
                </c:pt>
                <c:pt idx="2318">
                  <c:v>1</c:v>
                </c:pt>
                <c:pt idx="2319">
                  <c:v>1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0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1</c:v>
                </c:pt>
                <c:pt idx="2329">
                  <c:v>1</c:v>
                </c:pt>
                <c:pt idx="2330">
                  <c:v>2</c:v>
                </c:pt>
                <c:pt idx="2331">
                  <c:v>3</c:v>
                </c:pt>
                <c:pt idx="2332">
                  <c:v>1</c:v>
                </c:pt>
                <c:pt idx="2333">
                  <c:v>1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2</c:v>
                </c:pt>
                <c:pt idx="2343">
                  <c:v>1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3</c:v>
                </c:pt>
                <c:pt idx="2352">
                  <c:v>4</c:v>
                </c:pt>
                <c:pt idx="2353">
                  <c:v>3</c:v>
                </c:pt>
                <c:pt idx="2354">
                  <c:v>3</c:v>
                </c:pt>
                <c:pt idx="2355">
                  <c:v>5</c:v>
                </c:pt>
                <c:pt idx="2356">
                  <c:v>5</c:v>
                </c:pt>
                <c:pt idx="2357">
                  <c:v>4</c:v>
                </c:pt>
                <c:pt idx="2358">
                  <c:v>3</c:v>
                </c:pt>
                <c:pt idx="2359">
                  <c:v>3</c:v>
                </c:pt>
                <c:pt idx="2360">
                  <c:v>3</c:v>
                </c:pt>
                <c:pt idx="2361">
                  <c:v>1</c:v>
                </c:pt>
                <c:pt idx="2362">
                  <c:v>1</c:v>
                </c:pt>
                <c:pt idx="2363">
                  <c:v>2</c:v>
                </c:pt>
                <c:pt idx="2364">
                  <c:v>1</c:v>
                </c:pt>
                <c:pt idx="2365">
                  <c:v>3</c:v>
                </c:pt>
                <c:pt idx="2366">
                  <c:v>2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0</c:v>
                </c:pt>
                <c:pt idx="2378">
                  <c:v>1</c:v>
                </c:pt>
                <c:pt idx="2379">
                  <c:v>1</c:v>
                </c:pt>
                <c:pt idx="2380">
                  <c:v>2</c:v>
                </c:pt>
                <c:pt idx="2381">
                  <c:v>1</c:v>
                </c:pt>
                <c:pt idx="2382">
                  <c:v>1</c:v>
                </c:pt>
                <c:pt idx="2383">
                  <c:v>3</c:v>
                </c:pt>
                <c:pt idx="2384">
                  <c:v>4</c:v>
                </c:pt>
                <c:pt idx="2385">
                  <c:v>3</c:v>
                </c:pt>
                <c:pt idx="2386">
                  <c:v>3</c:v>
                </c:pt>
                <c:pt idx="2387">
                  <c:v>3</c:v>
                </c:pt>
                <c:pt idx="2388">
                  <c:v>2</c:v>
                </c:pt>
                <c:pt idx="2389">
                  <c:v>2</c:v>
                </c:pt>
                <c:pt idx="2390">
                  <c:v>3</c:v>
                </c:pt>
                <c:pt idx="2391">
                  <c:v>4</c:v>
                </c:pt>
                <c:pt idx="2392">
                  <c:v>7</c:v>
                </c:pt>
                <c:pt idx="2393">
                  <c:v>7</c:v>
                </c:pt>
                <c:pt idx="2394">
                  <c:v>7</c:v>
                </c:pt>
                <c:pt idx="2395">
                  <c:v>5</c:v>
                </c:pt>
                <c:pt idx="2396">
                  <c:v>5</c:v>
                </c:pt>
                <c:pt idx="2397">
                  <c:v>4</c:v>
                </c:pt>
                <c:pt idx="2398">
                  <c:v>3</c:v>
                </c:pt>
                <c:pt idx="2399">
                  <c:v>3</c:v>
                </c:pt>
                <c:pt idx="2400">
                  <c:v>6</c:v>
                </c:pt>
                <c:pt idx="2401">
                  <c:v>5</c:v>
                </c:pt>
                <c:pt idx="2402">
                  <c:v>3</c:v>
                </c:pt>
                <c:pt idx="2403">
                  <c:v>2</c:v>
                </c:pt>
                <c:pt idx="2404">
                  <c:v>3</c:v>
                </c:pt>
                <c:pt idx="2405">
                  <c:v>2</c:v>
                </c:pt>
                <c:pt idx="2406">
                  <c:v>2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2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2</c:v>
                </c:pt>
                <c:pt idx="2420">
                  <c:v>2</c:v>
                </c:pt>
                <c:pt idx="2421">
                  <c:v>2</c:v>
                </c:pt>
                <c:pt idx="2422">
                  <c:v>2</c:v>
                </c:pt>
                <c:pt idx="2423">
                  <c:v>2</c:v>
                </c:pt>
                <c:pt idx="2424">
                  <c:v>2</c:v>
                </c:pt>
                <c:pt idx="2425">
                  <c:v>3</c:v>
                </c:pt>
                <c:pt idx="2426">
                  <c:v>2</c:v>
                </c:pt>
                <c:pt idx="2427">
                  <c:v>2</c:v>
                </c:pt>
                <c:pt idx="2428">
                  <c:v>2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3</c:v>
                </c:pt>
                <c:pt idx="2434">
                  <c:v>1</c:v>
                </c:pt>
                <c:pt idx="2435">
                  <c:v>3</c:v>
                </c:pt>
                <c:pt idx="2436">
                  <c:v>3</c:v>
                </c:pt>
                <c:pt idx="2437">
                  <c:v>1</c:v>
                </c:pt>
                <c:pt idx="2438">
                  <c:v>2</c:v>
                </c:pt>
                <c:pt idx="2439">
                  <c:v>3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3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2</c:v>
                </c:pt>
                <c:pt idx="2454">
                  <c:v>2</c:v>
                </c:pt>
                <c:pt idx="2455">
                  <c:v>1</c:v>
                </c:pt>
                <c:pt idx="2456">
                  <c:v>1</c:v>
                </c:pt>
                <c:pt idx="2457">
                  <c:v>2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2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2</c:v>
                </c:pt>
                <c:pt idx="2469">
                  <c:v>2</c:v>
                </c:pt>
                <c:pt idx="2470">
                  <c:v>1</c:v>
                </c:pt>
                <c:pt idx="2471">
                  <c:v>1</c:v>
                </c:pt>
                <c:pt idx="2472">
                  <c:v>2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1</c:v>
                </c:pt>
                <c:pt idx="2477">
                  <c:v>1</c:v>
                </c:pt>
                <c:pt idx="2478">
                  <c:v>0</c:v>
                </c:pt>
                <c:pt idx="2479">
                  <c:v>0</c:v>
                </c:pt>
                <c:pt idx="2480">
                  <c:v>1</c:v>
                </c:pt>
                <c:pt idx="2481">
                  <c:v>1</c:v>
                </c:pt>
                <c:pt idx="2482">
                  <c:v>2</c:v>
                </c:pt>
                <c:pt idx="2483">
                  <c:v>2</c:v>
                </c:pt>
                <c:pt idx="2484">
                  <c:v>2</c:v>
                </c:pt>
                <c:pt idx="2485">
                  <c:v>2</c:v>
                </c:pt>
                <c:pt idx="2486">
                  <c:v>2</c:v>
                </c:pt>
                <c:pt idx="2487">
                  <c:v>3</c:v>
                </c:pt>
                <c:pt idx="2488">
                  <c:v>3</c:v>
                </c:pt>
                <c:pt idx="2489">
                  <c:v>2</c:v>
                </c:pt>
                <c:pt idx="2490">
                  <c:v>1</c:v>
                </c:pt>
                <c:pt idx="2491">
                  <c:v>1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2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2</c:v>
                </c:pt>
                <c:pt idx="2504">
                  <c:v>2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2</c:v>
                </c:pt>
                <c:pt idx="2511">
                  <c:v>2</c:v>
                </c:pt>
                <c:pt idx="2512">
                  <c:v>3</c:v>
                </c:pt>
                <c:pt idx="2513">
                  <c:v>3</c:v>
                </c:pt>
                <c:pt idx="2514">
                  <c:v>2</c:v>
                </c:pt>
                <c:pt idx="2515">
                  <c:v>1</c:v>
                </c:pt>
                <c:pt idx="2516">
                  <c:v>1</c:v>
                </c:pt>
                <c:pt idx="2517">
                  <c:v>2</c:v>
                </c:pt>
                <c:pt idx="2518">
                  <c:v>1</c:v>
                </c:pt>
                <c:pt idx="2519">
                  <c:v>3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1</c:v>
                </c:pt>
                <c:pt idx="2528">
                  <c:v>2</c:v>
                </c:pt>
                <c:pt idx="2529">
                  <c:v>2</c:v>
                </c:pt>
                <c:pt idx="2530">
                  <c:v>2</c:v>
                </c:pt>
                <c:pt idx="2531">
                  <c:v>2</c:v>
                </c:pt>
                <c:pt idx="2532">
                  <c:v>0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2</c:v>
                </c:pt>
                <c:pt idx="2542">
                  <c:v>0</c:v>
                </c:pt>
                <c:pt idx="2543">
                  <c:v>0</c:v>
                </c:pt>
                <c:pt idx="2544">
                  <c:v>1</c:v>
                </c:pt>
                <c:pt idx="2545">
                  <c:v>1</c:v>
                </c:pt>
                <c:pt idx="2546">
                  <c:v>2</c:v>
                </c:pt>
                <c:pt idx="2547">
                  <c:v>2</c:v>
                </c:pt>
                <c:pt idx="2548">
                  <c:v>2</c:v>
                </c:pt>
                <c:pt idx="2549">
                  <c:v>1</c:v>
                </c:pt>
                <c:pt idx="2550">
                  <c:v>1</c:v>
                </c:pt>
                <c:pt idx="2551">
                  <c:v>2</c:v>
                </c:pt>
                <c:pt idx="2552">
                  <c:v>1</c:v>
                </c:pt>
                <c:pt idx="2553">
                  <c:v>2</c:v>
                </c:pt>
                <c:pt idx="2554">
                  <c:v>1</c:v>
                </c:pt>
                <c:pt idx="2555">
                  <c:v>3</c:v>
                </c:pt>
                <c:pt idx="2556">
                  <c:v>2</c:v>
                </c:pt>
                <c:pt idx="2557">
                  <c:v>3</c:v>
                </c:pt>
                <c:pt idx="2558">
                  <c:v>3</c:v>
                </c:pt>
                <c:pt idx="2559">
                  <c:v>1</c:v>
                </c:pt>
                <c:pt idx="2560">
                  <c:v>2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2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2</c:v>
                </c:pt>
                <c:pt idx="2580">
                  <c:v>3</c:v>
                </c:pt>
                <c:pt idx="2581">
                  <c:v>2</c:v>
                </c:pt>
                <c:pt idx="2582">
                  <c:v>3</c:v>
                </c:pt>
                <c:pt idx="2583">
                  <c:v>3</c:v>
                </c:pt>
                <c:pt idx="2584">
                  <c:v>2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2</c:v>
                </c:pt>
                <c:pt idx="2590">
                  <c:v>2</c:v>
                </c:pt>
                <c:pt idx="2591">
                  <c:v>1</c:v>
                </c:pt>
                <c:pt idx="2592">
                  <c:v>1</c:v>
                </c:pt>
                <c:pt idx="2593">
                  <c:v>2</c:v>
                </c:pt>
                <c:pt idx="2594">
                  <c:v>1</c:v>
                </c:pt>
                <c:pt idx="2595">
                  <c:v>4</c:v>
                </c:pt>
                <c:pt idx="2596">
                  <c:v>4</c:v>
                </c:pt>
                <c:pt idx="2597">
                  <c:v>5</c:v>
                </c:pt>
                <c:pt idx="2598">
                  <c:v>4</c:v>
                </c:pt>
                <c:pt idx="2599">
                  <c:v>3</c:v>
                </c:pt>
                <c:pt idx="2600">
                  <c:v>3</c:v>
                </c:pt>
                <c:pt idx="2601">
                  <c:v>3</c:v>
                </c:pt>
                <c:pt idx="2602">
                  <c:v>2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3</c:v>
                </c:pt>
                <c:pt idx="2608">
                  <c:v>3</c:v>
                </c:pt>
                <c:pt idx="2609">
                  <c:v>3</c:v>
                </c:pt>
                <c:pt idx="2610">
                  <c:v>2</c:v>
                </c:pt>
                <c:pt idx="2611">
                  <c:v>2</c:v>
                </c:pt>
                <c:pt idx="2612">
                  <c:v>2</c:v>
                </c:pt>
                <c:pt idx="2613">
                  <c:v>2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0</c:v>
                </c:pt>
                <c:pt idx="2618">
                  <c:v>1</c:v>
                </c:pt>
                <c:pt idx="2619">
                  <c:v>0</c:v>
                </c:pt>
                <c:pt idx="2620">
                  <c:v>1</c:v>
                </c:pt>
                <c:pt idx="2621">
                  <c:v>1</c:v>
                </c:pt>
                <c:pt idx="2622">
                  <c:v>2</c:v>
                </c:pt>
                <c:pt idx="2623">
                  <c:v>2</c:v>
                </c:pt>
                <c:pt idx="2624">
                  <c:v>5</c:v>
                </c:pt>
                <c:pt idx="2625">
                  <c:v>2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2</c:v>
                </c:pt>
                <c:pt idx="2630">
                  <c:v>0</c:v>
                </c:pt>
                <c:pt idx="2631">
                  <c:v>3</c:v>
                </c:pt>
                <c:pt idx="2632">
                  <c:v>3</c:v>
                </c:pt>
                <c:pt idx="2633">
                  <c:v>3</c:v>
                </c:pt>
                <c:pt idx="2634">
                  <c:v>3</c:v>
                </c:pt>
                <c:pt idx="2635">
                  <c:v>3</c:v>
                </c:pt>
                <c:pt idx="2636">
                  <c:v>4</c:v>
                </c:pt>
                <c:pt idx="2637">
                  <c:v>1</c:v>
                </c:pt>
                <c:pt idx="2638">
                  <c:v>1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2</c:v>
                </c:pt>
                <c:pt idx="2646">
                  <c:v>1</c:v>
                </c:pt>
                <c:pt idx="2647">
                  <c:v>1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2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3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3</c:v>
                </c:pt>
                <c:pt idx="2668">
                  <c:v>0</c:v>
                </c:pt>
                <c:pt idx="2669">
                  <c:v>0</c:v>
                </c:pt>
                <c:pt idx="2670">
                  <c:v>1</c:v>
                </c:pt>
                <c:pt idx="2671">
                  <c:v>0</c:v>
                </c:pt>
                <c:pt idx="2672">
                  <c:v>0</c:v>
                </c:pt>
                <c:pt idx="2673">
                  <c:v>1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1</c:v>
                </c:pt>
                <c:pt idx="2678">
                  <c:v>1</c:v>
                </c:pt>
                <c:pt idx="2679">
                  <c:v>3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2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2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0</c:v>
                </c:pt>
                <c:pt idx="2697">
                  <c:v>0</c:v>
                </c:pt>
                <c:pt idx="2698">
                  <c:v>1</c:v>
                </c:pt>
                <c:pt idx="2699">
                  <c:v>3</c:v>
                </c:pt>
                <c:pt idx="2700">
                  <c:v>2</c:v>
                </c:pt>
                <c:pt idx="2701">
                  <c:v>2</c:v>
                </c:pt>
                <c:pt idx="2702">
                  <c:v>3</c:v>
                </c:pt>
                <c:pt idx="2703">
                  <c:v>2</c:v>
                </c:pt>
                <c:pt idx="2704">
                  <c:v>2</c:v>
                </c:pt>
                <c:pt idx="2705">
                  <c:v>2</c:v>
                </c:pt>
                <c:pt idx="2706">
                  <c:v>2</c:v>
                </c:pt>
                <c:pt idx="2707">
                  <c:v>2</c:v>
                </c:pt>
                <c:pt idx="2708">
                  <c:v>0</c:v>
                </c:pt>
                <c:pt idx="2709">
                  <c:v>1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3</c:v>
                </c:pt>
                <c:pt idx="2720">
                  <c:v>2</c:v>
                </c:pt>
                <c:pt idx="2721">
                  <c:v>2</c:v>
                </c:pt>
                <c:pt idx="2722">
                  <c:v>2</c:v>
                </c:pt>
                <c:pt idx="2723">
                  <c:v>1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2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1</c:v>
                </c:pt>
                <c:pt idx="2734">
                  <c:v>1</c:v>
                </c:pt>
                <c:pt idx="2735">
                  <c:v>0</c:v>
                </c:pt>
                <c:pt idx="2736">
                  <c:v>2</c:v>
                </c:pt>
                <c:pt idx="2737">
                  <c:v>2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4</c:v>
                </c:pt>
                <c:pt idx="2742">
                  <c:v>4</c:v>
                </c:pt>
                <c:pt idx="2743">
                  <c:v>1</c:v>
                </c:pt>
                <c:pt idx="2744">
                  <c:v>2</c:v>
                </c:pt>
                <c:pt idx="2745">
                  <c:v>0</c:v>
                </c:pt>
                <c:pt idx="2746">
                  <c:v>0</c:v>
                </c:pt>
                <c:pt idx="2747">
                  <c:v>1</c:v>
                </c:pt>
                <c:pt idx="2748">
                  <c:v>1</c:v>
                </c:pt>
                <c:pt idx="2749">
                  <c:v>0</c:v>
                </c:pt>
                <c:pt idx="2750">
                  <c:v>1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1</c:v>
                </c:pt>
                <c:pt idx="2755">
                  <c:v>1</c:v>
                </c:pt>
                <c:pt idx="2756">
                  <c:v>0</c:v>
                </c:pt>
                <c:pt idx="2757">
                  <c:v>0</c:v>
                </c:pt>
                <c:pt idx="2758">
                  <c:v>2</c:v>
                </c:pt>
                <c:pt idx="2759">
                  <c:v>1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2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2</c:v>
                </c:pt>
                <c:pt idx="2769">
                  <c:v>2</c:v>
                </c:pt>
                <c:pt idx="2770">
                  <c:v>1</c:v>
                </c:pt>
                <c:pt idx="2771">
                  <c:v>1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1</c:v>
                </c:pt>
                <c:pt idx="2780">
                  <c:v>1</c:v>
                </c:pt>
                <c:pt idx="2781">
                  <c:v>0</c:v>
                </c:pt>
                <c:pt idx="2782">
                  <c:v>0</c:v>
                </c:pt>
                <c:pt idx="2783">
                  <c:v>3</c:v>
                </c:pt>
                <c:pt idx="2784">
                  <c:v>3</c:v>
                </c:pt>
                <c:pt idx="2785">
                  <c:v>3</c:v>
                </c:pt>
                <c:pt idx="2786">
                  <c:v>5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2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3</c:v>
                </c:pt>
                <c:pt idx="2804">
                  <c:v>3</c:v>
                </c:pt>
                <c:pt idx="2805">
                  <c:v>2</c:v>
                </c:pt>
                <c:pt idx="2806">
                  <c:v>2</c:v>
                </c:pt>
                <c:pt idx="2807">
                  <c:v>2</c:v>
                </c:pt>
                <c:pt idx="2808">
                  <c:v>2</c:v>
                </c:pt>
                <c:pt idx="2809">
                  <c:v>2</c:v>
                </c:pt>
                <c:pt idx="2810">
                  <c:v>2</c:v>
                </c:pt>
                <c:pt idx="2811">
                  <c:v>1</c:v>
                </c:pt>
                <c:pt idx="2812">
                  <c:v>2</c:v>
                </c:pt>
                <c:pt idx="2813">
                  <c:v>2</c:v>
                </c:pt>
                <c:pt idx="2814">
                  <c:v>2</c:v>
                </c:pt>
                <c:pt idx="2815">
                  <c:v>2</c:v>
                </c:pt>
                <c:pt idx="2816">
                  <c:v>0</c:v>
                </c:pt>
                <c:pt idx="2817">
                  <c:v>0</c:v>
                </c:pt>
                <c:pt idx="2818">
                  <c:v>1</c:v>
                </c:pt>
                <c:pt idx="2819">
                  <c:v>0</c:v>
                </c:pt>
                <c:pt idx="2820">
                  <c:v>1</c:v>
                </c:pt>
                <c:pt idx="2821">
                  <c:v>2</c:v>
                </c:pt>
                <c:pt idx="2822">
                  <c:v>2</c:v>
                </c:pt>
                <c:pt idx="2823">
                  <c:v>2</c:v>
                </c:pt>
                <c:pt idx="2824">
                  <c:v>2</c:v>
                </c:pt>
                <c:pt idx="2825">
                  <c:v>2</c:v>
                </c:pt>
                <c:pt idx="2826">
                  <c:v>2</c:v>
                </c:pt>
                <c:pt idx="2827">
                  <c:v>2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4</c:v>
                </c:pt>
                <c:pt idx="2834">
                  <c:v>4</c:v>
                </c:pt>
                <c:pt idx="2835">
                  <c:v>4</c:v>
                </c:pt>
                <c:pt idx="2836">
                  <c:v>3</c:v>
                </c:pt>
                <c:pt idx="2837">
                  <c:v>3</c:v>
                </c:pt>
                <c:pt idx="2838">
                  <c:v>2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0</c:v>
                </c:pt>
                <c:pt idx="2844">
                  <c:v>0</c:v>
                </c:pt>
                <c:pt idx="2845">
                  <c:v>3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2</c:v>
                </c:pt>
                <c:pt idx="2855">
                  <c:v>3</c:v>
                </c:pt>
                <c:pt idx="2856">
                  <c:v>2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3</c:v>
                </c:pt>
                <c:pt idx="2861">
                  <c:v>2</c:v>
                </c:pt>
                <c:pt idx="2862">
                  <c:v>2</c:v>
                </c:pt>
                <c:pt idx="2863">
                  <c:v>2</c:v>
                </c:pt>
                <c:pt idx="2864">
                  <c:v>3</c:v>
                </c:pt>
                <c:pt idx="2865">
                  <c:v>3</c:v>
                </c:pt>
                <c:pt idx="2866">
                  <c:v>2</c:v>
                </c:pt>
                <c:pt idx="2867">
                  <c:v>2</c:v>
                </c:pt>
                <c:pt idx="2868">
                  <c:v>1</c:v>
                </c:pt>
                <c:pt idx="2869">
                  <c:v>2</c:v>
                </c:pt>
                <c:pt idx="2870">
                  <c:v>2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2</c:v>
                </c:pt>
                <c:pt idx="2898">
                  <c:v>2</c:v>
                </c:pt>
                <c:pt idx="2899">
                  <c:v>2</c:v>
                </c:pt>
                <c:pt idx="2900">
                  <c:v>3</c:v>
                </c:pt>
                <c:pt idx="2901">
                  <c:v>2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0</c:v>
                </c:pt>
                <c:pt idx="2909">
                  <c:v>0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3</c:v>
                </c:pt>
                <c:pt idx="2918">
                  <c:v>1</c:v>
                </c:pt>
                <c:pt idx="2919">
                  <c:v>1</c:v>
                </c:pt>
                <c:pt idx="2920">
                  <c:v>2</c:v>
                </c:pt>
                <c:pt idx="2921">
                  <c:v>2</c:v>
                </c:pt>
                <c:pt idx="2922">
                  <c:v>2</c:v>
                </c:pt>
                <c:pt idx="2923">
                  <c:v>2</c:v>
                </c:pt>
                <c:pt idx="2924">
                  <c:v>1</c:v>
                </c:pt>
                <c:pt idx="2925">
                  <c:v>1</c:v>
                </c:pt>
                <c:pt idx="2926">
                  <c:v>0</c:v>
                </c:pt>
                <c:pt idx="2927">
                  <c:v>0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2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2</c:v>
                </c:pt>
                <c:pt idx="2937">
                  <c:v>4</c:v>
                </c:pt>
                <c:pt idx="2938">
                  <c:v>4</c:v>
                </c:pt>
                <c:pt idx="2939">
                  <c:v>7</c:v>
                </c:pt>
                <c:pt idx="2940">
                  <c:v>3</c:v>
                </c:pt>
                <c:pt idx="2941">
                  <c:v>2</c:v>
                </c:pt>
                <c:pt idx="2942">
                  <c:v>2</c:v>
                </c:pt>
                <c:pt idx="2943">
                  <c:v>3</c:v>
                </c:pt>
                <c:pt idx="2944">
                  <c:v>3</c:v>
                </c:pt>
                <c:pt idx="2945">
                  <c:v>3</c:v>
                </c:pt>
                <c:pt idx="2946">
                  <c:v>2</c:v>
                </c:pt>
                <c:pt idx="2947">
                  <c:v>2</c:v>
                </c:pt>
                <c:pt idx="2948">
                  <c:v>1</c:v>
                </c:pt>
                <c:pt idx="2949">
                  <c:v>1</c:v>
                </c:pt>
                <c:pt idx="2950">
                  <c:v>0</c:v>
                </c:pt>
                <c:pt idx="2951">
                  <c:v>1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2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0</c:v>
                </c:pt>
                <c:pt idx="2974">
                  <c:v>0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2</c:v>
                </c:pt>
                <c:pt idx="2980">
                  <c:v>4</c:v>
                </c:pt>
                <c:pt idx="2981">
                  <c:v>3</c:v>
                </c:pt>
                <c:pt idx="2982">
                  <c:v>3</c:v>
                </c:pt>
                <c:pt idx="2983">
                  <c:v>2</c:v>
                </c:pt>
                <c:pt idx="2984">
                  <c:v>2</c:v>
                </c:pt>
                <c:pt idx="2985">
                  <c:v>2</c:v>
                </c:pt>
                <c:pt idx="2986">
                  <c:v>1</c:v>
                </c:pt>
                <c:pt idx="2987">
                  <c:v>3</c:v>
                </c:pt>
                <c:pt idx="2988">
                  <c:v>2</c:v>
                </c:pt>
                <c:pt idx="2989">
                  <c:v>2</c:v>
                </c:pt>
                <c:pt idx="2990">
                  <c:v>2</c:v>
                </c:pt>
                <c:pt idx="2991">
                  <c:v>0</c:v>
                </c:pt>
                <c:pt idx="2992">
                  <c:v>0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2</c:v>
                </c:pt>
                <c:pt idx="2997">
                  <c:v>1</c:v>
                </c:pt>
                <c:pt idx="2998">
                  <c:v>1</c:v>
                </c:pt>
                <c:pt idx="2999">
                  <c:v>2</c:v>
                </c:pt>
                <c:pt idx="3000">
                  <c:v>3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1</c:v>
                </c:pt>
                <c:pt idx="3005">
                  <c:v>1</c:v>
                </c:pt>
                <c:pt idx="3006">
                  <c:v>2</c:v>
                </c:pt>
                <c:pt idx="3007">
                  <c:v>3</c:v>
                </c:pt>
                <c:pt idx="3008">
                  <c:v>2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1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2</c:v>
                </c:pt>
                <c:pt idx="3023">
                  <c:v>1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1</c:v>
                </c:pt>
                <c:pt idx="3028">
                  <c:v>1</c:v>
                </c:pt>
                <c:pt idx="3029">
                  <c:v>3</c:v>
                </c:pt>
                <c:pt idx="3030">
                  <c:v>3</c:v>
                </c:pt>
                <c:pt idx="3031">
                  <c:v>4</c:v>
                </c:pt>
                <c:pt idx="3032">
                  <c:v>3</c:v>
                </c:pt>
                <c:pt idx="3033">
                  <c:v>3</c:v>
                </c:pt>
                <c:pt idx="3034">
                  <c:v>3</c:v>
                </c:pt>
                <c:pt idx="3035">
                  <c:v>3</c:v>
                </c:pt>
                <c:pt idx="3036">
                  <c:v>3</c:v>
                </c:pt>
                <c:pt idx="3037">
                  <c:v>4</c:v>
                </c:pt>
                <c:pt idx="3038">
                  <c:v>4</c:v>
                </c:pt>
                <c:pt idx="3039">
                  <c:v>3</c:v>
                </c:pt>
                <c:pt idx="3040">
                  <c:v>3</c:v>
                </c:pt>
                <c:pt idx="3041">
                  <c:v>3</c:v>
                </c:pt>
                <c:pt idx="3042">
                  <c:v>1</c:v>
                </c:pt>
                <c:pt idx="3043">
                  <c:v>2</c:v>
                </c:pt>
                <c:pt idx="3044">
                  <c:v>2</c:v>
                </c:pt>
                <c:pt idx="3045">
                  <c:v>2</c:v>
                </c:pt>
                <c:pt idx="3046">
                  <c:v>2</c:v>
                </c:pt>
                <c:pt idx="3047">
                  <c:v>1</c:v>
                </c:pt>
                <c:pt idx="3048">
                  <c:v>1</c:v>
                </c:pt>
                <c:pt idx="3049">
                  <c:v>2</c:v>
                </c:pt>
                <c:pt idx="3050">
                  <c:v>2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1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0</c:v>
                </c:pt>
                <c:pt idx="3068">
                  <c:v>0</c:v>
                </c:pt>
                <c:pt idx="3069">
                  <c:v>2</c:v>
                </c:pt>
                <c:pt idx="3070">
                  <c:v>1</c:v>
                </c:pt>
                <c:pt idx="3071">
                  <c:v>0</c:v>
                </c:pt>
                <c:pt idx="3072">
                  <c:v>2</c:v>
                </c:pt>
                <c:pt idx="3073">
                  <c:v>1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1</c:v>
                </c:pt>
                <c:pt idx="3085">
                  <c:v>2</c:v>
                </c:pt>
                <c:pt idx="3086">
                  <c:v>1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B8-463D-B3E5-B95D31400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4095648"/>
        <c:axId val="1044096896"/>
      </c:lineChart>
      <c:dateAx>
        <c:axId val="104409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096896"/>
        <c:crosses val="autoZero"/>
        <c:auto val="1"/>
        <c:lblOffset val="100"/>
        <c:baseTimeUnit val="days"/>
      </c:dateAx>
      <c:valAx>
        <c:axId val="104409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Beds Occupied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09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Bed Occupancy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Occupancy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Sheet6!$A$2:$A$4650</c:f>
              <c:numCache>
                <c:formatCode>m/d/yyyy</c:formatCode>
                <c:ptCount val="4649"/>
                <c:pt idx="0">
                  <c:v>37554</c:v>
                </c:pt>
                <c:pt idx="1">
                  <c:v>37555</c:v>
                </c:pt>
                <c:pt idx="2">
                  <c:v>37556</c:v>
                </c:pt>
                <c:pt idx="3">
                  <c:v>37557</c:v>
                </c:pt>
                <c:pt idx="4">
                  <c:v>37558</c:v>
                </c:pt>
                <c:pt idx="5">
                  <c:v>37559</c:v>
                </c:pt>
                <c:pt idx="6">
                  <c:v>37560</c:v>
                </c:pt>
                <c:pt idx="7">
                  <c:v>37561</c:v>
                </c:pt>
                <c:pt idx="8">
                  <c:v>37562</c:v>
                </c:pt>
                <c:pt idx="9">
                  <c:v>37563</c:v>
                </c:pt>
                <c:pt idx="10">
                  <c:v>37564</c:v>
                </c:pt>
                <c:pt idx="11">
                  <c:v>37565</c:v>
                </c:pt>
                <c:pt idx="12">
                  <c:v>37566</c:v>
                </c:pt>
                <c:pt idx="13">
                  <c:v>37567</c:v>
                </c:pt>
                <c:pt idx="14">
                  <c:v>37568</c:v>
                </c:pt>
                <c:pt idx="15">
                  <c:v>37569</c:v>
                </c:pt>
                <c:pt idx="16">
                  <c:v>37570</c:v>
                </c:pt>
                <c:pt idx="17">
                  <c:v>37571</c:v>
                </c:pt>
                <c:pt idx="18">
                  <c:v>37572</c:v>
                </c:pt>
                <c:pt idx="19">
                  <c:v>37573</c:v>
                </c:pt>
                <c:pt idx="20">
                  <c:v>37574</c:v>
                </c:pt>
                <c:pt idx="21">
                  <c:v>37575</c:v>
                </c:pt>
                <c:pt idx="22">
                  <c:v>37576</c:v>
                </c:pt>
                <c:pt idx="23">
                  <c:v>37577</c:v>
                </c:pt>
                <c:pt idx="24">
                  <c:v>37578</c:v>
                </c:pt>
                <c:pt idx="25">
                  <c:v>37579</c:v>
                </c:pt>
                <c:pt idx="26">
                  <c:v>37580</c:v>
                </c:pt>
                <c:pt idx="27">
                  <c:v>37581</c:v>
                </c:pt>
                <c:pt idx="28">
                  <c:v>37582</c:v>
                </c:pt>
                <c:pt idx="29">
                  <c:v>37583</c:v>
                </c:pt>
                <c:pt idx="30">
                  <c:v>37584</c:v>
                </c:pt>
                <c:pt idx="31">
                  <c:v>37585</c:v>
                </c:pt>
                <c:pt idx="32">
                  <c:v>37586</c:v>
                </c:pt>
                <c:pt idx="33">
                  <c:v>37587</c:v>
                </c:pt>
                <c:pt idx="34">
                  <c:v>37588</c:v>
                </c:pt>
                <c:pt idx="35">
                  <c:v>37589</c:v>
                </c:pt>
                <c:pt idx="36">
                  <c:v>37590</c:v>
                </c:pt>
                <c:pt idx="37">
                  <c:v>37591</c:v>
                </c:pt>
                <c:pt idx="38">
                  <c:v>37592</c:v>
                </c:pt>
                <c:pt idx="39">
                  <c:v>37593</c:v>
                </c:pt>
                <c:pt idx="40">
                  <c:v>37594</c:v>
                </c:pt>
                <c:pt idx="41">
                  <c:v>37595</c:v>
                </c:pt>
                <c:pt idx="42">
                  <c:v>37596</c:v>
                </c:pt>
                <c:pt idx="43">
                  <c:v>37597</c:v>
                </c:pt>
                <c:pt idx="44">
                  <c:v>37598</c:v>
                </c:pt>
                <c:pt idx="45">
                  <c:v>37599</c:v>
                </c:pt>
                <c:pt idx="46">
                  <c:v>37600</c:v>
                </c:pt>
                <c:pt idx="47">
                  <c:v>37601</c:v>
                </c:pt>
                <c:pt idx="48">
                  <c:v>37602</c:v>
                </c:pt>
                <c:pt idx="49">
                  <c:v>37603</c:v>
                </c:pt>
                <c:pt idx="50">
                  <c:v>37604</c:v>
                </c:pt>
                <c:pt idx="51">
                  <c:v>37605</c:v>
                </c:pt>
                <c:pt idx="52">
                  <c:v>37606</c:v>
                </c:pt>
                <c:pt idx="53">
                  <c:v>37607</c:v>
                </c:pt>
                <c:pt idx="54">
                  <c:v>37608</c:v>
                </c:pt>
                <c:pt idx="55">
                  <c:v>37609</c:v>
                </c:pt>
                <c:pt idx="56">
                  <c:v>37610</c:v>
                </c:pt>
                <c:pt idx="57">
                  <c:v>37611</c:v>
                </c:pt>
                <c:pt idx="58">
                  <c:v>37612</c:v>
                </c:pt>
                <c:pt idx="59">
                  <c:v>37613</c:v>
                </c:pt>
                <c:pt idx="60">
                  <c:v>37614</c:v>
                </c:pt>
                <c:pt idx="61">
                  <c:v>37615</c:v>
                </c:pt>
                <c:pt idx="62">
                  <c:v>37616</c:v>
                </c:pt>
                <c:pt idx="63">
                  <c:v>37617</c:v>
                </c:pt>
                <c:pt idx="64">
                  <c:v>37618</c:v>
                </c:pt>
                <c:pt idx="65">
                  <c:v>37619</c:v>
                </c:pt>
                <c:pt idx="66">
                  <c:v>37620</c:v>
                </c:pt>
                <c:pt idx="67">
                  <c:v>37621</c:v>
                </c:pt>
                <c:pt idx="68">
                  <c:v>37622</c:v>
                </c:pt>
                <c:pt idx="69">
                  <c:v>37623</c:v>
                </c:pt>
                <c:pt idx="70">
                  <c:v>37624</c:v>
                </c:pt>
                <c:pt idx="71">
                  <c:v>37625</c:v>
                </c:pt>
                <c:pt idx="72">
                  <c:v>37626</c:v>
                </c:pt>
                <c:pt idx="73">
                  <c:v>37627</c:v>
                </c:pt>
                <c:pt idx="74">
                  <c:v>37628</c:v>
                </c:pt>
                <c:pt idx="75">
                  <c:v>37629</c:v>
                </c:pt>
                <c:pt idx="76">
                  <c:v>37630</c:v>
                </c:pt>
                <c:pt idx="77">
                  <c:v>37631</c:v>
                </c:pt>
                <c:pt idx="78">
                  <c:v>37632</c:v>
                </c:pt>
                <c:pt idx="79">
                  <c:v>37633</c:v>
                </c:pt>
                <c:pt idx="80">
                  <c:v>37634</c:v>
                </c:pt>
                <c:pt idx="81">
                  <c:v>37635</c:v>
                </c:pt>
                <c:pt idx="82">
                  <c:v>37636</c:v>
                </c:pt>
                <c:pt idx="83">
                  <c:v>37637</c:v>
                </c:pt>
                <c:pt idx="84">
                  <c:v>37638</c:v>
                </c:pt>
                <c:pt idx="85">
                  <c:v>37639</c:v>
                </c:pt>
                <c:pt idx="86">
                  <c:v>37640</c:v>
                </c:pt>
                <c:pt idx="87">
                  <c:v>37641</c:v>
                </c:pt>
                <c:pt idx="88">
                  <c:v>37642</c:v>
                </c:pt>
                <c:pt idx="89">
                  <c:v>37643</c:v>
                </c:pt>
                <c:pt idx="90">
                  <c:v>37644</c:v>
                </c:pt>
                <c:pt idx="91">
                  <c:v>37645</c:v>
                </c:pt>
                <c:pt idx="92">
                  <c:v>37646</c:v>
                </c:pt>
                <c:pt idx="93">
                  <c:v>37647</c:v>
                </c:pt>
                <c:pt idx="94">
                  <c:v>37648</c:v>
                </c:pt>
                <c:pt idx="95">
                  <c:v>37649</c:v>
                </c:pt>
                <c:pt idx="96">
                  <c:v>37650</c:v>
                </c:pt>
                <c:pt idx="97">
                  <c:v>37651</c:v>
                </c:pt>
                <c:pt idx="98">
                  <c:v>37652</c:v>
                </c:pt>
                <c:pt idx="99">
                  <c:v>37653</c:v>
                </c:pt>
                <c:pt idx="100">
                  <c:v>37654</c:v>
                </c:pt>
                <c:pt idx="101">
                  <c:v>37655</c:v>
                </c:pt>
                <c:pt idx="102">
                  <c:v>37656</c:v>
                </c:pt>
                <c:pt idx="103">
                  <c:v>37657</c:v>
                </c:pt>
                <c:pt idx="104">
                  <c:v>37658</c:v>
                </c:pt>
                <c:pt idx="105">
                  <c:v>37659</c:v>
                </c:pt>
                <c:pt idx="106">
                  <c:v>37660</c:v>
                </c:pt>
                <c:pt idx="107">
                  <c:v>37661</c:v>
                </c:pt>
                <c:pt idx="108">
                  <c:v>37662</c:v>
                </c:pt>
                <c:pt idx="109">
                  <c:v>37663</c:v>
                </c:pt>
                <c:pt idx="110">
                  <c:v>37664</c:v>
                </c:pt>
                <c:pt idx="111">
                  <c:v>37665</c:v>
                </c:pt>
                <c:pt idx="112">
                  <c:v>37666</c:v>
                </c:pt>
                <c:pt idx="113">
                  <c:v>37667</c:v>
                </c:pt>
                <c:pt idx="114">
                  <c:v>37668</c:v>
                </c:pt>
                <c:pt idx="115">
                  <c:v>37669</c:v>
                </c:pt>
                <c:pt idx="116">
                  <c:v>37670</c:v>
                </c:pt>
                <c:pt idx="117">
                  <c:v>37671</c:v>
                </c:pt>
                <c:pt idx="118">
                  <c:v>37672</c:v>
                </c:pt>
                <c:pt idx="119">
                  <c:v>37673</c:v>
                </c:pt>
                <c:pt idx="120">
                  <c:v>37674</c:v>
                </c:pt>
                <c:pt idx="121">
                  <c:v>37675</c:v>
                </c:pt>
                <c:pt idx="122">
                  <c:v>37676</c:v>
                </c:pt>
                <c:pt idx="123">
                  <c:v>37677</c:v>
                </c:pt>
                <c:pt idx="124">
                  <c:v>37678</c:v>
                </c:pt>
                <c:pt idx="125">
                  <c:v>37679</c:v>
                </c:pt>
                <c:pt idx="126">
                  <c:v>37680</c:v>
                </c:pt>
                <c:pt idx="127">
                  <c:v>37681</c:v>
                </c:pt>
                <c:pt idx="128">
                  <c:v>37682</c:v>
                </c:pt>
                <c:pt idx="129">
                  <c:v>37683</c:v>
                </c:pt>
                <c:pt idx="130">
                  <c:v>37684</c:v>
                </c:pt>
                <c:pt idx="131">
                  <c:v>37685</c:v>
                </c:pt>
                <c:pt idx="132">
                  <c:v>37686</c:v>
                </c:pt>
                <c:pt idx="133">
                  <c:v>37687</c:v>
                </c:pt>
                <c:pt idx="134">
                  <c:v>37688</c:v>
                </c:pt>
                <c:pt idx="135">
                  <c:v>37689</c:v>
                </c:pt>
                <c:pt idx="136">
                  <c:v>37690</c:v>
                </c:pt>
                <c:pt idx="137">
                  <c:v>37691</c:v>
                </c:pt>
                <c:pt idx="138">
                  <c:v>37692</c:v>
                </c:pt>
                <c:pt idx="139">
                  <c:v>37693</c:v>
                </c:pt>
                <c:pt idx="140">
                  <c:v>37694</c:v>
                </c:pt>
                <c:pt idx="141">
                  <c:v>37695</c:v>
                </c:pt>
                <c:pt idx="142">
                  <c:v>37696</c:v>
                </c:pt>
                <c:pt idx="143">
                  <c:v>37697</c:v>
                </c:pt>
                <c:pt idx="144">
                  <c:v>37698</c:v>
                </c:pt>
                <c:pt idx="145">
                  <c:v>37699</c:v>
                </c:pt>
                <c:pt idx="146">
                  <c:v>37700</c:v>
                </c:pt>
                <c:pt idx="147">
                  <c:v>37701</c:v>
                </c:pt>
                <c:pt idx="148">
                  <c:v>37702</c:v>
                </c:pt>
                <c:pt idx="149">
                  <c:v>37703</c:v>
                </c:pt>
                <c:pt idx="150">
                  <c:v>37704</c:v>
                </c:pt>
                <c:pt idx="151">
                  <c:v>37705</c:v>
                </c:pt>
                <c:pt idx="152">
                  <c:v>37706</c:v>
                </c:pt>
                <c:pt idx="153">
                  <c:v>37707</c:v>
                </c:pt>
                <c:pt idx="154">
                  <c:v>37708</c:v>
                </c:pt>
                <c:pt idx="155">
                  <c:v>37709</c:v>
                </c:pt>
                <c:pt idx="156">
                  <c:v>37710</c:v>
                </c:pt>
                <c:pt idx="157">
                  <c:v>37711</c:v>
                </c:pt>
                <c:pt idx="158">
                  <c:v>37712</c:v>
                </c:pt>
                <c:pt idx="159">
                  <c:v>37713</c:v>
                </c:pt>
                <c:pt idx="160">
                  <c:v>37714</c:v>
                </c:pt>
                <c:pt idx="161">
                  <c:v>37715</c:v>
                </c:pt>
                <c:pt idx="162">
                  <c:v>37716</c:v>
                </c:pt>
                <c:pt idx="163">
                  <c:v>37717</c:v>
                </c:pt>
                <c:pt idx="164">
                  <c:v>37718</c:v>
                </c:pt>
                <c:pt idx="165">
                  <c:v>37719</c:v>
                </c:pt>
                <c:pt idx="166">
                  <c:v>37720</c:v>
                </c:pt>
                <c:pt idx="167">
                  <c:v>37721</c:v>
                </c:pt>
                <c:pt idx="168">
                  <c:v>37722</c:v>
                </c:pt>
                <c:pt idx="169">
                  <c:v>37723</c:v>
                </c:pt>
                <c:pt idx="170">
                  <c:v>37724</c:v>
                </c:pt>
                <c:pt idx="171">
                  <c:v>37725</c:v>
                </c:pt>
                <c:pt idx="172">
                  <c:v>37726</c:v>
                </c:pt>
                <c:pt idx="173">
                  <c:v>37727</c:v>
                </c:pt>
                <c:pt idx="174">
                  <c:v>37728</c:v>
                </c:pt>
                <c:pt idx="175">
                  <c:v>37729</c:v>
                </c:pt>
                <c:pt idx="176">
                  <c:v>37730</c:v>
                </c:pt>
                <c:pt idx="177">
                  <c:v>37731</c:v>
                </c:pt>
                <c:pt idx="178">
                  <c:v>37732</c:v>
                </c:pt>
                <c:pt idx="179">
                  <c:v>37733</c:v>
                </c:pt>
                <c:pt idx="180">
                  <c:v>37734</c:v>
                </c:pt>
                <c:pt idx="181">
                  <c:v>37735</c:v>
                </c:pt>
                <c:pt idx="182">
                  <c:v>37736</c:v>
                </c:pt>
                <c:pt idx="183">
                  <c:v>37737</c:v>
                </c:pt>
                <c:pt idx="184">
                  <c:v>37738</c:v>
                </c:pt>
                <c:pt idx="185">
                  <c:v>37739</c:v>
                </c:pt>
                <c:pt idx="186">
                  <c:v>37740</c:v>
                </c:pt>
                <c:pt idx="187">
                  <c:v>37741</c:v>
                </c:pt>
                <c:pt idx="188">
                  <c:v>37742</c:v>
                </c:pt>
                <c:pt idx="189">
                  <c:v>37743</c:v>
                </c:pt>
                <c:pt idx="190">
                  <c:v>37744</c:v>
                </c:pt>
                <c:pt idx="191">
                  <c:v>37745</c:v>
                </c:pt>
                <c:pt idx="192">
                  <c:v>37746</c:v>
                </c:pt>
                <c:pt idx="193">
                  <c:v>37747</c:v>
                </c:pt>
                <c:pt idx="194">
                  <c:v>37748</c:v>
                </c:pt>
                <c:pt idx="195">
                  <c:v>37749</c:v>
                </c:pt>
                <c:pt idx="196">
                  <c:v>37750</c:v>
                </c:pt>
                <c:pt idx="197">
                  <c:v>37751</c:v>
                </c:pt>
                <c:pt idx="198">
                  <c:v>37752</c:v>
                </c:pt>
                <c:pt idx="199">
                  <c:v>37753</c:v>
                </c:pt>
                <c:pt idx="200">
                  <c:v>37754</c:v>
                </c:pt>
                <c:pt idx="201">
                  <c:v>37755</c:v>
                </c:pt>
                <c:pt idx="202">
                  <c:v>37756</c:v>
                </c:pt>
                <c:pt idx="203">
                  <c:v>37757</c:v>
                </c:pt>
                <c:pt idx="204">
                  <c:v>37758</c:v>
                </c:pt>
                <c:pt idx="205">
                  <c:v>37759</c:v>
                </c:pt>
                <c:pt idx="206">
                  <c:v>37760</c:v>
                </c:pt>
                <c:pt idx="207">
                  <c:v>37761</c:v>
                </c:pt>
                <c:pt idx="208">
                  <c:v>37762</c:v>
                </c:pt>
                <c:pt idx="209">
                  <c:v>37763</c:v>
                </c:pt>
                <c:pt idx="210">
                  <c:v>37764</c:v>
                </c:pt>
                <c:pt idx="211">
                  <c:v>37765</c:v>
                </c:pt>
                <c:pt idx="212">
                  <c:v>37766</c:v>
                </c:pt>
                <c:pt idx="213">
                  <c:v>37767</c:v>
                </c:pt>
                <c:pt idx="214">
                  <c:v>37768</c:v>
                </c:pt>
                <c:pt idx="215">
                  <c:v>37769</c:v>
                </c:pt>
                <c:pt idx="216">
                  <c:v>37770</c:v>
                </c:pt>
                <c:pt idx="217">
                  <c:v>37771</c:v>
                </c:pt>
                <c:pt idx="218">
                  <c:v>37772</c:v>
                </c:pt>
                <c:pt idx="219">
                  <c:v>37773</c:v>
                </c:pt>
                <c:pt idx="220">
                  <c:v>37774</c:v>
                </c:pt>
                <c:pt idx="221">
                  <c:v>37775</c:v>
                </c:pt>
                <c:pt idx="222">
                  <c:v>37776</c:v>
                </c:pt>
                <c:pt idx="223">
                  <c:v>37777</c:v>
                </c:pt>
                <c:pt idx="224">
                  <c:v>37778</c:v>
                </c:pt>
                <c:pt idx="225">
                  <c:v>37779</c:v>
                </c:pt>
                <c:pt idx="226">
                  <c:v>37780</c:v>
                </c:pt>
                <c:pt idx="227">
                  <c:v>37781</c:v>
                </c:pt>
                <c:pt idx="228">
                  <c:v>37782</c:v>
                </c:pt>
                <c:pt idx="229">
                  <c:v>37783</c:v>
                </c:pt>
                <c:pt idx="230">
                  <c:v>37784</c:v>
                </c:pt>
                <c:pt idx="231">
                  <c:v>37785</c:v>
                </c:pt>
                <c:pt idx="232">
                  <c:v>37786</c:v>
                </c:pt>
                <c:pt idx="233">
                  <c:v>37787</c:v>
                </c:pt>
                <c:pt idx="234">
                  <c:v>37788</c:v>
                </c:pt>
                <c:pt idx="235">
                  <c:v>37789</c:v>
                </c:pt>
                <c:pt idx="236">
                  <c:v>37790</c:v>
                </c:pt>
                <c:pt idx="237">
                  <c:v>37791</c:v>
                </c:pt>
                <c:pt idx="238">
                  <c:v>37792</c:v>
                </c:pt>
                <c:pt idx="239">
                  <c:v>37793</c:v>
                </c:pt>
                <c:pt idx="240">
                  <c:v>37794</c:v>
                </c:pt>
                <c:pt idx="241">
                  <c:v>37795</c:v>
                </c:pt>
                <c:pt idx="242">
                  <c:v>37796</c:v>
                </c:pt>
                <c:pt idx="243">
                  <c:v>37797</c:v>
                </c:pt>
                <c:pt idx="244">
                  <c:v>37798</c:v>
                </c:pt>
                <c:pt idx="245">
                  <c:v>37799</c:v>
                </c:pt>
                <c:pt idx="246">
                  <c:v>37800</c:v>
                </c:pt>
                <c:pt idx="247">
                  <c:v>37801</c:v>
                </c:pt>
                <c:pt idx="248">
                  <c:v>37802</c:v>
                </c:pt>
                <c:pt idx="249">
                  <c:v>37803</c:v>
                </c:pt>
                <c:pt idx="250">
                  <c:v>37804</c:v>
                </c:pt>
                <c:pt idx="251">
                  <c:v>37805</c:v>
                </c:pt>
                <c:pt idx="252">
                  <c:v>37806</c:v>
                </c:pt>
                <c:pt idx="253">
                  <c:v>37807</c:v>
                </c:pt>
                <c:pt idx="254">
                  <c:v>37808</c:v>
                </c:pt>
                <c:pt idx="255">
                  <c:v>37809</c:v>
                </c:pt>
                <c:pt idx="256">
                  <c:v>37810</c:v>
                </c:pt>
                <c:pt idx="257">
                  <c:v>37811</c:v>
                </c:pt>
                <c:pt idx="258">
                  <c:v>37812</c:v>
                </c:pt>
                <c:pt idx="259">
                  <c:v>37813</c:v>
                </c:pt>
                <c:pt idx="260">
                  <c:v>37814</c:v>
                </c:pt>
                <c:pt idx="261">
                  <c:v>37815</c:v>
                </c:pt>
                <c:pt idx="262">
                  <c:v>37816</c:v>
                </c:pt>
                <c:pt idx="263">
                  <c:v>37817</c:v>
                </c:pt>
                <c:pt idx="264">
                  <c:v>37818</c:v>
                </c:pt>
                <c:pt idx="265">
                  <c:v>37819</c:v>
                </c:pt>
                <c:pt idx="266">
                  <c:v>37820</c:v>
                </c:pt>
                <c:pt idx="267">
                  <c:v>37821</c:v>
                </c:pt>
                <c:pt idx="268">
                  <c:v>37822</c:v>
                </c:pt>
                <c:pt idx="269">
                  <c:v>37823</c:v>
                </c:pt>
                <c:pt idx="270">
                  <c:v>37824</c:v>
                </c:pt>
                <c:pt idx="271">
                  <c:v>37825</c:v>
                </c:pt>
                <c:pt idx="272">
                  <c:v>37826</c:v>
                </c:pt>
                <c:pt idx="273">
                  <c:v>37827</c:v>
                </c:pt>
                <c:pt idx="274">
                  <c:v>37828</c:v>
                </c:pt>
                <c:pt idx="275">
                  <c:v>37829</c:v>
                </c:pt>
                <c:pt idx="276">
                  <c:v>37830</c:v>
                </c:pt>
                <c:pt idx="277">
                  <c:v>37831</c:v>
                </c:pt>
                <c:pt idx="278">
                  <c:v>37832</c:v>
                </c:pt>
                <c:pt idx="279">
                  <c:v>37833</c:v>
                </c:pt>
                <c:pt idx="280">
                  <c:v>37834</c:v>
                </c:pt>
                <c:pt idx="281">
                  <c:v>37835</c:v>
                </c:pt>
                <c:pt idx="282">
                  <c:v>37836</c:v>
                </c:pt>
                <c:pt idx="283">
                  <c:v>37837</c:v>
                </c:pt>
                <c:pt idx="284">
                  <c:v>37838</c:v>
                </c:pt>
                <c:pt idx="285">
                  <c:v>37839</c:v>
                </c:pt>
                <c:pt idx="286">
                  <c:v>37840</c:v>
                </c:pt>
                <c:pt idx="287">
                  <c:v>37841</c:v>
                </c:pt>
                <c:pt idx="288">
                  <c:v>37842</c:v>
                </c:pt>
                <c:pt idx="289">
                  <c:v>37843</c:v>
                </c:pt>
                <c:pt idx="290">
                  <c:v>37844</c:v>
                </c:pt>
                <c:pt idx="291">
                  <c:v>37845</c:v>
                </c:pt>
                <c:pt idx="292">
                  <c:v>37846</c:v>
                </c:pt>
                <c:pt idx="293">
                  <c:v>37847</c:v>
                </c:pt>
                <c:pt idx="294">
                  <c:v>37848</c:v>
                </c:pt>
                <c:pt idx="295">
                  <c:v>37849</c:v>
                </c:pt>
                <c:pt idx="296">
                  <c:v>37850</c:v>
                </c:pt>
                <c:pt idx="297">
                  <c:v>37851</c:v>
                </c:pt>
                <c:pt idx="298">
                  <c:v>37852</c:v>
                </c:pt>
                <c:pt idx="299">
                  <c:v>37853</c:v>
                </c:pt>
                <c:pt idx="300">
                  <c:v>37854</c:v>
                </c:pt>
                <c:pt idx="301">
                  <c:v>37855</c:v>
                </c:pt>
                <c:pt idx="302">
                  <c:v>37856</c:v>
                </c:pt>
                <c:pt idx="303">
                  <c:v>37857</c:v>
                </c:pt>
                <c:pt idx="304">
                  <c:v>37858</c:v>
                </c:pt>
                <c:pt idx="305">
                  <c:v>37859</c:v>
                </c:pt>
                <c:pt idx="306">
                  <c:v>37860</c:v>
                </c:pt>
                <c:pt idx="307">
                  <c:v>37861</c:v>
                </c:pt>
                <c:pt idx="308">
                  <c:v>37862</c:v>
                </c:pt>
                <c:pt idx="309">
                  <c:v>37863</c:v>
                </c:pt>
                <c:pt idx="310">
                  <c:v>37864</c:v>
                </c:pt>
                <c:pt idx="311">
                  <c:v>37865</c:v>
                </c:pt>
                <c:pt idx="312">
                  <c:v>37866</c:v>
                </c:pt>
                <c:pt idx="313">
                  <c:v>37867</c:v>
                </c:pt>
                <c:pt idx="314">
                  <c:v>37868</c:v>
                </c:pt>
                <c:pt idx="315">
                  <c:v>37869</c:v>
                </c:pt>
                <c:pt idx="316">
                  <c:v>37870</c:v>
                </c:pt>
                <c:pt idx="317">
                  <c:v>37871</c:v>
                </c:pt>
                <c:pt idx="318">
                  <c:v>37872</c:v>
                </c:pt>
                <c:pt idx="319">
                  <c:v>37873</c:v>
                </c:pt>
                <c:pt idx="320">
                  <c:v>37874</c:v>
                </c:pt>
                <c:pt idx="321">
                  <c:v>37875</c:v>
                </c:pt>
                <c:pt idx="322">
                  <c:v>37876</c:v>
                </c:pt>
                <c:pt idx="323">
                  <c:v>37877</c:v>
                </c:pt>
                <c:pt idx="324">
                  <c:v>37878</c:v>
                </c:pt>
                <c:pt idx="325">
                  <c:v>37879</c:v>
                </c:pt>
                <c:pt idx="326">
                  <c:v>37880</c:v>
                </c:pt>
                <c:pt idx="327">
                  <c:v>37881</c:v>
                </c:pt>
                <c:pt idx="328">
                  <c:v>37882</c:v>
                </c:pt>
                <c:pt idx="329">
                  <c:v>37883</c:v>
                </c:pt>
                <c:pt idx="330">
                  <c:v>37884</c:v>
                </c:pt>
                <c:pt idx="331">
                  <c:v>37885</c:v>
                </c:pt>
                <c:pt idx="332">
                  <c:v>37886</c:v>
                </c:pt>
                <c:pt idx="333">
                  <c:v>37887</c:v>
                </c:pt>
                <c:pt idx="334">
                  <c:v>37888</c:v>
                </c:pt>
                <c:pt idx="335">
                  <c:v>37889</c:v>
                </c:pt>
                <c:pt idx="336">
                  <c:v>37890</c:v>
                </c:pt>
                <c:pt idx="337">
                  <c:v>37891</c:v>
                </c:pt>
                <c:pt idx="338">
                  <c:v>37892</c:v>
                </c:pt>
                <c:pt idx="339">
                  <c:v>37893</c:v>
                </c:pt>
                <c:pt idx="340">
                  <c:v>37894</c:v>
                </c:pt>
                <c:pt idx="341">
                  <c:v>37895</c:v>
                </c:pt>
                <c:pt idx="342">
                  <c:v>37896</c:v>
                </c:pt>
                <c:pt idx="343">
                  <c:v>37897</c:v>
                </c:pt>
                <c:pt idx="344">
                  <c:v>37898</c:v>
                </c:pt>
                <c:pt idx="345">
                  <c:v>37899</c:v>
                </c:pt>
                <c:pt idx="346">
                  <c:v>37900</c:v>
                </c:pt>
                <c:pt idx="347">
                  <c:v>37901</c:v>
                </c:pt>
                <c:pt idx="348">
                  <c:v>37902</c:v>
                </c:pt>
                <c:pt idx="349">
                  <c:v>37903</c:v>
                </c:pt>
                <c:pt idx="350">
                  <c:v>37904</c:v>
                </c:pt>
                <c:pt idx="351">
                  <c:v>37905</c:v>
                </c:pt>
                <c:pt idx="352">
                  <c:v>37906</c:v>
                </c:pt>
                <c:pt idx="353">
                  <c:v>37907</c:v>
                </c:pt>
                <c:pt idx="354">
                  <c:v>37908</c:v>
                </c:pt>
                <c:pt idx="355">
                  <c:v>37909</c:v>
                </c:pt>
                <c:pt idx="356">
                  <c:v>37910</c:v>
                </c:pt>
                <c:pt idx="357">
                  <c:v>37911</c:v>
                </c:pt>
                <c:pt idx="358">
                  <c:v>37912</c:v>
                </c:pt>
                <c:pt idx="359">
                  <c:v>37913</c:v>
                </c:pt>
                <c:pt idx="360">
                  <c:v>37914</c:v>
                </c:pt>
                <c:pt idx="361">
                  <c:v>37915</c:v>
                </c:pt>
                <c:pt idx="362">
                  <c:v>37916</c:v>
                </c:pt>
                <c:pt idx="363">
                  <c:v>37917</c:v>
                </c:pt>
                <c:pt idx="364">
                  <c:v>37918</c:v>
                </c:pt>
                <c:pt idx="365">
                  <c:v>37919</c:v>
                </c:pt>
                <c:pt idx="366">
                  <c:v>37920</c:v>
                </c:pt>
                <c:pt idx="367">
                  <c:v>37921</c:v>
                </c:pt>
                <c:pt idx="368">
                  <c:v>37922</c:v>
                </c:pt>
                <c:pt idx="369">
                  <c:v>37923</c:v>
                </c:pt>
                <c:pt idx="370">
                  <c:v>37924</c:v>
                </c:pt>
                <c:pt idx="371">
                  <c:v>37925</c:v>
                </c:pt>
                <c:pt idx="372">
                  <c:v>37926</c:v>
                </c:pt>
                <c:pt idx="373">
                  <c:v>37927</c:v>
                </c:pt>
                <c:pt idx="374">
                  <c:v>37928</c:v>
                </c:pt>
                <c:pt idx="375">
                  <c:v>37929</c:v>
                </c:pt>
                <c:pt idx="376">
                  <c:v>37930</c:v>
                </c:pt>
                <c:pt idx="377">
                  <c:v>37931</c:v>
                </c:pt>
                <c:pt idx="378">
                  <c:v>37932</c:v>
                </c:pt>
                <c:pt idx="379">
                  <c:v>37933</c:v>
                </c:pt>
                <c:pt idx="380">
                  <c:v>37934</c:v>
                </c:pt>
                <c:pt idx="381">
                  <c:v>37935</c:v>
                </c:pt>
                <c:pt idx="382">
                  <c:v>37936</c:v>
                </c:pt>
                <c:pt idx="383">
                  <c:v>37937</c:v>
                </c:pt>
                <c:pt idx="384">
                  <c:v>37938</c:v>
                </c:pt>
                <c:pt idx="385">
                  <c:v>37939</c:v>
                </c:pt>
                <c:pt idx="386">
                  <c:v>37940</c:v>
                </c:pt>
                <c:pt idx="387">
                  <c:v>37941</c:v>
                </c:pt>
                <c:pt idx="388">
                  <c:v>37942</c:v>
                </c:pt>
                <c:pt idx="389">
                  <c:v>37943</c:v>
                </c:pt>
                <c:pt idx="390">
                  <c:v>37944</c:v>
                </c:pt>
                <c:pt idx="391">
                  <c:v>37945</c:v>
                </c:pt>
                <c:pt idx="392">
                  <c:v>37946</c:v>
                </c:pt>
                <c:pt idx="393">
                  <c:v>37947</c:v>
                </c:pt>
                <c:pt idx="394">
                  <c:v>37948</c:v>
                </c:pt>
                <c:pt idx="395">
                  <c:v>37949</c:v>
                </c:pt>
                <c:pt idx="396">
                  <c:v>37950</c:v>
                </c:pt>
                <c:pt idx="397">
                  <c:v>37951</c:v>
                </c:pt>
                <c:pt idx="398">
                  <c:v>37952</c:v>
                </c:pt>
                <c:pt idx="399">
                  <c:v>37953</c:v>
                </c:pt>
                <c:pt idx="400">
                  <c:v>37954</c:v>
                </c:pt>
                <c:pt idx="401">
                  <c:v>37955</c:v>
                </c:pt>
                <c:pt idx="402">
                  <c:v>37956</c:v>
                </c:pt>
                <c:pt idx="403">
                  <c:v>37957</c:v>
                </c:pt>
                <c:pt idx="404">
                  <c:v>37958</c:v>
                </c:pt>
                <c:pt idx="405">
                  <c:v>37959</c:v>
                </c:pt>
                <c:pt idx="406">
                  <c:v>37960</c:v>
                </c:pt>
                <c:pt idx="407">
                  <c:v>37961</c:v>
                </c:pt>
                <c:pt idx="408">
                  <c:v>37962</c:v>
                </c:pt>
                <c:pt idx="409">
                  <c:v>37963</c:v>
                </c:pt>
                <c:pt idx="410">
                  <c:v>37964</c:v>
                </c:pt>
                <c:pt idx="411">
                  <c:v>37965</c:v>
                </c:pt>
                <c:pt idx="412">
                  <c:v>37966</c:v>
                </c:pt>
                <c:pt idx="413">
                  <c:v>37967</c:v>
                </c:pt>
                <c:pt idx="414">
                  <c:v>37968</c:v>
                </c:pt>
                <c:pt idx="415">
                  <c:v>37969</c:v>
                </c:pt>
                <c:pt idx="416">
                  <c:v>37970</c:v>
                </c:pt>
                <c:pt idx="417">
                  <c:v>37971</c:v>
                </c:pt>
                <c:pt idx="418">
                  <c:v>37972</c:v>
                </c:pt>
                <c:pt idx="419">
                  <c:v>37973</c:v>
                </c:pt>
                <c:pt idx="420">
                  <c:v>37974</c:v>
                </c:pt>
                <c:pt idx="421">
                  <c:v>37975</c:v>
                </c:pt>
                <c:pt idx="422">
                  <c:v>37976</c:v>
                </c:pt>
                <c:pt idx="423">
                  <c:v>37977</c:v>
                </c:pt>
                <c:pt idx="424">
                  <c:v>37978</c:v>
                </c:pt>
                <c:pt idx="425">
                  <c:v>37979</c:v>
                </c:pt>
                <c:pt idx="426">
                  <c:v>37980</c:v>
                </c:pt>
                <c:pt idx="427">
                  <c:v>37981</c:v>
                </c:pt>
                <c:pt idx="428">
                  <c:v>37982</c:v>
                </c:pt>
                <c:pt idx="429">
                  <c:v>37983</c:v>
                </c:pt>
                <c:pt idx="430">
                  <c:v>37984</c:v>
                </c:pt>
                <c:pt idx="431">
                  <c:v>37985</c:v>
                </c:pt>
                <c:pt idx="432">
                  <c:v>37986</c:v>
                </c:pt>
                <c:pt idx="433">
                  <c:v>37987</c:v>
                </c:pt>
                <c:pt idx="434">
                  <c:v>37988</c:v>
                </c:pt>
                <c:pt idx="435">
                  <c:v>37989</c:v>
                </c:pt>
                <c:pt idx="436">
                  <c:v>37990</c:v>
                </c:pt>
                <c:pt idx="437">
                  <c:v>37991</c:v>
                </c:pt>
                <c:pt idx="438">
                  <c:v>37992</c:v>
                </c:pt>
                <c:pt idx="439">
                  <c:v>37993</c:v>
                </c:pt>
                <c:pt idx="440">
                  <c:v>37994</c:v>
                </c:pt>
                <c:pt idx="441">
                  <c:v>37995</c:v>
                </c:pt>
                <c:pt idx="442">
                  <c:v>37996</c:v>
                </c:pt>
                <c:pt idx="443">
                  <c:v>37997</c:v>
                </c:pt>
                <c:pt idx="444">
                  <c:v>37998</c:v>
                </c:pt>
                <c:pt idx="445">
                  <c:v>37999</c:v>
                </c:pt>
                <c:pt idx="446">
                  <c:v>38000</c:v>
                </c:pt>
                <c:pt idx="447">
                  <c:v>38001</c:v>
                </c:pt>
                <c:pt idx="448">
                  <c:v>38002</c:v>
                </c:pt>
                <c:pt idx="449">
                  <c:v>38003</c:v>
                </c:pt>
                <c:pt idx="450">
                  <c:v>38004</c:v>
                </c:pt>
                <c:pt idx="451">
                  <c:v>38005</c:v>
                </c:pt>
                <c:pt idx="452">
                  <c:v>38006</c:v>
                </c:pt>
                <c:pt idx="453">
                  <c:v>38007</c:v>
                </c:pt>
                <c:pt idx="454">
                  <c:v>38008</c:v>
                </c:pt>
                <c:pt idx="455">
                  <c:v>38009</c:v>
                </c:pt>
                <c:pt idx="456">
                  <c:v>38010</c:v>
                </c:pt>
                <c:pt idx="457">
                  <c:v>38011</c:v>
                </c:pt>
                <c:pt idx="458">
                  <c:v>38012</c:v>
                </c:pt>
                <c:pt idx="459">
                  <c:v>38013</c:v>
                </c:pt>
                <c:pt idx="460">
                  <c:v>38014</c:v>
                </c:pt>
                <c:pt idx="461">
                  <c:v>38015</c:v>
                </c:pt>
                <c:pt idx="462">
                  <c:v>38016</c:v>
                </c:pt>
                <c:pt idx="463">
                  <c:v>38017</c:v>
                </c:pt>
                <c:pt idx="464">
                  <c:v>38018</c:v>
                </c:pt>
                <c:pt idx="465">
                  <c:v>38019</c:v>
                </c:pt>
                <c:pt idx="466">
                  <c:v>38020</c:v>
                </c:pt>
                <c:pt idx="467">
                  <c:v>38021</c:v>
                </c:pt>
                <c:pt idx="468">
                  <c:v>38022</c:v>
                </c:pt>
                <c:pt idx="469">
                  <c:v>38023</c:v>
                </c:pt>
                <c:pt idx="470">
                  <c:v>38024</c:v>
                </c:pt>
                <c:pt idx="471">
                  <c:v>38025</c:v>
                </c:pt>
                <c:pt idx="472">
                  <c:v>38026</c:v>
                </c:pt>
                <c:pt idx="473">
                  <c:v>38027</c:v>
                </c:pt>
                <c:pt idx="474">
                  <c:v>38028</c:v>
                </c:pt>
                <c:pt idx="475">
                  <c:v>38029</c:v>
                </c:pt>
                <c:pt idx="476">
                  <c:v>38030</c:v>
                </c:pt>
                <c:pt idx="477">
                  <c:v>38031</c:v>
                </c:pt>
                <c:pt idx="478">
                  <c:v>38032</c:v>
                </c:pt>
                <c:pt idx="479">
                  <c:v>38033</c:v>
                </c:pt>
                <c:pt idx="480">
                  <c:v>38034</c:v>
                </c:pt>
                <c:pt idx="481">
                  <c:v>38035</c:v>
                </c:pt>
                <c:pt idx="482">
                  <c:v>38036</c:v>
                </c:pt>
                <c:pt idx="483">
                  <c:v>38037</c:v>
                </c:pt>
                <c:pt idx="484">
                  <c:v>38038</c:v>
                </c:pt>
                <c:pt idx="485">
                  <c:v>38039</c:v>
                </c:pt>
                <c:pt idx="486">
                  <c:v>38040</c:v>
                </c:pt>
                <c:pt idx="487">
                  <c:v>38041</c:v>
                </c:pt>
                <c:pt idx="488">
                  <c:v>38042</c:v>
                </c:pt>
                <c:pt idx="489">
                  <c:v>38043</c:v>
                </c:pt>
                <c:pt idx="490">
                  <c:v>38044</c:v>
                </c:pt>
                <c:pt idx="491">
                  <c:v>38045</c:v>
                </c:pt>
                <c:pt idx="492">
                  <c:v>38046</c:v>
                </c:pt>
                <c:pt idx="493">
                  <c:v>38047</c:v>
                </c:pt>
                <c:pt idx="494">
                  <c:v>38048</c:v>
                </c:pt>
                <c:pt idx="495">
                  <c:v>38049</c:v>
                </c:pt>
                <c:pt idx="496">
                  <c:v>38050</c:v>
                </c:pt>
                <c:pt idx="497">
                  <c:v>38051</c:v>
                </c:pt>
                <c:pt idx="498">
                  <c:v>38052</c:v>
                </c:pt>
                <c:pt idx="499">
                  <c:v>38053</c:v>
                </c:pt>
                <c:pt idx="500">
                  <c:v>38054</c:v>
                </c:pt>
                <c:pt idx="501">
                  <c:v>38055</c:v>
                </c:pt>
                <c:pt idx="502">
                  <c:v>38056</c:v>
                </c:pt>
                <c:pt idx="503">
                  <c:v>38057</c:v>
                </c:pt>
                <c:pt idx="504">
                  <c:v>38058</c:v>
                </c:pt>
                <c:pt idx="505">
                  <c:v>38059</c:v>
                </c:pt>
                <c:pt idx="506">
                  <c:v>38060</c:v>
                </c:pt>
                <c:pt idx="507">
                  <c:v>38061</c:v>
                </c:pt>
                <c:pt idx="508">
                  <c:v>38062</c:v>
                </c:pt>
                <c:pt idx="509">
                  <c:v>38063</c:v>
                </c:pt>
                <c:pt idx="510">
                  <c:v>38064</c:v>
                </c:pt>
                <c:pt idx="511">
                  <c:v>38065</c:v>
                </c:pt>
                <c:pt idx="512">
                  <c:v>38066</c:v>
                </c:pt>
                <c:pt idx="513">
                  <c:v>38067</c:v>
                </c:pt>
                <c:pt idx="514">
                  <c:v>38068</c:v>
                </c:pt>
                <c:pt idx="515">
                  <c:v>38069</c:v>
                </c:pt>
                <c:pt idx="516">
                  <c:v>38070</c:v>
                </c:pt>
                <c:pt idx="517">
                  <c:v>38071</c:v>
                </c:pt>
                <c:pt idx="518">
                  <c:v>38072</c:v>
                </c:pt>
                <c:pt idx="519">
                  <c:v>38073</c:v>
                </c:pt>
                <c:pt idx="520">
                  <c:v>38074</c:v>
                </c:pt>
                <c:pt idx="521">
                  <c:v>38075</c:v>
                </c:pt>
                <c:pt idx="522">
                  <c:v>38076</c:v>
                </c:pt>
                <c:pt idx="523">
                  <c:v>38077</c:v>
                </c:pt>
                <c:pt idx="524">
                  <c:v>38078</c:v>
                </c:pt>
                <c:pt idx="525">
                  <c:v>38079</c:v>
                </c:pt>
                <c:pt idx="526">
                  <c:v>38080</c:v>
                </c:pt>
                <c:pt idx="527">
                  <c:v>38081</c:v>
                </c:pt>
                <c:pt idx="528">
                  <c:v>38082</c:v>
                </c:pt>
                <c:pt idx="529">
                  <c:v>38083</c:v>
                </c:pt>
                <c:pt idx="530">
                  <c:v>38084</c:v>
                </c:pt>
                <c:pt idx="531">
                  <c:v>38085</c:v>
                </c:pt>
                <c:pt idx="532">
                  <c:v>38086</c:v>
                </c:pt>
                <c:pt idx="533">
                  <c:v>38087</c:v>
                </c:pt>
                <c:pt idx="534">
                  <c:v>38088</c:v>
                </c:pt>
                <c:pt idx="535">
                  <c:v>38089</c:v>
                </c:pt>
                <c:pt idx="536">
                  <c:v>38090</c:v>
                </c:pt>
                <c:pt idx="537">
                  <c:v>38091</c:v>
                </c:pt>
                <c:pt idx="538">
                  <c:v>38092</c:v>
                </c:pt>
                <c:pt idx="539">
                  <c:v>38093</c:v>
                </c:pt>
                <c:pt idx="540">
                  <c:v>38094</c:v>
                </c:pt>
                <c:pt idx="541">
                  <c:v>38095</c:v>
                </c:pt>
                <c:pt idx="542">
                  <c:v>38096</c:v>
                </c:pt>
                <c:pt idx="543">
                  <c:v>38097</c:v>
                </c:pt>
                <c:pt idx="544">
                  <c:v>38098</c:v>
                </c:pt>
                <c:pt idx="545">
                  <c:v>38099</c:v>
                </c:pt>
                <c:pt idx="546">
                  <c:v>38100</c:v>
                </c:pt>
                <c:pt idx="547">
                  <c:v>38101</c:v>
                </c:pt>
                <c:pt idx="548">
                  <c:v>38102</c:v>
                </c:pt>
                <c:pt idx="549">
                  <c:v>38103</c:v>
                </c:pt>
                <c:pt idx="550">
                  <c:v>38104</c:v>
                </c:pt>
                <c:pt idx="551">
                  <c:v>38105</c:v>
                </c:pt>
                <c:pt idx="552">
                  <c:v>38106</c:v>
                </c:pt>
                <c:pt idx="553">
                  <c:v>38107</c:v>
                </c:pt>
                <c:pt idx="554">
                  <c:v>38108</c:v>
                </c:pt>
                <c:pt idx="555">
                  <c:v>38109</c:v>
                </c:pt>
                <c:pt idx="556">
                  <c:v>38110</c:v>
                </c:pt>
                <c:pt idx="557">
                  <c:v>38111</c:v>
                </c:pt>
                <c:pt idx="558">
                  <c:v>38112</c:v>
                </c:pt>
                <c:pt idx="559">
                  <c:v>38113</c:v>
                </c:pt>
                <c:pt idx="560">
                  <c:v>38114</c:v>
                </c:pt>
                <c:pt idx="561">
                  <c:v>38115</c:v>
                </c:pt>
                <c:pt idx="562">
                  <c:v>38116</c:v>
                </c:pt>
                <c:pt idx="563">
                  <c:v>38117</c:v>
                </c:pt>
                <c:pt idx="564">
                  <c:v>38118</c:v>
                </c:pt>
                <c:pt idx="565">
                  <c:v>38119</c:v>
                </c:pt>
                <c:pt idx="566">
                  <c:v>38120</c:v>
                </c:pt>
                <c:pt idx="567">
                  <c:v>38121</c:v>
                </c:pt>
                <c:pt idx="568">
                  <c:v>38122</c:v>
                </c:pt>
                <c:pt idx="569">
                  <c:v>38123</c:v>
                </c:pt>
                <c:pt idx="570">
                  <c:v>38124</c:v>
                </c:pt>
                <c:pt idx="571">
                  <c:v>38125</c:v>
                </c:pt>
                <c:pt idx="572">
                  <c:v>38126</c:v>
                </c:pt>
                <c:pt idx="573">
                  <c:v>38127</c:v>
                </c:pt>
                <c:pt idx="574">
                  <c:v>38128</c:v>
                </c:pt>
                <c:pt idx="575">
                  <c:v>38129</c:v>
                </c:pt>
                <c:pt idx="576">
                  <c:v>38130</c:v>
                </c:pt>
                <c:pt idx="577">
                  <c:v>38131</c:v>
                </c:pt>
                <c:pt idx="578">
                  <c:v>38132</c:v>
                </c:pt>
                <c:pt idx="579">
                  <c:v>38133</c:v>
                </c:pt>
                <c:pt idx="580">
                  <c:v>38134</c:v>
                </c:pt>
                <c:pt idx="581">
                  <c:v>38135</c:v>
                </c:pt>
                <c:pt idx="582">
                  <c:v>38136</c:v>
                </c:pt>
                <c:pt idx="583">
                  <c:v>38137</c:v>
                </c:pt>
                <c:pt idx="584">
                  <c:v>38138</c:v>
                </c:pt>
                <c:pt idx="585">
                  <c:v>38139</c:v>
                </c:pt>
                <c:pt idx="586">
                  <c:v>38140</c:v>
                </c:pt>
                <c:pt idx="587">
                  <c:v>38141</c:v>
                </c:pt>
                <c:pt idx="588">
                  <c:v>38142</c:v>
                </c:pt>
                <c:pt idx="589">
                  <c:v>38143</c:v>
                </c:pt>
                <c:pt idx="590">
                  <c:v>38144</c:v>
                </c:pt>
                <c:pt idx="591">
                  <c:v>38145</c:v>
                </c:pt>
                <c:pt idx="592">
                  <c:v>38146</c:v>
                </c:pt>
                <c:pt idx="593">
                  <c:v>38147</c:v>
                </c:pt>
                <c:pt idx="594">
                  <c:v>38148</c:v>
                </c:pt>
                <c:pt idx="595">
                  <c:v>38149</c:v>
                </c:pt>
                <c:pt idx="596">
                  <c:v>38150</c:v>
                </c:pt>
                <c:pt idx="597">
                  <c:v>38151</c:v>
                </c:pt>
                <c:pt idx="598">
                  <c:v>38152</c:v>
                </c:pt>
                <c:pt idx="599">
                  <c:v>38153</c:v>
                </c:pt>
                <c:pt idx="600">
                  <c:v>38154</c:v>
                </c:pt>
                <c:pt idx="601">
                  <c:v>38155</c:v>
                </c:pt>
                <c:pt idx="602">
                  <c:v>38156</c:v>
                </c:pt>
                <c:pt idx="603">
                  <c:v>38157</c:v>
                </c:pt>
                <c:pt idx="604">
                  <c:v>38158</c:v>
                </c:pt>
                <c:pt idx="605">
                  <c:v>38159</c:v>
                </c:pt>
                <c:pt idx="606">
                  <c:v>38160</c:v>
                </c:pt>
                <c:pt idx="607">
                  <c:v>38161</c:v>
                </c:pt>
                <c:pt idx="608">
                  <c:v>38162</c:v>
                </c:pt>
                <c:pt idx="609">
                  <c:v>38163</c:v>
                </c:pt>
                <c:pt idx="610">
                  <c:v>38164</c:v>
                </c:pt>
                <c:pt idx="611">
                  <c:v>38165</c:v>
                </c:pt>
                <c:pt idx="612">
                  <c:v>38166</c:v>
                </c:pt>
                <c:pt idx="613">
                  <c:v>38167</c:v>
                </c:pt>
                <c:pt idx="614">
                  <c:v>38168</c:v>
                </c:pt>
                <c:pt idx="615">
                  <c:v>38169</c:v>
                </c:pt>
                <c:pt idx="616">
                  <c:v>38170</c:v>
                </c:pt>
                <c:pt idx="617">
                  <c:v>38171</c:v>
                </c:pt>
                <c:pt idx="618">
                  <c:v>38172</c:v>
                </c:pt>
                <c:pt idx="619">
                  <c:v>38173</c:v>
                </c:pt>
                <c:pt idx="620">
                  <c:v>38174</c:v>
                </c:pt>
                <c:pt idx="621">
                  <c:v>38175</c:v>
                </c:pt>
                <c:pt idx="622">
                  <c:v>38176</c:v>
                </c:pt>
                <c:pt idx="623">
                  <c:v>38177</c:v>
                </c:pt>
                <c:pt idx="624">
                  <c:v>38178</c:v>
                </c:pt>
                <c:pt idx="625">
                  <c:v>38179</c:v>
                </c:pt>
                <c:pt idx="626">
                  <c:v>38180</c:v>
                </c:pt>
                <c:pt idx="627">
                  <c:v>38181</c:v>
                </c:pt>
                <c:pt idx="628">
                  <c:v>38182</c:v>
                </c:pt>
                <c:pt idx="629">
                  <c:v>38183</c:v>
                </c:pt>
                <c:pt idx="630">
                  <c:v>38184</c:v>
                </c:pt>
                <c:pt idx="631">
                  <c:v>38185</c:v>
                </c:pt>
                <c:pt idx="632">
                  <c:v>38186</c:v>
                </c:pt>
                <c:pt idx="633">
                  <c:v>38187</c:v>
                </c:pt>
                <c:pt idx="634">
                  <c:v>38188</c:v>
                </c:pt>
                <c:pt idx="635">
                  <c:v>38189</c:v>
                </c:pt>
                <c:pt idx="636">
                  <c:v>38190</c:v>
                </c:pt>
                <c:pt idx="637">
                  <c:v>38191</c:v>
                </c:pt>
                <c:pt idx="638">
                  <c:v>38192</c:v>
                </c:pt>
                <c:pt idx="639">
                  <c:v>38193</c:v>
                </c:pt>
                <c:pt idx="640">
                  <c:v>38194</c:v>
                </c:pt>
                <c:pt idx="641">
                  <c:v>38195</c:v>
                </c:pt>
                <c:pt idx="642">
                  <c:v>38196</c:v>
                </c:pt>
                <c:pt idx="643">
                  <c:v>38197</c:v>
                </c:pt>
                <c:pt idx="644">
                  <c:v>38198</c:v>
                </c:pt>
                <c:pt idx="645">
                  <c:v>38199</c:v>
                </c:pt>
                <c:pt idx="646">
                  <c:v>38200</c:v>
                </c:pt>
                <c:pt idx="647">
                  <c:v>38201</c:v>
                </c:pt>
                <c:pt idx="648">
                  <c:v>38202</c:v>
                </c:pt>
                <c:pt idx="649">
                  <c:v>38203</c:v>
                </c:pt>
                <c:pt idx="650">
                  <c:v>38204</c:v>
                </c:pt>
                <c:pt idx="651">
                  <c:v>38205</c:v>
                </c:pt>
                <c:pt idx="652">
                  <c:v>38206</c:v>
                </c:pt>
                <c:pt idx="653">
                  <c:v>38207</c:v>
                </c:pt>
                <c:pt idx="654">
                  <c:v>38208</c:v>
                </c:pt>
                <c:pt idx="655">
                  <c:v>38209</c:v>
                </c:pt>
                <c:pt idx="656">
                  <c:v>38210</c:v>
                </c:pt>
                <c:pt idx="657">
                  <c:v>38211</c:v>
                </c:pt>
                <c:pt idx="658">
                  <c:v>38212</c:v>
                </c:pt>
                <c:pt idx="659">
                  <c:v>38213</c:v>
                </c:pt>
                <c:pt idx="660">
                  <c:v>38214</c:v>
                </c:pt>
                <c:pt idx="661">
                  <c:v>38215</c:v>
                </c:pt>
                <c:pt idx="662">
                  <c:v>38216</c:v>
                </c:pt>
                <c:pt idx="663">
                  <c:v>38217</c:v>
                </c:pt>
                <c:pt idx="664">
                  <c:v>38218</c:v>
                </c:pt>
                <c:pt idx="665">
                  <c:v>38219</c:v>
                </c:pt>
                <c:pt idx="666">
                  <c:v>38220</c:v>
                </c:pt>
                <c:pt idx="667">
                  <c:v>38221</c:v>
                </c:pt>
                <c:pt idx="668">
                  <c:v>38222</c:v>
                </c:pt>
                <c:pt idx="669">
                  <c:v>38223</c:v>
                </c:pt>
                <c:pt idx="670">
                  <c:v>38224</c:v>
                </c:pt>
                <c:pt idx="671">
                  <c:v>38225</c:v>
                </c:pt>
                <c:pt idx="672">
                  <c:v>38226</c:v>
                </c:pt>
                <c:pt idx="673">
                  <c:v>38227</c:v>
                </c:pt>
                <c:pt idx="674">
                  <c:v>38228</c:v>
                </c:pt>
                <c:pt idx="675">
                  <c:v>38229</c:v>
                </c:pt>
                <c:pt idx="676">
                  <c:v>38230</c:v>
                </c:pt>
                <c:pt idx="677">
                  <c:v>38231</c:v>
                </c:pt>
                <c:pt idx="678">
                  <c:v>38232</c:v>
                </c:pt>
                <c:pt idx="679">
                  <c:v>38233</c:v>
                </c:pt>
                <c:pt idx="680">
                  <c:v>38234</c:v>
                </c:pt>
                <c:pt idx="681">
                  <c:v>38235</c:v>
                </c:pt>
                <c:pt idx="682">
                  <c:v>38236</c:v>
                </c:pt>
                <c:pt idx="683">
                  <c:v>38237</c:v>
                </c:pt>
                <c:pt idx="684">
                  <c:v>38238</c:v>
                </c:pt>
                <c:pt idx="685">
                  <c:v>38239</c:v>
                </c:pt>
                <c:pt idx="686">
                  <c:v>38240</c:v>
                </c:pt>
                <c:pt idx="687">
                  <c:v>38241</c:v>
                </c:pt>
                <c:pt idx="688">
                  <c:v>38242</c:v>
                </c:pt>
                <c:pt idx="689">
                  <c:v>38243</c:v>
                </c:pt>
                <c:pt idx="690">
                  <c:v>38244</c:v>
                </c:pt>
                <c:pt idx="691">
                  <c:v>38245</c:v>
                </c:pt>
                <c:pt idx="692">
                  <c:v>38246</c:v>
                </c:pt>
                <c:pt idx="693">
                  <c:v>38247</c:v>
                </c:pt>
                <c:pt idx="694">
                  <c:v>38248</c:v>
                </c:pt>
                <c:pt idx="695">
                  <c:v>38249</c:v>
                </c:pt>
                <c:pt idx="696">
                  <c:v>38250</c:v>
                </c:pt>
                <c:pt idx="697">
                  <c:v>38251</c:v>
                </c:pt>
                <c:pt idx="698">
                  <c:v>38252</c:v>
                </c:pt>
                <c:pt idx="699">
                  <c:v>38253</c:v>
                </c:pt>
                <c:pt idx="700">
                  <c:v>38254</c:v>
                </c:pt>
                <c:pt idx="701">
                  <c:v>38255</c:v>
                </c:pt>
                <c:pt idx="702">
                  <c:v>38256</c:v>
                </c:pt>
                <c:pt idx="703">
                  <c:v>38257</c:v>
                </c:pt>
                <c:pt idx="704">
                  <c:v>38258</c:v>
                </c:pt>
                <c:pt idx="705">
                  <c:v>38259</c:v>
                </c:pt>
                <c:pt idx="706">
                  <c:v>38260</c:v>
                </c:pt>
                <c:pt idx="707">
                  <c:v>38261</c:v>
                </c:pt>
                <c:pt idx="708">
                  <c:v>38262</c:v>
                </c:pt>
                <c:pt idx="709">
                  <c:v>38263</c:v>
                </c:pt>
                <c:pt idx="710">
                  <c:v>38264</c:v>
                </c:pt>
                <c:pt idx="711">
                  <c:v>38265</c:v>
                </c:pt>
                <c:pt idx="712">
                  <c:v>38266</c:v>
                </c:pt>
                <c:pt idx="713">
                  <c:v>38267</c:v>
                </c:pt>
                <c:pt idx="714">
                  <c:v>38268</c:v>
                </c:pt>
                <c:pt idx="715">
                  <c:v>38269</c:v>
                </c:pt>
                <c:pt idx="716">
                  <c:v>38270</c:v>
                </c:pt>
                <c:pt idx="717">
                  <c:v>38271</c:v>
                </c:pt>
                <c:pt idx="718">
                  <c:v>38272</c:v>
                </c:pt>
                <c:pt idx="719">
                  <c:v>38273</c:v>
                </c:pt>
                <c:pt idx="720">
                  <c:v>38274</c:v>
                </c:pt>
                <c:pt idx="721">
                  <c:v>38275</c:v>
                </c:pt>
                <c:pt idx="722">
                  <c:v>38276</c:v>
                </c:pt>
                <c:pt idx="723">
                  <c:v>38277</c:v>
                </c:pt>
                <c:pt idx="724">
                  <c:v>38278</c:v>
                </c:pt>
                <c:pt idx="725">
                  <c:v>38279</c:v>
                </c:pt>
                <c:pt idx="726">
                  <c:v>38280</c:v>
                </c:pt>
                <c:pt idx="727">
                  <c:v>38281</c:v>
                </c:pt>
                <c:pt idx="728">
                  <c:v>38282</c:v>
                </c:pt>
                <c:pt idx="729">
                  <c:v>38283</c:v>
                </c:pt>
                <c:pt idx="730">
                  <c:v>38284</c:v>
                </c:pt>
                <c:pt idx="731">
                  <c:v>38285</c:v>
                </c:pt>
                <c:pt idx="732">
                  <c:v>38286</c:v>
                </c:pt>
                <c:pt idx="733">
                  <c:v>38287</c:v>
                </c:pt>
                <c:pt idx="734">
                  <c:v>38288</c:v>
                </c:pt>
                <c:pt idx="735">
                  <c:v>38289</c:v>
                </c:pt>
                <c:pt idx="736">
                  <c:v>38290</c:v>
                </c:pt>
                <c:pt idx="737">
                  <c:v>38291</c:v>
                </c:pt>
                <c:pt idx="738">
                  <c:v>38292</c:v>
                </c:pt>
                <c:pt idx="739">
                  <c:v>38293</c:v>
                </c:pt>
                <c:pt idx="740">
                  <c:v>38294</c:v>
                </c:pt>
                <c:pt idx="741">
                  <c:v>38295</c:v>
                </c:pt>
                <c:pt idx="742">
                  <c:v>38296</c:v>
                </c:pt>
                <c:pt idx="743">
                  <c:v>38297</c:v>
                </c:pt>
                <c:pt idx="744">
                  <c:v>38298</c:v>
                </c:pt>
                <c:pt idx="745">
                  <c:v>38299</c:v>
                </c:pt>
                <c:pt idx="746">
                  <c:v>38300</c:v>
                </c:pt>
                <c:pt idx="747">
                  <c:v>38301</c:v>
                </c:pt>
                <c:pt idx="748">
                  <c:v>38302</c:v>
                </c:pt>
                <c:pt idx="749">
                  <c:v>38303</c:v>
                </c:pt>
                <c:pt idx="750">
                  <c:v>38304</c:v>
                </c:pt>
                <c:pt idx="751">
                  <c:v>38305</c:v>
                </c:pt>
                <c:pt idx="752">
                  <c:v>38306</c:v>
                </c:pt>
                <c:pt idx="753">
                  <c:v>38307</c:v>
                </c:pt>
                <c:pt idx="754">
                  <c:v>38308</c:v>
                </c:pt>
                <c:pt idx="755">
                  <c:v>38309</c:v>
                </c:pt>
                <c:pt idx="756">
                  <c:v>38310</c:v>
                </c:pt>
                <c:pt idx="757">
                  <c:v>38311</c:v>
                </c:pt>
                <c:pt idx="758">
                  <c:v>38312</c:v>
                </c:pt>
                <c:pt idx="759">
                  <c:v>38313</c:v>
                </c:pt>
                <c:pt idx="760">
                  <c:v>38314</c:v>
                </c:pt>
                <c:pt idx="761">
                  <c:v>38315</c:v>
                </c:pt>
                <c:pt idx="762">
                  <c:v>38316</c:v>
                </c:pt>
                <c:pt idx="763">
                  <c:v>38317</c:v>
                </c:pt>
                <c:pt idx="764">
                  <c:v>38318</c:v>
                </c:pt>
                <c:pt idx="765">
                  <c:v>38319</c:v>
                </c:pt>
                <c:pt idx="766">
                  <c:v>38320</c:v>
                </c:pt>
                <c:pt idx="767">
                  <c:v>38321</c:v>
                </c:pt>
                <c:pt idx="768">
                  <c:v>38322</c:v>
                </c:pt>
                <c:pt idx="769">
                  <c:v>38323</c:v>
                </c:pt>
                <c:pt idx="770">
                  <c:v>38324</c:v>
                </c:pt>
                <c:pt idx="771">
                  <c:v>38325</c:v>
                </c:pt>
                <c:pt idx="772">
                  <c:v>38326</c:v>
                </c:pt>
                <c:pt idx="773">
                  <c:v>38327</c:v>
                </c:pt>
                <c:pt idx="774">
                  <c:v>38328</c:v>
                </c:pt>
                <c:pt idx="775">
                  <c:v>38329</c:v>
                </c:pt>
                <c:pt idx="776">
                  <c:v>38330</c:v>
                </c:pt>
                <c:pt idx="777">
                  <c:v>38331</c:v>
                </c:pt>
                <c:pt idx="778">
                  <c:v>38332</c:v>
                </c:pt>
                <c:pt idx="779">
                  <c:v>38333</c:v>
                </c:pt>
                <c:pt idx="780">
                  <c:v>38334</c:v>
                </c:pt>
                <c:pt idx="781">
                  <c:v>38335</c:v>
                </c:pt>
                <c:pt idx="782">
                  <c:v>38336</c:v>
                </c:pt>
                <c:pt idx="783">
                  <c:v>38337</c:v>
                </c:pt>
                <c:pt idx="784">
                  <c:v>38338</c:v>
                </c:pt>
                <c:pt idx="785">
                  <c:v>38339</c:v>
                </c:pt>
                <c:pt idx="786">
                  <c:v>38340</c:v>
                </c:pt>
                <c:pt idx="787">
                  <c:v>38341</c:v>
                </c:pt>
                <c:pt idx="788">
                  <c:v>38342</c:v>
                </c:pt>
                <c:pt idx="789">
                  <c:v>38343</c:v>
                </c:pt>
                <c:pt idx="790">
                  <c:v>38344</c:v>
                </c:pt>
                <c:pt idx="791">
                  <c:v>38345</c:v>
                </c:pt>
                <c:pt idx="792">
                  <c:v>38346</c:v>
                </c:pt>
                <c:pt idx="793">
                  <c:v>38347</c:v>
                </c:pt>
                <c:pt idx="794">
                  <c:v>38348</c:v>
                </c:pt>
                <c:pt idx="795">
                  <c:v>38349</c:v>
                </c:pt>
                <c:pt idx="796">
                  <c:v>38350</c:v>
                </c:pt>
                <c:pt idx="797">
                  <c:v>38351</c:v>
                </c:pt>
                <c:pt idx="798">
                  <c:v>38352</c:v>
                </c:pt>
                <c:pt idx="799">
                  <c:v>38353</c:v>
                </c:pt>
                <c:pt idx="800">
                  <c:v>38354</c:v>
                </c:pt>
                <c:pt idx="801">
                  <c:v>38355</c:v>
                </c:pt>
                <c:pt idx="802">
                  <c:v>38356</c:v>
                </c:pt>
                <c:pt idx="803">
                  <c:v>38357</c:v>
                </c:pt>
                <c:pt idx="804">
                  <c:v>38358</c:v>
                </c:pt>
                <c:pt idx="805">
                  <c:v>38359</c:v>
                </c:pt>
                <c:pt idx="806">
                  <c:v>38360</c:v>
                </c:pt>
                <c:pt idx="807">
                  <c:v>38361</c:v>
                </c:pt>
                <c:pt idx="808">
                  <c:v>38362</c:v>
                </c:pt>
                <c:pt idx="809">
                  <c:v>38363</c:v>
                </c:pt>
                <c:pt idx="810">
                  <c:v>38364</c:v>
                </c:pt>
                <c:pt idx="811">
                  <c:v>38365</c:v>
                </c:pt>
                <c:pt idx="812">
                  <c:v>38366</c:v>
                </c:pt>
                <c:pt idx="813">
                  <c:v>38367</c:v>
                </c:pt>
                <c:pt idx="814">
                  <c:v>38368</c:v>
                </c:pt>
                <c:pt idx="815">
                  <c:v>38369</c:v>
                </c:pt>
                <c:pt idx="816">
                  <c:v>38370</c:v>
                </c:pt>
                <c:pt idx="817">
                  <c:v>38371</c:v>
                </c:pt>
                <c:pt idx="818">
                  <c:v>38372</c:v>
                </c:pt>
                <c:pt idx="819">
                  <c:v>38373</c:v>
                </c:pt>
                <c:pt idx="820">
                  <c:v>38374</c:v>
                </c:pt>
                <c:pt idx="821">
                  <c:v>38375</c:v>
                </c:pt>
                <c:pt idx="822">
                  <c:v>38376</c:v>
                </c:pt>
                <c:pt idx="823">
                  <c:v>38377</c:v>
                </c:pt>
                <c:pt idx="824">
                  <c:v>38378</c:v>
                </c:pt>
                <c:pt idx="825">
                  <c:v>38379</c:v>
                </c:pt>
                <c:pt idx="826">
                  <c:v>38380</c:v>
                </c:pt>
                <c:pt idx="827">
                  <c:v>38381</c:v>
                </c:pt>
                <c:pt idx="828">
                  <c:v>38382</c:v>
                </c:pt>
                <c:pt idx="829">
                  <c:v>38383</c:v>
                </c:pt>
                <c:pt idx="830">
                  <c:v>38384</c:v>
                </c:pt>
                <c:pt idx="831">
                  <c:v>38385</c:v>
                </c:pt>
                <c:pt idx="832">
                  <c:v>38386</c:v>
                </c:pt>
                <c:pt idx="833">
                  <c:v>38387</c:v>
                </c:pt>
                <c:pt idx="834">
                  <c:v>38388</c:v>
                </c:pt>
                <c:pt idx="835">
                  <c:v>38389</c:v>
                </c:pt>
                <c:pt idx="836">
                  <c:v>38390</c:v>
                </c:pt>
                <c:pt idx="837">
                  <c:v>38391</c:v>
                </c:pt>
                <c:pt idx="838">
                  <c:v>38392</c:v>
                </c:pt>
                <c:pt idx="839">
                  <c:v>38393</c:v>
                </c:pt>
                <c:pt idx="840">
                  <c:v>38394</c:v>
                </c:pt>
                <c:pt idx="841">
                  <c:v>38395</c:v>
                </c:pt>
                <c:pt idx="842">
                  <c:v>38396</c:v>
                </c:pt>
                <c:pt idx="843">
                  <c:v>38397</c:v>
                </c:pt>
                <c:pt idx="844">
                  <c:v>38398</c:v>
                </c:pt>
                <c:pt idx="845">
                  <c:v>38399</c:v>
                </c:pt>
                <c:pt idx="846">
                  <c:v>38400</c:v>
                </c:pt>
                <c:pt idx="847">
                  <c:v>38401</c:v>
                </c:pt>
                <c:pt idx="848">
                  <c:v>38402</c:v>
                </c:pt>
                <c:pt idx="849">
                  <c:v>38403</c:v>
                </c:pt>
                <c:pt idx="850">
                  <c:v>38404</c:v>
                </c:pt>
                <c:pt idx="851">
                  <c:v>38405</c:v>
                </c:pt>
                <c:pt idx="852">
                  <c:v>38406</c:v>
                </c:pt>
                <c:pt idx="853">
                  <c:v>38407</c:v>
                </c:pt>
                <c:pt idx="854">
                  <c:v>38408</c:v>
                </c:pt>
                <c:pt idx="855">
                  <c:v>38409</c:v>
                </c:pt>
                <c:pt idx="856">
                  <c:v>38410</c:v>
                </c:pt>
                <c:pt idx="857">
                  <c:v>38411</c:v>
                </c:pt>
                <c:pt idx="858">
                  <c:v>38412</c:v>
                </c:pt>
                <c:pt idx="859">
                  <c:v>38413</c:v>
                </c:pt>
                <c:pt idx="860">
                  <c:v>38414</c:v>
                </c:pt>
                <c:pt idx="861">
                  <c:v>38415</c:v>
                </c:pt>
                <c:pt idx="862">
                  <c:v>38416</c:v>
                </c:pt>
                <c:pt idx="863">
                  <c:v>38417</c:v>
                </c:pt>
                <c:pt idx="864">
                  <c:v>38418</c:v>
                </c:pt>
                <c:pt idx="865">
                  <c:v>38419</c:v>
                </c:pt>
                <c:pt idx="866">
                  <c:v>38420</c:v>
                </c:pt>
                <c:pt idx="867">
                  <c:v>38421</c:v>
                </c:pt>
                <c:pt idx="868">
                  <c:v>38422</c:v>
                </c:pt>
                <c:pt idx="869">
                  <c:v>38423</c:v>
                </c:pt>
                <c:pt idx="870">
                  <c:v>38424</c:v>
                </c:pt>
                <c:pt idx="871">
                  <c:v>38425</c:v>
                </c:pt>
                <c:pt idx="872">
                  <c:v>38426</c:v>
                </c:pt>
                <c:pt idx="873">
                  <c:v>38427</c:v>
                </c:pt>
                <c:pt idx="874">
                  <c:v>38428</c:v>
                </c:pt>
                <c:pt idx="875">
                  <c:v>38429</c:v>
                </c:pt>
                <c:pt idx="876">
                  <c:v>38430</c:v>
                </c:pt>
                <c:pt idx="877">
                  <c:v>38431</c:v>
                </c:pt>
                <c:pt idx="878">
                  <c:v>38432</c:v>
                </c:pt>
                <c:pt idx="879">
                  <c:v>38433</c:v>
                </c:pt>
                <c:pt idx="880">
                  <c:v>38434</c:v>
                </c:pt>
                <c:pt idx="881">
                  <c:v>38435</c:v>
                </c:pt>
                <c:pt idx="882">
                  <c:v>38436</c:v>
                </c:pt>
                <c:pt idx="883">
                  <c:v>38437</c:v>
                </c:pt>
                <c:pt idx="884">
                  <c:v>38438</c:v>
                </c:pt>
                <c:pt idx="885">
                  <c:v>38439</c:v>
                </c:pt>
                <c:pt idx="886">
                  <c:v>38440</c:v>
                </c:pt>
                <c:pt idx="887">
                  <c:v>38441</c:v>
                </c:pt>
                <c:pt idx="888">
                  <c:v>38442</c:v>
                </c:pt>
                <c:pt idx="889">
                  <c:v>38443</c:v>
                </c:pt>
                <c:pt idx="890">
                  <c:v>38444</c:v>
                </c:pt>
                <c:pt idx="891">
                  <c:v>38445</c:v>
                </c:pt>
                <c:pt idx="892">
                  <c:v>38446</c:v>
                </c:pt>
                <c:pt idx="893">
                  <c:v>38447</c:v>
                </c:pt>
                <c:pt idx="894">
                  <c:v>38448</c:v>
                </c:pt>
                <c:pt idx="895">
                  <c:v>38449</c:v>
                </c:pt>
                <c:pt idx="896">
                  <c:v>38450</c:v>
                </c:pt>
                <c:pt idx="897">
                  <c:v>38451</c:v>
                </c:pt>
                <c:pt idx="898">
                  <c:v>38452</c:v>
                </c:pt>
                <c:pt idx="899">
                  <c:v>38453</c:v>
                </c:pt>
                <c:pt idx="900">
                  <c:v>38454</c:v>
                </c:pt>
                <c:pt idx="901">
                  <c:v>38455</c:v>
                </c:pt>
                <c:pt idx="902">
                  <c:v>38456</c:v>
                </c:pt>
                <c:pt idx="903">
                  <c:v>38457</c:v>
                </c:pt>
                <c:pt idx="904">
                  <c:v>38458</c:v>
                </c:pt>
                <c:pt idx="905">
                  <c:v>38459</c:v>
                </c:pt>
                <c:pt idx="906">
                  <c:v>38460</c:v>
                </c:pt>
                <c:pt idx="907">
                  <c:v>38461</c:v>
                </c:pt>
                <c:pt idx="908">
                  <c:v>38462</c:v>
                </c:pt>
                <c:pt idx="909">
                  <c:v>38463</c:v>
                </c:pt>
                <c:pt idx="910">
                  <c:v>38464</c:v>
                </c:pt>
                <c:pt idx="911">
                  <c:v>38465</c:v>
                </c:pt>
                <c:pt idx="912">
                  <c:v>38466</c:v>
                </c:pt>
                <c:pt idx="913">
                  <c:v>38467</c:v>
                </c:pt>
                <c:pt idx="914">
                  <c:v>38468</c:v>
                </c:pt>
                <c:pt idx="915">
                  <c:v>38469</c:v>
                </c:pt>
                <c:pt idx="916">
                  <c:v>38470</c:v>
                </c:pt>
                <c:pt idx="917">
                  <c:v>38471</c:v>
                </c:pt>
                <c:pt idx="918">
                  <c:v>38472</c:v>
                </c:pt>
                <c:pt idx="919">
                  <c:v>38473</c:v>
                </c:pt>
                <c:pt idx="920">
                  <c:v>38474</c:v>
                </c:pt>
                <c:pt idx="921">
                  <c:v>38475</c:v>
                </c:pt>
                <c:pt idx="922">
                  <c:v>38476</c:v>
                </c:pt>
                <c:pt idx="923">
                  <c:v>38477</c:v>
                </c:pt>
                <c:pt idx="924">
                  <c:v>38478</c:v>
                </c:pt>
                <c:pt idx="925">
                  <c:v>38479</c:v>
                </c:pt>
                <c:pt idx="926">
                  <c:v>38480</c:v>
                </c:pt>
                <c:pt idx="927">
                  <c:v>38481</c:v>
                </c:pt>
                <c:pt idx="928">
                  <c:v>38482</c:v>
                </c:pt>
                <c:pt idx="929">
                  <c:v>38483</c:v>
                </c:pt>
                <c:pt idx="930">
                  <c:v>38484</c:v>
                </c:pt>
                <c:pt idx="931">
                  <c:v>38485</c:v>
                </c:pt>
                <c:pt idx="932">
                  <c:v>38486</c:v>
                </c:pt>
                <c:pt idx="933">
                  <c:v>38487</c:v>
                </c:pt>
                <c:pt idx="934">
                  <c:v>38488</c:v>
                </c:pt>
                <c:pt idx="935">
                  <c:v>38489</c:v>
                </c:pt>
                <c:pt idx="936">
                  <c:v>38490</c:v>
                </c:pt>
                <c:pt idx="937">
                  <c:v>38491</c:v>
                </c:pt>
                <c:pt idx="938">
                  <c:v>38492</c:v>
                </c:pt>
                <c:pt idx="939">
                  <c:v>38493</c:v>
                </c:pt>
                <c:pt idx="940">
                  <c:v>38494</c:v>
                </c:pt>
                <c:pt idx="941">
                  <c:v>38495</c:v>
                </c:pt>
                <c:pt idx="942">
                  <c:v>38496</c:v>
                </c:pt>
                <c:pt idx="943">
                  <c:v>38497</c:v>
                </c:pt>
                <c:pt idx="944">
                  <c:v>38498</c:v>
                </c:pt>
                <c:pt idx="945">
                  <c:v>38499</c:v>
                </c:pt>
                <c:pt idx="946">
                  <c:v>38500</c:v>
                </c:pt>
                <c:pt idx="947">
                  <c:v>38501</c:v>
                </c:pt>
                <c:pt idx="948">
                  <c:v>38502</c:v>
                </c:pt>
                <c:pt idx="949">
                  <c:v>38503</c:v>
                </c:pt>
                <c:pt idx="950">
                  <c:v>38504</c:v>
                </c:pt>
                <c:pt idx="951">
                  <c:v>38505</c:v>
                </c:pt>
                <c:pt idx="952">
                  <c:v>38506</c:v>
                </c:pt>
                <c:pt idx="953">
                  <c:v>38507</c:v>
                </c:pt>
                <c:pt idx="954">
                  <c:v>38508</c:v>
                </c:pt>
                <c:pt idx="955">
                  <c:v>38509</c:v>
                </c:pt>
                <c:pt idx="956">
                  <c:v>38510</c:v>
                </c:pt>
                <c:pt idx="957">
                  <c:v>38511</c:v>
                </c:pt>
                <c:pt idx="958">
                  <c:v>38512</c:v>
                </c:pt>
                <c:pt idx="959">
                  <c:v>38513</c:v>
                </c:pt>
                <c:pt idx="960">
                  <c:v>38514</c:v>
                </c:pt>
                <c:pt idx="961">
                  <c:v>38515</c:v>
                </c:pt>
                <c:pt idx="962">
                  <c:v>38516</c:v>
                </c:pt>
                <c:pt idx="963">
                  <c:v>38517</c:v>
                </c:pt>
                <c:pt idx="964">
                  <c:v>38518</c:v>
                </c:pt>
                <c:pt idx="965">
                  <c:v>38519</c:v>
                </c:pt>
                <c:pt idx="966">
                  <c:v>38520</c:v>
                </c:pt>
                <c:pt idx="967">
                  <c:v>38521</c:v>
                </c:pt>
                <c:pt idx="968">
                  <c:v>38522</c:v>
                </c:pt>
                <c:pt idx="969">
                  <c:v>38523</c:v>
                </c:pt>
                <c:pt idx="970">
                  <c:v>38524</c:v>
                </c:pt>
                <c:pt idx="971">
                  <c:v>38525</c:v>
                </c:pt>
                <c:pt idx="972">
                  <c:v>38526</c:v>
                </c:pt>
                <c:pt idx="973">
                  <c:v>38527</c:v>
                </c:pt>
                <c:pt idx="974">
                  <c:v>38528</c:v>
                </c:pt>
                <c:pt idx="975">
                  <c:v>38529</c:v>
                </c:pt>
                <c:pt idx="976">
                  <c:v>38530</c:v>
                </c:pt>
                <c:pt idx="977">
                  <c:v>38531</c:v>
                </c:pt>
                <c:pt idx="978">
                  <c:v>38532</c:v>
                </c:pt>
                <c:pt idx="979">
                  <c:v>38533</c:v>
                </c:pt>
                <c:pt idx="980">
                  <c:v>38534</c:v>
                </c:pt>
                <c:pt idx="981">
                  <c:v>38535</c:v>
                </c:pt>
                <c:pt idx="982">
                  <c:v>38536</c:v>
                </c:pt>
                <c:pt idx="983">
                  <c:v>38537</c:v>
                </c:pt>
                <c:pt idx="984">
                  <c:v>38538</c:v>
                </c:pt>
                <c:pt idx="985">
                  <c:v>38539</c:v>
                </c:pt>
                <c:pt idx="986">
                  <c:v>38540</c:v>
                </c:pt>
                <c:pt idx="987">
                  <c:v>38541</c:v>
                </c:pt>
                <c:pt idx="988">
                  <c:v>38542</c:v>
                </c:pt>
                <c:pt idx="989">
                  <c:v>38543</c:v>
                </c:pt>
                <c:pt idx="990">
                  <c:v>38544</c:v>
                </c:pt>
                <c:pt idx="991">
                  <c:v>38545</c:v>
                </c:pt>
                <c:pt idx="992">
                  <c:v>38546</c:v>
                </c:pt>
                <c:pt idx="993">
                  <c:v>38547</c:v>
                </c:pt>
                <c:pt idx="994">
                  <c:v>38548</c:v>
                </c:pt>
                <c:pt idx="995">
                  <c:v>38549</c:v>
                </c:pt>
                <c:pt idx="996">
                  <c:v>38550</c:v>
                </c:pt>
                <c:pt idx="997">
                  <c:v>38551</c:v>
                </c:pt>
                <c:pt idx="998">
                  <c:v>38552</c:v>
                </c:pt>
                <c:pt idx="999">
                  <c:v>38553</c:v>
                </c:pt>
                <c:pt idx="1000">
                  <c:v>38554</c:v>
                </c:pt>
                <c:pt idx="1001">
                  <c:v>38555</c:v>
                </c:pt>
                <c:pt idx="1002">
                  <c:v>38556</c:v>
                </c:pt>
                <c:pt idx="1003">
                  <c:v>38557</c:v>
                </c:pt>
                <c:pt idx="1004">
                  <c:v>38558</c:v>
                </c:pt>
                <c:pt idx="1005">
                  <c:v>38559</c:v>
                </c:pt>
                <c:pt idx="1006">
                  <c:v>38560</c:v>
                </c:pt>
                <c:pt idx="1007">
                  <c:v>38561</c:v>
                </c:pt>
                <c:pt idx="1008">
                  <c:v>38562</c:v>
                </c:pt>
                <c:pt idx="1009">
                  <c:v>38563</c:v>
                </c:pt>
                <c:pt idx="1010">
                  <c:v>38564</c:v>
                </c:pt>
                <c:pt idx="1011">
                  <c:v>38565</c:v>
                </c:pt>
                <c:pt idx="1012">
                  <c:v>38566</c:v>
                </c:pt>
                <c:pt idx="1013">
                  <c:v>38567</c:v>
                </c:pt>
                <c:pt idx="1014">
                  <c:v>38568</c:v>
                </c:pt>
                <c:pt idx="1015">
                  <c:v>38569</c:v>
                </c:pt>
                <c:pt idx="1016">
                  <c:v>38570</c:v>
                </c:pt>
                <c:pt idx="1017">
                  <c:v>38571</c:v>
                </c:pt>
                <c:pt idx="1018">
                  <c:v>38572</c:v>
                </c:pt>
                <c:pt idx="1019">
                  <c:v>38573</c:v>
                </c:pt>
                <c:pt idx="1020">
                  <c:v>38574</c:v>
                </c:pt>
                <c:pt idx="1021">
                  <c:v>38575</c:v>
                </c:pt>
                <c:pt idx="1022">
                  <c:v>38576</c:v>
                </c:pt>
                <c:pt idx="1023">
                  <c:v>38577</c:v>
                </c:pt>
                <c:pt idx="1024">
                  <c:v>38578</c:v>
                </c:pt>
                <c:pt idx="1025">
                  <c:v>38579</c:v>
                </c:pt>
                <c:pt idx="1026">
                  <c:v>38580</c:v>
                </c:pt>
                <c:pt idx="1027">
                  <c:v>38581</c:v>
                </c:pt>
                <c:pt idx="1028">
                  <c:v>38582</c:v>
                </c:pt>
                <c:pt idx="1029">
                  <c:v>38583</c:v>
                </c:pt>
                <c:pt idx="1030">
                  <c:v>38584</c:v>
                </c:pt>
                <c:pt idx="1031">
                  <c:v>38585</c:v>
                </c:pt>
                <c:pt idx="1032">
                  <c:v>38586</c:v>
                </c:pt>
                <c:pt idx="1033">
                  <c:v>38587</c:v>
                </c:pt>
                <c:pt idx="1034">
                  <c:v>38588</c:v>
                </c:pt>
                <c:pt idx="1035">
                  <c:v>38589</c:v>
                </c:pt>
                <c:pt idx="1036">
                  <c:v>38590</c:v>
                </c:pt>
                <c:pt idx="1037">
                  <c:v>38591</c:v>
                </c:pt>
                <c:pt idx="1038">
                  <c:v>38592</c:v>
                </c:pt>
                <c:pt idx="1039">
                  <c:v>38593</c:v>
                </c:pt>
                <c:pt idx="1040">
                  <c:v>38594</c:v>
                </c:pt>
                <c:pt idx="1041">
                  <c:v>38595</c:v>
                </c:pt>
                <c:pt idx="1042">
                  <c:v>38596</c:v>
                </c:pt>
                <c:pt idx="1043">
                  <c:v>38597</c:v>
                </c:pt>
                <c:pt idx="1044">
                  <c:v>38598</c:v>
                </c:pt>
                <c:pt idx="1045">
                  <c:v>38599</c:v>
                </c:pt>
                <c:pt idx="1046">
                  <c:v>38600</c:v>
                </c:pt>
                <c:pt idx="1047">
                  <c:v>38601</c:v>
                </c:pt>
                <c:pt idx="1048">
                  <c:v>38602</c:v>
                </c:pt>
                <c:pt idx="1049">
                  <c:v>38603</c:v>
                </c:pt>
                <c:pt idx="1050">
                  <c:v>38604</c:v>
                </c:pt>
                <c:pt idx="1051">
                  <c:v>38605</c:v>
                </c:pt>
                <c:pt idx="1052">
                  <c:v>38606</c:v>
                </c:pt>
                <c:pt idx="1053">
                  <c:v>38607</c:v>
                </c:pt>
                <c:pt idx="1054">
                  <c:v>38608</c:v>
                </c:pt>
                <c:pt idx="1055">
                  <c:v>38609</c:v>
                </c:pt>
                <c:pt idx="1056">
                  <c:v>38610</c:v>
                </c:pt>
                <c:pt idx="1057">
                  <c:v>38611</c:v>
                </c:pt>
                <c:pt idx="1058">
                  <c:v>38612</c:v>
                </c:pt>
                <c:pt idx="1059">
                  <c:v>38613</c:v>
                </c:pt>
                <c:pt idx="1060">
                  <c:v>38614</c:v>
                </c:pt>
                <c:pt idx="1061">
                  <c:v>38615</c:v>
                </c:pt>
                <c:pt idx="1062">
                  <c:v>38616</c:v>
                </c:pt>
                <c:pt idx="1063">
                  <c:v>38617</c:v>
                </c:pt>
                <c:pt idx="1064">
                  <c:v>38618</c:v>
                </c:pt>
                <c:pt idx="1065">
                  <c:v>38619</c:v>
                </c:pt>
                <c:pt idx="1066">
                  <c:v>38620</c:v>
                </c:pt>
                <c:pt idx="1067">
                  <c:v>38621</c:v>
                </c:pt>
                <c:pt idx="1068">
                  <c:v>38622</c:v>
                </c:pt>
                <c:pt idx="1069">
                  <c:v>38623</c:v>
                </c:pt>
                <c:pt idx="1070">
                  <c:v>38624</c:v>
                </c:pt>
                <c:pt idx="1071">
                  <c:v>38625</c:v>
                </c:pt>
                <c:pt idx="1072">
                  <c:v>38626</c:v>
                </c:pt>
                <c:pt idx="1073">
                  <c:v>38627</c:v>
                </c:pt>
                <c:pt idx="1074">
                  <c:v>38628</c:v>
                </c:pt>
                <c:pt idx="1075">
                  <c:v>38629</c:v>
                </c:pt>
                <c:pt idx="1076">
                  <c:v>38630</c:v>
                </c:pt>
                <c:pt idx="1077">
                  <c:v>38631</c:v>
                </c:pt>
                <c:pt idx="1078">
                  <c:v>38632</c:v>
                </c:pt>
                <c:pt idx="1079">
                  <c:v>38633</c:v>
                </c:pt>
                <c:pt idx="1080">
                  <c:v>38634</c:v>
                </c:pt>
                <c:pt idx="1081">
                  <c:v>38635</c:v>
                </c:pt>
                <c:pt idx="1082">
                  <c:v>38636</c:v>
                </c:pt>
                <c:pt idx="1083">
                  <c:v>38637</c:v>
                </c:pt>
                <c:pt idx="1084">
                  <c:v>38638</c:v>
                </c:pt>
                <c:pt idx="1085">
                  <c:v>38639</c:v>
                </c:pt>
                <c:pt idx="1086">
                  <c:v>38640</c:v>
                </c:pt>
                <c:pt idx="1087">
                  <c:v>38641</c:v>
                </c:pt>
                <c:pt idx="1088">
                  <c:v>38642</c:v>
                </c:pt>
                <c:pt idx="1089">
                  <c:v>38643</c:v>
                </c:pt>
                <c:pt idx="1090">
                  <c:v>38644</c:v>
                </c:pt>
                <c:pt idx="1091">
                  <c:v>38645</c:v>
                </c:pt>
                <c:pt idx="1092">
                  <c:v>38646</c:v>
                </c:pt>
                <c:pt idx="1093">
                  <c:v>38647</c:v>
                </c:pt>
                <c:pt idx="1094">
                  <c:v>38648</c:v>
                </c:pt>
                <c:pt idx="1095">
                  <c:v>38649</c:v>
                </c:pt>
                <c:pt idx="1096">
                  <c:v>38650</c:v>
                </c:pt>
                <c:pt idx="1097">
                  <c:v>38651</c:v>
                </c:pt>
                <c:pt idx="1098">
                  <c:v>38652</c:v>
                </c:pt>
                <c:pt idx="1099">
                  <c:v>38653</c:v>
                </c:pt>
                <c:pt idx="1100">
                  <c:v>38654</c:v>
                </c:pt>
                <c:pt idx="1101">
                  <c:v>38655</c:v>
                </c:pt>
                <c:pt idx="1102">
                  <c:v>38656</c:v>
                </c:pt>
                <c:pt idx="1103">
                  <c:v>38657</c:v>
                </c:pt>
                <c:pt idx="1104">
                  <c:v>38658</c:v>
                </c:pt>
                <c:pt idx="1105">
                  <c:v>38659</c:v>
                </c:pt>
                <c:pt idx="1106">
                  <c:v>38660</c:v>
                </c:pt>
                <c:pt idx="1107">
                  <c:v>38661</c:v>
                </c:pt>
                <c:pt idx="1108">
                  <c:v>38662</c:v>
                </c:pt>
                <c:pt idx="1109">
                  <c:v>38663</c:v>
                </c:pt>
                <c:pt idx="1110">
                  <c:v>38664</c:v>
                </c:pt>
                <c:pt idx="1111">
                  <c:v>38665</c:v>
                </c:pt>
                <c:pt idx="1112">
                  <c:v>38666</c:v>
                </c:pt>
                <c:pt idx="1113">
                  <c:v>38667</c:v>
                </c:pt>
                <c:pt idx="1114">
                  <c:v>38668</c:v>
                </c:pt>
                <c:pt idx="1115">
                  <c:v>38669</c:v>
                </c:pt>
                <c:pt idx="1116">
                  <c:v>38670</c:v>
                </c:pt>
                <c:pt idx="1117">
                  <c:v>38671</c:v>
                </c:pt>
                <c:pt idx="1118">
                  <c:v>38672</c:v>
                </c:pt>
                <c:pt idx="1119">
                  <c:v>38673</c:v>
                </c:pt>
                <c:pt idx="1120">
                  <c:v>38674</c:v>
                </c:pt>
                <c:pt idx="1121">
                  <c:v>38675</c:v>
                </c:pt>
                <c:pt idx="1122">
                  <c:v>38676</c:v>
                </c:pt>
                <c:pt idx="1123">
                  <c:v>38677</c:v>
                </c:pt>
                <c:pt idx="1124">
                  <c:v>38678</c:v>
                </c:pt>
                <c:pt idx="1125">
                  <c:v>38679</c:v>
                </c:pt>
                <c:pt idx="1126">
                  <c:v>38680</c:v>
                </c:pt>
                <c:pt idx="1127">
                  <c:v>38681</c:v>
                </c:pt>
                <c:pt idx="1128">
                  <c:v>38682</c:v>
                </c:pt>
                <c:pt idx="1129">
                  <c:v>38683</c:v>
                </c:pt>
                <c:pt idx="1130">
                  <c:v>38684</c:v>
                </c:pt>
                <c:pt idx="1131">
                  <c:v>38685</c:v>
                </c:pt>
                <c:pt idx="1132">
                  <c:v>38686</c:v>
                </c:pt>
                <c:pt idx="1133">
                  <c:v>38687</c:v>
                </c:pt>
                <c:pt idx="1134">
                  <c:v>38688</c:v>
                </c:pt>
                <c:pt idx="1135">
                  <c:v>38689</c:v>
                </c:pt>
                <c:pt idx="1136">
                  <c:v>38690</c:v>
                </c:pt>
                <c:pt idx="1137">
                  <c:v>38691</c:v>
                </c:pt>
                <c:pt idx="1138">
                  <c:v>38692</c:v>
                </c:pt>
                <c:pt idx="1139">
                  <c:v>38693</c:v>
                </c:pt>
                <c:pt idx="1140">
                  <c:v>38694</c:v>
                </c:pt>
                <c:pt idx="1141">
                  <c:v>38695</c:v>
                </c:pt>
                <c:pt idx="1142">
                  <c:v>38696</c:v>
                </c:pt>
                <c:pt idx="1143">
                  <c:v>38697</c:v>
                </c:pt>
                <c:pt idx="1144">
                  <c:v>38698</c:v>
                </c:pt>
                <c:pt idx="1145">
                  <c:v>38699</c:v>
                </c:pt>
                <c:pt idx="1146">
                  <c:v>38700</c:v>
                </c:pt>
                <c:pt idx="1147">
                  <c:v>38701</c:v>
                </c:pt>
                <c:pt idx="1148">
                  <c:v>38702</c:v>
                </c:pt>
                <c:pt idx="1149">
                  <c:v>38703</c:v>
                </c:pt>
                <c:pt idx="1150">
                  <c:v>38704</c:v>
                </c:pt>
                <c:pt idx="1151">
                  <c:v>38705</c:v>
                </c:pt>
                <c:pt idx="1152">
                  <c:v>38706</c:v>
                </c:pt>
                <c:pt idx="1153">
                  <c:v>38707</c:v>
                </c:pt>
                <c:pt idx="1154">
                  <c:v>38708</c:v>
                </c:pt>
                <c:pt idx="1155">
                  <c:v>38709</c:v>
                </c:pt>
                <c:pt idx="1156">
                  <c:v>38710</c:v>
                </c:pt>
                <c:pt idx="1157">
                  <c:v>38711</c:v>
                </c:pt>
                <c:pt idx="1158">
                  <c:v>38712</c:v>
                </c:pt>
                <c:pt idx="1159">
                  <c:v>38713</c:v>
                </c:pt>
                <c:pt idx="1160">
                  <c:v>38714</c:v>
                </c:pt>
                <c:pt idx="1161">
                  <c:v>38715</c:v>
                </c:pt>
                <c:pt idx="1162">
                  <c:v>38716</c:v>
                </c:pt>
                <c:pt idx="1163">
                  <c:v>38717</c:v>
                </c:pt>
                <c:pt idx="1164">
                  <c:v>38718</c:v>
                </c:pt>
                <c:pt idx="1165">
                  <c:v>38719</c:v>
                </c:pt>
                <c:pt idx="1166">
                  <c:v>38720</c:v>
                </c:pt>
                <c:pt idx="1167">
                  <c:v>38721</c:v>
                </c:pt>
                <c:pt idx="1168">
                  <c:v>38722</c:v>
                </c:pt>
                <c:pt idx="1169">
                  <c:v>38723</c:v>
                </c:pt>
                <c:pt idx="1170">
                  <c:v>38724</c:v>
                </c:pt>
                <c:pt idx="1171">
                  <c:v>38725</c:v>
                </c:pt>
                <c:pt idx="1172">
                  <c:v>38726</c:v>
                </c:pt>
                <c:pt idx="1173">
                  <c:v>38727</c:v>
                </c:pt>
                <c:pt idx="1174">
                  <c:v>38728</c:v>
                </c:pt>
                <c:pt idx="1175">
                  <c:v>38729</c:v>
                </c:pt>
                <c:pt idx="1176">
                  <c:v>38730</c:v>
                </c:pt>
                <c:pt idx="1177">
                  <c:v>38731</c:v>
                </c:pt>
                <c:pt idx="1178">
                  <c:v>38732</c:v>
                </c:pt>
                <c:pt idx="1179">
                  <c:v>38733</c:v>
                </c:pt>
                <c:pt idx="1180">
                  <c:v>38734</c:v>
                </c:pt>
                <c:pt idx="1181">
                  <c:v>38735</c:v>
                </c:pt>
                <c:pt idx="1182">
                  <c:v>38736</c:v>
                </c:pt>
                <c:pt idx="1183">
                  <c:v>38737</c:v>
                </c:pt>
                <c:pt idx="1184">
                  <c:v>38738</c:v>
                </c:pt>
                <c:pt idx="1185">
                  <c:v>38739</c:v>
                </c:pt>
                <c:pt idx="1186">
                  <c:v>38740</c:v>
                </c:pt>
                <c:pt idx="1187">
                  <c:v>38741</c:v>
                </c:pt>
                <c:pt idx="1188">
                  <c:v>38742</c:v>
                </c:pt>
                <c:pt idx="1189">
                  <c:v>38743</c:v>
                </c:pt>
                <c:pt idx="1190">
                  <c:v>38744</c:v>
                </c:pt>
                <c:pt idx="1191">
                  <c:v>38745</c:v>
                </c:pt>
                <c:pt idx="1192">
                  <c:v>38746</c:v>
                </c:pt>
                <c:pt idx="1193">
                  <c:v>38747</c:v>
                </c:pt>
                <c:pt idx="1194">
                  <c:v>38748</c:v>
                </c:pt>
                <c:pt idx="1195">
                  <c:v>38749</c:v>
                </c:pt>
                <c:pt idx="1196">
                  <c:v>38750</c:v>
                </c:pt>
                <c:pt idx="1197">
                  <c:v>38751</c:v>
                </c:pt>
                <c:pt idx="1198">
                  <c:v>38752</c:v>
                </c:pt>
                <c:pt idx="1199">
                  <c:v>38753</c:v>
                </c:pt>
                <c:pt idx="1200">
                  <c:v>38754</c:v>
                </c:pt>
                <c:pt idx="1201">
                  <c:v>38755</c:v>
                </c:pt>
                <c:pt idx="1202">
                  <c:v>38756</c:v>
                </c:pt>
                <c:pt idx="1203">
                  <c:v>38757</c:v>
                </c:pt>
                <c:pt idx="1204">
                  <c:v>38758</c:v>
                </c:pt>
                <c:pt idx="1205">
                  <c:v>38759</c:v>
                </c:pt>
                <c:pt idx="1206">
                  <c:v>38760</c:v>
                </c:pt>
                <c:pt idx="1207">
                  <c:v>38761</c:v>
                </c:pt>
                <c:pt idx="1208">
                  <c:v>38762</c:v>
                </c:pt>
                <c:pt idx="1209">
                  <c:v>38763</c:v>
                </c:pt>
                <c:pt idx="1210">
                  <c:v>38764</c:v>
                </c:pt>
                <c:pt idx="1211">
                  <c:v>38765</c:v>
                </c:pt>
                <c:pt idx="1212">
                  <c:v>38766</c:v>
                </c:pt>
                <c:pt idx="1213">
                  <c:v>38767</c:v>
                </c:pt>
                <c:pt idx="1214">
                  <c:v>38768</c:v>
                </c:pt>
                <c:pt idx="1215">
                  <c:v>38769</c:v>
                </c:pt>
                <c:pt idx="1216">
                  <c:v>38770</c:v>
                </c:pt>
                <c:pt idx="1217">
                  <c:v>38771</c:v>
                </c:pt>
                <c:pt idx="1218">
                  <c:v>38772</c:v>
                </c:pt>
                <c:pt idx="1219">
                  <c:v>38773</c:v>
                </c:pt>
                <c:pt idx="1220">
                  <c:v>38774</c:v>
                </c:pt>
                <c:pt idx="1221">
                  <c:v>38775</c:v>
                </c:pt>
                <c:pt idx="1222">
                  <c:v>38776</c:v>
                </c:pt>
                <c:pt idx="1223">
                  <c:v>38777</c:v>
                </c:pt>
                <c:pt idx="1224">
                  <c:v>38778</c:v>
                </c:pt>
                <c:pt idx="1225">
                  <c:v>38779</c:v>
                </c:pt>
                <c:pt idx="1226">
                  <c:v>38780</c:v>
                </c:pt>
                <c:pt idx="1227">
                  <c:v>38781</c:v>
                </c:pt>
                <c:pt idx="1228">
                  <c:v>38782</c:v>
                </c:pt>
                <c:pt idx="1229">
                  <c:v>38783</c:v>
                </c:pt>
                <c:pt idx="1230">
                  <c:v>38784</c:v>
                </c:pt>
                <c:pt idx="1231">
                  <c:v>38785</c:v>
                </c:pt>
                <c:pt idx="1232">
                  <c:v>38786</c:v>
                </c:pt>
                <c:pt idx="1233">
                  <c:v>38787</c:v>
                </c:pt>
                <c:pt idx="1234">
                  <c:v>38788</c:v>
                </c:pt>
                <c:pt idx="1235">
                  <c:v>38789</c:v>
                </c:pt>
                <c:pt idx="1236">
                  <c:v>38790</c:v>
                </c:pt>
                <c:pt idx="1237">
                  <c:v>38791</c:v>
                </c:pt>
                <c:pt idx="1238">
                  <c:v>38792</c:v>
                </c:pt>
                <c:pt idx="1239">
                  <c:v>38793</c:v>
                </c:pt>
                <c:pt idx="1240">
                  <c:v>38794</c:v>
                </c:pt>
                <c:pt idx="1241">
                  <c:v>38795</c:v>
                </c:pt>
                <c:pt idx="1242">
                  <c:v>38796</c:v>
                </c:pt>
                <c:pt idx="1243">
                  <c:v>38797</c:v>
                </c:pt>
                <c:pt idx="1244">
                  <c:v>38798</c:v>
                </c:pt>
                <c:pt idx="1245">
                  <c:v>38799</c:v>
                </c:pt>
                <c:pt idx="1246">
                  <c:v>38800</c:v>
                </c:pt>
                <c:pt idx="1247">
                  <c:v>38801</c:v>
                </c:pt>
                <c:pt idx="1248">
                  <c:v>38802</c:v>
                </c:pt>
                <c:pt idx="1249">
                  <c:v>38803</c:v>
                </c:pt>
                <c:pt idx="1250">
                  <c:v>38804</c:v>
                </c:pt>
                <c:pt idx="1251">
                  <c:v>38805</c:v>
                </c:pt>
                <c:pt idx="1252">
                  <c:v>38806</c:v>
                </c:pt>
                <c:pt idx="1253">
                  <c:v>38807</c:v>
                </c:pt>
                <c:pt idx="1254">
                  <c:v>38808</c:v>
                </c:pt>
                <c:pt idx="1255">
                  <c:v>38809</c:v>
                </c:pt>
                <c:pt idx="1256">
                  <c:v>38810</c:v>
                </c:pt>
                <c:pt idx="1257">
                  <c:v>38811</c:v>
                </c:pt>
                <c:pt idx="1258">
                  <c:v>38812</c:v>
                </c:pt>
                <c:pt idx="1259">
                  <c:v>38813</c:v>
                </c:pt>
                <c:pt idx="1260">
                  <c:v>38814</c:v>
                </c:pt>
                <c:pt idx="1261">
                  <c:v>38815</c:v>
                </c:pt>
                <c:pt idx="1262">
                  <c:v>38816</c:v>
                </c:pt>
                <c:pt idx="1263">
                  <c:v>38817</c:v>
                </c:pt>
                <c:pt idx="1264">
                  <c:v>38818</c:v>
                </c:pt>
                <c:pt idx="1265">
                  <c:v>38819</c:v>
                </c:pt>
                <c:pt idx="1266">
                  <c:v>38820</c:v>
                </c:pt>
                <c:pt idx="1267">
                  <c:v>38821</c:v>
                </c:pt>
                <c:pt idx="1268">
                  <c:v>38822</c:v>
                </c:pt>
                <c:pt idx="1269">
                  <c:v>38823</c:v>
                </c:pt>
                <c:pt idx="1270">
                  <c:v>38824</c:v>
                </c:pt>
                <c:pt idx="1271">
                  <c:v>38825</c:v>
                </c:pt>
                <c:pt idx="1272">
                  <c:v>38826</c:v>
                </c:pt>
                <c:pt idx="1273">
                  <c:v>38827</c:v>
                </c:pt>
                <c:pt idx="1274">
                  <c:v>38828</c:v>
                </c:pt>
                <c:pt idx="1275">
                  <c:v>38829</c:v>
                </c:pt>
                <c:pt idx="1276">
                  <c:v>38830</c:v>
                </c:pt>
                <c:pt idx="1277">
                  <c:v>38831</c:v>
                </c:pt>
                <c:pt idx="1278">
                  <c:v>38832</c:v>
                </c:pt>
                <c:pt idx="1279">
                  <c:v>38833</c:v>
                </c:pt>
                <c:pt idx="1280">
                  <c:v>38834</c:v>
                </c:pt>
                <c:pt idx="1281">
                  <c:v>38835</c:v>
                </c:pt>
                <c:pt idx="1282">
                  <c:v>38836</c:v>
                </c:pt>
                <c:pt idx="1283">
                  <c:v>38837</c:v>
                </c:pt>
                <c:pt idx="1284">
                  <c:v>38838</c:v>
                </c:pt>
                <c:pt idx="1285">
                  <c:v>38839</c:v>
                </c:pt>
                <c:pt idx="1286">
                  <c:v>38840</c:v>
                </c:pt>
                <c:pt idx="1287">
                  <c:v>38841</c:v>
                </c:pt>
                <c:pt idx="1288">
                  <c:v>38842</c:v>
                </c:pt>
                <c:pt idx="1289">
                  <c:v>38843</c:v>
                </c:pt>
                <c:pt idx="1290">
                  <c:v>38844</c:v>
                </c:pt>
                <c:pt idx="1291">
                  <c:v>38845</c:v>
                </c:pt>
                <c:pt idx="1292">
                  <c:v>38846</c:v>
                </c:pt>
                <c:pt idx="1293">
                  <c:v>38847</c:v>
                </c:pt>
                <c:pt idx="1294">
                  <c:v>38848</c:v>
                </c:pt>
                <c:pt idx="1295">
                  <c:v>38849</c:v>
                </c:pt>
                <c:pt idx="1296">
                  <c:v>38850</c:v>
                </c:pt>
                <c:pt idx="1297">
                  <c:v>38851</c:v>
                </c:pt>
                <c:pt idx="1298">
                  <c:v>38852</c:v>
                </c:pt>
                <c:pt idx="1299">
                  <c:v>38853</c:v>
                </c:pt>
                <c:pt idx="1300">
                  <c:v>38854</c:v>
                </c:pt>
                <c:pt idx="1301">
                  <c:v>38855</c:v>
                </c:pt>
                <c:pt idx="1302">
                  <c:v>38856</c:v>
                </c:pt>
                <c:pt idx="1303">
                  <c:v>38857</c:v>
                </c:pt>
                <c:pt idx="1304">
                  <c:v>38858</c:v>
                </c:pt>
                <c:pt idx="1305">
                  <c:v>38859</c:v>
                </c:pt>
                <c:pt idx="1306">
                  <c:v>38860</c:v>
                </c:pt>
                <c:pt idx="1307">
                  <c:v>38861</c:v>
                </c:pt>
                <c:pt idx="1308">
                  <c:v>38862</c:v>
                </c:pt>
                <c:pt idx="1309">
                  <c:v>38863</c:v>
                </c:pt>
                <c:pt idx="1310">
                  <c:v>38864</c:v>
                </c:pt>
                <c:pt idx="1311">
                  <c:v>38865</c:v>
                </c:pt>
                <c:pt idx="1312">
                  <c:v>38866</c:v>
                </c:pt>
                <c:pt idx="1313">
                  <c:v>38867</c:v>
                </c:pt>
                <c:pt idx="1314">
                  <c:v>38868</c:v>
                </c:pt>
                <c:pt idx="1315">
                  <c:v>38869</c:v>
                </c:pt>
                <c:pt idx="1316">
                  <c:v>38870</c:v>
                </c:pt>
                <c:pt idx="1317">
                  <c:v>38871</c:v>
                </c:pt>
                <c:pt idx="1318">
                  <c:v>38872</c:v>
                </c:pt>
                <c:pt idx="1319">
                  <c:v>38873</c:v>
                </c:pt>
                <c:pt idx="1320">
                  <c:v>38874</c:v>
                </c:pt>
                <c:pt idx="1321">
                  <c:v>38875</c:v>
                </c:pt>
                <c:pt idx="1322">
                  <c:v>38876</c:v>
                </c:pt>
                <c:pt idx="1323">
                  <c:v>38877</c:v>
                </c:pt>
                <c:pt idx="1324">
                  <c:v>38878</c:v>
                </c:pt>
                <c:pt idx="1325">
                  <c:v>38879</c:v>
                </c:pt>
                <c:pt idx="1326">
                  <c:v>38880</c:v>
                </c:pt>
                <c:pt idx="1327">
                  <c:v>38881</c:v>
                </c:pt>
                <c:pt idx="1328">
                  <c:v>38882</c:v>
                </c:pt>
                <c:pt idx="1329">
                  <c:v>38883</c:v>
                </c:pt>
                <c:pt idx="1330">
                  <c:v>38884</c:v>
                </c:pt>
                <c:pt idx="1331">
                  <c:v>38885</c:v>
                </c:pt>
                <c:pt idx="1332">
                  <c:v>38886</c:v>
                </c:pt>
                <c:pt idx="1333">
                  <c:v>38887</c:v>
                </c:pt>
                <c:pt idx="1334">
                  <c:v>38888</c:v>
                </c:pt>
                <c:pt idx="1335">
                  <c:v>38889</c:v>
                </c:pt>
                <c:pt idx="1336">
                  <c:v>38890</c:v>
                </c:pt>
                <c:pt idx="1337">
                  <c:v>38891</c:v>
                </c:pt>
                <c:pt idx="1338">
                  <c:v>38892</c:v>
                </c:pt>
                <c:pt idx="1339">
                  <c:v>38893</c:v>
                </c:pt>
                <c:pt idx="1340">
                  <c:v>38894</c:v>
                </c:pt>
                <c:pt idx="1341">
                  <c:v>38895</c:v>
                </c:pt>
                <c:pt idx="1342">
                  <c:v>38896</c:v>
                </c:pt>
                <c:pt idx="1343">
                  <c:v>38897</c:v>
                </c:pt>
                <c:pt idx="1344">
                  <c:v>38898</c:v>
                </c:pt>
                <c:pt idx="1345">
                  <c:v>38899</c:v>
                </c:pt>
                <c:pt idx="1346">
                  <c:v>38900</c:v>
                </c:pt>
                <c:pt idx="1347">
                  <c:v>38901</c:v>
                </c:pt>
                <c:pt idx="1348">
                  <c:v>38902</c:v>
                </c:pt>
                <c:pt idx="1349">
                  <c:v>38903</c:v>
                </c:pt>
                <c:pt idx="1350">
                  <c:v>38904</c:v>
                </c:pt>
                <c:pt idx="1351">
                  <c:v>38905</c:v>
                </c:pt>
                <c:pt idx="1352">
                  <c:v>38906</c:v>
                </c:pt>
                <c:pt idx="1353">
                  <c:v>38907</c:v>
                </c:pt>
                <c:pt idx="1354">
                  <c:v>38908</c:v>
                </c:pt>
                <c:pt idx="1355">
                  <c:v>38909</c:v>
                </c:pt>
                <c:pt idx="1356">
                  <c:v>38910</c:v>
                </c:pt>
                <c:pt idx="1357">
                  <c:v>38911</c:v>
                </c:pt>
                <c:pt idx="1358">
                  <c:v>38912</c:v>
                </c:pt>
                <c:pt idx="1359">
                  <c:v>38913</c:v>
                </c:pt>
                <c:pt idx="1360">
                  <c:v>38914</c:v>
                </c:pt>
                <c:pt idx="1361">
                  <c:v>38915</c:v>
                </c:pt>
                <c:pt idx="1362">
                  <c:v>38916</c:v>
                </c:pt>
                <c:pt idx="1363">
                  <c:v>38917</c:v>
                </c:pt>
                <c:pt idx="1364">
                  <c:v>38918</c:v>
                </c:pt>
                <c:pt idx="1365">
                  <c:v>38919</c:v>
                </c:pt>
                <c:pt idx="1366">
                  <c:v>38920</c:v>
                </c:pt>
                <c:pt idx="1367">
                  <c:v>38921</c:v>
                </c:pt>
                <c:pt idx="1368">
                  <c:v>38922</c:v>
                </c:pt>
                <c:pt idx="1369">
                  <c:v>38923</c:v>
                </c:pt>
                <c:pt idx="1370">
                  <c:v>38924</c:v>
                </c:pt>
                <c:pt idx="1371">
                  <c:v>38925</c:v>
                </c:pt>
                <c:pt idx="1372">
                  <c:v>38926</c:v>
                </c:pt>
                <c:pt idx="1373">
                  <c:v>38927</c:v>
                </c:pt>
                <c:pt idx="1374">
                  <c:v>38928</c:v>
                </c:pt>
                <c:pt idx="1375">
                  <c:v>38929</c:v>
                </c:pt>
                <c:pt idx="1376">
                  <c:v>38930</c:v>
                </c:pt>
                <c:pt idx="1377">
                  <c:v>38931</c:v>
                </c:pt>
                <c:pt idx="1378">
                  <c:v>38932</c:v>
                </c:pt>
                <c:pt idx="1379">
                  <c:v>38933</c:v>
                </c:pt>
                <c:pt idx="1380">
                  <c:v>38934</c:v>
                </c:pt>
                <c:pt idx="1381">
                  <c:v>38935</c:v>
                </c:pt>
                <c:pt idx="1382">
                  <c:v>38936</c:v>
                </c:pt>
                <c:pt idx="1383">
                  <c:v>38937</c:v>
                </c:pt>
                <c:pt idx="1384">
                  <c:v>38938</c:v>
                </c:pt>
                <c:pt idx="1385">
                  <c:v>38939</c:v>
                </c:pt>
                <c:pt idx="1386">
                  <c:v>38940</c:v>
                </c:pt>
                <c:pt idx="1387">
                  <c:v>38941</c:v>
                </c:pt>
                <c:pt idx="1388">
                  <c:v>38942</c:v>
                </c:pt>
                <c:pt idx="1389">
                  <c:v>38943</c:v>
                </c:pt>
                <c:pt idx="1390">
                  <c:v>38944</c:v>
                </c:pt>
                <c:pt idx="1391">
                  <c:v>38945</c:v>
                </c:pt>
                <c:pt idx="1392">
                  <c:v>38946</c:v>
                </c:pt>
                <c:pt idx="1393">
                  <c:v>38947</c:v>
                </c:pt>
                <c:pt idx="1394">
                  <c:v>38948</c:v>
                </c:pt>
                <c:pt idx="1395">
                  <c:v>38949</c:v>
                </c:pt>
                <c:pt idx="1396">
                  <c:v>38950</c:v>
                </c:pt>
                <c:pt idx="1397">
                  <c:v>38951</c:v>
                </c:pt>
                <c:pt idx="1398">
                  <c:v>38952</c:v>
                </c:pt>
                <c:pt idx="1399">
                  <c:v>38953</c:v>
                </c:pt>
                <c:pt idx="1400">
                  <c:v>38954</c:v>
                </c:pt>
                <c:pt idx="1401">
                  <c:v>38955</c:v>
                </c:pt>
                <c:pt idx="1402">
                  <c:v>38956</c:v>
                </c:pt>
                <c:pt idx="1403">
                  <c:v>38957</c:v>
                </c:pt>
                <c:pt idx="1404">
                  <c:v>38958</c:v>
                </c:pt>
                <c:pt idx="1405">
                  <c:v>38959</c:v>
                </c:pt>
                <c:pt idx="1406">
                  <c:v>38960</c:v>
                </c:pt>
                <c:pt idx="1407">
                  <c:v>38961</c:v>
                </c:pt>
                <c:pt idx="1408">
                  <c:v>38962</c:v>
                </c:pt>
                <c:pt idx="1409">
                  <c:v>38963</c:v>
                </c:pt>
                <c:pt idx="1410">
                  <c:v>38964</c:v>
                </c:pt>
                <c:pt idx="1411">
                  <c:v>38965</c:v>
                </c:pt>
                <c:pt idx="1412">
                  <c:v>38966</c:v>
                </c:pt>
                <c:pt idx="1413">
                  <c:v>38967</c:v>
                </c:pt>
                <c:pt idx="1414">
                  <c:v>38968</c:v>
                </c:pt>
                <c:pt idx="1415">
                  <c:v>38969</c:v>
                </c:pt>
                <c:pt idx="1416">
                  <c:v>38970</c:v>
                </c:pt>
                <c:pt idx="1417">
                  <c:v>38971</c:v>
                </c:pt>
                <c:pt idx="1418">
                  <c:v>38972</c:v>
                </c:pt>
                <c:pt idx="1419">
                  <c:v>38973</c:v>
                </c:pt>
                <c:pt idx="1420">
                  <c:v>38974</c:v>
                </c:pt>
                <c:pt idx="1421">
                  <c:v>38975</c:v>
                </c:pt>
                <c:pt idx="1422">
                  <c:v>38976</c:v>
                </c:pt>
                <c:pt idx="1423">
                  <c:v>38977</c:v>
                </c:pt>
                <c:pt idx="1424">
                  <c:v>38978</c:v>
                </c:pt>
                <c:pt idx="1425">
                  <c:v>38979</c:v>
                </c:pt>
                <c:pt idx="1426">
                  <c:v>38980</c:v>
                </c:pt>
                <c:pt idx="1427">
                  <c:v>38981</c:v>
                </c:pt>
                <c:pt idx="1428">
                  <c:v>38982</c:v>
                </c:pt>
                <c:pt idx="1429">
                  <c:v>38983</c:v>
                </c:pt>
                <c:pt idx="1430">
                  <c:v>38984</c:v>
                </c:pt>
                <c:pt idx="1431">
                  <c:v>38985</c:v>
                </c:pt>
                <c:pt idx="1432">
                  <c:v>38986</c:v>
                </c:pt>
                <c:pt idx="1433">
                  <c:v>38987</c:v>
                </c:pt>
                <c:pt idx="1434">
                  <c:v>38988</c:v>
                </c:pt>
                <c:pt idx="1435">
                  <c:v>38989</c:v>
                </c:pt>
                <c:pt idx="1436">
                  <c:v>38990</c:v>
                </c:pt>
                <c:pt idx="1437">
                  <c:v>38991</c:v>
                </c:pt>
                <c:pt idx="1438">
                  <c:v>38992</c:v>
                </c:pt>
                <c:pt idx="1439">
                  <c:v>38993</c:v>
                </c:pt>
                <c:pt idx="1440">
                  <c:v>38994</c:v>
                </c:pt>
                <c:pt idx="1441">
                  <c:v>38995</c:v>
                </c:pt>
                <c:pt idx="1442">
                  <c:v>38996</c:v>
                </c:pt>
                <c:pt idx="1443">
                  <c:v>38997</c:v>
                </c:pt>
                <c:pt idx="1444">
                  <c:v>38998</c:v>
                </c:pt>
                <c:pt idx="1445">
                  <c:v>38999</c:v>
                </c:pt>
                <c:pt idx="1446">
                  <c:v>39000</c:v>
                </c:pt>
                <c:pt idx="1447">
                  <c:v>39001</c:v>
                </c:pt>
                <c:pt idx="1448">
                  <c:v>39002</c:v>
                </c:pt>
                <c:pt idx="1449">
                  <c:v>39003</c:v>
                </c:pt>
                <c:pt idx="1450">
                  <c:v>39004</c:v>
                </c:pt>
                <c:pt idx="1451">
                  <c:v>39005</c:v>
                </c:pt>
                <c:pt idx="1452">
                  <c:v>39006</c:v>
                </c:pt>
                <c:pt idx="1453">
                  <c:v>39007</c:v>
                </c:pt>
                <c:pt idx="1454">
                  <c:v>39008</c:v>
                </c:pt>
                <c:pt idx="1455">
                  <c:v>39009</c:v>
                </c:pt>
                <c:pt idx="1456">
                  <c:v>39010</c:v>
                </c:pt>
                <c:pt idx="1457">
                  <c:v>39011</c:v>
                </c:pt>
                <c:pt idx="1458">
                  <c:v>39012</c:v>
                </c:pt>
                <c:pt idx="1459">
                  <c:v>39013</c:v>
                </c:pt>
                <c:pt idx="1460">
                  <c:v>39014</c:v>
                </c:pt>
                <c:pt idx="1461">
                  <c:v>39015</c:v>
                </c:pt>
                <c:pt idx="1462">
                  <c:v>39016</c:v>
                </c:pt>
                <c:pt idx="1463">
                  <c:v>39017</c:v>
                </c:pt>
                <c:pt idx="1464">
                  <c:v>39018</c:v>
                </c:pt>
                <c:pt idx="1465">
                  <c:v>39019</c:v>
                </c:pt>
                <c:pt idx="1466">
                  <c:v>39020</c:v>
                </c:pt>
                <c:pt idx="1467">
                  <c:v>39021</c:v>
                </c:pt>
                <c:pt idx="1468">
                  <c:v>39022</c:v>
                </c:pt>
                <c:pt idx="1469">
                  <c:v>39023</c:v>
                </c:pt>
                <c:pt idx="1470">
                  <c:v>39024</c:v>
                </c:pt>
                <c:pt idx="1471">
                  <c:v>39025</c:v>
                </c:pt>
                <c:pt idx="1472">
                  <c:v>39026</c:v>
                </c:pt>
                <c:pt idx="1473">
                  <c:v>39027</c:v>
                </c:pt>
                <c:pt idx="1474">
                  <c:v>39028</c:v>
                </c:pt>
                <c:pt idx="1475">
                  <c:v>39029</c:v>
                </c:pt>
                <c:pt idx="1476">
                  <c:v>39030</c:v>
                </c:pt>
                <c:pt idx="1477">
                  <c:v>39031</c:v>
                </c:pt>
                <c:pt idx="1478">
                  <c:v>39032</c:v>
                </c:pt>
                <c:pt idx="1479">
                  <c:v>39033</c:v>
                </c:pt>
                <c:pt idx="1480">
                  <c:v>39034</c:v>
                </c:pt>
                <c:pt idx="1481">
                  <c:v>39035</c:v>
                </c:pt>
                <c:pt idx="1482">
                  <c:v>39036</c:v>
                </c:pt>
                <c:pt idx="1483">
                  <c:v>39037</c:v>
                </c:pt>
                <c:pt idx="1484">
                  <c:v>39038</c:v>
                </c:pt>
                <c:pt idx="1485">
                  <c:v>39039</c:v>
                </c:pt>
                <c:pt idx="1486">
                  <c:v>39040</c:v>
                </c:pt>
                <c:pt idx="1487">
                  <c:v>39041</c:v>
                </c:pt>
                <c:pt idx="1488">
                  <c:v>39042</c:v>
                </c:pt>
                <c:pt idx="1489">
                  <c:v>39043</c:v>
                </c:pt>
                <c:pt idx="1490">
                  <c:v>39044</c:v>
                </c:pt>
                <c:pt idx="1491">
                  <c:v>39045</c:v>
                </c:pt>
                <c:pt idx="1492">
                  <c:v>39046</c:v>
                </c:pt>
                <c:pt idx="1493">
                  <c:v>39047</c:v>
                </c:pt>
                <c:pt idx="1494">
                  <c:v>39048</c:v>
                </c:pt>
                <c:pt idx="1495">
                  <c:v>39049</c:v>
                </c:pt>
                <c:pt idx="1496">
                  <c:v>39050</c:v>
                </c:pt>
                <c:pt idx="1497">
                  <c:v>39051</c:v>
                </c:pt>
                <c:pt idx="1498">
                  <c:v>39052</c:v>
                </c:pt>
                <c:pt idx="1499">
                  <c:v>39053</c:v>
                </c:pt>
                <c:pt idx="1500">
                  <c:v>39054</c:v>
                </c:pt>
                <c:pt idx="1501">
                  <c:v>39055</c:v>
                </c:pt>
                <c:pt idx="1502">
                  <c:v>39056</c:v>
                </c:pt>
                <c:pt idx="1503">
                  <c:v>39057</c:v>
                </c:pt>
                <c:pt idx="1504">
                  <c:v>39058</c:v>
                </c:pt>
                <c:pt idx="1505">
                  <c:v>39059</c:v>
                </c:pt>
                <c:pt idx="1506">
                  <c:v>39060</c:v>
                </c:pt>
                <c:pt idx="1507">
                  <c:v>39061</c:v>
                </c:pt>
                <c:pt idx="1508">
                  <c:v>39062</c:v>
                </c:pt>
                <c:pt idx="1509">
                  <c:v>39063</c:v>
                </c:pt>
                <c:pt idx="1510">
                  <c:v>39064</c:v>
                </c:pt>
                <c:pt idx="1511">
                  <c:v>39065</c:v>
                </c:pt>
                <c:pt idx="1512">
                  <c:v>39066</c:v>
                </c:pt>
                <c:pt idx="1513">
                  <c:v>39067</c:v>
                </c:pt>
                <c:pt idx="1514">
                  <c:v>39068</c:v>
                </c:pt>
                <c:pt idx="1515">
                  <c:v>39069</c:v>
                </c:pt>
                <c:pt idx="1516">
                  <c:v>39070</c:v>
                </c:pt>
                <c:pt idx="1517">
                  <c:v>39071</c:v>
                </c:pt>
                <c:pt idx="1518">
                  <c:v>39072</c:v>
                </c:pt>
                <c:pt idx="1519">
                  <c:v>39073</c:v>
                </c:pt>
                <c:pt idx="1520">
                  <c:v>39074</c:v>
                </c:pt>
                <c:pt idx="1521">
                  <c:v>39075</c:v>
                </c:pt>
                <c:pt idx="1522">
                  <c:v>39076</c:v>
                </c:pt>
                <c:pt idx="1523">
                  <c:v>39077</c:v>
                </c:pt>
                <c:pt idx="1524">
                  <c:v>39078</c:v>
                </c:pt>
                <c:pt idx="1525">
                  <c:v>39079</c:v>
                </c:pt>
                <c:pt idx="1526">
                  <c:v>39080</c:v>
                </c:pt>
                <c:pt idx="1527">
                  <c:v>39081</c:v>
                </c:pt>
                <c:pt idx="1528">
                  <c:v>39082</c:v>
                </c:pt>
                <c:pt idx="1529">
                  <c:v>39083</c:v>
                </c:pt>
                <c:pt idx="1530">
                  <c:v>39084</c:v>
                </c:pt>
                <c:pt idx="1531">
                  <c:v>39085</c:v>
                </c:pt>
                <c:pt idx="1532">
                  <c:v>39086</c:v>
                </c:pt>
                <c:pt idx="1533">
                  <c:v>39087</c:v>
                </c:pt>
                <c:pt idx="1534">
                  <c:v>39088</c:v>
                </c:pt>
                <c:pt idx="1535">
                  <c:v>39089</c:v>
                </c:pt>
                <c:pt idx="1536">
                  <c:v>39090</c:v>
                </c:pt>
                <c:pt idx="1537">
                  <c:v>39091</c:v>
                </c:pt>
                <c:pt idx="1538">
                  <c:v>39092</c:v>
                </c:pt>
                <c:pt idx="1539">
                  <c:v>39093</c:v>
                </c:pt>
                <c:pt idx="1540">
                  <c:v>39094</c:v>
                </c:pt>
                <c:pt idx="1541">
                  <c:v>39095</c:v>
                </c:pt>
                <c:pt idx="1542">
                  <c:v>39096</c:v>
                </c:pt>
                <c:pt idx="1543">
                  <c:v>39097</c:v>
                </c:pt>
                <c:pt idx="1544">
                  <c:v>39098</c:v>
                </c:pt>
                <c:pt idx="1545">
                  <c:v>39099</c:v>
                </c:pt>
                <c:pt idx="1546">
                  <c:v>39100</c:v>
                </c:pt>
                <c:pt idx="1547">
                  <c:v>39101</c:v>
                </c:pt>
                <c:pt idx="1548">
                  <c:v>39102</c:v>
                </c:pt>
                <c:pt idx="1549">
                  <c:v>39103</c:v>
                </c:pt>
                <c:pt idx="1550">
                  <c:v>39104</c:v>
                </c:pt>
                <c:pt idx="1551">
                  <c:v>39105</c:v>
                </c:pt>
                <c:pt idx="1552">
                  <c:v>39106</c:v>
                </c:pt>
                <c:pt idx="1553">
                  <c:v>39107</c:v>
                </c:pt>
                <c:pt idx="1554">
                  <c:v>39108</c:v>
                </c:pt>
                <c:pt idx="1555">
                  <c:v>39109</c:v>
                </c:pt>
                <c:pt idx="1556">
                  <c:v>39110</c:v>
                </c:pt>
                <c:pt idx="1557">
                  <c:v>39111</c:v>
                </c:pt>
                <c:pt idx="1558">
                  <c:v>39112</c:v>
                </c:pt>
                <c:pt idx="1559">
                  <c:v>39113</c:v>
                </c:pt>
                <c:pt idx="1560">
                  <c:v>39114</c:v>
                </c:pt>
                <c:pt idx="1561">
                  <c:v>39115</c:v>
                </c:pt>
                <c:pt idx="1562">
                  <c:v>39116</c:v>
                </c:pt>
                <c:pt idx="1563">
                  <c:v>39117</c:v>
                </c:pt>
                <c:pt idx="1564">
                  <c:v>39118</c:v>
                </c:pt>
                <c:pt idx="1565">
                  <c:v>39119</c:v>
                </c:pt>
                <c:pt idx="1566">
                  <c:v>39120</c:v>
                </c:pt>
                <c:pt idx="1567">
                  <c:v>39121</c:v>
                </c:pt>
                <c:pt idx="1568">
                  <c:v>39122</c:v>
                </c:pt>
                <c:pt idx="1569">
                  <c:v>39123</c:v>
                </c:pt>
                <c:pt idx="1570">
                  <c:v>39124</c:v>
                </c:pt>
                <c:pt idx="1571">
                  <c:v>39125</c:v>
                </c:pt>
                <c:pt idx="1572">
                  <c:v>39126</c:v>
                </c:pt>
                <c:pt idx="1573">
                  <c:v>39127</c:v>
                </c:pt>
                <c:pt idx="1574">
                  <c:v>39128</c:v>
                </c:pt>
                <c:pt idx="1575">
                  <c:v>39129</c:v>
                </c:pt>
                <c:pt idx="1576">
                  <c:v>39130</c:v>
                </c:pt>
                <c:pt idx="1577">
                  <c:v>39131</c:v>
                </c:pt>
                <c:pt idx="1578">
                  <c:v>39132</c:v>
                </c:pt>
                <c:pt idx="1579">
                  <c:v>39133</c:v>
                </c:pt>
                <c:pt idx="1580">
                  <c:v>39134</c:v>
                </c:pt>
                <c:pt idx="1581">
                  <c:v>39135</c:v>
                </c:pt>
                <c:pt idx="1582">
                  <c:v>39136</c:v>
                </c:pt>
                <c:pt idx="1583">
                  <c:v>39137</c:v>
                </c:pt>
                <c:pt idx="1584">
                  <c:v>39138</c:v>
                </c:pt>
                <c:pt idx="1585">
                  <c:v>39139</c:v>
                </c:pt>
                <c:pt idx="1586">
                  <c:v>39140</c:v>
                </c:pt>
                <c:pt idx="1587">
                  <c:v>39141</c:v>
                </c:pt>
                <c:pt idx="1588">
                  <c:v>39142</c:v>
                </c:pt>
                <c:pt idx="1589">
                  <c:v>39143</c:v>
                </c:pt>
                <c:pt idx="1590">
                  <c:v>39144</c:v>
                </c:pt>
                <c:pt idx="1591">
                  <c:v>39145</c:v>
                </c:pt>
                <c:pt idx="1592">
                  <c:v>39146</c:v>
                </c:pt>
                <c:pt idx="1593">
                  <c:v>39147</c:v>
                </c:pt>
                <c:pt idx="1594">
                  <c:v>39148</c:v>
                </c:pt>
                <c:pt idx="1595">
                  <c:v>39149</c:v>
                </c:pt>
                <c:pt idx="1596">
                  <c:v>39150</c:v>
                </c:pt>
                <c:pt idx="1597">
                  <c:v>39151</c:v>
                </c:pt>
                <c:pt idx="1598">
                  <c:v>39152</c:v>
                </c:pt>
                <c:pt idx="1599">
                  <c:v>39153</c:v>
                </c:pt>
                <c:pt idx="1600">
                  <c:v>39154</c:v>
                </c:pt>
                <c:pt idx="1601">
                  <c:v>39155</c:v>
                </c:pt>
                <c:pt idx="1602">
                  <c:v>39156</c:v>
                </c:pt>
                <c:pt idx="1603">
                  <c:v>39157</c:v>
                </c:pt>
                <c:pt idx="1604">
                  <c:v>39158</c:v>
                </c:pt>
                <c:pt idx="1605">
                  <c:v>39159</c:v>
                </c:pt>
                <c:pt idx="1606">
                  <c:v>39160</c:v>
                </c:pt>
                <c:pt idx="1607">
                  <c:v>39161</c:v>
                </c:pt>
                <c:pt idx="1608">
                  <c:v>39162</c:v>
                </c:pt>
                <c:pt idx="1609">
                  <c:v>39163</c:v>
                </c:pt>
                <c:pt idx="1610">
                  <c:v>39164</c:v>
                </c:pt>
                <c:pt idx="1611">
                  <c:v>39165</c:v>
                </c:pt>
                <c:pt idx="1612">
                  <c:v>39166</c:v>
                </c:pt>
                <c:pt idx="1613">
                  <c:v>39167</c:v>
                </c:pt>
                <c:pt idx="1614">
                  <c:v>39168</c:v>
                </c:pt>
                <c:pt idx="1615">
                  <c:v>39169</c:v>
                </c:pt>
                <c:pt idx="1616">
                  <c:v>39170</c:v>
                </c:pt>
                <c:pt idx="1617">
                  <c:v>39171</c:v>
                </c:pt>
                <c:pt idx="1618">
                  <c:v>39172</c:v>
                </c:pt>
                <c:pt idx="1619">
                  <c:v>39173</c:v>
                </c:pt>
                <c:pt idx="1620">
                  <c:v>39174</c:v>
                </c:pt>
                <c:pt idx="1621">
                  <c:v>39175</c:v>
                </c:pt>
                <c:pt idx="1622">
                  <c:v>39176</c:v>
                </c:pt>
                <c:pt idx="1623">
                  <c:v>39177</c:v>
                </c:pt>
                <c:pt idx="1624">
                  <c:v>39178</c:v>
                </c:pt>
                <c:pt idx="1625">
                  <c:v>39179</c:v>
                </c:pt>
                <c:pt idx="1626">
                  <c:v>39180</c:v>
                </c:pt>
                <c:pt idx="1627">
                  <c:v>39181</c:v>
                </c:pt>
                <c:pt idx="1628">
                  <c:v>39182</c:v>
                </c:pt>
                <c:pt idx="1629">
                  <c:v>39183</c:v>
                </c:pt>
                <c:pt idx="1630">
                  <c:v>39184</c:v>
                </c:pt>
                <c:pt idx="1631">
                  <c:v>39185</c:v>
                </c:pt>
                <c:pt idx="1632">
                  <c:v>39186</c:v>
                </c:pt>
                <c:pt idx="1633">
                  <c:v>39187</c:v>
                </c:pt>
                <c:pt idx="1634">
                  <c:v>39188</c:v>
                </c:pt>
                <c:pt idx="1635">
                  <c:v>39189</c:v>
                </c:pt>
                <c:pt idx="1636">
                  <c:v>39190</c:v>
                </c:pt>
                <c:pt idx="1637">
                  <c:v>39191</c:v>
                </c:pt>
                <c:pt idx="1638">
                  <c:v>39192</c:v>
                </c:pt>
                <c:pt idx="1639">
                  <c:v>39193</c:v>
                </c:pt>
                <c:pt idx="1640">
                  <c:v>39194</c:v>
                </c:pt>
                <c:pt idx="1641">
                  <c:v>39195</c:v>
                </c:pt>
                <c:pt idx="1642">
                  <c:v>39196</c:v>
                </c:pt>
                <c:pt idx="1643">
                  <c:v>39197</c:v>
                </c:pt>
                <c:pt idx="1644">
                  <c:v>39198</c:v>
                </c:pt>
                <c:pt idx="1645">
                  <c:v>39199</c:v>
                </c:pt>
                <c:pt idx="1646">
                  <c:v>39200</c:v>
                </c:pt>
                <c:pt idx="1647">
                  <c:v>39201</c:v>
                </c:pt>
                <c:pt idx="1648">
                  <c:v>39202</c:v>
                </c:pt>
                <c:pt idx="1649">
                  <c:v>39203</c:v>
                </c:pt>
                <c:pt idx="1650">
                  <c:v>39204</c:v>
                </c:pt>
                <c:pt idx="1651">
                  <c:v>39205</c:v>
                </c:pt>
                <c:pt idx="1652">
                  <c:v>39206</c:v>
                </c:pt>
                <c:pt idx="1653">
                  <c:v>39207</c:v>
                </c:pt>
                <c:pt idx="1654">
                  <c:v>39208</c:v>
                </c:pt>
                <c:pt idx="1655">
                  <c:v>39209</c:v>
                </c:pt>
                <c:pt idx="1656">
                  <c:v>39210</c:v>
                </c:pt>
                <c:pt idx="1657">
                  <c:v>39211</c:v>
                </c:pt>
                <c:pt idx="1658">
                  <c:v>39212</c:v>
                </c:pt>
                <c:pt idx="1659">
                  <c:v>39213</c:v>
                </c:pt>
                <c:pt idx="1660">
                  <c:v>39214</c:v>
                </c:pt>
                <c:pt idx="1661">
                  <c:v>39215</c:v>
                </c:pt>
                <c:pt idx="1662">
                  <c:v>39216</c:v>
                </c:pt>
                <c:pt idx="1663">
                  <c:v>39217</c:v>
                </c:pt>
                <c:pt idx="1664">
                  <c:v>39218</c:v>
                </c:pt>
                <c:pt idx="1665">
                  <c:v>39219</c:v>
                </c:pt>
                <c:pt idx="1666">
                  <c:v>39220</c:v>
                </c:pt>
                <c:pt idx="1667">
                  <c:v>39221</c:v>
                </c:pt>
                <c:pt idx="1668">
                  <c:v>39222</c:v>
                </c:pt>
                <c:pt idx="1669">
                  <c:v>39223</c:v>
                </c:pt>
                <c:pt idx="1670">
                  <c:v>39224</c:v>
                </c:pt>
                <c:pt idx="1671">
                  <c:v>39225</c:v>
                </c:pt>
                <c:pt idx="1672">
                  <c:v>39226</c:v>
                </c:pt>
                <c:pt idx="1673">
                  <c:v>39227</c:v>
                </c:pt>
                <c:pt idx="1674">
                  <c:v>39228</c:v>
                </c:pt>
                <c:pt idx="1675">
                  <c:v>39229</c:v>
                </c:pt>
                <c:pt idx="1676">
                  <c:v>39230</c:v>
                </c:pt>
                <c:pt idx="1677">
                  <c:v>39231</c:v>
                </c:pt>
                <c:pt idx="1678">
                  <c:v>39232</c:v>
                </c:pt>
                <c:pt idx="1679">
                  <c:v>39233</c:v>
                </c:pt>
                <c:pt idx="1680">
                  <c:v>39234</c:v>
                </c:pt>
                <c:pt idx="1681">
                  <c:v>39235</c:v>
                </c:pt>
                <c:pt idx="1682">
                  <c:v>39236</c:v>
                </c:pt>
                <c:pt idx="1683">
                  <c:v>39237</c:v>
                </c:pt>
                <c:pt idx="1684">
                  <c:v>39238</c:v>
                </c:pt>
                <c:pt idx="1685">
                  <c:v>39239</c:v>
                </c:pt>
                <c:pt idx="1686">
                  <c:v>39240</c:v>
                </c:pt>
                <c:pt idx="1687">
                  <c:v>39241</c:v>
                </c:pt>
                <c:pt idx="1688">
                  <c:v>39242</c:v>
                </c:pt>
                <c:pt idx="1689">
                  <c:v>39243</c:v>
                </c:pt>
                <c:pt idx="1690">
                  <c:v>39244</c:v>
                </c:pt>
                <c:pt idx="1691">
                  <c:v>39245</c:v>
                </c:pt>
                <c:pt idx="1692">
                  <c:v>39246</c:v>
                </c:pt>
                <c:pt idx="1693">
                  <c:v>39247</c:v>
                </c:pt>
                <c:pt idx="1694">
                  <c:v>39248</c:v>
                </c:pt>
                <c:pt idx="1695">
                  <c:v>39249</c:v>
                </c:pt>
                <c:pt idx="1696">
                  <c:v>39250</c:v>
                </c:pt>
                <c:pt idx="1697">
                  <c:v>39251</c:v>
                </c:pt>
                <c:pt idx="1698">
                  <c:v>39252</c:v>
                </c:pt>
                <c:pt idx="1699">
                  <c:v>39253</c:v>
                </c:pt>
                <c:pt idx="1700">
                  <c:v>39254</c:v>
                </c:pt>
                <c:pt idx="1701">
                  <c:v>39255</c:v>
                </c:pt>
                <c:pt idx="1702">
                  <c:v>39256</c:v>
                </c:pt>
                <c:pt idx="1703">
                  <c:v>39257</c:v>
                </c:pt>
                <c:pt idx="1704">
                  <c:v>39258</c:v>
                </c:pt>
                <c:pt idx="1705">
                  <c:v>39259</c:v>
                </c:pt>
                <c:pt idx="1706">
                  <c:v>39260</c:v>
                </c:pt>
                <c:pt idx="1707">
                  <c:v>39261</c:v>
                </c:pt>
                <c:pt idx="1708">
                  <c:v>39262</c:v>
                </c:pt>
                <c:pt idx="1709">
                  <c:v>39263</c:v>
                </c:pt>
                <c:pt idx="1710">
                  <c:v>39264</c:v>
                </c:pt>
                <c:pt idx="1711">
                  <c:v>39265</c:v>
                </c:pt>
                <c:pt idx="1712">
                  <c:v>39266</c:v>
                </c:pt>
                <c:pt idx="1713">
                  <c:v>39267</c:v>
                </c:pt>
                <c:pt idx="1714">
                  <c:v>39268</c:v>
                </c:pt>
                <c:pt idx="1715">
                  <c:v>39269</c:v>
                </c:pt>
                <c:pt idx="1716">
                  <c:v>39270</c:v>
                </c:pt>
                <c:pt idx="1717">
                  <c:v>39271</c:v>
                </c:pt>
                <c:pt idx="1718">
                  <c:v>39272</c:v>
                </c:pt>
                <c:pt idx="1719">
                  <c:v>39273</c:v>
                </c:pt>
                <c:pt idx="1720">
                  <c:v>39274</c:v>
                </c:pt>
                <c:pt idx="1721">
                  <c:v>39275</c:v>
                </c:pt>
                <c:pt idx="1722">
                  <c:v>39276</c:v>
                </c:pt>
                <c:pt idx="1723">
                  <c:v>39277</c:v>
                </c:pt>
                <c:pt idx="1724">
                  <c:v>39278</c:v>
                </c:pt>
                <c:pt idx="1725">
                  <c:v>39279</c:v>
                </c:pt>
                <c:pt idx="1726">
                  <c:v>39280</c:v>
                </c:pt>
                <c:pt idx="1727">
                  <c:v>39281</c:v>
                </c:pt>
                <c:pt idx="1728">
                  <c:v>39282</c:v>
                </c:pt>
                <c:pt idx="1729">
                  <c:v>39283</c:v>
                </c:pt>
                <c:pt idx="1730">
                  <c:v>39284</c:v>
                </c:pt>
                <c:pt idx="1731">
                  <c:v>39285</c:v>
                </c:pt>
                <c:pt idx="1732">
                  <c:v>39286</c:v>
                </c:pt>
                <c:pt idx="1733">
                  <c:v>39287</c:v>
                </c:pt>
                <c:pt idx="1734">
                  <c:v>39288</c:v>
                </c:pt>
                <c:pt idx="1735">
                  <c:v>39289</c:v>
                </c:pt>
                <c:pt idx="1736">
                  <c:v>39290</c:v>
                </c:pt>
                <c:pt idx="1737">
                  <c:v>39291</c:v>
                </c:pt>
                <c:pt idx="1738">
                  <c:v>39292</c:v>
                </c:pt>
                <c:pt idx="1739">
                  <c:v>39293</c:v>
                </c:pt>
                <c:pt idx="1740">
                  <c:v>39294</c:v>
                </c:pt>
                <c:pt idx="1741">
                  <c:v>39295</c:v>
                </c:pt>
                <c:pt idx="1742">
                  <c:v>39296</c:v>
                </c:pt>
                <c:pt idx="1743">
                  <c:v>39297</c:v>
                </c:pt>
                <c:pt idx="1744">
                  <c:v>39298</c:v>
                </c:pt>
                <c:pt idx="1745">
                  <c:v>39299</c:v>
                </c:pt>
                <c:pt idx="1746">
                  <c:v>39300</c:v>
                </c:pt>
                <c:pt idx="1747">
                  <c:v>39301</c:v>
                </c:pt>
                <c:pt idx="1748">
                  <c:v>39302</c:v>
                </c:pt>
                <c:pt idx="1749">
                  <c:v>39303</c:v>
                </c:pt>
                <c:pt idx="1750">
                  <c:v>39304</c:v>
                </c:pt>
                <c:pt idx="1751">
                  <c:v>39305</c:v>
                </c:pt>
                <c:pt idx="1752">
                  <c:v>39306</c:v>
                </c:pt>
                <c:pt idx="1753">
                  <c:v>39307</c:v>
                </c:pt>
                <c:pt idx="1754">
                  <c:v>39308</c:v>
                </c:pt>
                <c:pt idx="1755">
                  <c:v>39309</c:v>
                </c:pt>
                <c:pt idx="1756">
                  <c:v>39310</c:v>
                </c:pt>
                <c:pt idx="1757">
                  <c:v>39311</c:v>
                </c:pt>
                <c:pt idx="1758">
                  <c:v>39312</c:v>
                </c:pt>
                <c:pt idx="1759">
                  <c:v>39313</c:v>
                </c:pt>
                <c:pt idx="1760">
                  <c:v>39314</c:v>
                </c:pt>
                <c:pt idx="1761">
                  <c:v>39315</c:v>
                </c:pt>
                <c:pt idx="1762">
                  <c:v>39316</c:v>
                </c:pt>
                <c:pt idx="1763">
                  <c:v>39317</c:v>
                </c:pt>
                <c:pt idx="1764">
                  <c:v>39318</c:v>
                </c:pt>
                <c:pt idx="1765">
                  <c:v>39319</c:v>
                </c:pt>
                <c:pt idx="1766">
                  <c:v>39320</c:v>
                </c:pt>
                <c:pt idx="1767">
                  <c:v>39321</c:v>
                </c:pt>
                <c:pt idx="1768">
                  <c:v>39322</c:v>
                </c:pt>
                <c:pt idx="1769">
                  <c:v>39323</c:v>
                </c:pt>
                <c:pt idx="1770">
                  <c:v>39324</c:v>
                </c:pt>
                <c:pt idx="1771">
                  <c:v>39325</c:v>
                </c:pt>
                <c:pt idx="1772">
                  <c:v>39326</c:v>
                </c:pt>
                <c:pt idx="1773">
                  <c:v>39327</c:v>
                </c:pt>
                <c:pt idx="1774">
                  <c:v>39328</c:v>
                </c:pt>
                <c:pt idx="1775">
                  <c:v>39329</c:v>
                </c:pt>
                <c:pt idx="1776">
                  <c:v>39330</c:v>
                </c:pt>
                <c:pt idx="1777">
                  <c:v>39331</c:v>
                </c:pt>
                <c:pt idx="1778">
                  <c:v>39332</c:v>
                </c:pt>
                <c:pt idx="1779">
                  <c:v>39333</c:v>
                </c:pt>
                <c:pt idx="1780">
                  <c:v>39334</c:v>
                </c:pt>
                <c:pt idx="1781">
                  <c:v>39335</c:v>
                </c:pt>
                <c:pt idx="1782">
                  <c:v>39336</c:v>
                </c:pt>
                <c:pt idx="1783">
                  <c:v>39337</c:v>
                </c:pt>
                <c:pt idx="1784">
                  <c:v>39338</c:v>
                </c:pt>
                <c:pt idx="1785">
                  <c:v>39339</c:v>
                </c:pt>
                <c:pt idx="1786">
                  <c:v>39340</c:v>
                </c:pt>
                <c:pt idx="1787">
                  <c:v>39341</c:v>
                </c:pt>
                <c:pt idx="1788">
                  <c:v>39342</c:v>
                </c:pt>
                <c:pt idx="1789">
                  <c:v>39343</c:v>
                </c:pt>
                <c:pt idx="1790">
                  <c:v>39344</c:v>
                </c:pt>
                <c:pt idx="1791">
                  <c:v>39345</c:v>
                </c:pt>
                <c:pt idx="1792">
                  <c:v>39346</c:v>
                </c:pt>
                <c:pt idx="1793">
                  <c:v>39347</c:v>
                </c:pt>
                <c:pt idx="1794">
                  <c:v>39348</c:v>
                </c:pt>
                <c:pt idx="1795">
                  <c:v>39349</c:v>
                </c:pt>
                <c:pt idx="1796">
                  <c:v>39350</c:v>
                </c:pt>
                <c:pt idx="1797">
                  <c:v>39351</c:v>
                </c:pt>
                <c:pt idx="1798">
                  <c:v>39352</c:v>
                </c:pt>
                <c:pt idx="1799">
                  <c:v>39353</c:v>
                </c:pt>
                <c:pt idx="1800">
                  <c:v>39354</c:v>
                </c:pt>
                <c:pt idx="1801">
                  <c:v>39355</c:v>
                </c:pt>
                <c:pt idx="1802">
                  <c:v>39356</c:v>
                </c:pt>
                <c:pt idx="1803">
                  <c:v>39357</c:v>
                </c:pt>
                <c:pt idx="1804">
                  <c:v>39358</c:v>
                </c:pt>
                <c:pt idx="1805">
                  <c:v>39359</c:v>
                </c:pt>
                <c:pt idx="1806">
                  <c:v>39360</c:v>
                </c:pt>
                <c:pt idx="1807">
                  <c:v>39361</c:v>
                </c:pt>
                <c:pt idx="1808">
                  <c:v>39362</c:v>
                </c:pt>
                <c:pt idx="1809">
                  <c:v>39363</c:v>
                </c:pt>
                <c:pt idx="1810">
                  <c:v>39364</c:v>
                </c:pt>
                <c:pt idx="1811">
                  <c:v>39365</c:v>
                </c:pt>
                <c:pt idx="1812">
                  <c:v>39366</c:v>
                </c:pt>
                <c:pt idx="1813">
                  <c:v>39367</c:v>
                </c:pt>
                <c:pt idx="1814">
                  <c:v>39368</c:v>
                </c:pt>
                <c:pt idx="1815">
                  <c:v>39369</c:v>
                </c:pt>
                <c:pt idx="1816">
                  <c:v>39370</c:v>
                </c:pt>
                <c:pt idx="1817">
                  <c:v>39371</c:v>
                </c:pt>
                <c:pt idx="1818">
                  <c:v>39372</c:v>
                </c:pt>
                <c:pt idx="1819">
                  <c:v>39373</c:v>
                </c:pt>
                <c:pt idx="1820">
                  <c:v>39374</c:v>
                </c:pt>
                <c:pt idx="1821">
                  <c:v>39375</c:v>
                </c:pt>
                <c:pt idx="1822">
                  <c:v>39376</c:v>
                </c:pt>
                <c:pt idx="1823">
                  <c:v>39377</c:v>
                </c:pt>
                <c:pt idx="1824">
                  <c:v>39378</c:v>
                </c:pt>
                <c:pt idx="1825">
                  <c:v>39379</c:v>
                </c:pt>
                <c:pt idx="1826">
                  <c:v>39380</c:v>
                </c:pt>
                <c:pt idx="1827">
                  <c:v>39381</c:v>
                </c:pt>
                <c:pt idx="1828">
                  <c:v>39382</c:v>
                </c:pt>
                <c:pt idx="1829">
                  <c:v>39383</c:v>
                </c:pt>
                <c:pt idx="1830">
                  <c:v>39384</c:v>
                </c:pt>
                <c:pt idx="1831">
                  <c:v>39385</c:v>
                </c:pt>
                <c:pt idx="1832">
                  <c:v>39386</c:v>
                </c:pt>
                <c:pt idx="1833">
                  <c:v>39387</c:v>
                </c:pt>
                <c:pt idx="1834">
                  <c:v>39388</c:v>
                </c:pt>
                <c:pt idx="1835">
                  <c:v>39389</c:v>
                </c:pt>
                <c:pt idx="1836">
                  <c:v>39390</c:v>
                </c:pt>
                <c:pt idx="1837">
                  <c:v>39391</c:v>
                </c:pt>
                <c:pt idx="1838">
                  <c:v>39392</c:v>
                </c:pt>
                <c:pt idx="1839">
                  <c:v>39393</c:v>
                </c:pt>
                <c:pt idx="1840">
                  <c:v>39394</c:v>
                </c:pt>
                <c:pt idx="1841">
                  <c:v>39395</c:v>
                </c:pt>
                <c:pt idx="1842">
                  <c:v>39396</c:v>
                </c:pt>
                <c:pt idx="1843">
                  <c:v>39397</c:v>
                </c:pt>
                <c:pt idx="1844">
                  <c:v>39398</c:v>
                </c:pt>
                <c:pt idx="1845">
                  <c:v>39399</c:v>
                </c:pt>
                <c:pt idx="1846">
                  <c:v>39400</c:v>
                </c:pt>
                <c:pt idx="1847">
                  <c:v>39401</c:v>
                </c:pt>
                <c:pt idx="1848">
                  <c:v>39402</c:v>
                </c:pt>
                <c:pt idx="1849">
                  <c:v>39403</c:v>
                </c:pt>
                <c:pt idx="1850">
                  <c:v>39404</c:v>
                </c:pt>
                <c:pt idx="1851">
                  <c:v>39405</c:v>
                </c:pt>
                <c:pt idx="1852">
                  <c:v>39406</c:v>
                </c:pt>
                <c:pt idx="1853">
                  <c:v>39407</c:v>
                </c:pt>
                <c:pt idx="1854">
                  <c:v>39408</c:v>
                </c:pt>
                <c:pt idx="1855">
                  <c:v>39409</c:v>
                </c:pt>
                <c:pt idx="1856">
                  <c:v>39410</c:v>
                </c:pt>
                <c:pt idx="1857">
                  <c:v>39411</c:v>
                </c:pt>
                <c:pt idx="1858">
                  <c:v>39412</c:v>
                </c:pt>
                <c:pt idx="1859">
                  <c:v>39413</c:v>
                </c:pt>
                <c:pt idx="1860">
                  <c:v>39414</c:v>
                </c:pt>
                <c:pt idx="1861">
                  <c:v>39415</c:v>
                </c:pt>
                <c:pt idx="1862">
                  <c:v>39416</c:v>
                </c:pt>
                <c:pt idx="1863">
                  <c:v>39417</c:v>
                </c:pt>
                <c:pt idx="1864">
                  <c:v>39418</c:v>
                </c:pt>
                <c:pt idx="1865">
                  <c:v>39419</c:v>
                </c:pt>
                <c:pt idx="1866">
                  <c:v>39420</c:v>
                </c:pt>
                <c:pt idx="1867">
                  <c:v>39421</c:v>
                </c:pt>
                <c:pt idx="1868">
                  <c:v>39422</c:v>
                </c:pt>
                <c:pt idx="1869">
                  <c:v>39423</c:v>
                </c:pt>
                <c:pt idx="1870">
                  <c:v>39424</c:v>
                </c:pt>
                <c:pt idx="1871">
                  <c:v>39425</c:v>
                </c:pt>
                <c:pt idx="1872">
                  <c:v>39426</c:v>
                </c:pt>
                <c:pt idx="1873">
                  <c:v>39427</c:v>
                </c:pt>
                <c:pt idx="1874">
                  <c:v>39428</c:v>
                </c:pt>
                <c:pt idx="1875">
                  <c:v>39429</c:v>
                </c:pt>
                <c:pt idx="1876">
                  <c:v>39430</c:v>
                </c:pt>
                <c:pt idx="1877">
                  <c:v>39431</c:v>
                </c:pt>
                <c:pt idx="1878">
                  <c:v>39432</c:v>
                </c:pt>
                <c:pt idx="1879">
                  <c:v>39433</c:v>
                </c:pt>
                <c:pt idx="1880">
                  <c:v>39434</c:v>
                </c:pt>
                <c:pt idx="1881">
                  <c:v>39435</c:v>
                </c:pt>
                <c:pt idx="1882">
                  <c:v>39436</c:v>
                </c:pt>
                <c:pt idx="1883">
                  <c:v>39437</c:v>
                </c:pt>
                <c:pt idx="1884">
                  <c:v>39438</c:v>
                </c:pt>
                <c:pt idx="1885">
                  <c:v>39439</c:v>
                </c:pt>
                <c:pt idx="1886">
                  <c:v>39440</c:v>
                </c:pt>
                <c:pt idx="1887">
                  <c:v>39441</c:v>
                </c:pt>
                <c:pt idx="1888">
                  <c:v>39442</c:v>
                </c:pt>
                <c:pt idx="1889">
                  <c:v>39443</c:v>
                </c:pt>
                <c:pt idx="1890">
                  <c:v>39444</c:v>
                </c:pt>
                <c:pt idx="1891">
                  <c:v>39445</c:v>
                </c:pt>
                <c:pt idx="1892">
                  <c:v>39446</c:v>
                </c:pt>
                <c:pt idx="1893">
                  <c:v>39447</c:v>
                </c:pt>
                <c:pt idx="1894">
                  <c:v>39448</c:v>
                </c:pt>
                <c:pt idx="1895">
                  <c:v>39449</c:v>
                </c:pt>
                <c:pt idx="1896">
                  <c:v>39450</c:v>
                </c:pt>
                <c:pt idx="1897">
                  <c:v>39451</c:v>
                </c:pt>
                <c:pt idx="1898">
                  <c:v>39452</c:v>
                </c:pt>
                <c:pt idx="1899">
                  <c:v>39453</c:v>
                </c:pt>
                <c:pt idx="1900">
                  <c:v>39454</c:v>
                </c:pt>
                <c:pt idx="1901">
                  <c:v>39455</c:v>
                </c:pt>
                <c:pt idx="1902">
                  <c:v>39456</c:v>
                </c:pt>
                <c:pt idx="1903">
                  <c:v>39457</c:v>
                </c:pt>
                <c:pt idx="1904">
                  <c:v>39458</c:v>
                </c:pt>
                <c:pt idx="1905">
                  <c:v>39459</c:v>
                </c:pt>
                <c:pt idx="1906">
                  <c:v>39460</c:v>
                </c:pt>
                <c:pt idx="1907">
                  <c:v>39461</c:v>
                </c:pt>
                <c:pt idx="1908">
                  <c:v>39462</c:v>
                </c:pt>
                <c:pt idx="1909">
                  <c:v>39463</c:v>
                </c:pt>
                <c:pt idx="1910">
                  <c:v>39464</c:v>
                </c:pt>
                <c:pt idx="1911">
                  <c:v>39465</c:v>
                </c:pt>
                <c:pt idx="1912">
                  <c:v>39466</c:v>
                </c:pt>
                <c:pt idx="1913">
                  <c:v>39467</c:v>
                </c:pt>
                <c:pt idx="1914">
                  <c:v>39468</c:v>
                </c:pt>
                <c:pt idx="1915">
                  <c:v>39469</c:v>
                </c:pt>
                <c:pt idx="1916">
                  <c:v>39470</c:v>
                </c:pt>
                <c:pt idx="1917">
                  <c:v>39471</c:v>
                </c:pt>
                <c:pt idx="1918">
                  <c:v>39472</c:v>
                </c:pt>
                <c:pt idx="1919">
                  <c:v>39473</c:v>
                </c:pt>
                <c:pt idx="1920">
                  <c:v>39474</c:v>
                </c:pt>
                <c:pt idx="1921">
                  <c:v>39475</c:v>
                </c:pt>
                <c:pt idx="1922">
                  <c:v>39476</c:v>
                </c:pt>
                <c:pt idx="1923">
                  <c:v>39477</c:v>
                </c:pt>
                <c:pt idx="1924">
                  <c:v>39478</c:v>
                </c:pt>
                <c:pt idx="1925">
                  <c:v>39479</c:v>
                </c:pt>
                <c:pt idx="1926">
                  <c:v>39480</c:v>
                </c:pt>
                <c:pt idx="1927">
                  <c:v>39481</c:v>
                </c:pt>
                <c:pt idx="1928">
                  <c:v>39482</c:v>
                </c:pt>
                <c:pt idx="1929">
                  <c:v>39483</c:v>
                </c:pt>
                <c:pt idx="1930">
                  <c:v>39484</c:v>
                </c:pt>
                <c:pt idx="1931">
                  <c:v>39485</c:v>
                </c:pt>
                <c:pt idx="1932">
                  <c:v>39486</c:v>
                </c:pt>
                <c:pt idx="1933">
                  <c:v>39487</c:v>
                </c:pt>
                <c:pt idx="1934">
                  <c:v>39488</c:v>
                </c:pt>
                <c:pt idx="1935">
                  <c:v>39489</c:v>
                </c:pt>
                <c:pt idx="1936">
                  <c:v>39490</c:v>
                </c:pt>
                <c:pt idx="1937">
                  <c:v>39491</c:v>
                </c:pt>
                <c:pt idx="1938">
                  <c:v>39492</c:v>
                </c:pt>
                <c:pt idx="1939">
                  <c:v>39493</c:v>
                </c:pt>
                <c:pt idx="1940">
                  <c:v>39494</c:v>
                </c:pt>
                <c:pt idx="1941">
                  <c:v>39495</c:v>
                </c:pt>
                <c:pt idx="1942">
                  <c:v>39496</c:v>
                </c:pt>
                <c:pt idx="1943">
                  <c:v>39497</c:v>
                </c:pt>
                <c:pt idx="1944">
                  <c:v>39498</c:v>
                </c:pt>
                <c:pt idx="1945">
                  <c:v>39499</c:v>
                </c:pt>
                <c:pt idx="1946">
                  <c:v>39500</c:v>
                </c:pt>
                <c:pt idx="1947">
                  <c:v>39501</c:v>
                </c:pt>
                <c:pt idx="1948">
                  <c:v>39502</c:v>
                </c:pt>
                <c:pt idx="1949">
                  <c:v>39503</c:v>
                </c:pt>
                <c:pt idx="1950">
                  <c:v>39504</c:v>
                </c:pt>
                <c:pt idx="1951">
                  <c:v>39505</c:v>
                </c:pt>
                <c:pt idx="1952">
                  <c:v>39506</c:v>
                </c:pt>
                <c:pt idx="1953">
                  <c:v>39507</c:v>
                </c:pt>
                <c:pt idx="1954">
                  <c:v>39508</c:v>
                </c:pt>
                <c:pt idx="1955">
                  <c:v>39509</c:v>
                </c:pt>
                <c:pt idx="1956">
                  <c:v>39510</c:v>
                </c:pt>
                <c:pt idx="1957">
                  <c:v>39511</c:v>
                </c:pt>
                <c:pt idx="1958">
                  <c:v>39512</c:v>
                </c:pt>
                <c:pt idx="1959">
                  <c:v>39513</c:v>
                </c:pt>
                <c:pt idx="1960">
                  <c:v>39514</c:v>
                </c:pt>
                <c:pt idx="1961">
                  <c:v>39515</c:v>
                </c:pt>
                <c:pt idx="1962">
                  <c:v>39516</c:v>
                </c:pt>
                <c:pt idx="1963">
                  <c:v>39517</c:v>
                </c:pt>
                <c:pt idx="1964">
                  <c:v>39518</c:v>
                </c:pt>
                <c:pt idx="1965">
                  <c:v>39519</c:v>
                </c:pt>
                <c:pt idx="1966">
                  <c:v>39520</c:v>
                </c:pt>
                <c:pt idx="1967">
                  <c:v>39521</c:v>
                </c:pt>
                <c:pt idx="1968">
                  <c:v>39522</c:v>
                </c:pt>
                <c:pt idx="1969">
                  <c:v>39523</c:v>
                </c:pt>
                <c:pt idx="1970">
                  <c:v>39524</c:v>
                </c:pt>
                <c:pt idx="1971">
                  <c:v>39525</c:v>
                </c:pt>
                <c:pt idx="1972">
                  <c:v>39526</c:v>
                </c:pt>
                <c:pt idx="1973">
                  <c:v>39527</c:v>
                </c:pt>
                <c:pt idx="1974">
                  <c:v>39528</c:v>
                </c:pt>
                <c:pt idx="1975">
                  <c:v>39529</c:v>
                </c:pt>
                <c:pt idx="1976">
                  <c:v>39530</c:v>
                </c:pt>
                <c:pt idx="1977">
                  <c:v>39531</c:v>
                </c:pt>
                <c:pt idx="1978">
                  <c:v>39532</c:v>
                </c:pt>
                <c:pt idx="1979">
                  <c:v>39533</c:v>
                </c:pt>
                <c:pt idx="1980">
                  <c:v>39534</c:v>
                </c:pt>
                <c:pt idx="1981">
                  <c:v>39535</c:v>
                </c:pt>
                <c:pt idx="1982">
                  <c:v>39536</c:v>
                </c:pt>
                <c:pt idx="1983">
                  <c:v>39537</c:v>
                </c:pt>
                <c:pt idx="1984">
                  <c:v>39538</c:v>
                </c:pt>
                <c:pt idx="1985">
                  <c:v>39539</c:v>
                </c:pt>
                <c:pt idx="1986">
                  <c:v>39540</c:v>
                </c:pt>
                <c:pt idx="1987">
                  <c:v>39541</c:v>
                </c:pt>
                <c:pt idx="1988">
                  <c:v>39542</c:v>
                </c:pt>
                <c:pt idx="1989">
                  <c:v>39543</c:v>
                </c:pt>
                <c:pt idx="1990">
                  <c:v>39544</c:v>
                </c:pt>
                <c:pt idx="1991">
                  <c:v>39545</c:v>
                </c:pt>
                <c:pt idx="1992">
                  <c:v>39546</c:v>
                </c:pt>
                <c:pt idx="1993">
                  <c:v>39547</c:v>
                </c:pt>
                <c:pt idx="1994">
                  <c:v>39548</c:v>
                </c:pt>
                <c:pt idx="1995">
                  <c:v>39549</c:v>
                </c:pt>
                <c:pt idx="1996">
                  <c:v>39550</c:v>
                </c:pt>
                <c:pt idx="1997">
                  <c:v>39551</c:v>
                </c:pt>
                <c:pt idx="1998">
                  <c:v>39552</c:v>
                </c:pt>
                <c:pt idx="1999">
                  <c:v>39553</c:v>
                </c:pt>
                <c:pt idx="2000">
                  <c:v>39554</c:v>
                </c:pt>
                <c:pt idx="2001">
                  <c:v>39555</c:v>
                </c:pt>
                <c:pt idx="2002">
                  <c:v>39556</c:v>
                </c:pt>
                <c:pt idx="2003">
                  <c:v>39557</c:v>
                </c:pt>
                <c:pt idx="2004">
                  <c:v>39558</c:v>
                </c:pt>
                <c:pt idx="2005">
                  <c:v>39559</c:v>
                </c:pt>
                <c:pt idx="2006">
                  <c:v>39560</c:v>
                </c:pt>
                <c:pt idx="2007">
                  <c:v>39561</c:v>
                </c:pt>
                <c:pt idx="2008">
                  <c:v>39562</c:v>
                </c:pt>
                <c:pt idx="2009">
                  <c:v>39563</c:v>
                </c:pt>
                <c:pt idx="2010">
                  <c:v>39564</c:v>
                </c:pt>
                <c:pt idx="2011">
                  <c:v>39565</c:v>
                </c:pt>
                <c:pt idx="2012">
                  <c:v>39566</c:v>
                </c:pt>
                <c:pt idx="2013">
                  <c:v>39567</c:v>
                </c:pt>
                <c:pt idx="2014">
                  <c:v>39568</c:v>
                </c:pt>
                <c:pt idx="2015">
                  <c:v>39569</c:v>
                </c:pt>
                <c:pt idx="2016">
                  <c:v>39570</c:v>
                </c:pt>
                <c:pt idx="2017">
                  <c:v>39571</c:v>
                </c:pt>
                <c:pt idx="2018">
                  <c:v>39572</c:v>
                </c:pt>
                <c:pt idx="2019">
                  <c:v>39573</c:v>
                </c:pt>
                <c:pt idx="2020">
                  <c:v>39574</c:v>
                </c:pt>
                <c:pt idx="2021">
                  <c:v>39575</c:v>
                </c:pt>
                <c:pt idx="2022">
                  <c:v>39576</c:v>
                </c:pt>
                <c:pt idx="2023">
                  <c:v>39577</c:v>
                </c:pt>
                <c:pt idx="2024">
                  <c:v>39578</c:v>
                </c:pt>
                <c:pt idx="2025">
                  <c:v>39579</c:v>
                </c:pt>
                <c:pt idx="2026">
                  <c:v>39580</c:v>
                </c:pt>
                <c:pt idx="2027">
                  <c:v>39581</c:v>
                </c:pt>
                <c:pt idx="2028">
                  <c:v>39582</c:v>
                </c:pt>
                <c:pt idx="2029">
                  <c:v>39583</c:v>
                </c:pt>
                <c:pt idx="2030">
                  <c:v>39584</c:v>
                </c:pt>
                <c:pt idx="2031">
                  <c:v>39585</c:v>
                </c:pt>
                <c:pt idx="2032">
                  <c:v>39586</c:v>
                </c:pt>
                <c:pt idx="2033">
                  <c:v>39587</c:v>
                </c:pt>
                <c:pt idx="2034">
                  <c:v>39588</c:v>
                </c:pt>
                <c:pt idx="2035">
                  <c:v>39589</c:v>
                </c:pt>
                <c:pt idx="2036">
                  <c:v>39590</c:v>
                </c:pt>
                <c:pt idx="2037">
                  <c:v>39591</c:v>
                </c:pt>
                <c:pt idx="2038">
                  <c:v>39592</c:v>
                </c:pt>
                <c:pt idx="2039">
                  <c:v>39593</c:v>
                </c:pt>
                <c:pt idx="2040">
                  <c:v>39594</c:v>
                </c:pt>
                <c:pt idx="2041">
                  <c:v>39595</c:v>
                </c:pt>
                <c:pt idx="2042">
                  <c:v>39596</c:v>
                </c:pt>
                <c:pt idx="2043">
                  <c:v>39597</c:v>
                </c:pt>
                <c:pt idx="2044">
                  <c:v>39598</c:v>
                </c:pt>
                <c:pt idx="2045">
                  <c:v>39599</c:v>
                </c:pt>
                <c:pt idx="2046">
                  <c:v>39600</c:v>
                </c:pt>
                <c:pt idx="2047">
                  <c:v>39601</c:v>
                </c:pt>
                <c:pt idx="2048">
                  <c:v>39602</c:v>
                </c:pt>
                <c:pt idx="2049">
                  <c:v>39603</c:v>
                </c:pt>
                <c:pt idx="2050">
                  <c:v>39604</c:v>
                </c:pt>
                <c:pt idx="2051">
                  <c:v>39605</c:v>
                </c:pt>
                <c:pt idx="2052">
                  <c:v>39606</c:v>
                </c:pt>
                <c:pt idx="2053">
                  <c:v>39607</c:v>
                </c:pt>
                <c:pt idx="2054">
                  <c:v>39608</c:v>
                </c:pt>
                <c:pt idx="2055">
                  <c:v>39609</c:v>
                </c:pt>
                <c:pt idx="2056">
                  <c:v>39610</c:v>
                </c:pt>
                <c:pt idx="2057">
                  <c:v>39611</c:v>
                </c:pt>
                <c:pt idx="2058">
                  <c:v>39612</c:v>
                </c:pt>
                <c:pt idx="2059">
                  <c:v>39613</c:v>
                </c:pt>
                <c:pt idx="2060">
                  <c:v>39614</c:v>
                </c:pt>
                <c:pt idx="2061">
                  <c:v>39615</c:v>
                </c:pt>
                <c:pt idx="2062">
                  <c:v>39616</c:v>
                </c:pt>
                <c:pt idx="2063">
                  <c:v>39617</c:v>
                </c:pt>
                <c:pt idx="2064">
                  <c:v>39618</c:v>
                </c:pt>
                <c:pt idx="2065">
                  <c:v>39619</c:v>
                </c:pt>
                <c:pt idx="2066">
                  <c:v>39620</c:v>
                </c:pt>
                <c:pt idx="2067">
                  <c:v>39621</c:v>
                </c:pt>
                <c:pt idx="2068">
                  <c:v>39622</c:v>
                </c:pt>
                <c:pt idx="2069">
                  <c:v>39623</c:v>
                </c:pt>
                <c:pt idx="2070">
                  <c:v>39624</c:v>
                </c:pt>
                <c:pt idx="2071">
                  <c:v>39625</c:v>
                </c:pt>
                <c:pt idx="2072">
                  <c:v>39626</c:v>
                </c:pt>
                <c:pt idx="2073">
                  <c:v>39627</c:v>
                </c:pt>
                <c:pt idx="2074">
                  <c:v>39628</c:v>
                </c:pt>
                <c:pt idx="2075">
                  <c:v>39629</c:v>
                </c:pt>
                <c:pt idx="2076">
                  <c:v>39630</c:v>
                </c:pt>
                <c:pt idx="2077">
                  <c:v>39631</c:v>
                </c:pt>
                <c:pt idx="2078">
                  <c:v>39632</c:v>
                </c:pt>
                <c:pt idx="2079">
                  <c:v>39633</c:v>
                </c:pt>
                <c:pt idx="2080">
                  <c:v>39634</c:v>
                </c:pt>
                <c:pt idx="2081">
                  <c:v>39635</c:v>
                </c:pt>
                <c:pt idx="2082">
                  <c:v>39636</c:v>
                </c:pt>
                <c:pt idx="2083">
                  <c:v>39637</c:v>
                </c:pt>
                <c:pt idx="2084">
                  <c:v>39638</c:v>
                </c:pt>
                <c:pt idx="2085">
                  <c:v>39639</c:v>
                </c:pt>
                <c:pt idx="2086">
                  <c:v>39640</c:v>
                </c:pt>
                <c:pt idx="2087">
                  <c:v>39641</c:v>
                </c:pt>
                <c:pt idx="2088">
                  <c:v>39642</c:v>
                </c:pt>
                <c:pt idx="2089">
                  <c:v>39643</c:v>
                </c:pt>
                <c:pt idx="2090">
                  <c:v>39644</c:v>
                </c:pt>
                <c:pt idx="2091">
                  <c:v>39645</c:v>
                </c:pt>
                <c:pt idx="2092">
                  <c:v>39646</c:v>
                </c:pt>
                <c:pt idx="2093">
                  <c:v>39647</c:v>
                </c:pt>
                <c:pt idx="2094">
                  <c:v>39648</c:v>
                </c:pt>
                <c:pt idx="2095">
                  <c:v>39649</c:v>
                </c:pt>
                <c:pt idx="2096">
                  <c:v>39650</c:v>
                </c:pt>
                <c:pt idx="2097">
                  <c:v>39651</c:v>
                </c:pt>
                <c:pt idx="2098">
                  <c:v>39652</c:v>
                </c:pt>
                <c:pt idx="2099">
                  <c:v>39653</c:v>
                </c:pt>
                <c:pt idx="2100">
                  <c:v>39654</c:v>
                </c:pt>
                <c:pt idx="2101">
                  <c:v>39655</c:v>
                </c:pt>
                <c:pt idx="2102">
                  <c:v>39656</c:v>
                </c:pt>
                <c:pt idx="2103">
                  <c:v>39657</c:v>
                </c:pt>
                <c:pt idx="2104">
                  <c:v>39658</c:v>
                </c:pt>
                <c:pt idx="2105">
                  <c:v>39659</c:v>
                </c:pt>
                <c:pt idx="2106">
                  <c:v>39660</c:v>
                </c:pt>
                <c:pt idx="2107">
                  <c:v>39661</c:v>
                </c:pt>
                <c:pt idx="2108">
                  <c:v>39662</c:v>
                </c:pt>
                <c:pt idx="2109">
                  <c:v>39663</c:v>
                </c:pt>
                <c:pt idx="2110">
                  <c:v>39664</c:v>
                </c:pt>
                <c:pt idx="2111">
                  <c:v>39665</c:v>
                </c:pt>
                <c:pt idx="2112">
                  <c:v>39666</c:v>
                </c:pt>
                <c:pt idx="2113">
                  <c:v>39667</c:v>
                </c:pt>
                <c:pt idx="2114">
                  <c:v>39668</c:v>
                </c:pt>
                <c:pt idx="2115">
                  <c:v>39669</c:v>
                </c:pt>
                <c:pt idx="2116">
                  <c:v>39670</c:v>
                </c:pt>
                <c:pt idx="2117">
                  <c:v>39671</c:v>
                </c:pt>
                <c:pt idx="2118">
                  <c:v>39672</c:v>
                </c:pt>
                <c:pt idx="2119">
                  <c:v>39673</c:v>
                </c:pt>
                <c:pt idx="2120">
                  <c:v>39674</c:v>
                </c:pt>
                <c:pt idx="2121">
                  <c:v>39675</c:v>
                </c:pt>
                <c:pt idx="2122">
                  <c:v>39676</c:v>
                </c:pt>
                <c:pt idx="2123">
                  <c:v>39677</c:v>
                </c:pt>
                <c:pt idx="2124">
                  <c:v>39678</c:v>
                </c:pt>
                <c:pt idx="2125">
                  <c:v>39679</c:v>
                </c:pt>
                <c:pt idx="2126">
                  <c:v>39680</c:v>
                </c:pt>
                <c:pt idx="2127">
                  <c:v>39681</c:v>
                </c:pt>
                <c:pt idx="2128">
                  <c:v>39682</c:v>
                </c:pt>
                <c:pt idx="2129">
                  <c:v>39683</c:v>
                </c:pt>
                <c:pt idx="2130">
                  <c:v>39684</c:v>
                </c:pt>
                <c:pt idx="2131">
                  <c:v>39685</c:v>
                </c:pt>
                <c:pt idx="2132">
                  <c:v>39686</c:v>
                </c:pt>
                <c:pt idx="2133">
                  <c:v>39687</c:v>
                </c:pt>
                <c:pt idx="2134">
                  <c:v>39688</c:v>
                </c:pt>
                <c:pt idx="2135">
                  <c:v>39689</c:v>
                </c:pt>
                <c:pt idx="2136">
                  <c:v>39690</c:v>
                </c:pt>
                <c:pt idx="2137">
                  <c:v>39691</c:v>
                </c:pt>
                <c:pt idx="2138">
                  <c:v>39692</c:v>
                </c:pt>
                <c:pt idx="2139">
                  <c:v>39693</c:v>
                </c:pt>
                <c:pt idx="2140">
                  <c:v>39694</c:v>
                </c:pt>
                <c:pt idx="2141">
                  <c:v>39695</c:v>
                </c:pt>
                <c:pt idx="2142">
                  <c:v>39696</c:v>
                </c:pt>
                <c:pt idx="2143">
                  <c:v>39697</c:v>
                </c:pt>
                <c:pt idx="2144">
                  <c:v>39698</c:v>
                </c:pt>
                <c:pt idx="2145">
                  <c:v>39699</c:v>
                </c:pt>
                <c:pt idx="2146">
                  <c:v>39700</c:v>
                </c:pt>
                <c:pt idx="2147">
                  <c:v>39701</c:v>
                </c:pt>
                <c:pt idx="2148">
                  <c:v>39702</c:v>
                </c:pt>
                <c:pt idx="2149">
                  <c:v>39703</c:v>
                </c:pt>
                <c:pt idx="2150">
                  <c:v>39704</c:v>
                </c:pt>
                <c:pt idx="2151">
                  <c:v>39705</c:v>
                </c:pt>
                <c:pt idx="2152">
                  <c:v>39706</c:v>
                </c:pt>
                <c:pt idx="2153">
                  <c:v>39707</c:v>
                </c:pt>
                <c:pt idx="2154">
                  <c:v>39708</c:v>
                </c:pt>
                <c:pt idx="2155">
                  <c:v>39709</c:v>
                </c:pt>
                <c:pt idx="2156">
                  <c:v>39710</c:v>
                </c:pt>
                <c:pt idx="2157">
                  <c:v>39711</c:v>
                </c:pt>
                <c:pt idx="2158">
                  <c:v>39712</c:v>
                </c:pt>
                <c:pt idx="2159">
                  <c:v>39713</c:v>
                </c:pt>
                <c:pt idx="2160">
                  <c:v>39714</c:v>
                </c:pt>
                <c:pt idx="2161">
                  <c:v>39715</c:v>
                </c:pt>
                <c:pt idx="2162">
                  <c:v>39716</c:v>
                </c:pt>
                <c:pt idx="2163">
                  <c:v>39717</c:v>
                </c:pt>
                <c:pt idx="2164">
                  <c:v>39718</c:v>
                </c:pt>
                <c:pt idx="2165">
                  <c:v>39719</c:v>
                </c:pt>
                <c:pt idx="2166">
                  <c:v>39720</c:v>
                </c:pt>
                <c:pt idx="2167">
                  <c:v>39721</c:v>
                </c:pt>
                <c:pt idx="2168">
                  <c:v>39722</c:v>
                </c:pt>
                <c:pt idx="2169">
                  <c:v>39723</c:v>
                </c:pt>
                <c:pt idx="2170">
                  <c:v>39724</c:v>
                </c:pt>
                <c:pt idx="2171">
                  <c:v>39725</c:v>
                </c:pt>
                <c:pt idx="2172">
                  <c:v>39726</c:v>
                </c:pt>
                <c:pt idx="2173">
                  <c:v>39727</c:v>
                </c:pt>
                <c:pt idx="2174">
                  <c:v>39728</c:v>
                </c:pt>
                <c:pt idx="2175">
                  <c:v>39729</c:v>
                </c:pt>
                <c:pt idx="2176">
                  <c:v>39730</c:v>
                </c:pt>
                <c:pt idx="2177">
                  <c:v>39731</c:v>
                </c:pt>
                <c:pt idx="2178">
                  <c:v>39732</c:v>
                </c:pt>
                <c:pt idx="2179">
                  <c:v>39733</c:v>
                </c:pt>
                <c:pt idx="2180">
                  <c:v>39734</c:v>
                </c:pt>
                <c:pt idx="2181">
                  <c:v>39735</c:v>
                </c:pt>
                <c:pt idx="2182">
                  <c:v>39736</c:v>
                </c:pt>
                <c:pt idx="2183">
                  <c:v>39737</c:v>
                </c:pt>
                <c:pt idx="2184">
                  <c:v>39738</c:v>
                </c:pt>
                <c:pt idx="2185">
                  <c:v>39739</c:v>
                </c:pt>
                <c:pt idx="2186">
                  <c:v>39740</c:v>
                </c:pt>
                <c:pt idx="2187">
                  <c:v>39741</c:v>
                </c:pt>
                <c:pt idx="2188">
                  <c:v>39742</c:v>
                </c:pt>
                <c:pt idx="2189">
                  <c:v>39743</c:v>
                </c:pt>
                <c:pt idx="2190">
                  <c:v>39744</c:v>
                </c:pt>
                <c:pt idx="2191">
                  <c:v>39745</c:v>
                </c:pt>
                <c:pt idx="2192">
                  <c:v>39746</c:v>
                </c:pt>
                <c:pt idx="2193">
                  <c:v>39747</c:v>
                </c:pt>
                <c:pt idx="2194">
                  <c:v>39748</c:v>
                </c:pt>
                <c:pt idx="2195">
                  <c:v>39749</c:v>
                </c:pt>
                <c:pt idx="2196">
                  <c:v>39750</c:v>
                </c:pt>
                <c:pt idx="2197">
                  <c:v>39751</c:v>
                </c:pt>
                <c:pt idx="2198">
                  <c:v>39752</c:v>
                </c:pt>
                <c:pt idx="2199">
                  <c:v>39753</c:v>
                </c:pt>
                <c:pt idx="2200">
                  <c:v>39754</c:v>
                </c:pt>
                <c:pt idx="2201">
                  <c:v>39755</c:v>
                </c:pt>
                <c:pt idx="2202">
                  <c:v>39756</c:v>
                </c:pt>
                <c:pt idx="2203">
                  <c:v>39757</c:v>
                </c:pt>
                <c:pt idx="2204">
                  <c:v>39758</c:v>
                </c:pt>
                <c:pt idx="2205">
                  <c:v>39759</c:v>
                </c:pt>
                <c:pt idx="2206">
                  <c:v>39760</c:v>
                </c:pt>
                <c:pt idx="2207">
                  <c:v>39761</c:v>
                </c:pt>
                <c:pt idx="2208">
                  <c:v>39762</c:v>
                </c:pt>
                <c:pt idx="2209">
                  <c:v>39763</c:v>
                </c:pt>
                <c:pt idx="2210">
                  <c:v>39764</c:v>
                </c:pt>
                <c:pt idx="2211">
                  <c:v>39765</c:v>
                </c:pt>
                <c:pt idx="2212">
                  <c:v>39766</c:v>
                </c:pt>
                <c:pt idx="2213">
                  <c:v>39767</c:v>
                </c:pt>
                <c:pt idx="2214">
                  <c:v>39768</c:v>
                </c:pt>
                <c:pt idx="2215">
                  <c:v>39769</c:v>
                </c:pt>
                <c:pt idx="2216">
                  <c:v>39770</c:v>
                </c:pt>
                <c:pt idx="2217">
                  <c:v>39771</c:v>
                </c:pt>
                <c:pt idx="2218">
                  <c:v>39772</c:v>
                </c:pt>
                <c:pt idx="2219">
                  <c:v>39773</c:v>
                </c:pt>
                <c:pt idx="2220">
                  <c:v>39774</c:v>
                </c:pt>
                <c:pt idx="2221">
                  <c:v>39775</c:v>
                </c:pt>
                <c:pt idx="2222">
                  <c:v>39776</c:v>
                </c:pt>
                <c:pt idx="2223">
                  <c:v>39777</c:v>
                </c:pt>
                <c:pt idx="2224">
                  <c:v>39778</c:v>
                </c:pt>
                <c:pt idx="2225">
                  <c:v>39779</c:v>
                </c:pt>
                <c:pt idx="2226">
                  <c:v>39780</c:v>
                </c:pt>
                <c:pt idx="2227">
                  <c:v>39781</c:v>
                </c:pt>
                <c:pt idx="2228">
                  <c:v>39782</c:v>
                </c:pt>
                <c:pt idx="2229">
                  <c:v>39783</c:v>
                </c:pt>
                <c:pt idx="2230">
                  <c:v>39784</c:v>
                </c:pt>
                <c:pt idx="2231">
                  <c:v>39785</c:v>
                </c:pt>
                <c:pt idx="2232">
                  <c:v>39786</c:v>
                </c:pt>
                <c:pt idx="2233">
                  <c:v>39787</c:v>
                </c:pt>
                <c:pt idx="2234">
                  <c:v>39788</c:v>
                </c:pt>
                <c:pt idx="2235">
                  <c:v>39789</c:v>
                </c:pt>
                <c:pt idx="2236">
                  <c:v>39790</c:v>
                </c:pt>
                <c:pt idx="2237">
                  <c:v>39791</c:v>
                </c:pt>
                <c:pt idx="2238">
                  <c:v>39792</c:v>
                </c:pt>
                <c:pt idx="2239">
                  <c:v>39793</c:v>
                </c:pt>
                <c:pt idx="2240">
                  <c:v>39794</c:v>
                </c:pt>
                <c:pt idx="2241">
                  <c:v>39795</c:v>
                </c:pt>
                <c:pt idx="2242">
                  <c:v>39796</c:v>
                </c:pt>
                <c:pt idx="2243">
                  <c:v>39797</c:v>
                </c:pt>
                <c:pt idx="2244">
                  <c:v>39798</c:v>
                </c:pt>
                <c:pt idx="2245">
                  <c:v>39799</c:v>
                </c:pt>
                <c:pt idx="2246">
                  <c:v>39800</c:v>
                </c:pt>
                <c:pt idx="2247">
                  <c:v>39801</c:v>
                </c:pt>
                <c:pt idx="2248">
                  <c:v>39802</c:v>
                </c:pt>
                <c:pt idx="2249">
                  <c:v>39803</c:v>
                </c:pt>
                <c:pt idx="2250">
                  <c:v>39804</c:v>
                </c:pt>
                <c:pt idx="2251">
                  <c:v>39805</c:v>
                </c:pt>
                <c:pt idx="2252">
                  <c:v>39806</c:v>
                </c:pt>
                <c:pt idx="2253">
                  <c:v>39807</c:v>
                </c:pt>
                <c:pt idx="2254">
                  <c:v>39808</c:v>
                </c:pt>
                <c:pt idx="2255">
                  <c:v>39809</c:v>
                </c:pt>
                <c:pt idx="2256">
                  <c:v>39810</c:v>
                </c:pt>
                <c:pt idx="2257">
                  <c:v>39811</c:v>
                </c:pt>
                <c:pt idx="2258">
                  <c:v>39812</c:v>
                </c:pt>
                <c:pt idx="2259">
                  <c:v>39813</c:v>
                </c:pt>
                <c:pt idx="2260">
                  <c:v>39814</c:v>
                </c:pt>
                <c:pt idx="2261">
                  <c:v>39815</c:v>
                </c:pt>
                <c:pt idx="2262">
                  <c:v>39816</c:v>
                </c:pt>
                <c:pt idx="2263">
                  <c:v>39817</c:v>
                </c:pt>
                <c:pt idx="2264">
                  <c:v>39818</c:v>
                </c:pt>
                <c:pt idx="2265">
                  <c:v>39819</c:v>
                </c:pt>
                <c:pt idx="2266">
                  <c:v>39820</c:v>
                </c:pt>
                <c:pt idx="2267">
                  <c:v>39821</c:v>
                </c:pt>
                <c:pt idx="2268">
                  <c:v>39822</c:v>
                </c:pt>
                <c:pt idx="2269">
                  <c:v>39823</c:v>
                </c:pt>
                <c:pt idx="2270">
                  <c:v>39824</c:v>
                </c:pt>
                <c:pt idx="2271">
                  <c:v>39825</c:v>
                </c:pt>
                <c:pt idx="2272">
                  <c:v>39826</c:v>
                </c:pt>
                <c:pt idx="2273">
                  <c:v>39827</c:v>
                </c:pt>
                <c:pt idx="2274">
                  <c:v>39828</c:v>
                </c:pt>
                <c:pt idx="2275">
                  <c:v>39829</c:v>
                </c:pt>
                <c:pt idx="2276">
                  <c:v>39830</c:v>
                </c:pt>
                <c:pt idx="2277">
                  <c:v>39831</c:v>
                </c:pt>
                <c:pt idx="2278">
                  <c:v>39832</c:v>
                </c:pt>
                <c:pt idx="2279">
                  <c:v>39833</c:v>
                </c:pt>
                <c:pt idx="2280">
                  <c:v>39834</c:v>
                </c:pt>
                <c:pt idx="2281">
                  <c:v>39835</c:v>
                </c:pt>
                <c:pt idx="2282">
                  <c:v>39836</c:v>
                </c:pt>
                <c:pt idx="2283">
                  <c:v>39837</c:v>
                </c:pt>
                <c:pt idx="2284">
                  <c:v>39838</c:v>
                </c:pt>
                <c:pt idx="2285">
                  <c:v>39839</c:v>
                </c:pt>
                <c:pt idx="2286">
                  <c:v>39840</c:v>
                </c:pt>
                <c:pt idx="2287">
                  <c:v>39841</c:v>
                </c:pt>
                <c:pt idx="2288">
                  <c:v>39842</c:v>
                </c:pt>
                <c:pt idx="2289">
                  <c:v>39843</c:v>
                </c:pt>
                <c:pt idx="2290">
                  <c:v>39844</c:v>
                </c:pt>
                <c:pt idx="2291">
                  <c:v>39845</c:v>
                </c:pt>
                <c:pt idx="2292">
                  <c:v>39846</c:v>
                </c:pt>
                <c:pt idx="2293">
                  <c:v>39847</c:v>
                </c:pt>
                <c:pt idx="2294">
                  <c:v>39848</c:v>
                </c:pt>
                <c:pt idx="2295">
                  <c:v>39849</c:v>
                </c:pt>
                <c:pt idx="2296">
                  <c:v>39850</c:v>
                </c:pt>
                <c:pt idx="2297">
                  <c:v>39851</c:v>
                </c:pt>
                <c:pt idx="2298">
                  <c:v>39852</c:v>
                </c:pt>
                <c:pt idx="2299">
                  <c:v>39853</c:v>
                </c:pt>
                <c:pt idx="2300">
                  <c:v>39854</c:v>
                </c:pt>
                <c:pt idx="2301">
                  <c:v>39855</c:v>
                </c:pt>
                <c:pt idx="2302">
                  <c:v>39856</c:v>
                </c:pt>
                <c:pt idx="2303">
                  <c:v>39857</c:v>
                </c:pt>
                <c:pt idx="2304">
                  <c:v>39858</c:v>
                </c:pt>
                <c:pt idx="2305">
                  <c:v>39859</c:v>
                </c:pt>
                <c:pt idx="2306">
                  <c:v>39860</c:v>
                </c:pt>
                <c:pt idx="2307">
                  <c:v>39861</c:v>
                </c:pt>
                <c:pt idx="2308">
                  <c:v>39862</c:v>
                </c:pt>
                <c:pt idx="2309">
                  <c:v>39863</c:v>
                </c:pt>
                <c:pt idx="2310">
                  <c:v>39864</c:v>
                </c:pt>
                <c:pt idx="2311">
                  <c:v>39865</c:v>
                </c:pt>
                <c:pt idx="2312">
                  <c:v>39866</c:v>
                </c:pt>
                <c:pt idx="2313">
                  <c:v>39867</c:v>
                </c:pt>
                <c:pt idx="2314">
                  <c:v>39868</c:v>
                </c:pt>
                <c:pt idx="2315">
                  <c:v>39869</c:v>
                </c:pt>
                <c:pt idx="2316">
                  <c:v>39870</c:v>
                </c:pt>
                <c:pt idx="2317">
                  <c:v>39871</c:v>
                </c:pt>
                <c:pt idx="2318">
                  <c:v>39872</c:v>
                </c:pt>
                <c:pt idx="2319">
                  <c:v>39873</c:v>
                </c:pt>
                <c:pt idx="2320">
                  <c:v>39874</c:v>
                </c:pt>
                <c:pt idx="2321">
                  <c:v>39875</c:v>
                </c:pt>
                <c:pt idx="2322">
                  <c:v>39876</c:v>
                </c:pt>
                <c:pt idx="2323">
                  <c:v>39877</c:v>
                </c:pt>
                <c:pt idx="2324">
                  <c:v>39878</c:v>
                </c:pt>
                <c:pt idx="2325">
                  <c:v>39879</c:v>
                </c:pt>
                <c:pt idx="2326">
                  <c:v>39880</c:v>
                </c:pt>
                <c:pt idx="2327">
                  <c:v>39881</c:v>
                </c:pt>
                <c:pt idx="2328">
                  <c:v>39882</c:v>
                </c:pt>
                <c:pt idx="2329">
                  <c:v>39883</c:v>
                </c:pt>
                <c:pt idx="2330">
                  <c:v>39884</c:v>
                </c:pt>
                <c:pt idx="2331">
                  <c:v>39885</c:v>
                </c:pt>
                <c:pt idx="2332">
                  <c:v>39886</c:v>
                </c:pt>
                <c:pt idx="2333">
                  <c:v>39887</c:v>
                </c:pt>
                <c:pt idx="2334">
                  <c:v>39888</c:v>
                </c:pt>
                <c:pt idx="2335">
                  <c:v>39889</c:v>
                </c:pt>
                <c:pt idx="2336">
                  <c:v>39890</c:v>
                </c:pt>
                <c:pt idx="2337">
                  <c:v>39891</c:v>
                </c:pt>
                <c:pt idx="2338">
                  <c:v>39892</c:v>
                </c:pt>
                <c:pt idx="2339">
                  <c:v>39893</c:v>
                </c:pt>
                <c:pt idx="2340">
                  <c:v>39894</c:v>
                </c:pt>
                <c:pt idx="2341">
                  <c:v>39895</c:v>
                </c:pt>
                <c:pt idx="2342">
                  <c:v>39896</c:v>
                </c:pt>
                <c:pt idx="2343">
                  <c:v>39897</c:v>
                </c:pt>
                <c:pt idx="2344">
                  <c:v>39898</c:v>
                </c:pt>
                <c:pt idx="2345">
                  <c:v>39899</c:v>
                </c:pt>
                <c:pt idx="2346">
                  <c:v>39900</c:v>
                </c:pt>
                <c:pt idx="2347">
                  <c:v>39901</c:v>
                </c:pt>
                <c:pt idx="2348">
                  <c:v>39902</c:v>
                </c:pt>
                <c:pt idx="2349">
                  <c:v>39903</c:v>
                </c:pt>
                <c:pt idx="2350">
                  <c:v>39904</c:v>
                </c:pt>
                <c:pt idx="2351">
                  <c:v>39905</c:v>
                </c:pt>
                <c:pt idx="2352">
                  <c:v>39906</c:v>
                </c:pt>
                <c:pt idx="2353">
                  <c:v>39907</c:v>
                </c:pt>
                <c:pt idx="2354">
                  <c:v>39908</c:v>
                </c:pt>
                <c:pt idx="2355">
                  <c:v>39909</c:v>
                </c:pt>
                <c:pt idx="2356">
                  <c:v>39910</c:v>
                </c:pt>
                <c:pt idx="2357">
                  <c:v>39911</c:v>
                </c:pt>
                <c:pt idx="2358">
                  <c:v>39912</c:v>
                </c:pt>
                <c:pt idx="2359">
                  <c:v>39913</c:v>
                </c:pt>
                <c:pt idx="2360">
                  <c:v>39914</c:v>
                </c:pt>
                <c:pt idx="2361">
                  <c:v>39915</c:v>
                </c:pt>
                <c:pt idx="2362">
                  <c:v>39916</c:v>
                </c:pt>
                <c:pt idx="2363">
                  <c:v>39917</c:v>
                </c:pt>
                <c:pt idx="2364">
                  <c:v>39918</c:v>
                </c:pt>
                <c:pt idx="2365">
                  <c:v>39919</c:v>
                </c:pt>
                <c:pt idx="2366">
                  <c:v>39920</c:v>
                </c:pt>
                <c:pt idx="2367">
                  <c:v>39921</c:v>
                </c:pt>
                <c:pt idx="2368">
                  <c:v>39922</c:v>
                </c:pt>
                <c:pt idx="2369">
                  <c:v>39923</c:v>
                </c:pt>
                <c:pt idx="2370">
                  <c:v>39924</c:v>
                </c:pt>
                <c:pt idx="2371">
                  <c:v>39925</c:v>
                </c:pt>
                <c:pt idx="2372">
                  <c:v>39926</c:v>
                </c:pt>
                <c:pt idx="2373">
                  <c:v>39927</c:v>
                </c:pt>
                <c:pt idx="2374">
                  <c:v>39928</c:v>
                </c:pt>
                <c:pt idx="2375">
                  <c:v>39929</c:v>
                </c:pt>
                <c:pt idx="2376">
                  <c:v>39930</c:v>
                </c:pt>
                <c:pt idx="2377">
                  <c:v>39931</c:v>
                </c:pt>
                <c:pt idx="2378">
                  <c:v>39932</c:v>
                </c:pt>
                <c:pt idx="2379">
                  <c:v>39933</c:v>
                </c:pt>
                <c:pt idx="2380">
                  <c:v>39934</c:v>
                </c:pt>
                <c:pt idx="2381">
                  <c:v>39935</c:v>
                </c:pt>
                <c:pt idx="2382">
                  <c:v>39936</c:v>
                </c:pt>
                <c:pt idx="2383">
                  <c:v>39937</c:v>
                </c:pt>
                <c:pt idx="2384">
                  <c:v>39938</c:v>
                </c:pt>
                <c:pt idx="2385">
                  <c:v>39939</c:v>
                </c:pt>
                <c:pt idx="2386">
                  <c:v>39940</c:v>
                </c:pt>
                <c:pt idx="2387">
                  <c:v>39941</c:v>
                </c:pt>
                <c:pt idx="2388">
                  <c:v>39942</c:v>
                </c:pt>
                <c:pt idx="2389">
                  <c:v>39943</c:v>
                </c:pt>
                <c:pt idx="2390">
                  <c:v>39944</c:v>
                </c:pt>
                <c:pt idx="2391">
                  <c:v>39945</c:v>
                </c:pt>
                <c:pt idx="2392">
                  <c:v>39946</c:v>
                </c:pt>
                <c:pt idx="2393">
                  <c:v>39947</c:v>
                </c:pt>
                <c:pt idx="2394">
                  <c:v>39948</c:v>
                </c:pt>
                <c:pt idx="2395">
                  <c:v>39949</c:v>
                </c:pt>
                <c:pt idx="2396">
                  <c:v>39950</c:v>
                </c:pt>
                <c:pt idx="2397">
                  <c:v>39951</c:v>
                </c:pt>
                <c:pt idx="2398">
                  <c:v>39952</c:v>
                </c:pt>
                <c:pt idx="2399">
                  <c:v>39953</c:v>
                </c:pt>
                <c:pt idx="2400">
                  <c:v>39954</c:v>
                </c:pt>
                <c:pt idx="2401">
                  <c:v>39955</c:v>
                </c:pt>
                <c:pt idx="2402">
                  <c:v>39956</c:v>
                </c:pt>
                <c:pt idx="2403">
                  <c:v>39957</c:v>
                </c:pt>
                <c:pt idx="2404">
                  <c:v>39958</c:v>
                </c:pt>
                <c:pt idx="2405">
                  <c:v>39959</c:v>
                </c:pt>
                <c:pt idx="2406">
                  <c:v>39960</c:v>
                </c:pt>
                <c:pt idx="2407">
                  <c:v>39961</c:v>
                </c:pt>
                <c:pt idx="2408">
                  <c:v>39962</c:v>
                </c:pt>
                <c:pt idx="2409">
                  <c:v>39963</c:v>
                </c:pt>
                <c:pt idx="2410">
                  <c:v>39964</c:v>
                </c:pt>
                <c:pt idx="2411">
                  <c:v>39965</c:v>
                </c:pt>
                <c:pt idx="2412">
                  <c:v>39966</c:v>
                </c:pt>
                <c:pt idx="2413">
                  <c:v>39967</c:v>
                </c:pt>
                <c:pt idx="2414">
                  <c:v>39968</c:v>
                </c:pt>
                <c:pt idx="2415">
                  <c:v>39969</c:v>
                </c:pt>
                <c:pt idx="2416">
                  <c:v>39970</c:v>
                </c:pt>
                <c:pt idx="2417">
                  <c:v>39971</c:v>
                </c:pt>
                <c:pt idx="2418">
                  <c:v>39972</c:v>
                </c:pt>
                <c:pt idx="2419">
                  <c:v>39973</c:v>
                </c:pt>
                <c:pt idx="2420">
                  <c:v>39974</c:v>
                </c:pt>
                <c:pt idx="2421">
                  <c:v>39975</c:v>
                </c:pt>
                <c:pt idx="2422">
                  <c:v>39976</c:v>
                </c:pt>
                <c:pt idx="2423">
                  <c:v>39977</c:v>
                </c:pt>
                <c:pt idx="2424">
                  <c:v>39978</c:v>
                </c:pt>
                <c:pt idx="2425">
                  <c:v>39979</c:v>
                </c:pt>
                <c:pt idx="2426">
                  <c:v>39980</c:v>
                </c:pt>
                <c:pt idx="2427">
                  <c:v>39981</c:v>
                </c:pt>
                <c:pt idx="2428">
                  <c:v>39982</c:v>
                </c:pt>
                <c:pt idx="2429">
                  <c:v>39983</c:v>
                </c:pt>
                <c:pt idx="2430">
                  <c:v>39984</c:v>
                </c:pt>
                <c:pt idx="2431">
                  <c:v>39985</c:v>
                </c:pt>
                <c:pt idx="2432">
                  <c:v>39986</c:v>
                </c:pt>
                <c:pt idx="2433">
                  <c:v>39987</c:v>
                </c:pt>
                <c:pt idx="2434">
                  <c:v>39988</c:v>
                </c:pt>
                <c:pt idx="2435">
                  <c:v>39989</c:v>
                </c:pt>
                <c:pt idx="2436">
                  <c:v>39990</c:v>
                </c:pt>
                <c:pt idx="2437">
                  <c:v>39991</c:v>
                </c:pt>
                <c:pt idx="2438">
                  <c:v>39992</c:v>
                </c:pt>
                <c:pt idx="2439">
                  <c:v>39993</c:v>
                </c:pt>
                <c:pt idx="2440">
                  <c:v>39994</c:v>
                </c:pt>
                <c:pt idx="2441">
                  <c:v>39995</c:v>
                </c:pt>
                <c:pt idx="2442">
                  <c:v>39996</c:v>
                </c:pt>
                <c:pt idx="2443">
                  <c:v>39997</c:v>
                </c:pt>
                <c:pt idx="2444">
                  <c:v>39998</c:v>
                </c:pt>
                <c:pt idx="2445">
                  <c:v>39999</c:v>
                </c:pt>
                <c:pt idx="2446">
                  <c:v>40000</c:v>
                </c:pt>
                <c:pt idx="2447">
                  <c:v>40001</c:v>
                </c:pt>
                <c:pt idx="2448">
                  <c:v>40002</c:v>
                </c:pt>
                <c:pt idx="2449">
                  <c:v>40003</c:v>
                </c:pt>
                <c:pt idx="2450">
                  <c:v>40004</c:v>
                </c:pt>
                <c:pt idx="2451">
                  <c:v>40005</c:v>
                </c:pt>
                <c:pt idx="2452">
                  <c:v>40006</c:v>
                </c:pt>
                <c:pt idx="2453">
                  <c:v>40007</c:v>
                </c:pt>
                <c:pt idx="2454">
                  <c:v>40008</c:v>
                </c:pt>
                <c:pt idx="2455">
                  <c:v>40009</c:v>
                </c:pt>
                <c:pt idx="2456">
                  <c:v>40010</c:v>
                </c:pt>
                <c:pt idx="2457">
                  <c:v>40011</c:v>
                </c:pt>
                <c:pt idx="2458">
                  <c:v>40012</c:v>
                </c:pt>
                <c:pt idx="2459">
                  <c:v>40013</c:v>
                </c:pt>
                <c:pt idx="2460">
                  <c:v>40014</c:v>
                </c:pt>
                <c:pt idx="2461">
                  <c:v>40015</c:v>
                </c:pt>
                <c:pt idx="2462">
                  <c:v>40016</c:v>
                </c:pt>
                <c:pt idx="2463">
                  <c:v>40017</c:v>
                </c:pt>
                <c:pt idx="2464">
                  <c:v>40018</c:v>
                </c:pt>
                <c:pt idx="2465">
                  <c:v>40019</c:v>
                </c:pt>
                <c:pt idx="2466">
                  <c:v>40020</c:v>
                </c:pt>
                <c:pt idx="2467">
                  <c:v>40021</c:v>
                </c:pt>
                <c:pt idx="2468">
                  <c:v>40022</c:v>
                </c:pt>
                <c:pt idx="2469">
                  <c:v>40023</c:v>
                </c:pt>
                <c:pt idx="2470">
                  <c:v>40024</c:v>
                </c:pt>
                <c:pt idx="2471">
                  <c:v>40025</c:v>
                </c:pt>
                <c:pt idx="2472">
                  <c:v>40026</c:v>
                </c:pt>
                <c:pt idx="2473">
                  <c:v>40027</c:v>
                </c:pt>
                <c:pt idx="2474">
                  <c:v>40028</c:v>
                </c:pt>
                <c:pt idx="2475">
                  <c:v>40029</c:v>
                </c:pt>
                <c:pt idx="2476">
                  <c:v>40030</c:v>
                </c:pt>
                <c:pt idx="2477">
                  <c:v>40031</c:v>
                </c:pt>
                <c:pt idx="2478">
                  <c:v>40032</c:v>
                </c:pt>
                <c:pt idx="2479">
                  <c:v>40033</c:v>
                </c:pt>
                <c:pt idx="2480">
                  <c:v>40034</c:v>
                </c:pt>
                <c:pt idx="2481">
                  <c:v>40035</c:v>
                </c:pt>
                <c:pt idx="2482">
                  <c:v>40036</c:v>
                </c:pt>
                <c:pt idx="2483">
                  <c:v>40037</c:v>
                </c:pt>
                <c:pt idx="2484">
                  <c:v>40038</c:v>
                </c:pt>
                <c:pt idx="2485">
                  <c:v>40039</c:v>
                </c:pt>
                <c:pt idx="2486">
                  <c:v>40040</c:v>
                </c:pt>
                <c:pt idx="2487">
                  <c:v>40041</c:v>
                </c:pt>
                <c:pt idx="2488">
                  <c:v>40042</c:v>
                </c:pt>
                <c:pt idx="2489">
                  <c:v>40043</c:v>
                </c:pt>
                <c:pt idx="2490">
                  <c:v>40044</c:v>
                </c:pt>
                <c:pt idx="2491">
                  <c:v>40045</c:v>
                </c:pt>
                <c:pt idx="2492">
                  <c:v>40046</c:v>
                </c:pt>
                <c:pt idx="2493">
                  <c:v>40047</c:v>
                </c:pt>
                <c:pt idx="2494">
                  <c:v>40048</c:v>
                </c:pt>
                <c:pt idx="2495">
                  <c:v>40049</c:v>
                </c:pt>
                <c:pt idx="2496">
                  <c:v>40050</c:v>
                </c:pt>
                <c:pt idx="2497">
                  <c:v>40051</c:v>
                </c:pt>
                <c:pt idx="2498">
                  <c:v>40052</c:v>
                </c:pt>
                <c:pt idx="2499">
                  <c:v>40053</c:v>
                </c:pt>
                <c:pt idx="2500">
                  <c:v>40054</c:v>
                </c:pt>
                <c:pt idx="2501">
                  <c:v>40055</c:v>
                </c:pt>
                <c:pt idx="2502">
                  <c:v>40056</c:v>
                </c:pt>
                <c:pt idx="2503">
                  <c:v>40057</c:v>
                </c:pt>
                <c:pt idx="2504">
                  <c:v>40058</c:v>
                </c:pt>
                <c:pt idx="2505">
                  <c:v>40059</c:v>
                </c:pt>
                <c:pt idx="2506">
                  <c:v>40060</c:v>
                </c:pt>
                <c:pt idx="2507">
                  <c:v>40061</c:v>
                </c:pt>
                <c:pt idx="2508">
                  <c:v>40062</c:v>
                </c:pt>
                <c:pt idx="2509">
                  <c:v>40063</c:v>
                </c:pt>
                <c:pt idx="2510">
                  <c:v>40064</c:v>
                </c:pt>
                <c:pt idx="2511">
                  <c:v>40065</c:v>
                </c:pt>
                <c:pt idx="2512">
                  <c:v>40066</c:v>
                </c:pt>
                <c:pt idx="2513">
                  <c:v>40067</c:v>
                </c:pt>
                <c:pt idx="2514">
                  <c:v>40068</c:v>
                </c:pt>
                <c:pt idx="2515">
                  <c:v>40069</c:v>
                </c:pt>
                <c:pt idx="2516">
                  <c:v>40070</c:v>
                </c:pt>
                <c:pt idx="2517">
                  <c:v>40071</c:v>
                </c:pt>
                <c:pt idx="2518">
                  <c:v>40072</c:v>
                </c:pt>
                <c:pt idx="2519">
                  <c:v>40073</c:v>
                </c:pt>
                <c:pt idx="2520">
                  <c:v>40074</c:v>
                </c:pt>
                <c:pt idx="2521">
                  <c:v>40075</c:v>
                </c:pt>
                <c:pt idx="2522">
                  <c:v>40076</c:v>
                </c:pt>
                <c:pt idx="2523">
                  <c:v>40077</c:v>
                </c:pt>
                <c:pt idx="2524">
                  <c:v>40078</c:v>
                </c:pt>
                <c:pt idx="2525">
                  <c:v>40079</c:v>
                </c:pt>
                <c:pt idx="2526">
                  <c:v>40080</c:v>
                </c:pt>
                <c:pt idx="2527">
                  <c:v>40081</c:v>
                </c:pt>
                <c:pt idx="2528">
                  <c:v>40082</c:v>
                </c:pt>
                <c:pt idx="2529">
                  <c:v>40083</c:v>
                </c:pt>
                <c:pt idx="2530">
                  <c:v>40084</c:v>
                </c:pt>
                <c:pt idx="2531">
                  <c:v>40085</c:v>
                </c:pt>
                <c:pt idx="2532">
                  <c:v>40086</c:v>
                </c:pt>
                <c:pt idx="2533">
                  <c:v>40087</c:v>
                </c:pt>
                <c:pt idx="2534">
                  <c:v>40088</c:v>
                </c:pt>
                <c:pt idx="2535">
                  <c:v>40089</c:v>
                </c:pt>
                <c:pt idx="2536">
                  <c:v>40090</c:v>
                </c:pt>
                <c:pt idx="2537">
                  <c:v>40091</c:v>
                </c:pt>
                <c:pt idx="2538">
                  <c:v>40092</c:v>
                </c:pt>
                <c:pt idx="2539">
                  <c:v>40093</c:v>
                </c:pt>
                <c:pt idx="2540">
                  <c:v>40094</c:v>
                </c:pt>
                <c:pt idx="2541">
                  <c:v>40095</c:v>
                </c:pt>
                <c:pt idx="2542">
                  <c:v>40096</c:v>
                </c:pt>
                <c:pt idx="2543">
                  <c:v>40097</c:v>
                </c:pt>
                <c:pt idx="2544">
                  <c:v>40098</c:v>
                </c:pt>
                <c:pt idx="2545">
                  <c:v>40099</c:v>
                </c:pt>
                <c:pt idx="2546">
                  <c:v>40100</c:v>
                </c:pt>
                <c:pt idx="2547">
                  <c:v>40101</c:v>
                </c:pt>
                <c:pt idx="2548">
                  <c:v>40102</c:v>
                </c:pt>
                <c:pt idx="2549">
                  <c:v>40103</c:v>
                </c:pt>
                <c:pt idx="2550">
                  <c:v>40104</c:v>
                </c:pt>
                <c:pt idx="2551">
                  <c:v>40105</c:v>
                </c:pt>
                <c:pt idx="2552">
                  <c:v>40106</c:v>
                </c:pt>
                <c:pt idx="2553">
                  <c:v>40107</c:v>
                </c:pt>
                <c:pt idx="2554">
                  <c:v>40108</c:v>
                </c:pt>
                <c:pt idx="2555">
                  <c:v>40109</c:v>
                </c:pt>
                <c:pt idx="2556">
                  <c:v>40110</c:v>
                </c:pt>
                <c:pt idx="2557">
                  <c:v>40111</c:v>
                </c:pt>
                <c:pt idx="2558">
                  <c:v>40112</c:v>
                </c:pt>
                <c:pt idx="2559">
                  <c:v>40113</c:v>
                </c:pt>
                <c:pt idx="2560">
                  <c:v>40114</c:v>
                </c:pt>
                <c:pt idx="2561">
                  <c:v>40115</c:v>
                </c:pt>
                <c:pt idx="2562">
                  <c:v>40116</c:v>
                </c:pt>
                <c:pt idx="2563">
                  <c:v>40117</c:v>
                </c:pt>
                <c:pt idx="2564">
                  <c:v>40118</c:v>
                </c:pt>
                <c:pt idx="2565">
                  <c:v>40119</c:v>
                </c:pt>
                <c:pt idx="2566">
                  <c:v>40120</c:v>
                </c:pt>
                <c:pt idx="2567">
                  <c:v>40121</c:v>
                </c:pt>
                <c:pt idx="2568">
                  <c:v>40122</c:v>
                </c:pt>
                <c:pt idx="2569">
                  <c:v>40123</c:v>
                </c:pt>
                <c:pt idx="2570">
                  <c:v>40124</c:v>
                </c:pt>
                <c:pt idx="2571">
                  <c:v>40125</c:v>
                </c:pt>
                <c:pt idx="2572">
                  <c:v>40126</c:v>
                </c:pt>
                <c:pt idx="2573">
                  <c:v>40127</c:v>
                </c:pt>
                <c:pt idx="2574">
                  <c:v>40128</c:v>
                </c:pt>
                <c:pt idx="2575">
                  <c:v>40129</c:v>
                </c:pt>
                <c:pt idx="2576">
                  <c:v>40130</c:v>
                </c:pt>
                <c:pt idx="2577">
                  <c:v>40131</c:v>
                </c:pt>
                <c:pt idx="2578">
                  <c:v>40132</c:v>
                </c:pt>
                <c:pt idx="2579">
                  <c:v>40133</c:v>
                </c:pt>
                <c:pt idx="2580">
                  <c:v>40134</c:v>
                </c:pt>
                <c:pt idx="2581">
                  <c:v>40135</c:v>
                </c:pt>
                <c:pt idx="2582">
                  <c:v>40136</c:v>
                </c:pt>
                <c:pt idx="2583">
                  <c:v>40137</c:v>
                </c:pt>
                <c:pt idx="2584">
                  <c:v>40138</c:v>
                </c:pt>
                <c:pt idx="2585">
                  <c:v>40139</c:v>
                </c:pt>
                <c:pt idx="2586">
                  <c:v>40140</c:v>
                </c:pt>
                <c:pt idx="2587">
                  <c:v>40141</c:v>
                </c:pt>
                <c:pt idx="2588">
                  <c:v>40142</c:v>
                </c:pt>
                <c:pt idx="2589">
                  <c:v>40143</c:v>
                </c:pt>
                <c:pt idx="2590">
                  <c:v>40144</c:v>
                </c:pt>
                <c:pt idx="2591">
                  <c:v>40145</c:v>
                </c:pt>
                <c:pt idx="2592">
                  <c:v>40146</c:v>
                </c:pt>
                <c:pt idx="2593">
                  <c:v>40147</c:v>
                </c:pt>
                <c:pt idx="2594">
                  <c:v>40148</c:v>
                </c:pt>
                <c:pt idx="2595">
                  <c:v>40149</c:v>
                </c:pt>
                <c:pt idx="2596">
                  <c:v>40150</c:v>
                </c:pt>
                <c:pt idx="2597">
                  <c:v>40151</c:v>
                </c:pt>
                <c:pt idx="2598">
                  <c:v>40152</c:v>
                </c:pt>
                <c:pt idx="2599">
                  <c:v>40153</c:v>
                </c:pt>
                <c:pt idx="2600">
                  <c:v>40154</c:v>
                </c:pt>
                <c:pt idx="2601">
                  <c:v>40155</c:v>
                </c:pt>
                <c:pt idx="2602">
                  <c:v>40156</c:v>
                </c:pt>
                <c:pt idx="2603">
                  <c:v>40157</c:v>
                </c:pt>
                <c:pt idx="2604">
                  <c:v>40158</c:v>
                </c:pt>
                <c:pt idx="2605">
                  <c:v>40159</c:v>
                </c:pt>
                <c:pt idx="2606">
                  <c:v>40160</c:v>
                </c:pt>
                <c:pt idx="2607">
                  <c:v>40161</c:v>
                </c:pt>
                <c:pt idx="2608">
                  <c:v>40162</c:v>
                </c:pt>
                <c:pt idx="2609">
                  <c:v>40163</c:v>
                </c:pt>
                <c:pt idx="2610">
                  <c:v>40164</c:v>
                </c:pt>
                <c:pt idx="2611">
                  <c:v>40165</c:v>
                </c:pt>
                <c:pt idx="2612">
                  <c:v>40166</c:v>
                </c:pt>
                <c:pt idx="2613">
                  <c:v>40167</c:v>
                </c:pt>
                <c:pt idx="2614">
                  <c:v>40168</c:v>
                </c:pt>
                <c:pt idx="2615">
                  <c:v>40169</c:v>
                </c:pt>
                <c:pt idx="2616">
                  <c:v>40170</c:v>
                </c:pt>
                <c:pt idx="2617">
                  <c:v>40171</c:v>
                </c:pt>
                <c:pt idx="2618">
                  <c:v>40172</c:v>
                </c:pt>
                <c:pt idx="2619">
                  <c:v>40173</c:v>
                </c:pt>
                <c:pt idx="2620">
                  <c:v>40174</c:v>
                </c:pt>
                <c:pt idx="2621">
                  <c:v>40175</c:v>
                </c:pt>
                <c:pt idx="2622">
                  <c:v>40176</c:v>
                </c:pt>
                <c:pt idx="2623">
                  <c:v>40177</c:v>
                </c:pt>
                <c:pt idx="2624">
                  <c:v>40178</c:v>
                </c:pt>
                <c:pt idx="2625">
                  <c:v>40179</c:v>
                </c:pt>
                <c:pt idx="2626">
                  <c:v>40180</c:v>
                </c:pt>
                <c:pt idx="2627">
                  <c:v>40181</c:v>
                </c:pt>
                <c:pt idx="2628">
                  <c:v>40182</c:v>
                </c:pt>
                <c:pt idx="2629">
                  <c:v>40183</c:v>
                </c:pt>
                <c:pt idx="2630">
                  <c:v>40184</c:v>
                </c:pt>
                <c:pt idx="2631">
                  <c:v>40185</c:v>
                </c:pt>
                <c:pt idx="2632">
                  <c:v>40186</c:v>
                </c:pt>
                <c:pt idx="2633">
                  <c:v>40187</c:v>
                </c:pt>
                <c:pt idx="2634">
                  <c:v>40188</c:v>
                </c:pt>
                <c:pt idx="2635">
                  <c:v>40189</c:v>
                </c:pt>
                <c:pt idx="2636">
                  <c:v>40190</c:v>
                </c:pt>
                <c:pt idx="2637">
                  <c:v>40191</c:v>
                </c:pt>
                <c:pt idx="2638">
                  <c:v>40192</c:v>
                </c:pt>
                <c:pt idx="2639">
                  <c:v>40193</c:v>
                </c:pt>
                <c:pt idx="2640">
                  <c:v>40194</c:v>
                </c:pt>
                <c:pt idx="2641">
                  <c:v>40195</c:v>
                </c:pt>
                <c:pt idx="2642">
                  <c:v>40196</c:v>
                </c:pt>
                <c:pt idx="2643">
                  <c:v>40197</c:v>
                </c:pt>
                <c:pt idx="2644">
                  <c:v>40198</c:v>
                </c:pt>
                <c:pt idx="2645">
                  <c:v>40199</c:v>
                </c:pt>
                <c:pt idx="2646">
                  <c:v>40200</c:v>
                </c:pt>
                <c:pt idx="2647">
                  <c:v>40201</c:v>
                </c:pt>
                <c:pt idx="2648">
                  <c:v>40202</c:v>
                </c:pt>
                <c:pt idx="2649">
                  <c:v>40203</c:v>
                </c:pt>
                <c:pt idx="2650">
                  <c:v>40204</c:v>
                </c:pt>
                <c:pt idx="2651">
                  <c:v>40205</c:v>
                </c:pt>
                <c:pt idx="2652">
                  <c:v>40206</c:v>
                </c:pt>
                <c:pt idx="2653">
                  <c:v>40207</c:v>
                </c:pt>
                <c:pt idx="2654">
                  <c:v>40208</c:v>
                </c:pt>
                <c:pt idx="2655">
                  <c:v>40209</c:v>
                </c:pt>
                <c:pt idx="2656">
                  <c:v>40210</c:v>
                </c:pt>
                <c:pt idx="2657">
                  <c:v>40211</c:v>
                </c:pt>
                <c:pt idx="2658">
                  <c:v>40212</c:v>
                </c:pt>
                <c:pt idx="2659">
                  <c:v>40213</c:v>
                </c:pt>
                <c:pt idx="2660">
                  <c:v>40214</c:v>
                </c:pt>
                <c:pt idx="2661">
                  <c:v>40215</c:v>
                </c:pt>
                <c:pt idx="2662">
                  <c:v>40216</c:v>
                </c:pt>
                <c:pt idx="2663">
                  <c:v>40217</c:v>
                </c:pt>
                <c:pt idx="2664">
                  <c:v>40218</c:v>
                </c:pt>
                <c:pt idx="2665">
                  <c:v>40219</c:v>
                </c:pt>
                <c:pt idx="2666">
                  <c:v>40220</c:v>
                </c:pt>
                <c:pt idx="2667">
                  <c:v>40221</c:v>
                </c:pt>
                <c:pt idx="2668">
                  <c:v>40222</c:v>
                </c:pt>
                <c:pt idx="2669">
                  <c:v>40223</c:v>
                </c:pt>
                <c:pt idx="2670">
                  <c:v>40224</c:v>
                </c:pt>
                <c:pt idx="2671">
                  <c:v>40225</c:v>
                </c:pt>
                <c:pt idx="2672">
                  <c:v>40226</c:v>
                </c:pt>
                <c:pt idx="2673">
                  <c:v>40227</c:v>
                </c:pt>
                <c:pt idx="2674">
                  <c:v>40228</c:v>
                </c:pt>
                <c:pt idx="2675">
                  <c:v>40229</c:v>
                </c:pt>
                <c:pt idx="2676">
                  <c:v>40230</c:v>
                </c:pt>
                <c:pt idx="2677">
                  <c:v>40231</c:v>
                </c:pt>
                <c:pt idx="2678">
                  <c:v>40232</c:v>
                </c:pt>
                <c:pt idx="2679">
                  <c:v>40233</c:v>
                </c:pt>
                <c:pt idx="2680">
                  <c:v>40234</c:v>
                </c:pt>
                <c:pt idx="2681">
                  <c:v>40235</c:v>
                </c:pt>
                <c:pt idx="2682">
                  <c:v>40236</c:v>
                </c:pt>
                <c:pt idx="2683">
                  <c:v>40237</c:v>
                </c:pt>
                <c:pt idx="2684">
                  <c:v>40238</c:v>
                </c:pt>
                <c:pt idx="2685">
                  <c:v>40239</c:v>
                </c:pt>
                <c:pt idx="2686">
                  <c:v>40240</c:v>
                </c:pt>
                <c:pt idx="2687">
                  <c:v>40241</c:v>
                </c:pt>
                <c:pt idx="2688">
                  <c:v>40242</c:v>
                </c:pt>
                <c:pt idx="2689">
                  <c:v>40243</c:v>
                </c:pt>
                <c:pt idx="2690">
                  <c:v>40244</c:v>
                </c:pt>
                <c:pt idx="2691">
                  <c:v>40245</c:v>
                </c:pt>
                <c:pt idx="2692">
                  <c:v>40246</c:v>
                </c:pt>
                <c:pt idx="2693">
                  <c:v>40247</c:v>
                </c:pt>
                <c:pt idx="2694">
                  <c:v>40248</c:v>
                </c:pt>
                <c:pt idx="2695">
                  <c:v>40249</c:v>
                </c:pt>
                <c:pt idx="2696">
                  <c:v>40250</c:v>
                </c:pt>
                <c:pt idx="2697">
                  <c:v>40251</c:v>
                </c:pt>
                <c:pt idx="2698">
                  <c:v>40252</c:v>
                </c:pt>
                <c:pt idx="2699">
                  <c:v>40253</c:v>
                </c:pt>
                <c:pt idx="2700">
                  <c:v>40254</c:v>
                </c:pt>
                <c:pt idx="2701">
                  <c:v>40255</c:v>
                </c:pt>
                <c:pt idx="2702">
                  <c:v>40256</c:v>
                </c:pt>
                <c:pt idx="2703">
                  <c:v>40257</c:v>
                </c:pt>
                <c:pt idx="2704">
                  <c:v>40258</c:v>
                </c:pt>
                <c:pt idx="2705">
                  <c:v>40259</c:v>
                </c:pt>
                <c:pt idx="2706">
                  <c:v>40260</c:v>
                </c:pt>
                <c:pt idx="2707">
                  <c:v>40261</c:v>
                </c:pt>
                <c:pt idx="2708">
                  <c:v>40262</c:v>
                </c:pt>
                <c:pt idx="2709">
                  <c:v>40263</c:v>
                </c:pt>
                <c:pt idx="2710">
                  <c:v>40264</c:v>
                </c:pt>
                <c:pt idx="2711">
                  <c:v>40265</c:v>
                </c:pt>
                <c:pt idx="2712">
                  <c:v>40266</c:v>
                </c:pt>
                <c:pt idx="2713">
                  <c:v>40267</c:v>
                </c:pt>
                <c:pt idx="2714">
                  <c:v>40268</c:v>
                </c:pt>
                <c:pt idx="2715">
                  <c:v>40269</c:v>
                </c:pt>
                <c:pt idx="2716">
                  <c:v>40270</c:v>
                </c:pt>
                <c:pt idx="2717">
                  <c:v>40271</c:v>
                </c:pt>
                <c:pt idx="2718">
                  <c:v>40272</c:v>
                </c:pt>
                <c:pt idx="2719">
                  <c:v>40273</c:v>
                </c:pt>
                <c:pt idx="2720">
                  <c:v>40274</c:v>
                </c:pt>
                <c:pt idx="2721">
                  <c:v>40275</c:v>
                </c:pt>
                <c:pt idx="2722">
                  <c:v>40276</c:v>
                </c:pt>
                <c:pt idx="2723">
                  <c:v>40277</c:v>
                </c:pt>
                <c:pt idx="2724">
                  <c:v>40278</c:v>
                </c:pt>
                <c:pt idx="2725">
                  <c:v>40279</c:v>
                </c:pt>
                <c:pt idx="2726">
                  <c:v>40280</c:v>
                </c:pt>
                <c:pt idx="2727">
                  <c:v>40281</c:v>
                </c:pt>
                <c:pt idx="2728">
                  <c:v>40282</c:v>
                </c:pt>
                <c:pt idx="2729">
                  <c:v>40283</c:v>
                </c:pt>
                <c:pt idx="2730">
                  <c:v>40284</c:v>
                </c:pt>
                <c:pt idx="2731">
                  <c:v>40285</c:v>
                </c:pt>
                <c:pt idx="2732">
                  <c:v>40286</c:v>
                </c:pt>
                <c:pt idx="2733">
                  <c:v>40287</c:v>
                </c:pt>
                <c:pt idx="2734">
                  <c:v>40288</c:v>
                </c:pt>
                <c:pt idx="2735">
                  <c:v>40289</c:v>
                </c:pt>
                <c:pt idx="2736">
                  <c:v>40290</c:v>
                </c:pt>
                <c:pt idx="2737">
                  <c:v>40291</c:v>
                </c:pt>
                <c:pt idx="2738">
                  <c:v>40292</c:v>
                </c:pt>
                <c:pt idx="2739">
                  <c:v>40293</c:v>
                </c:pt>
                <c:pt idx="2740">
                  <c:v>40294</c:v>
                </c:pt>
                <c:pt idx="2741">
                  <c:v>40295</c:v>
                </c:pt>
                <c:pt idx="2742">
                  <c:v>40296</c:v>
                </c:pt>
                <c:pt idx="2743">
                  <c:v>40297</c:v>
                </c:pt>
                <c:pt idx="2744">
                  <c:v>40298</c:v>
                </c:pt>
                <c:pt idx="2745">
                  <c:v>40299</c:v>
                </c:pt>
                <c:pt idx="2746">
                  <c:v>40300</c:v>
                </c:pt>
                <c:pt idx="2747">
                  <c:v>40301</c:v>
                </c:pt>
                <c:pt idx="2748">
                  <c:v>40302</c:v>
                </c:pt>
                <c:pt idx="2749">
                  <c:v>40303</c:v>
                </c:pt>
                <c:pt idx="2750">
                  <c:v>40304</c:v>
                </c:pt>
                <c:pt idx="2751">
                  <c:v>40305</c:v>
                </c:pt>
                <c:pt idx="2752">
                  <c:v>40306</c:v>
                </c:pt>
                <c:pt idx="2753">
                  <c:v>40307</c:v>
                </c:pt>
                <c:pt idx="2754">
                  <c:v>40308</c:v>
                </c:pt>
                <c:pt idx="2755">
                  <c:v>40309</c:v>
                </c:pt>
                <c:pt idx="2756">
                  <c:v>40310</c:v>
                </c:pt>
                <c:pt idx="2757">
                  <c:v>40311</c:v>
                </c:pt>
                <c:pt idx="2758">
                  <c:v>40312</c:v>
                </c:pt>
                <c:pt idx="2759">
                  <c:v>40313</c:v>
                </c:pt>
                <c:pt idx="2760">
                  <c:v>40314</c:v>
                </c:pt>
                <c:pt idx="2761">
                  <c:v>40315</c:v>
                </c:pt>
                <c:pt idx="2762">
                  <c:v>40316</c:v>
                </c:pt>
                <c:pt idx="2763">
                  <c:v>40317</c:v>
                </c:pt>
                <c:pt idx="2764">
                  <c:v>40318</c:v>
                </c:pt>
                <c:pt idx="2765">
                  <c:v>40319</c:v>
                </c:pt>
                <c:pt idx="2766">
                  <c:v>40320</c:v>
                </c:pt>
                <c:pt idx="2767">
                  <c:v>40321</c:v>
                </c:pt>
                <c:pt idx="2768">
                  <c:v>40322</c:v>
                </c:pt>
                <c:pt idx="2769">
                  <c:v>40323</c:v>
                </c:pt>
                <c:pt idx="2770">
                  <c:v>40324</c:v>
                </c:pt>
                <c:pt idx="2771">
                  <c:v>40325</c:v>
                </c:pt>
                <c:pt idx="2772">
                  <c:v>40326</c:v>
                </c:pt>
                <c:pt idx="2773">
                  <c:v>40327</c:v>
                </c:pt>
                <c:pt idx="2774">
                  <c:v>40328</c:v>
                </c:pt>
                <c:pt idx="2775">
                  <c:v>40329</c:v>
                </c:pt>
                <c:pt idx="2776">
                  <c:v>40330</c:v>
                </c:pt>
                <c:pt idx="2777">
                  <c:v>40331</c:v>
                </c:pt>
                <c:pt idx="2778">
                  <c:v>40332</c:v>
                </c:pt>
                <c:pt idx="2779">
                  <c:v>40333</c:v>
                </c:pt>
                <c:pt idx="2780">
                  <c:v>40334</c:v>
                </c:pt>
                <c:pt idx="2781">
                  <c:v>40335</c:v>
                </c:pt>
                <c:pt idx="2782">
                  <c:v>40336</c:v>
                </c:pt>
                <c:pt idx="2783">
                  <c:v>40337</c:v>
                </c:pt>
                <c:pt idx="2784">
                  <c:v>40338</c:v>
                </c:pt>
                <c:pt idx="2785">
                  <c:v>40339</c:v>
                </c:pt>
                <c:pt idx="2786">
                  <c:v>40340</c:v>
                </c:pt>
                <c:pt idx="2787">
                  <c:v>40341</c:v>
                </c:pt>
                <c:pt idx="2788">
                  <c:v>40342</c:v>
                </c:pt>
                <c:pt idx="2789">
                  <c:v>40343</c:v>
                </c:pt>
                <c:pt idx="2790">
                  <c:v>40344</c:v>
                </c:pt>
                <c:pt idx="2791">
                  <c:v>40345</c:v>
                </c:pt>
                <c:pt idx="2792">
                  <c:v>40346</c:v>
                </c:pt>
                <c:pt idx="2793">
                  <c:v>40347</c:v>
                </c:pt>
                <c:pt idx="2794">
                  <c:v>40348</c:v>
                </c:pt>
                <c:pt idx="2795">
                  <c:v>40349</c:v>
                </c:pt>
                <c:pt idx="2796">
                  <c:v>40350</c:v>
                </c:pt>
                <c:pt idx="2797">
                  <c:v>40351</c:v>
                </c:pt>
                <c:pt idx="2798">
                  <c:v>40352</c:v>
                </c:pt>
                <c:pt idx="2799">
                  <c:v>40353</c:v>
                </c:pt>
                <c:pt idx="2800">
                  <c:v>40354</c:v>
                </c:pt>
                <c:pt idx="2801">
                  <c:v>40355</c:v>
                </c:pt>
                <c:pt idx="2802">
                  <c:v>40356</c:v>
                </c:pt>
                <c:pt idx="2803">
                  <c:v>40357</c:v>
                </c:pt>
                <c:pt idx="2804">
                  <c:v>40358</c:v>
                </c:pt>
                <c:pt idx="2805">
                  <c:v>40359</c:v>
                </c:pt>
                <c:pt idx="2806">
                  <c:v>40360</c:v>
                </c:pt>
                <c:pt idx="2807">
                  <c:v>40361</c:v>
                </c:pt>
                <c:pt idx="2808">
                  <c:v>40362</c:v>
                </c:pt>
                <c:pt idx="2809">
                  <c:v>40363</c:v>
                </c:pt>
                <c:pt idx="2810">
                  <c:v>40364</c:v>
                </c:pt>
                <c:pt idx="2811">
                  <c:v>40365</c:v>
                </c:pt>
                <c:pt idx="2812">
                  <c:v>40366</c:v>
                </c:pt>
                <c:pt idx="2813">
                  <c:v>40367</c:v>
                </c:pt>
                <c:pt idx="2814">
                  <c:v>40368</c:v>
                </c:pt>
                <c:pt idx="2815">
                  <c:v>40369</c:v>
                </c:pt>
                <c:pt idx="2816">
                  <c:v>40370</c:v>
                </c:pt>
                <c:pt idx="2817">
                  <c:v>40371</c:v>
                </c:pt>
                <c:pt idx="2818">
                  <c:v>40372</c:v>
                </c:pt>
                <c:pt idx="2819">
                  <c:v>40373</c:v>
                </c:pt>
                <c:pt idx="2820">
                  <c:v>40374</c:v>
                </c:pt>
                <c:pt idx="2821">
                  <c:v>40375</c:v>
                </c:pt>
                <c:pt idx="2822">
                  <c:v>40376</c:v>
                </c:pt>
                <c:pt idx="2823">
                  <c:v>40377</c:v>
                </c:pt>
                <c:pt idx="2824">
                  <c:v>40378</c:v>
                </c:pt>
                <c:pt idx="2825">
                  <c:v>40379</c:v>
                </c:pt>
                <c:pt idx="2826">
                  <c:v>40380</c:v>
                </c:pt>
                <c:pt idx="2827">
                  <c:v>40381</c:v>
                </c:pt>
                <c:pt idx="2828">
                  <c:v>40382</c:v>
                </c:pt>
                <c:pt idx="2829">
                  <c:v>40383</c:v>
                </c:pt>
                <c:pt idx="2830">
                  <c:v>40384</c:v>
                </c:pt>
                <c:pt idx="2831">
                  <c:v>40385</c:v>
                </c:pt>
                <c:pt idx="2832">
                  <c:v>40386</c:v>
                </c:pt>
                <c:pt idx="2833">
                  <c:v>40387</c:v>
                </c:pt>
                <c:pt idx="2834">
                  <c:v>40388</c:v>
                </c:pt>
                <c:pt idx="2835">
                  <c:v>40389</c:v>
                </c:pt>
                <c:pt idx="2836">
                  <c:v>40390</c:v>
                </c:pt>
                <c:pt idx="2837">
                  <c:v>40391</c:v>
                </c:pt>
                <c:pt idx="2838">
                  <c:v>40392</c:v>
                </c:pt>
                <c:pt idx="2839">
                  <c:v>40393</c:v>
                </c:pt>
                <c:pt idx="2840">
                  <c:v>40394</c:v>
                </c:pt>
                <c:pt idx="2841">
                  <c:v>40395</c:v>
                </c:pt>
                <c:pt idx="2842">
                  <c:v>40396</c:v>
                </c:pt>
                <c:pt idx="2843">
                  <c:v>40397</c:v>
                </c:pt>
                <c:pt idx="2844">
                  <c:v>40398</c:v>
                </c:pt>
                <c:pt idx="2845">
                  <c:v>40399</c:v>
                </c:pt>
                <c:pt idx="2846">
                  <c:v>40400</c:v>
                </c:pt>
                <c:pt idx="2847">
                  <c:v>40401</c:v>
                </c:pt>
                <c:pt idx="2848">
                  <c:v>40402</c:v>
                </c:pt>
                <c:pt idx="2849">
                  <c:v>40403</c:v>
                </c:pt>
                <c:pt idx="2850">
                  <c:v>40404</c:v>
                </c:pt>
                <c:pt idx="2851">
                  <c:v>40405</c:v>
                </c:pt>
                <c:pt idx="2852">
                  <c:v>40406</c:v>
                </c:pt>
                <c:pt idx="2853">
                  <c:v>40407</c:v>
                </c:pt>
                <c:pt idx="2854">
                  <c:v>40408</c:v>
                </c:pt>
                <c:pt idx="2855">
                  <c:v>40409</c:v>
                </c:pt>
                <c:pt idx="2856">
                  <c:v>40410</c:v>
                </c:pt>
                <c:pt idx="2857">
                  <c:v>40411</c:v>
                </c:pt>
                <c:pt idx="2858">
                  <c:v>40412</c:v>
                </c:pt>
                <c:pt idx="2859">
                  <c:v>40413</c:v>
                </c:pt>
                <c:pt idx="2860">
                  <c:v>40414</c:v>
                </c:pt>
                <c:pt idx="2861">
                  <c:v>40415</c:v>
                </c:pt>
                <c:pt idx="2862">
                  <c:v>40416</c:v>
                </c:pt>
                <c:pt idx="2863">
                  <c:v>40417</c:v>
                </c:pt>
                <c:pt idx="2864">
                  <c:v>40418</c:v>
                </c:pt>
                <c:pt idx="2865">
                  <c:v>40419</c:v>
                </c:pt>
                <c:pt idx="2866">
                  <c:v>40420</c:v>
                </c:pt>
                <c:pt idx="2867">
                  <c:v>40421</c:v>
                </c:pt>
                <c:pt idx="2868">
                  <c:v>40422</c:v>
                </c:pt>
                <c:pt idx="2869">
                  <c:v>40423</c:v>
                </c:pt>
                <c:pt idx="2870">
                  <c:v>40424</c:v>
                </c:pt>
                <c:pt idx="2871">
                  <c:v>40425</c:v>
                </c:pt>
                <c:pt idx="2872">
                  <c:v>40426</c:v>
                </c:pt>
                <c:pt idx="2873">
                  <c:v>40427</c:v>
                </c:pt>
                <c:pt idx="2874">
                  <c:v>40428</c:v>
                </c:pt>
                <c:pt idx="2875">
                  <c:v>40429</c:v>
                </c:pt>
                <c:pt idx="2876">
                  <c:v>40430</c:v>
                </c:pt>
                <c:pt idx="2877">
                  <c:v>40431</c:v>
                </c:pt>
                <c:pt idx="2878">
                  <c:v>40432</c:v>
                </c:pt>
                <c:pt idx="2879">
                  <c:v>40433</c:v>
                </c:pt>
                <c:pt idx="2880">
                  <c:v>40434</c:v>
                </c:pt>
                <c:pt idx="2881">
                  <c:v>40435</c:v>
                </c:pt>
                <c:pt idx="2882">
                  <c:v>40436</c:v>
                </c:pt>
                <c:pt idx="2883">
                  <c:v>40437</c:v>
                </c:pt>
                <c:pt idx="2884">
                  <c:v>40438</c:v>
                </c:pt>
                <c:pt idx="2885">
                  <c:v>40439</c:v>
                </c:pt>
                <c:pt idx="2886">
                  <c:v>40440</c:v>
                </c:pt>
                <c:pt idx="2887">
                  <c:v>40441</c:v>
                </c:pt>
                <c:pt idx="2888">
                  <c:v>40442</c:v>
                </c:pt>
                <c:pt idx="2889">
                  <c:v>40443</c:v>
                </c:pt>
                <c:pt idx="2890">
                  <c:v>40444</c:v>
                </c:pt>
                <c:pt idx="2891">
                  <c:v>40445</c:v>
                </c:pt>
                <c:pt idx="2892">
                  <c:v>40446</c:v>
                </c:pt>
                <c:pt idx="2893">
                  <c:v>40447</c:v>
                </c:pt>
                <c:pt idx="2894">
                  <c:v>40448</c:v>
                </c:pt>
                <c:pt idx="2895">
                  <c:v>40449</c:v>
                </c:pt>
                <c:pt idx="2896">
                  <c:v>40450</c:v>
                </c:pt>
                <c:pt idx="2897">
                  <c:v>40451</c:v>
                </c:pt>
                <c:pt idx="2898">
                  <c:v>40452</c:v>
                </c:pt>
                <c:pt idx="2899">
                  <c:v>40453</c:v>
                </c:pt>
                <c:pt idx="2900">
                  <c:v>40454</c:v>
                </c:pt>
                <c:pt idx="2901">
                  <c:v>40455</c:v>
                </c:pt>
                <c:pt idx="2902">
                  <c:v>40456</c:v>
                </c:pt>
                <c:pt idx="2903">
                  <c:v>40457</c:v>
                </c:pt>
                <c:pt idx="2904">
                  <c:v>40458</c:v>
                </c:pt>
                <c:pt idx="2905">
                  <c:v>40459</c:v>
                </c:pt>
                <c:pt idx="2906">
                  <c:v>40460</c:v>
                </c:pt>
                <c:pt idx="2907">
                  <c:v>40461</c:v>
                </c:pt>
                <c:pt idx="2908">
                  <c:v>40462</c:v>
                </c:pt>
                <c:pt idx="2909">
                  <c:v>40463</c:v>
                </c:pt>
                <c:pt idx="2910">
                  <c:v>40464</c:v>
                </c:pt>
                <c:pt idx="2911">
                  <c:v>40465</c:v>
                </c:pt>
                <c:pt idx="2912">
                  <c:v>40466</c:v>
                </c:pt>
                <c:pt idx="2913">
                  <c:v>40467</c:v>
                </c:pt>
                <c:pt idx="2914">
                  <c:v>40468</c:v>
                </c:pt>
                <c:pt idx="2915">
                  <c:v>40469</c:v>
                </c:pt>
                <c:pt idx="2916">
                  <c:v>40470</c:v>
                </c:pt>
                <c:pt idx="2917">
                  <c:v>40471</c:v>
                </c:pt>
                <c:pt idx="2918">
                  <c:v>40472</c:v>
                </c:pt>
                <c:pt idx="2919">
                  <c:v>40473</c:v>
                </c:pt>
                <c:pt idx="2920">
                  <c:v>40474</c:v>
                </c:pt>
                <c:pt idx="2921">
                  <c:v>40475</c:v>
                </c:pt>
                <c:pt idx="2922">
                  <c:v>40476</c:v>
                </c:pt>
                <c:pt idx="2923">
                  <c:v>40477</c:v>
                </c:pt>
                <c:pt idx="2924">
                  <c:v>40478</c:v>
                </c:pt>
                <c:pt idx="2925">
                  <c:v>40479</c:v>
                </c:pt>
                <c:pt idx="2926">
                  <c:v>40480</c:v>
                </c:pt>
                <c:pt idx="2927">
                  <c:v>40481</c:v>
                </c:pt>
                <c:pt idx="2928">
                  <c:v>40482</c:v>
                </c:pt>
                <c:pt idx="2929">
                  <c:v>40483</c:v>
                </c:pt>
                <c:pt idx="2930">
                  <c:v>40484</c:v>
                </c:pt>
                <c:pt idx="2931">
                  <c:v>40485</c:v>
                </c:pt>
                <c:pt idx="2932">
                  <c:v>40486</c:v>
                </c:pt>
                <c:pt idx="2933">
                  <c:v>40487</c:v>
                </c:pt>
                <c:pt idx="2934">
                  <c:v>40488</c:v>
                </c:pt>
                <c:pt idx="2935">
                  <c:v>40489</c:v>
                </c:pt>
                <c:pt idx="2936">
                  <c:v>40490</c:v>
                </c:pt>
                <c:pt idx="2937">
                  <c:v>40491</c:v>
                </c:pt>
                <c:pt idx="2938">
                  <c:v>40492</c:v>
                </c:pt>
                <c:pt idx="2939">
                  <c:v>40493</c:v>
                </c:pt>
                <c:pt idx="2940">
                  <c:v>40494</c:v>
                </c:pt>
                <c:pt idx="2941">
                  <c:v>40495</c:v>
                </c:pt>
                <c:pt idx="2942">
                  <c:v>40496</c:v>
                </c:pt>
                <c:pt idx="2943">
                  <c:v>40497</c:v>
                </c:pt>
                <c:pt idx="2944">
                  <c:v>40498</c:v>
                </c:pt>
                <c:pt idx="2945">
                  <c:v>40499</c:v>
                </c:pt>
                <c:pt idx="2946">
                  <c:v>40500</c:v>
                </c:pt>
                <c:pt idx="2947">
                  <c:v>40501</c:v>
                </c:pt>
                <c:pt idx="2948">
                  <c:v>40502</c:v>
                </c:pt>
                <c:pt idx="2949">
                  <c:v>40503</c:v>
                </c:pt>
                <c:pt idx="2950">
                  <c:v>40504</c:v>
                </c:pt>
                <c:pt idx="2951">
                  <c:v>40505</c:v>
                </c:pt>
                <c:pt idx="2952">
                  <c:v>40506</c:v>
                </c:pt>
                <c:pt idx="2953">
                  <c:v>40507</c:v>
                </c:pt>
                <c:pt idx="2954">
                  <c:v>40508</c:v>
                </c:pt>
                <c:pt idx="2955">
                  <c:v>40509</c:v>
                </c:pt>
                <c:pt idx="2956">
                  <c:v>40510</c:v>
                </c:pt>
                <c:pt idx="2957">
                  <c:v>40511</c:v>
                </c:pt>
                <c:pt idx="2958">
                  <c:v>40512</c:v>
                </c:pt>
                <c:pt idx="2959">
                  <c:v>40513</c:v>
                </c:pt>
                <c:pt idx="2960">
                  <c:v>40514</c:v>
                </c:pt>
                <c:pt idx="2961">
                  <c:v>40515</c:v>
                </c:pt>
                <c:pt idx="2962">
                  <c:v>40516</c:v>
                </c:pt>
                <c:pt idx="2963">
                  <c:v>40517</c:v>
                </c:pt>
                <c:pt idx="2964">
                  <c:v>40518</c:v>
                </c:pt>
                <c:pt idx="2965">
                  <c:v>40519</c:v>
                </c:pt>
                <c:pt idx="2966">
                  <c:v>40520</c:v>
                </c:pt>
                <c:pt idx="2967">
                  <c:v>40521</c:v>
                </c:pt>
                <c:pt idx="2968">
                  <c:v>40522</c:v>
                </c:pt>
                <c:pt idx="2969">
                  <c:v>40523</c:v>
                </c:pt>
                <c:pt idx="2970">
                  <c:v>40524</c:v>
                </c:pt>
                <c:pt idx="2971">
                  <c:v>40525</c:v>
                </c:pt>
                <c:pt idx="2972">
                  <c:v>40526</c:v>
                </c:pt>
                <c:pt idx="2973">
                  <c:v>40527</c:v>
                </c:pt>
                <c:pt idx="2974">
                  <c:v>40528</c:v>
                </c:pt>
                <c:pt idx="2975">
                  <c:v>40529</c:v>
                </c:pt>
                <c:pt idx="2976">
                  <c:v>40530</c:v>
                </c:pt>
                <c:pt idx="2977">
                  <c:v>40531</c:v>
                </c:pt>
                <c:pt idx="2978">
                  <c:v>40532</c:v>
                </c:pt>
                <c:pt idx="2979">
                  <c:v>40533</c:v>
                </c:pt>
                <c:pt idx="2980">
                  <c:v>40534</c:v>
                </c:pt>
                <c:pt idx="2981">
                  <c:v>40535</c:v>
                </c:pt>
                <c:pt idx="2982">
                  <c:v>40536</c:v>
                </c:pt>
                <c:pt idx="2983">
                  <c:v>40537</c:v>
                </c:pt>
                <c:pt idx="2984">
                  <c:v>40538</c:v>
                </c:pt>
                <c:pt idx="2985">
                  <c:v>40539</c:v>
                </c:pt>
                <c:pt idx="2986">
                  <c:v>40540</c:v>
                </c:pt>
                <c:pt idx="2987">
                  <c:v>40541</c:v>
                </c:pt>
                <c:pt idx="2988">
                  <c:v>40542</c:v>
                </c:pt>
                <c:pt idx="2989">
                  <c:v>40543</c:v>
                </c:pt>
                <c:pt idx="2990">
                  <c:v>40544</c:v>
                </c:pt>
                <c:pt idx="2991">
                  <c:v>40545</c:v>
                </c:pt>
                <c:pt idx="2992">
                  <c:v>40546</c:v>
                </c:pt>
                <c:pt idx="2993">
                  <c:v>40547</c:v>
                </c:pt>
                <c:pt idx="2994">
                  <c:v>40548</c:v>
                </c:pt>
                <c:pt idx="2995">
                  <c:v>40549</c:v>
                </c:pt>
                <c:pt idx="2996">
                  <c:v>40550</c:v>
                </c:pt>
                <c:pt idx="2997">
                  <c:v>40551</c:v>
                </c:pt>
                <c:pt idx="2998">
                  <c:v>40552</c:v>
                </c:pt>
                <c:pt idx="2999">
                  <c:v>40553</c:v>
                </c:pt>
                <c:pt idx="3000">
                  <c:v>40554</c:v>
                </c:pt>
                <c:pt idx="3001">
                  <c:v>40555</c:v>
                </c:pt>
                <c:pt idx="3002">
                  <c:v>40556</c:v>
                </c:pt>
                <c:pt idx="3003">
                  <c:v>40557</c:v>
                </c:pt>
                <c:pt idx="3004">
                  <c:v>40558</c:v>
                </c:pt>
                <c:pt idx="3005">
                  <c:v>40559</c:v>
                </c:pt>
                <c:pt idx="3006">
                  <c:v>40560</c:v>
                </c:pt>
                <c:pt idx="3007">
                  <c:v>40561</c:v>
                </c:pt>
                <c:pt idx="3008">
                  <c:v>40562</c:v>
                </c:pt>
                <c:pt idx="3009">
                  <c:v>40563</c:v>
                </c:pt>
                <c:pt idx="3010">
                  <c:v>40564</c:v>
                </c:pt>
                <c:pt idx="3011">
                  <c:v>40565</c:v>
                </c:pt>
                <c:pt idx="3012">
                  <c:v>40566</c:v>
                </c:pt>
                <c:pt idx="3013">
                  <c:v>40567</c:v>
                </c:pt>
                <c:pt idx="3014">
                  <c:v>40568</c:v>
                </c:pt>
                <c:pt idx="3015">
                  <c:v>40569</c:v>
                </c:pt>
                <c:pt idx="3016">
                  <c:v>40570</c:v>
                </c:pt>
                <c:pt idx="3017">
                  <c:v>40571</c:v>
                </c:pt>
                <c:pt idx="3018">
                  <c:v>40572</c:v>
                </c:pt>
                <c:pt idx="3019">
                  <c:v>40573</c:v>
                </c:pt>
                <c:pt idx="3020">
                  <c:v>40574</c:v>
                </c:pt>
                <c:pt idx="3021">
                  <c:v>40575</c:v>
                </c:pt>
                <c:pt idx="3022">
                  <c:v>40576</c:v>
                </c:pt>
                <c:pt idx="3023">
                  <c:v>40577</c:v>
                </c:pt>
                <c:pt idx="3024">
                  <c:v>40578</c:v>
                </c:pt>
                <c:pt idx="3025">
                  <c:v>40579</c:v>
                </c:pt>
                <c:pt idx="3026">
                  <c:v>40580</c:v>
                </c:pt>
                <c:pt idx="3027">
                  <c:v>40581</c:v>
                </c:pt>
                <c:pt idx="3028">
                  <c:v>40582</c:v>
                </c:pt>
                <c:pt idx="3029">
                  <c:v>40583</c:v>
                </c:pt>
                <c:pt idx="3030">
                  <c:v>40584</c:v>
                </c:pt>
                <c:pt idx="3031">
                  <c:v>40585</c:v>
                </c:pt>
                <c:pt idx="3032">
                  <c:v>40586</c:v>
                </c:pt>
                <c:pt idx="3033">
                  <c:v>40587</c:v>
                </c:pt>
                <c:pt idx="3034">
                  <c:v>40588</c:v>
                </c:pt>
                <c:pt idx="3035">
                  <c:v>40589</c:v>
                </c:pt>
                <c:pt idx="3036">
                  <c:v>40590</c:v>
                </c:pt>
                <c:pt idx="3037">
                  <c:v>40591</c:v>
                </c:pt>
                <c:pt idx="3038">
                  <c:v>40592</c:v>
                </c:pt>
                <c:pt idx="3039">
                  <c:v>40593</c:v>
                </c:pt>
                <c:pt idx="3040">
                  <c:v>40594</c:v>
                </c:pt>
                <c:pt idx="3041">
                  <c:v>40595</c:v>
                </c:pt>
                <c:pt idx="3042">
                  <c:v>40596</c:v>
                </c:pt>
                <c:pt idx="3043">
                  <c:v>40597</c:v>
                </c:pt>
                <c:pt idx="3044">
                  <c:v>40598</c:v>
                </c:pt>
                <c:pt idx="3045">
                  <c:v>40599</c:v>
                </c:pt>
                <c:pt idx="3046">
                  <c:v>40600</c:v>
                </c:pt>
                <c:pt idx="3047">
                  <c:v>40601</c:v>
                </c:pt>
                <c:pt idx="3048">
                  <c:v>40602</c:v>
                </c:pt>
                <c:pt idx="3049">
                  <c:v>40603</c:v>
                </c:pt>
                <c:pt idx="3050">
                  <c:v>40604</c:v>
                </c:pt>
                <c:pt idx="3051">
                  <c:v>40605</c:v>
                </c:pt>
                <c:pt idx="3052">
                  <c:v>40606</c:v>
                </c:pt>
                <c:pt idx="3053">
                  <c:v>40607</c:v>
                </c:pt>
                <c:pt idx="3054">
                  <c:v>40608</c:v>
                </c:pt>
                <c:pt idx="3055">
                  <c:v>40609</c:v>
                </c:pt>
                <c:pt idx="3056">
                  <c:v>40610</c:v>
                </c:pt>
                <c:pt idx="3057">
                  <c:v>40611</c:v>
                </c:pt>
                <c:pt idx="3058">
                  <c:v>40612</c:v>
                </c:pt>
                <c:pt idx="3059">
                  <c:v>40613</c:v>
                </c:pt>
                <c:pt idx="3060">
                  <c:v>40614</c:v>
                </c:pt>
                <c:pt idx="3061">
                  <c:v>40615</c:v>
                </c:pt>
                <c:pt idx="3062">
                  <c:v>40616</c:v>
                </c:pt>
                <c:pt idx="3063">
                  <c:v>40617</c:v>
                </c:pt>
                <c:pt idx="3064">
                  <c:v>40618</c:v>
                </c:pt>
                <c:pt idx="3065">
                  <c:v>40619</c:v>
                </c:pt>
                <c:pt idx="3066">
                  <c:v>40620</c:v>
                </c:pt>
                <c:pt idx="3067">
                  <c:v>40621</c:v>
                </c:pt>
                <c:pt idx="3068">
                  <c:v>40622</c:v>
                </c:pt>
                <c:pt idx="3069">
                  <c:v>40623</c:v>
                </c:pt>
                <c:pt idx="3070">
                  <c:v>40624</c:v>
                </c:pt>
                <c:pt idx="3071">
                  <c:v>40625</c:v>
                </c:pt>
                <c:pt idx="3072">
                  <c:v>40626</c:v>
                </c:pt>
                <c:pt idx="3073">
                  <c:v>40627</c:v>
                </c:pt>
                <c:pt idx="3074">
                  <c:v>40628</c:v>
                </c:pt>
                <c:pt idx="3075">
                  <c:v>40629</c:v>
                </c:pt>
                <c:pt idx="3076">
                  <c:v>40630</c:v>
                </c:pt>
                <c:pt idx="3077">
                  <c:v>40631</c:v>
                </c:pt>
                <c:pt idx="3078">
                  <c:v>40632</c:v>
                </c:pt>
                <c:pt idx="3079">
                  <c:v>40633</c:v>
                </c:pt>
                <c:pt idx="3080">
                  <c:v>40634</c:v>
                </c:pt>
                <c:pt idx="3081">
                  <c:v>40635</c:v>
                </c:pt>
                <c:pt idx="3082">
                  <c:v>40636</c:v>
                </c:pt>
                <c:pt idx="3083">
                  <c:v>40637</c:v>
                </c:pt>
                <c:pt idx="3084">
                  <c:v>40638</c:v>
                </c:pt>
                <c:pt idx="3085">
                  <c:v>40639</c:v>
                </c:pt>
                <c:pt idx="3086">
                  <c:v>40640</c:v>
                </c:pt>
                <c:pt idx="3087">
                  <c:v>40641</c:v>
                </c:pt>
                <c:pt idx="3088">
                  <c:v>40642</c:v>
                </c:pt>
                <c:pt idx="3089">
                  <c:v>40643</c:v>
                </c:pt>
                <c:pt idx="3090">
                  <c:v>40644</c:v>
                </c:pt>
                <c:pt idx="3091">
                  <c:v>40645</c:v>
                </c:pt>
                <c:pt idx="3092">
                  <c:v>40646</c:v>
                </c:pt>
                <c:pt idx="3093">
                  <c:v>40647</c:v>
                </c:pt>
                <c:pt idx="3094">
                  <c:v>40648</c:v>
                </c:pt>
                <c:pt idx="3095">
                  <c:v>40649</c:v>
                </c:pt>
                <c:pt idx="3096">
                  <c:v>40650</c:v>
                </c:pt>
                <c:pt idx="3097">
                  <c:v>40651</c:v>
                </c:pt>
                <c:pt idx="3098">
                  <c:v>40652</c:v>
                </c:pt>
                <c:pt idx="3099">
                  <c:v>40653</c:v>
                </c:pt>
                <c:pt idx="3100">
                  <c:v>40654</c:v>
                </c:pt>
                <c:pt idx="3101">
                  <c:v>40655</c:v>
                </c:pt>
                <c:pt idx="3102">
                  <c:v>40656</c:v>
                </c:pt>
                <c:pt idx="3103">
                  <c:v>40657</c:v>
                </c:pt>
                <c:pt idx="3104">
                  <c:v>40658</c:v>
                </c:pt>
                <c:pt idx="3105">
                  <c:v>40659</c:v>
                </c:pt>
                <c:pt idx="3106">
                  <c:v>40660</c:v>
                </c:pt>
                <c:pt idx="3107">
                  <c:v>40661</c:v>
                </c:pt>
                <c:pt idx="3108">
                  <c:v>40662</c:v>
                </c:pt>
                <c:pt idx="3109">
                  <c:v>40663</c:v>
                </c:pt>
                <c:pt idx="3110">
                  <c:v>40664</c:v>
                </c:pt>
                <c:pt idx="3111">
                  <c:v>40665</c:v>
                </c:pt>
                <c:pt idx="3112">
                  <c:v>40666</c:v>
                </c:pt>
                <c:pt idx="3113">
                  <c:v>40667</c:v>
                </c:pt>
                <c:pt idx="3114">
                  <c:v>40668</c:v>
                </c:pt>
                <c:pt idx="3115">
                  <c:v>40669</c:v>
                </c:pt>
                <c:pt idx="3116">
                  <c:v>40670</c:v>
                </c:pt>
                <c:pt idx="3117">
                  <c:v>40671</c:v>
                </c:pt>
                <c:pt idx="3118">
                  <c:v>40672</c:v>
                </c:pt>
                <c:pt idx="3119">
                  <c:v>40673</c:v>
                </c:pt>
                <c:pt idx="3120">
                  <c:v>40674</c:v>
                </c:pt>
                <c:pt idx="3121">
                  <c:v>40675</c:v>
                </c:pt>
                <c:pt idx="3122">
                  <c:v>40676</c:v>
                </c:pt>
                <c:pt idx="3123">
                  <c:v>40677</c:v>
                </c:pt>
                <c:pt idx="3124">
                  <c:v>40678</c:v>
                </c:pt>
                <c:pt idx="3125">
                  <c:v>40679</c:v>
                </c:pt>
                <c:pt idx="3126">
                  <c:v>40680</c:v>
                </c:pt>
                <c:pt idx="3127">
                  <c:v>40681</c:v>
                </c:pt>
                <c:pt idx="3128">
                  <c:v>40682</c:v>
                </c:pt>
                <c:pt idx="3129">
                  <c:v>40683</c:v>
                </c:pt>
                <c:pt idx="3130">
                  <c:v>40684</c:v>
                </c:pt>
                <c:pt idx="3131">
                  <c:v>40685</c:v>
                </c:pt>
                <c:pt idx="3132">
                  <c:v>40686</c:v>
                </c:pt>
                <c:pt idx="3133">
                  <c:v>40687</c:v>
                </c:pt>
                <c:pt idx="3134">
                  <c:v>40688</c:v>
                </c:pt>
                <c:pt idx="3135">
                  <c:v>40689</c:v>
                </c:pt>
                <c:pt idx="3136">
                  <c:v>40690</c:v>
                </c:pt>
                <c:pt idx="3137">
                  <c:v>40691</c:v>
                </c:pt>
                <c:pt idx="3138">
                  <c:v>40692</c:v>
                </c:pt>
                <c:pt idx="3139">
                  <c:v>40693</c:v>
                </c:pt>
                <c:pt idx="3140">
                  <c:v>40694</c:v>
                </c:pt>
                <c:pt idx="3141">
                  <c:v>40695</c:v>
                </c:pt>
                <c:pt idx="3142">
                  <c:v>40696</c:v>
                </c:pt>
                <c:pt idx="3143">
                  <c:v>40697</c:v>
                </c:pt>
                <c:pt idx="3144">
                  <c:v>40698</c:v>
                </c:pt>
                <c:pt idx="3145">
                  <c:v>40699</c:v>
                </c:pt>
                <c:pt idx="3146">
                  <c:v>40700</c:v>
                </c:pt>
                <c:pt idx="3147">
                  <c:v>40701</c:v>
                </c:pt>
                <c:pt idx="3148">
                  <c:v>40702</c:v>
                </c:pt>
                <c:pt idx="3149">
                  <c:v>40703</c:v>
                </c:pt>
                <c:pt idx="3150">
                  <c:v>40704</c:v>
                </c:pt>
                <c:pt idx="3151">
                  <c:v>40705</c:v>
                </c:pt>
                <c:pt idx="3152">
                  <c:v>40706</c:v>
                </c:pt>
                <c:pt idx="3153">
                  <c:v>40707</c:v>
                </c:pt>
                <c:pt idx="3154">
                  <c:v>40708</c:v>
                </c:pt>
                <c:pt idx="3155">
                  <c:v>40709</c:v>
                </c:pt>
                <c:pt idx="3156">
                  <c:v>40710</c:v>
                </c:pt>
                <c:pt idx="3157">
                  <c:v>40711</c:v>
                </c:pt>
                <c:pt idx="3158">
                  <c:v>40712</c:v>
                </c:pt>
                <c:pt idx="3159">
                  <c:v>40713</c:v>
                </c:pt>
                <c:pt idx="3160">
                  <c:v>40714</c:v>
                </c:pt>
                <c:pt idx="3161">
                  <c:v>40715</c:v>
                </c:pt>
                <c:pt idx="3162">
                  <c:v>40716</c:v>
                </c:pt>
                <c:pt idx="3163">
                  <c:v>40717</c:v>
                </c:pt>
                <c:pt idx="3164">
                  <c:v>40718</c:v>
                </c:pt>
                <c:pt idx="3165">
                  <c:v>40719</c:v>
                </c:pt>
                <c:pt idx="3166">
                  <c:v>40720</c:v>
                </c:pt>
                <c:pt idx="3167">
                  <c:v>40721</c:v>
                </c:pt>
                <c:pt idx="3168">
                  <c:v>40722</c:v>
                </c:pt>
                <c:pt idx="3169">
                  <c:v>40723</c:v>
                </c:pt>
                <c:pt idx="3170">
                  <c:v>40724</c:v>
                </c:pt>
                <c:pt idx="3171">
                  <c:v>40725</c:v>
                </c:pt>
                <c:pt idx="3172">
                  <c:v>40726</c:v>
                </c:pt>
                <c:pt idx="3173">
                  <c:v>40727</c:v>
                </c:pt>
                <c:pt idx="3174">
                  <c:v>40728</c:v>
                </c:pt>
                <c:pt idx="3175">
                  <c:v>40729</c:v>
                </c:pt>
                <c:pt idx="3176">
                  <c:v>40730</c:v>
                </c:pt>
                <c:pt idx="3177">
                  <c:v>40731</c:v>
                </c:pt>
                <c:pt idx="3178">
                  <c:v>40732</c:v>
                </c:pt>
                <c:pt idx="3179">
                  <c:v>40733</c:v>
                </c:pt>
                <c:pt idx="3180">
                  <c:v>40734</c:v>
                </c:pt>
                <c:pt idx="3181">
                  <c:v>40735</c:v>
                </c:pt>
                <c:pt idx="3182">
                  <c:v>40736</c:v>
                </c:pt>
                <c:pt idx="3183">
                  <c:v>40737</c:v>
                </c:pt>
                <c:pt idx="3184">
                  <c:v>40738</c:v>
                </c:pt>
                <c:pt idx="3185">
                  <c:v>40739</c:v>
                </c:pt>
                <c:pt idx="3186">
                  <c:v>40740</c:v>
                </c:pt>
                <c:pt idx="3187">
                  <c:v>40741</c:v>
                </c:pt>
                <c:pt idx="3188">
                  <c:v>40742</c:v>
                </c:pt>
                <c:pt idx="3189">
                  <c:v>40743</c:v>
                </c:pt>
                <c:pt idx="3190">
                  <c:v>40744</c:v>
                </c:pt>
                <c:pt idx="3191">
                  <c:v>40745</c:v>
                </c:pt>
                <c:pt idx="3192">
                  <c:v>40746</c:v>
                </c:pt>
                <c:pt idx="3193">
                  <c:v>40747</c:v>
                </c:pt>
                <c:pt idx="3194">
                  <c:v>40748</c:v>
                </c:pt>
                <c:pt idx="3195">
                  <c:v>40749</c:v>
                </c:pt>
                <c:pt idx="3196">
                  <c:v>40750</c:v>
                </c:pt>
                <c:pt idx="3197">
                  <c:v>40751</c:v>
                </c:pt>
                <c:pt idx="3198">
                  <c:v>40752</c:v>
                </c:pt>
                <c:pt idx="3199">
                  <c:v>40753</c:v>
                </c:pt>
                <c:pt idx="3200">
                  <c:v>40754</c:v>
                </c:pt>
                <c:pt idx="3201">
                  <c:v>40755</c:v>
                </c:pt>
                <c:pt idx="3202">
                  <c:v>40756</c:v>
                </c:pt>
                <c:pt idx="3203">
                  <c:v>40757</c:v>
                </c:pt>
                <c:pt idx="3204">
                  <c:v>40758</c:v>
                </c:pt>
                <c:pt idx="3205">
                  <c:v>40759</c:v>
                </c:pt>
                <c:pt idx="3206">
                  <c:v>40760</c:v>
                </c:pt>
                <c:pt idx="3207">
                  <c:v>40761</c:v>
                </c:pt>
                <c:pt idx="3208">
                  <c:v>40762</c:v>
                </c:pt>
                <c:pt idx="3209">
                  <c:v>40763</c:v>
                </c:pt>
                <c:pt idx="3210">
                  <c:v>40764</c:v>
                </c:pt>
                <c:pt idx="3211">
                  <c:v>40765</c:v>
                </c:pt>
                <c:pt idx="3212">
                  <c:v>40766</c:v>
                </c:pt>
                <c:pt idx="3213">
                  <c:v>40767</c:v>
                </c:pt>
                <c:pt idx="3214">
                  <c:v>40768</c:v>
                </c:pt>
                <c:pt idx="3215">
                  <c:v>40769</c:v>
                </c:pt>
                <c:pt idx="3216">
                  <c:v>40770</c:v>
                </c:pt>
                <c:pt idx="3217">
                  <c:v>40771</c:v>
                </c:pt>
                <c:pt idx="3218">
                  <c:v>40772</c:v>
                </c:pt>
                <c:pt idx="3219">
                  <c:v>40773</c:v>
                </c:pt>
                <c:pt idx="3220">
                  <c:v>40774</c:v>
                </c:pt>
                <c:pt idx="3221">
                  <c:v>40775</c:v>
                </c:pt>
                <c:pt idx="3222">
                  <c:v>40776</c:v>
                </c:pt>
                <c:pt idx="3223">
                  <c:v>40777</c:v>
                </c:pt>
                <c:pt idx="3224">
                  <c:v>40778</c:v>
                </c:pt>
                <c:pt idx="3225">
                  <c:v>40779</c:v>
                </c:pt>
                <c:pt idx="3226">
                  <c:v>40780</c:v>
                </c:pt>
                <c:pt idx="3227">
                  <c:v>40781</c:v>
                </c:pt>
                <c:pt idx="3228">
                  <c:v>40782</c:v>
                </c:pt>
                <c:pt idx="3229">
                  <c:v>40783</c:v>
                </c:pt>
                <c:pt idx="3230">
                  <c:v>40784</c:v>
                </c:pt>
                <c:pt idx="3231">
                  <c:v>40785</c:v>
                </c:pt>
                <c:pt idx="3232">
                  <c:v>40786</c:v>
                </c:pt>
                <c:pt idx="3233">
                  <c:v>40787</c:v>
                </c:pt>
                <c:pt idx="3234">
                  <c:v>40788</c:v>
                </c:pt>
                <c:pt idx="3235">
                  <c:v>40789</c:v>
                </c:pt>
                <c:pt idx="3236">
                  <c:v>40790</c:v>
                </c:pt>
                <c:pt idx="3237">
                  <c:v>40791</c:v>
                </c:pt>
                <c:pt idx="3238">
                  <c:v>40792</c:v>
                </c:pt>
                <c:pt idx="3239">
                  <c:v>40793</c:v>
                </c:pt>
                <c:pt idx="3240">
                  <c:v>40794</c:v>
                </c:pt>
                <c:pt idx="3241">
                  <c:v>40795</c:v>
                </c:pt>
                <c:pt idx="3242">
                  <c:v>40796</c:v>
                </c:pt>
                <c:pt idx="3243">
                  <c:v>40797</c:v>
                </c:pt>
                <c:pt idx="3244">
                  <c:v>40798</c:v>
                </c:pt>
                <c:pt idx="3245">
                  <c:v>40799</c:v>
                </c:pt>
                <c:pt idx="3246">
                  <c:v>40800</c:v>
                </c:pt>
                <c:pt idx="3247">
                  <c:v>40801</c:v>
                </c:pt>
                <c:pt idx="3248">
                  <c:v>40802</c:v>
                </c:pt>
                <c:pt idx="3249">
                  <c:v>40803</c:v>
                </c:pt>
                <c:pt idx="3250">
                  <c:v>40804</c:v>
                </c:pt>
                <c:pt idx="3251">
                  <c:v>40805</c:v>
                </c:pt>
                <c:pt idx="3252">
                  <c:v>40806</c:v>
                </c:pt>
                <c:pt idx="3253">
                  <c:v>40807</c:v>
                </c:pt>
                <c:pt idx="3254">
                  <c:v>40808</c:v>
                </c:pt>
                <c:pt idx="3255">
                  <c:v>40809</c:v>
                </c:pt>
                <c:pt idx="3256">
                  <c:v>40810</c:v>
                </c:pt>
                <c:pt idx="3257">
                  <c:v>40811</c:v>
                </c:pt>
                <c:pt idx="3258">
                  <c:v>40812</c:v>
                </c:pt>
                <c:pt idx="3259">
                  <c:v>40813</c:v>
                </c:pt>
                <c:pt idx="3260">
                  <c:v>40814</c:v>
                </c:pt>
                <c:pt idx="3261">
                  <c:v>40815</c:v>
                </c:pt>
                <c:pt idx="3262">
                  <c:v>40816</c:v>
                </c:pt>
                <c:pt idx="3263">
                  <c:v>40817</c:v>
                </c:pt>
                <c:pt idx="3264">
                  <c:v>40818</c:v>
                </c:pt>
                <c:pt idx="3265">
                  <c:v>40819</c:v>
                </c:pt>
                <c:pt idx="3266">
                  <c:v>40820</c:v>
                </c:pt>
                <c:pt idx="3267">
                  <c:v>40821</c:v>
                </c:pt>
                <c:pt idx="3268">
                  <c:v>40822</c:v>
                </c:pt>
                <c:pt idx="3269">
                  <c:v>40823</c:v>
                </c:pt>
                <c:pt idx="3270">
                  <c:v>40824</c:v>
                </c:pt>
                <c:pt idx="3271">
                  <c:v>40825</c:v>
                </c:pt>
                <c:pt idx="3272">
                  <c:v>40826</c:v>
                </c:pt>
                <c:pt idx="3273">
                  <c:v>40827</c:v>
                </c:pt>
                <c:pt idx="3274">
                  <c:v>40828</c:v>
                </c:pt>
                <c:pt idx="3275">
                  <c:v>40829</c:v>
                </c:pt>
                <c:pt idx="3276">
                  <c:v>40830</c:v>
                </c:pt>
                <c:pt idx="3277">
                  <c:v>40831</c:v>
                </c:pt>
                <c:pt idx="3278">
                  <c:v>40832</c:v>
                </c:pt>
                <c:pt idx="3279">
                  <c:v>40833</c:v>
                </c:pt>
                <c:pt idx="3280">
                  <c:v>40834</c:v>
                </c:pt>
                <c:pt idx="3281">
                  <c:v>40835</c:v>
                </c:pt>
                <c:pt idx="3282">
                  <c:v>40836</c:v>
                </c:pt>
                <c:pt idx="3283">
                  <c:v>40837</c:v>
                </c:pt>
                <c:pt idx="3284">
                  <c:v>40838</c:v>
                </c:pt>
                <c:pt idx="3285">
                  <c:v>40839</c:v>
                </c:pt>
                <c:pt idx="3286">
                  <c:v>40840</c:v>
                </c:pt>
                <c:pt idx="3287">
                  <c:v>40841</c:v>
                </c:pt>
                <c:pt idx="3288">
                  <c:v>40842</c:v>
                </c:pt>
                <c:pt idx="3289">
                  <c:v>40843</c:v>
                </c:pt>
                <c:pt idx="3290">
                  <c:v>40844</c:v>
                </c:pt>
                <c:pt idx="3291">
                  <c:v>40845</c:v>
                </c:pt>
                <c:pt idx="3292">
                  <c:v>40846</c:v>
                </c:pt>
                <c:pt idx="3293">
                  <c:v>40847</c:v>
                </c:pt>
                <c:pt idx="3294">
                  <c:v>40848</c:v>
                </c:pt>
                <c:pt idx="3295">
                  <c:v>40849</c:v>
                </c:pt>
                <c:pt idx="3296">
                  <c:v>40850</c:v>
                </c:pt>
                <c:pt idx="3297">
                  <c:v>40851</c:v>
                </c:pt>
                <c:pt idx="3298">
                  <c:v>40852</c:v>
                </c:pt>
                <c:pt idx="3299">
                  <c:v>40853</c:v>
                </c:pt>
                <c:pt idx="3300">
                  <c:v>40854</c:v>
                </c:pt>
                <c:pt idx="3301">
                  <c:v>40855</c:v>
                </c:pt>
                <c:pt idx="3302">
                  <c:v>40856</c:v>
                </c:pt>
                <c:pt idx="3303">
                  <c:v>40857</c:v>
                </c:pt>
                <c:pt idx="3304">
                  <c:v>40858</c:v>
                </c:pt>
                <c:pt idx="3305">
                  <c:v>40859</c:v>
                </c:pt>
                <c:pt idx="3306">
                  <c:v>40860</c:v>
                </c:pt>
                <c:pt idx="3307">
                  <c:v>40861</c:v>
                </c:pt>
                <c:pt idx="3308">
                  <c:v>40862</c:v>
                </c:pt>
                <c:pt idx="3309">
                  <c:v>40863</c:v>
                </c:pt>
                <c:pt idx="3310">
                  <c:v>40864</c:v>
                </c:pt>
                <c:pt idx="3311">
                  <c:v>40865</c:v>
                </c:pt>
                <c:pt idx="3312">
                  <c:v>40866</c:v>
                </c:pt>
                <c:pt idx="3313">
                  <c:v>40867</c:v>
                </c:pt>
                <c:pt idx="3314">
                  <c:v>40868</c:v>
                </c:pt>
                <c:pt idx="3315">
                  <c:v>40869</c:v>
                </c:pt>
                <c:pt idx="3316">
                  <c:v>40870</c:v>
                </c:pt>
                <c:pt idx="3317">
                  <c:v>40871</c:v>
                </c:pt>
                <c:pt idx="3318">
                  <c:v>40872</c:v>
                </c:pt>
                <c:pt idx="3319">
                  <c:v>40873</c:v>
                </c:pt>
                <c:pt idx="3320">
                  <c:v>40874</c:v>
                </c:pt>
                <c:pt idx="3321">
                  <c:v>40875</c:v>
                </c:pt>
                <c:pt idx="3322">
                  <c:v>40876</c:v>
                </c:pt>
                <c:pt idx="3323">
                  <c:v>40877</c:v>
                </c:pt>
                <c:pt idx="3324">
                  <c:v>40878</c:v>
                </c:pt>
                <c:pt idx="3325">
                  <c:v>40879</c:v>
                </c:pt>
                <c:pt idx="3326">
                  <c:v>40880</c:v>
                </c:pt>
                <c:pt idx="3327">
                  <c:v>40881</c:v>
                </c:pt>
                <c:pt idx="3328">
                  <c:v>40882</c:v>
                </c:pt>
                <c:pt idx="3329">
                  <c:v>40883</c:v>
                </c:pt>
                <c:pt idx="3330">
                  <c:v>40884</c:v>
                </c:pt>
                <c:pt idx="3331">
                  <c:v>40885</c:v>
                </c:pt>
                <c:pt idx="3332">
                  <c:v>40886</c:v>
                </c:pt>
                <c:pt idx="3333">
                  <c:v>40887</c:v>
                </c:pt>
                <c:pt idx="3334">
                  <c:v>40888</c:v>
                </c:pt>
                <c:pt idx="3335">
                  <c:v>40889</c:v>
                </c:pt>
                <c:pt idx="3336">
                  <c:v>40890</c:v>
                </c:pt>
                <c:pt idx="3337">
                  <c:v>40891</c:v>
                </c:pt>
                <c:pt idx="3338">
                  <c:v>40892</c:v>
                </c:pt>
                <c:pt idx="3339">
                  <c:v>40893</c:v>
                </c:pt>
                <c:pt idx="3340">
                  <c:v>40894</c:v>
                </c:pt>
                <c:pt idx="3341">
                  <c:v>40895</c:v>
                </c:pt>
                <c:pt idx="3342">
                  <c:v>40896</c:v>
                </c:pt>
                <c:pt idx="3343">
                  <c:v>40897</c:v>
                </c:pt>
                <c:pt idx="3344">
                  <c:v>40898</c:v>
                </c:pt>
                <c:pt idx="3345">
                  <c:v>40899</c:v>
                </c:pt>
                <c:pt idx="3346">
                  <c:v>40900</c:v>
                </c:pt>
                <c:pt idx="3347">
                  <c:v>40901</c:v>
                </c:pt>
                <c:pt idx="3348">
                  <c:v>40902</c:v>
                </c:pt>
                <c:pt idx="3349">
                  <c:v>40903</c:v>
                </c:pt>
                <c:pt idx="3350">
                  <c:v>40904</c:v>
                </c:pt>
                <c:pt idx="3351">
                  <c:v>40905</c:v>
                </c:pt>
                <c:pt idx="3352">
                  <c:v>40906</c:v>
                </c:pt>
                <c:pt idx="3353">
                  <c:v>40907</c:v>
                </c:pt>
                <c:pt idx="3354">
                  <c:v>40908</c:v>
                </c:pt>
                <c:pt idx="3355">
                  <c:v>40909</c:v>
                </c:pt>
                <c:pt idx="3356">
                  <c:v>40910</c:v>
                </c:pt>
                <c:pt idx="3357">
                  <c:v>40911</c:v>
                </c:pt>
                <c:pt idx="3358">
                  <c:v>40912</c:v>
                </c:pt>
                <c:pt idx="3359">
                  <c:v>40913</c:v>
                </c:pt>
                <c:pt idx="3360">
                  <c:v>40914</c:v>
                </c:pt>
                <c:pt idx="3361">
                  <c:v>40915</c:v>
                </c:pt>
                <c:pt idx="3362">
                  <c:v>40916</c:v>
                </c:pt>
                <c:pt idx="3363">
                  <c:v>40917</c:v>
                </c:pt>
                <c:pt idx="3364">
                  <c:v>40918</c:v>
                </c:pt>
                <c:pt idx="3365">
                  <c:v>40919</c:v>
                </c:pt>
                <c:pt idx="3366">
                  <c:v>40920</c:v>
                </c:pt>
                <c:pt idx="3367">
                  <c:v>40921</c:v>
                </c:pt>
                <c:pt idx="3368">
                  <c:v>40922</c:v>
                </c:pt>
                <c:pt idx="3369">
                  <c:v>40923</c:v>
                </c:pt>
                <c:pt idx="3370">
                  <c:v>40924</c:v>
                </c:pt>
                <c:pt idx="3371">
                  <c:v>40925</c:v>
                </c:pt>
                <c:pt idx="3372">
                  <c:v>40926</c:v>
                </c:pt>
                <c:pt idx="3373">
                  <c:v>40927</c:v>
                </c:pt>
                <c:pt idx="3374">
                  <c:v>40928</c:v>
                </c:pt>
                <c:pt idx="3375">
                  <c:v>40929</c:v>
                </c:pt>
                <c:pt idx="3376">
                  <c:v>40930</c:v>
                </c:pt>
                <c:pt idx="3377">
                  <c:v>40931</c:v>
                </c:pt>
                <c:pt idx="3378">
                  <c:v>40932</c:v>
                </c:pt>
                <c:pt idx="3379">
                  <c:v>40933</c:v>
                </c:pt>
                <c:pt idx="3380">
                  <c:v>40934</c:v>
                </c:pt>
                <c:pt idx="3381">
                  <c:v>40935</c:v>
                </c:pt>
                <c:pt idx="3382">
                  <c:v>40936</c:v>
                </c:pt>
                <c:pt idx="3383">
                  <c:v>40937</c:v>
                </c:pt>
                <c:pt idx="3384">
                  <c:v>40938</c:v>
                </c:pt>
                <c:pt idx="3385">
                  <c:v>40939</c:v>
                </c:pt>
                <c:pt idx="3386">
                  <c:v>40940</c:v>
                </c:pt>
                <c:pt idx="3387">
                  <c:v>40941</c:v>
                </c:pt>
                <c:pt idx="3388">
                  <c:v>40942</c:v>
                </c:pt>
                <c:pt idx="3389">
                  <c:v>40943</c:v>
                </c:pt>
                <c:pt idx="3390">
                  <c:v>40944</c:v>
                </c:pt>
                <c:pt idx="3391">
                  <c:v>40945</c:v>
                </c:pt>
                <c:pt idx="3392">
                  <c:v>40946</c:v>
                </c:pt>
                <c:pt idx="3393">
                  <c:v>40947</c:v>
                </c:pt>
                <c:pt idx="3394">
                  <c:v>40948</c:v>
                </c:pt>
                <c:pt idx="3395">
                  <c:v>40949</c:v>
                </c:pt>
                <c:pt idx="3396">
                  <c:v>40950</c:v>
                </c:pt>
                <c:pt idx="3397">
                  <c:v>40951</c:v>
                </c:pt>
                <c:pt idx="3398">
                  <c:v>40952</c:v>
                </c:pt>
                <c:pt idx="3399">
                  <c:v>40953</c:v>
                </c:pt>
                <c:pt idx="3400">
                  <c:v>40954</c:v>
                </c:pt>
                <c:pt idx="3401">
                  <c:v>40955</c:v>
                </c:pt>
                <c:pt idx="3402">
                  <c:v>40956</c:v>
                </c:pt>
                <c:pt idx="3403">
                  <c:v>40957</c:v>
                </c:pt>
                <c:pt idx="3404">
                  <c:v>40958</c:v>
                </c:pt>
                <c:pt idx="3405">
                  <c:v>40959</c:v>
                </c:pt>
                <c:pt idx="3406">
                  <c:v>40960</c:v>
                </c:pt>
                <c:pt idx="3407">
                  <c:v>40961</c:v>
                </c:pt>
                <c:pt idx="3408">
                  <c:v>40962</c:v>
                </c:pt>
                <c:pt idx="3409">
                  <c:v>40963</c:v>
                </c:pt>
                <c:pt idx="3410">
                  <c:v>40964</c:v>
                </c:pt>
                <c:pt idx="3411">
                  <c:v>40965</c:v>
                </c:pt>
                <c:pt idx="3412">
                  <c:v>40966</c:v>
                </c:pt>
                <c:pt idx="3413">
                  <c:v>40967</c:v>
                </c:pt>
                <c:pt idx="3414">
                  <c:v>40968</c:v>
                </c:pt>
                <c:pt idx="3415">
                  <c:v>40969</c:v>
                </c:pt>
                <c:pt idx="3416">
                  <c:v>40970</c:v>
                </c:pt>
                <c:pt idx="3417">
                  <c:v>40971</c:v>
                </c:pt>
                <c:pt idx="3418">
                  <c:v>40972</c:v>
                </c:pt>
                <c:pt idx="3419">
                  <c:v>40973</c:v>
                </c:pt>
                <c:pt idx="3420">
                  <c:v>40974</c:v>
                </c:pt>
                <c:pt idx="3421">
                  <c:v>40975</c:v>
                </c:pt>
                <c:pt idx="3422">
                  <c:v>40976</c:v>
                </c:pt>
                <c:pt idx="3423">
                  <c:v>40977</c:v>
                </c:pt>
                <c:pt idx="3424">
                  <c:v>40978</c:v>
                </c:pt>
                <c:pt idx="3425">
                  <c:v>40979</c:v>
                </c:pt>
                <c:pt idx="3426">
                  <c:v>40980</c:v>
                </c:pt>
                <c:pt idx="3427">
                  <c:v>40981</c:v>
                </c:pt>
                <c:pt idx="3428">
                  <c:v>40982</c:v>
                </c:pt>
                <c:pt idx="3429">
                  <c:v>40983</c:v>
                </c:pt>
                <c:pt idx="3430">
                  <c:v>40984</c:v>
                </c:pt>
                <c:pt idx="3431">
                  <c:v>40985</c:v>
                </c:pt>
                <c:pt idx="3432">
                  <c:v>40986</c:v>
                </c:pt>
                <c:pt idx="3433">
                  <c:v>40987</c:v>
                </c:pt>
                <c:pt idx="3434">
                  <c:v>40988</c:v>
                </c:pt>
                <c:pt idx="3435">
                  <c:v>40989</c:v>
                </c:pt>
                <c:pt idx="3436">
                  <c:v>40990</c:v>
                </c:pt>
                <c:pt idx="3437">
                  <c:v>40991</c:v>
                </c:pt>
                <c:pt idx="3438">
                  <c:v>40992</c:v>
                </c:pt>
                <c:pt idx="3439">
                  <c:v>40993</c:v>
                </c:pt>
                <c:pt idx="3440">
                  <c:v>40994</c:v>
                </c:pt>
                <c:pt idx="3441">
                  <c:v>40995</c:v>
                </c:pt>
                <c:pt idx="3442">
                  <c:v>40996</c:v>
                </c:pt>
                <c:pt idx="3443">
                  <c:v>40997</c:v>
                </c:pt>
                <c:pt idx="3444">
                  <c:v>40998</c:v>
                </c:pt>
                <c:pt idx="3445">
                  <c:v>40999</c:v>
                </c:pt>
                <c:pt idx="3446">
                  <c:v>41000</c:v>
                </c:pt>
                <c:pt idx="3447">
                  <c:v>41001</c:v>
                </c:pt>
                <c:pt idx="3448">
                  <c:v>41002</c:v>
                </c:pt>
                <c:pt idx="3449">
                  <c:v>41003</c:v>
                </c:pt>
                <c:pt idx="3450">
                  <c:v>41004</c:v>
                </c:pt>
                <c:pt idx="3451">
                  <c:v>41005</c:v>
                </c:pt>
                <c:pt idx="3452">
                  <c:v>41006</c:v>
                </c:pt>
                <c:pt idx="3453">
                  <c:v>41007</c:v>
                </c:pt>
                <c:pt idx="3454">
                  <c:v>41008</c:v>
                </c:pt>
                <c:pt idx="3455">
                  <c:v>41009</c:v>
                </c:pt>
                <c:pt idx="3456">
                  <c:v>41010</c:v>
                </c:pt>
                <c:pt idx="3457">
                  <c:v>41011</c:v>
                </c:pt>
                <c:pt idx="3458">
                  <c:v>41012</c:v>
                </c:pt>
                <c:pt idx="3459">
                  <c:v>41013</c:v>
                </c:pt>
                <c:pt idx="3460">
                  <c:v>41014</c:v>
                </c:pt>
                <c:pt idx="3461">
                  <c:v>41015</c:v>
                </c:pt>
                <c:pt idx="3462">
                  <c:v>41016</c:v>
                </c:pt>
                <c:pt idx="3463">
                  <c:v>41017</c:v>
                </c:pt>
                <c:pt idx="3464">
                  <c:v>41018</c:v>
                </c:pt>
                <c:pt idx="3465">
                  <c:v>41019</c:v>
                </c:pt>
                <c:pt idx="3466">
                  <c:v>41020</c:v>
                </c:pt>
                <c:pt idx="3467">
                  <c:v>41021</c:v>
                </c:pt>
                <c:pt idx="3468">
                  <c:v>41022</c:v>
                </c:pt>
                <c:pt idx="3469">
                  <c:v>41023</c:v>
                </c:pt>
                <c:pt idx="3470">
                  <c:v>41024</c:v>
                </c:pt>
                <c:pt idx="3471">
                  <c:v>41025</c:v>
                </c:pt>
                <c:pt idx="3472">
                  <c:v>41026</c:v>
                </c:pt>
                <c:pt idx="3473">
                  <c:v>41027</c:v>
                </c:pt>
                <c:pt idx="3474">
                  <c:v>41028</c:v>
                </c:pt>
                <c:pt idx="3475">
                  <c:v>41029</c:v>
                </c:pt>
                <c:pt idx="3476">
                  <c:v>41030</c:v>
                </c:pt>
                <c:pt idx="3477">
                  <c:v>41031</c:v>
                </c:pt>
                <c:pt idx="3478">
                  <c:v>41032</c:v>
                </c:pt>
                <c:pt idx="3479">
                  <c:v>41033</c:v>
                </c:pt>
                <c:pt idx="3480">
                  <c:v>41034</c:v>
                </c:pt>
                <c:pt idx="3481">
                  <c:v>41035</c:v>
                </c:pt>
                <c:pt idx="3482">
                  <c:v>41036</c:v>
                </c:pt>
                <c:pt idx="3483">
                  <c:v>41037</c:v>
                </c:pt>
                <c:pt idx="3484">
                  <c:v>41038</c:v>
                </c:pt>
                <c:pt idx="3485">
                  <c:v>41039</c:v>
                </c:pt>
                <c:pt idx="3486">
                  <c:v>41040</c:v>
                </c:pt>
                <c:pt idx="3487">
                  <c:v>41041</c:v>
                </c:pt>
                <c:pt idx="3488">
                  <c:v>41042</c:v>
                </c:pt>
                <c:pt idx="3489">
                  <c:v>41043</c:v>
                </c:pt>
                <c:pt idx="3490">
                  <c:v>41044</c:v>
                </c:pt>
                <c:pt idx="3491">
                  <c:v>41045</c:v>
                </c:pt>
                <c:pt idx="3492">
                  <c:v>41046</c:v>
                </c:pt>
                <c:pt idx="3493">
                  <c:v>41047</c:v>
                </c:pt>
                <c:pt idx="3494">
                  <c:v>41048</c:v>
                </c:pt>
                <c:pt idx="3495">
                  <c:v>41049</c:v>
                </c:pt>
                <c:pt idx="3496">
                  <c:v>41050</c:v>
                </c:pt>
                <c:pt idx="3497">
                  <c:v>41051</c:v>
                </c:pt>
                <c:pt idx="3498">
                  <c:v>41052</c:v>
                </c:pt>
                <c:pt idx="3499">
                  <c:v>41053</c:v>
                </c:pt>
                <c:pt idx="3500">
                  <c:v>41054</c:v>
                </c:pt>
                <c:pt idx="3501">
                  <c:v>41055</c:v>
                </c:pt>
                <c:pt idx="3502">
                  <c:v>41056</c:v>
                </c:pt>
                <c:pt idx="3503">
                  <c:v>41057</c:v>
                </c:pt>
                <c:pt idx="3504">
                  <c:v>41058</c:v>
                </c:pt>
                <c:pt idx="3505">
                  <c:v>41059</c:v>
                </c:pt>
                <c:pt idx="3506">
                  <c:v>41060</c:v>
                </c:pt>
                <c:pt idx="3507">
                  <c:v>41061</c:v>
                </c:pt>
                <c:pt idx="3508">
                  <c:v>41062</c:v>
                </c:pt>
                <c:pt idx="3509">
                  <c:v>41063</c:v>
                </c:pt>
                <c:pt idx="3510">
                  <c:v>41064</c:v>
                </c:pt>
                <c:pt idx="3511">
                  <c:v>41065</c:v>
                </c:pt>
                <c:pt idx="3512">
                  <c:v>41066</c:v>
                </c:pt>
                <c:pt idx="3513">
                  <c:v>41067</c:v>
                </c:pt>
                <c:pt idx="3514">
                  <c:v>41068</c:v>
                </c:pt>
                <c:pt idx="3515">
                  <c:v>41069</c:v>
                </c:pt>
                <c:pt idx="3516">
                  <c:v>41070</c:v>
                </c:pt>
                <c:pt idx="3517">
                  <c:v>41071</c:v>
                </c:pt>
                <c:pt idx="3518">
                  <c:v>41072</c:v>
                </c:pt>
                <c:pt idx="3519">
                  <c:v>41073</c:v>
                </c:pt>
                <c:pt idx="3520">
                  <c:v>41074</c:v>
                </c:pt>
                <c:pt idx="3521">
                  <c:v>41075</c:v>
                </c:pt>
                <c:pt idx="3522">
                  <c:v>41076</c:v>
                </c:pt>
                <c:pt idx="3523">
                  <c:v>41077</c:v>
                </c:pt>
                <c:pt idx="3524">
                  <c:v>41078</c:v>
                </c:pt>
                <c:pt idx="3525">
                  <c:v>41079</c:v>
                </c:pt>
                <c:pt idx="3526">
                  <c:v>41080</c:v>
                </c:pt>
                <c:pt idx="3527">
                  <c:v>41081</c:v>
                </c:pt>
                <c:pt idx="3528">
                  <c:v>41082</c:v>
                </c:pt>
                <c:pt idx="3529">
                  <c:v>41083</c:v>
                </c:pt>
                <c:pt idx="3530">
                  <c:v>41084</c:v>
                </c:pt>
                <c:pt idx="3531">
                  <c:v>41085</c:v>
                </c:pt>
                <c:pt idx="3532">
                  <c:v>41086</c:v>
                </c:pt>
                <c:pt idx="3533">
                  <c:v>41087</c:v>
                </c:pt>
                <c:pt idx="3534">
                  <c:v>41088</c:v>
                </c:pt>
                <c:pt idx="3535">
                  <c:v>41089</c:v>
                </c:pt>
                <c:pt idx="3536">
                  <c:v>41090</c:v>
                </c:pt>
                <c:pt idx="3537">
                  <c:v>41091</c:v>
                </c:pt>
                <c:pt idx="3538">
                  <c:v>41092</c:v>
                </c:pt>
                <c:pt idx="3539">
                  <c:v>41093</c:v>
                </c:pt>
                <c:pt idx="3540">
                  <c:v>41094</c:v>
                </c:pt>
                <c:pt idx="3541">
                  <c:v>41095</c:v>
                </c:pt>
                <c:pt idx="3542">
                  <c:v>41096</c:v>
                </c:pt>
                <c:pt idx="3543">
                  <c:v>41097</c:v>
                </c:pt>
                <c:pt idx="3544">
                  <c:v>41098</c:v>
                </c:pt>
                <c:pt idx="3545">
                  <c:v>41099</c:v>
                </c:pt>
                <c:pt idx="3546">
                  <c:v>41100</c:v>
                </c:pt>
                <c:pt idx="3547">
                  <c:v>41101</c:v>
                </c:pt>
                <c:pt idx="3548">
                  <c:v>41102</c:v>
                </c:pt>
                <c:pt idx="3549">
                  <c:v>41103</c:v>
                </c:pt>
                <c:pt idx="3550">
                  <c:v>41104</c:v>
                </c:pt>
                <c:pt idx="3551">
                  <c:v>41105</c:v>
                </c:pt>
                <c:pt idx="3552">
                  <c:v>41106</c:v>
                </c:pt>
                <c:pt idx="3553">
                  <c:v>41107</c:v>
                </c:pt>
                <c:pt idx="3554">
                  <c:v>41108</c:v>
                </c:pt>
                <c:pt idx="3555">
                  <c:v>41109</c:v>
                </c:pt>
                <c:pt idx="3556">
                  <c:v>41110</c:v>
                </c:pt>
                <c:pt idx="3557">
                  <c:v>41111</c:v>
                </c:pt>
                <c:pt idx="3558">
                  <c:v>41112</c:v>
                </c:pt>
                <c:pt idx="3559">
                  <c:v>41113</c:v>
                </c:pt>
                <c:pt idx="3560">
                  <c:v>41114</c:v>
                </c:pt>
                <c:pt idx="3561">
                  <c:v>41115</c:v>
                </c:pt>
                <c:pt idx="3562">
                  <c:v>41116</c:v>
                </c:pt>
                <c:pt idx="3563">
                  <c:v>41117</c:v>
                </c:pt>
                <c:pt idx="3564">
                  <c:v>41118</c:v>
                </c:pt>
                <c:pt idx="3565">
                  <c:v>41119</c:v>
                </c:pt>
                <c:pt idx="3566">
                  <c:v>41120</c:v>
                </c:pt>
                <c:pt idx="3567">
                  <c:v>41121</c:v>
                </c:pt>
                <c:pt idx="3568">
                  <c:v>41122</c:v>
                </c:pt>
                <c:pt idx="3569">
                  <c:v>41123</c:v>
                </c:pt>
                <c:pt idx="3570">
                  <c:v>41124</c:v>
                </c:pt>
                <c:pt idx="3571">
                  <c:v>41125</c:v>
                </c:pt>
                <c:pt idx="3572">
                  <c:v>41126</c:v>
                </c:pt>
                <c:pt idx="3573">
                  <c:v>41127</c:v>
                </c:pt>
                <c:pt idx="3574">
                  <c:v>41128</c:v>
                </c:pt>
                <c:pt idx="3575">
                  <c:v>41129</c:v>
                </c:pt>
                <c:pt idx="3576">
                  <c:v>41130</c:v>
                </c:pt>
                <c:pt idx="3577">
                  <c:v>41131</c:v>
                </c:pt>
                <c:pt idx="3578">
                  <c:v>41132</c:v>
                </c:pt>
                <c:pt idx="3579">
                  <c:v>41133</c:v>
                </c:pt>
                <c:pt idx="3580">
                  <c:v>41134</c:v>
                </c:pt>
                <c:pt idx="3581">
                  <c:v>41135</c:v>
                </c:pt>
                <c:pt idx="3582">
                  <c:v>41136</c:v>
                </c:pt>
                <c:pt idx="3583">
                  <c:v>41137</c:v>
                </c:pt>
                <c:pt idx="3584">
                  <c:v>41138</c:v>
                </c:pt>
                <c:pt idx="3585">
                  <c:v>41139</c:v>
                </c:pt>
                <c:pt idx="3586">
                  <c:v>41140</c:v>
                </c:pt>
                <c:pt idx="3587">
                  <c:v>41141</c:v>
                </c:pt>
                <c:pt idx="3588">
                  <c:v>41142</c:v>
                </c:pt>
                <c:pt idx="3589">
                  <c:v>41143</c:v>
                </c:pt>
                <c:pt idx="3590">
                  <c:v>41144</c:v>
                </c:pt>
                <c:pt idx="3591">
                  <c:v>41145</c:v>
                </c:pt>
                <c:pt idx="3592">
                  <c:v>41146</c:v>
                </c:pt>
                <c:pt idx="3593">
                  <c:v>41147</c:v>
                </c:pt>
                <c:pt idx="3594">
                  <c:v>41148</c:v>
                </c:pt>
                <c:pt idx="3595">
                  <c:v>41149</c:v>
                </c:pt>
                <c:pt idx="3596">
                  <c:v>41150</c:v>
                </c:pt>
                <c:pt idx="3597">
                  <c:v>41151</c:v>
                </c:pt>
                <c:pt idx="3598">
                  <c:v>41152</c:v>
                </c:pt>
                <c:pt idx="3599">
                  <c:v>41153</c:v>
                </c:pt>
                <c:pt idx="3600">
                  <c:v>41154</c:v>
                </c:pt>
                <c:pt idx="3601">
                  <c:v>41155</c:v>
                </c:pt>
                <c:pt idx="3602">
                  <c:v>41156</c:v>
                </c:pt>
                <c:pt idx="3603">
                  <c:v>41157</c:v>
                </c:pt>
                <c:pt idx="3604">
                  <c:v>41158</c:v>
                </c:pt>
                <c:pt idx="3605">
                  <c:v>41159</c:v>
                </c:pt>
                <c:pt idx="3606">
                  <c:v>41160</c:v>
                </c:pt>
                <c:pt idx="3607">
                  <c:v>41161</c:v>
                </c:pt>
                <c:pt idx="3608">
                  <c:v>41162</c:v>
                </c:pt>
                <c:pt idx="3609">
                  <c:v>41163</c:v>
                </c:pt>
                <c:pt idx="3610">
                  <c:v>41164</c:v>
                </c:pt>
                <c:pt idx="3611">
                  <c:v>41165</c:v>
                </c:pt>
                <c:pt idx="3612">
                  <c:v>41166</c:v>
                </c:pt>
                <c:pt idx="3613">
                  <c:v>41167</c:v>
                </c:pt>
                <c:pt idx="3614">
                  <c:v>41168</c:v>
                </c:pt>
                <c:pt idx="3615">
                  <c:v>41169</c:v>
                </c:pt>
                <c:pt idx="3616">
                  <c:v>41170</c:v>
                </c:pt>
                <c:pt idx="3617">
                  <c:v>41171</c:v>
                </c:pt>
                <c:pt idx="3618">
                  <c:v>41172</c:v>
                </c:pt>
                <c:pt idx="3619">
                  <c:v>41173</c:v>
                </c:pt>
                <c:pt idx="3620">
                  <c:v>41174</c:v>
                </c:pt>
                <c:pt idx="3621">
                  <c:v>41175</c:v>
                </c:pt>
                <c:pt idx="3622">
                  <c:v>41176</c:v>
                </c:pt>
                <c:pt idx="3623">
                  <c:v>41177</c:v>
                </c:pt>
                <c:pt idx="3624">
                  <c:v>41178</c:v>
                </c:pt>
                <c:pt idx="3625">
                  <c:v>41179</c:v>
                </c:pt>
                <c:pt idx="3626">
                  <c:v>41180</c:v>
                </c:pt>
                <c:pt idx="3627">
                  <c:v>41181</c:v>
                </c:pt>
                <c:pt idx="3628">
                  <c:v>41182</c:v>
                </c:pt>
                <c:pt idx="3629">
                  <c:v>41183</c:v>
                </c:pt>
                <c:pt idx="3630">
                  <c:v>41184</c:v>
                </c:pt>
                <c:pt idx="3631">
                  <c:v>41185</c:v>
                </c:pt>
                <c:pt idx="3632">
                  <c:v>41186</c:v>
                </c:pt>
                <c:pt idx="3633">
                  <c:v>41187</c:v>
                </c:pt>
                <c:pt idx="3634">
                  <c:v>41188</c:v>
                </c:pt>
                <c:pt idx="3635">
                  <c:v>41189</c:v>
                </c:pt>
                <c:pt idx="3636">
                  <c:v>41190</c:v>
                </c:pt>
                <c:pt idx="3637">
                  <c:v>41191</c:v>
                </c:pt>
                <c:pt idx="3638">
                  <c:v>41192</c:v>
                </c:pt>
                <c:pt idx="3639">
                  <c:v>41193</c:v>
                </c:pt>
                <c:pt idx="3640">
                  <c:v>41194</c:v>
                </c:pt>
                <c:pt idx="3641">
                  <c:v>41195</c:v>
                </c:pt>
                <c:pt idx="3642">
                  <c:v>41196</c:v>
                </c:pt>
                <c:pt idx="3643">
                  <c:v>41197</c:v>
                </c:pt>
                <c:pt idx="3644">
                  <c:v>41198</c:v>
                </c:pt>
                <c:pt idx="3645">
                  <c:v>41199</c:v>
                </c:pt>
                <c:pt idx="3646">
                  <c:v>41200</c:v>
                </c:pt>
                <c:pt idx="3647">
                  <c:v>41201</c:v>
                </c:pt>
                <c:pt idx="3648">
                  <c:v>41202</c:v>
                </c:pt>
                <c:pt idx="3649">
                  <c:v>41203</c:v>
                </c:pt>
                <c:pt idx="3650">
                  <c:v>41204</c:v>
                </c:pt>
                <c:pt idx="3651">
                  <c:v>41205</c:v>
                </c:pt>
                <c:pt idx="3652">
                  <c:v>41206</c:v>
                </c:pt>
                <c:pt idx="3653">
                  <c:v>41207</c:v>
                </c:pt>
                <c:pt idx="3654">
                  <c:v>41208</c:v>
                </c:pt>
                <c:pt idx="3655">
                  <c:v>41209</c:v>
                </c:pt>
                <c:pt idx="3656">
                  <c:v>41210</c:v>
                </c:pt>
                <c:pt idx="3657">
                  <c:v>41211</c:v>
                </c:pt>
                <c:pt idx="3658">
                  <c:v>41212</c:v>
                </c:pt>
                <c:pt idx="3659">
                  <c:v>41213</c:v>
                </c:pt>
                <c:pt idx="3660">
                  <c:v>41214</c:v>
                </c:pt>
                <c:pt idx="3661">
                  <c:v>41215</c:v>
                </c:pt>
                <c:pt idx="3662">
                  <c:v>41216</c:v>
                </c:pt>
                <c:pt idx="3663">
                  <c:v>41217</c:v>
                </c:pt>
                <c:pt idx="3664">
                  <c:v>41218</c:v>
                </c:pt>
                <c:pt idx="3665">
                  <c:v>41219</c:v>
                </c:pt>
                <c:pt idx="3666">
                  <c:v>41220</c:v>
                </c:pt>
                <c:pt idx="3667">
                  <c:v>41221</c:v>
                </c:pt>
                <c:pt idx="3668">
                  <c:v>41222</c:v>
                </c:pt>
                <c:pt idx="3669">
                  <c:v>41223</c:v>
                </c:pt>
                <c:pt idx="3670">
                  <c:v>41224</c:v>
                </c:pt>
                <c:pt idx="3671">
                  <c:v>41225</c:v>
                </c:pt>
                <c:pt idx="3672">
                  <c:v>41226</c:v>
                </c:pt>
                <c:pt idx="3673">
                  <c:v>41227</c:v>
                </c:pt>
                <c:pt idx="3674">
                  <c:v>41228</c:v>
                </c:pt>
                <c:pt idx="3675">
                  <c:v>41229</c:v>
                </c:pt>
                <c:pt idx="3676">
                  <c:v>41230</c:v>
                </c:pt>
                <c:pt idx="3677">
                  <c:v>41231</c:v>
                </c:pt>
                <c:pt idx="3678">
                  <c:v>41232</c:v>
                </c:pt>
                <c:pt idx="3679">
                  <c:v>41233</c:v>
                </c:pt>
                <c:pt idx="3680">
                  <c:v>41234</c:v>
                </c:pt>
                <c:pt idx="3681">
                  <c:v>41235</c:v>
                </c:pt>
                <c:pt idx="3682">
                  <c:v>41236</c:v>
                </c:pt>
                <c:pt idx="3683">
                  <c:v>41237</c:v>
                </c:pt>
                <c:pt idx="3684">
                  <c:v>41238</c:v>
                </c:pt>
                <c:pt idx="3685">
                  <c:v>41239</c:v>
                </c:pt>
                <c:pt idx="3686">
                  <c:v>41240</c:v>
                </c:pt>
                <c:pt idx="3687">
                  <c:v>41241</c:v>
                </c:pt>
                <c:pt idx="3688">
                  <c:v>41242</c:v>
                </c:pt>
                <c:pt idx="3689">
                  <c:v>41243</c:v>
                </c:pt>
                <c:pt idx="3690">
                  <c:v>41244</c:v>
                </c:pt>
                <c:pt idx="3691">
                  <c:v>41245</c:v>
                </c:pt>
                <c:pt idx="3692">
                  <c:v>41246</c:v>
                </c:pt>
                <c:pt idx="3693">
                  <c:v>41247</c:v>
                </c:pt>
                <c:pt idx="3694">
                  <c:v>41248</c:v>
                </c:pt>
                <c:pt idx="3695">
                  <c:v>41249</c:v>
                </c:pt>
                <c:pt idx="3696">
                  <c:v>41250</c:v>
                </c:pt>
                <c:pt idx="3697">
                  <c:v>41251</c:v>
                </c:pt>
                <c:pt idx="3698">
                  <c:v>41252</c:v>
                </c:pt>
                <c:pt idx="3699">
                  <c:v>41253</c:v>
                </c:pt>
                <c:pt idx="3700">
                  <c:v>41254</c:v>
                </c:pt>
                <c:pt idx="3701">
                  <c:v>41255</c:v>
                </c:pt>
                <c:pt idx="3702">
                  <c:v>41256</c:v>
                </c:pt>
                <c:pt idx="3703">
                  <c:v>41257</c:v>
                </c:pt>
                <c:pt idx="3704">
                  <c:v>41258</c:v>
                </c:pt>
                <c:pt idx="3705">
                  <c:v>41259</c:v>
                </c:pt>
                <c:pt idx="3706">
                  <c:v>41260</c:v>
                </c:pt>
                <c:pt idx="3707">
                  <c:v>41261</c:v>
                </c:pt>
                <c:pt idx="3708">
                  <c:v>41262</c:v>
                </c:pt>
                <c:pt idx="3709">
                  <c:v>41263</c:v>
                </c:pt>
                <c:pt idx="3710">
                  <c:v>41264</c:v>
                </c:pt>
                <c:pt idx="3711">
                  <c:v>41265</c:v>
                </c:pt>
                <c:pt idx="3712">
                  <c:v>41266</c:v>
                </c:pt>
                <c:pt idx="3713">
                  <c:v>41267</c:v>
                </c:pt>
                <c:pt idx="3714">
                  <c:v>41268</c:v>
                </c:pt>
                <c:pt idx="3715">
                  <c:v>41269</c:v>
                </c:pt>
                <c:pt idx="3716">
                  <c:v>41270</c:v>
                </c:pt>
                <c:pt idx="3717">
                  <c:v>41271</c:v>
                </c:pt>
                <c:pt idx="3718">
                  <c:v>41272</c:v>
                </c:pt>
                <c:pt idx="3719">
                  <c:v>41273</c:v>
                </c:pt>
                <c:pt idx="3720">
                  <c:v>41274</c:v>
                </c:pt>
                <c:pt idx="3721">
                  <c:v>41275</c:v>
                </c:pt>
                <c:pt idx="3722">
                  <c:v>41276</c:v>
                </c:pt>
                <c:pt idx="3723">
                  <c:v>41277</c:v>
                </c:pt>
                <c:pt idx="3724">
                  <c:v>41278</c:v>
                </c:pt>
                <c:pt idx="3725">
                  <c:v>41279</c:v>
                </c:pt>
                <c:pt idx="3726">
                  <c:v>41280</c:v>
                </c:pt>
                <c:pt idx="3727">
                  <c:v>41281</c:v>
                </c:pt>
                <c:pt idx="3728">
                  <c:v>41282</c:v>
                </c:pt>
                <c:pt idx="3729">
                  <c:v>41283</c:v>
                </c:pt>
                <c:pt idx="3730">
                  <c:v>41284</c:v>
                </c:pt>
                <c:pt idx="3731">
                  <c:v>41285</c:v>
                </c:pt>
                <c:pt idx="3732">
                  <c:v>41286</c:v>
                </c:pt>
                <c:pt idx="3733">
                  <c:v>41287</c:v>
                </c:pt>
                <c:pt idx="3734">
                  <c:v>41288</c:v>
                </c:pt>
                <c:pt idx="3735">
                  <c:v>41289</c:v>
                </c:pt>
                <c:pt idx="3736">
                  <c:v>41290</c:v>
                </c:pt>
                <c:pt idx="3737">
                  <c:v>41291</c:v>
                </c:pt>
                <c:pt idx="3738">
                  <c:v>41292</c:v>
                </c:pt>
                <c:pt idx="3739">
                  <c:v>41293</c:v>
                </c:pt>
                <c:pt idx="3740">
                  <c:v>41294</c:v>
                </c:pt>
                <c:pt idx="3741">
                  <c:v>41295</c:v>
                </c:pt>
                <c:pt idx="3742">
                  <c:v>41296</c:v>
                </c:pt>
                <c:pt idx="3743">
                  <c:v>41297</c:v>
                </c:pt>
                <c:pt idx="3744">
                  <c:v>41298</c:v>
                </c:pt>
                <c:pt idx="3745">
                  <c:v>41299</c:v>
                </c:pt>
                <c:pt idx="3746">
                  <c:v>41300</c:v>
                </c:pt>
                <c:pt idx="3747">
                  <c:v>41301</c:v>
                </c:pt>
                <c:pt idx="3748">
                  <c:v>41302</c:v>
                </c:pt>
                <c:pt idx="3749">
                  <c:v>41303</c:v>
                </c:pt>
                <c:pt idx="3750">
                  <c:v>41304</c:v>
                </c:pt>
                <c:pt idx="3751">
                  <c:v>41305</c:v>
                </c:pt>
                <c:pt idx="3752">
                  <c:v>41306</c:v>
                </c:pt>
                <c:pt idx="3753">
                  <c:v>41307</c:v>
                </c:pt>
                <c:pt idx="3754">
                  <c:v>41308</c:v>
                </c:pt>
                <c:pt idx="3755">
                  <c:v>41309</c:v>
                </c:pt>
                <c:pt idx="3756">
                  <c:v>41310</c:v>
                </c:pt>
                <c:pt idx="3757">
                  <c:v>41311</c:v>
                </c:pt>
                <c:pt idx="3758">
                  <c:v>41312</c:v>
                </c:pt>
                <c:pt idx="3759">
                  <c:v>41313</c:v>
                </c:pt>
                <c:pt idx="3760">
                  <c:v>41314</c:v>
                </c:pt>
                <c:pt idx="3761">
                  <c:v>41315</c:v>
                </c:pt>
                <c:pt idx="3762">
                  <c:v>41316</c:v>
                </c:pt>
                <c:pt idx="3763">
                  <c:v>41317</c:v>
                </c:pt>
                <c:pt idx="3764">
                  <c:v>41318</c:v>
                </c:pt>
                <c:pt idx="3765">
                  <c:v>41319</c:v>
                </c:pt>
                <c:pt idx="3766">
                  <c:v>41320</c:v>
                </c:pt>
                <c:pt idx="3767">
                  <c:v>41321</c:v>
                </c:pt>
                <c:pt idx="3768">
                  <c:v>41322</c:v>
                </c:pt>
                <c:pt idx="3769">
                  <c:v>41323</c:v>
                </c:pt>
                <c:pt idx="3770">
                  <c:v>41324</c:v>
                </c:pt>
                <c:pt idx="3771">
                  <c:v>41325</c:v>
                </c:pt>
                <c:pt idx="3772">
                  <c:v>41326</c:v>
                </c:pt>
                <c:pt idx="3773">
                  <c:v>41327</c:v>
                </c:pt>
                <c:pt idx="3774">
                  <c:v>41328</c:v>
                </c:pt>
                <c:pt idx="3775">
                  <c:v>41329</c:v>
                </c:pt>
                <c:pt idx="3776">
                  <c:v>41330</c:v>
                </c:pt>
                <c:pt idx="3777">
                  <c:v>41331</c:v>
                </c:pt>
                <c:pt idx="3778">
                  <c:v>41332</c:v>
                </c:pt>
                <c:pt idx="3779">
                  <c:v>41333</c:v>
                </c:pt>
                <c:pt idx="3780">
                  <c:v>41334</c:v>
                </c:pt>
                <c:pt idx="3781">
                  <c:v>41335</c:v>
                </c:pt>
                <c:pt idx="3782">
                  <c:v>41336</c:v>
                </c:pt>
                <c:pt idx="3783">
                  <c:v>41337</c:v>
                </c:pt>
                <c:pt idx="3784">
                  <c:v>41338</c:v>
                </c:pt>
                <c:pt idx="3785">
                  <c:v>41339</c:v>
                </c:pt>
                <c:pt idx="3786">
                  <c:v>41340</c:v>
                </c:pt>
                <c:pt idx="3787">
                  <c:v>41341</c:v>
                </c:pt>
                <c:pt idx="3788">
                  <c:v>41342</c:v>
                </c:pt>
                <c:pt idx="3789">
                  <c:v>41343</c:v>
                </c:pt>
                <c:pt idx="3790">
                  <c:v>41344</c:v>
                </c:pt>
                <c:pt idx="3791">
                  <c:v>41345</c:v>
                </c:pt>
                <c:pt idx="3792">
                  <c:v>41346</c:v>
                </c:pt>
                <c:pt idx="3793">
                  <c:v>41347</c:v>
                </c:pt>
                <c:pt idx="3794">
                  <c:v>41348</c:v>
                </c:pt>
                <c:pt idx="3795">
                  <c:v>41349</c:v>
                </c:pt>
                <c:pt idx="3796">
                  <c:v>41350</c:v>
                </c:pt>
                <c:pt idx="3797">
                  <c:v>41351</c:v>
                </c:pt>
                <c:pt idx="3798">
                  <c:v>41352</c:v>
                </c:pt>
                <c:pt idx="3799">
                  <c:v>41353</c:v>
                </c:pt>
                <c:pt idx="3800">
                  <c:v>41354</c:v>
                </c:pt>
                <c:pt idx="3801">
                  <c:v>41355</c:v>
                </c:pt>
                <c:pt idx="3802">
                  <c:v>41356</c:v>
                </c:pt>
                <c:pt idx="3803">
                  <c:v>41357</c:v>
                </c:pt>
                <c:pt idx="3804">
                  <c:v>41358</c:v>
                </c:pt>
                <c:pt idx="3805">
                  <c:v>41359</c:v>
                </c:pt>
                <c:pt idx="3806">
                  <c:v>41360</c:v>
                </c:pt>
                <c:pt idx="3807">
                  <c:v>41361</c:v>
                </c:pt>
                <c:pt idx="3808">
                  <c:v>41362</c:v>
                </c:pt>
                <c:pt idx="3809">
                  <c:v>41363</c:v>
                </c:pt>
                <c:pt idx="3810">
                  <c:v>41364</c:v>
                </c:pt>
                <c:pt idx="3811">
                  <c:v>41365</c:v>
                </c:pt>
                <c:pt idx="3812">
                  <c:v>41366</c:v>
                </c:pt>
                <c:pt idx="3813">
                  <c:v>41367</c:v>
                </c:pt>
                <c:pt idx="3814">
                  <c:v>41368</c:v>
                </c:pt>
                <c:pt idx="3815">
                  <c:v>41369</c:v>
                </c:pt>
                <c:pt idx="3816">
                  <c:v>41370</c:v>
                </c:pt>
                <c:pt idx="3817">
                  <c:v>41371</c:v>
                </c:pt>
                <c:pt idx="3818">
                  <c:v>41372</c:v>
                </c:pt>
                <c:pt idx="3819">
                  <c:v>41373</c:v>
                </c:pt>
                <c:pt idx="3820">
                  <c:v>41374</c:v>
                </c:pt>
                <c:pt idx="3821">
                  <c:v>41375</c:v>
                </c:pt>
                <c:pt idx="3822">
                  <c:v>41376</c:v>
                </c:pt>
                <c:pt idx="3823">
                  <c:v>41377</c:v>
                </c:pt>
                <c:pt idx="3824">
                  <c:v>41378</c:v>
                </c:pt>
                <c:pt idx="3825">
                  <c:v>41379</c:v>
                </c:pt>
                <c:pt idx="3826">
                  <c:v>41380</c:v>
                </c:pt>
                <c:pt idx="3827">
                  <c:v>41381</c:v>
                </c:pt>
                <c:pt idx="3828">
                  <c:v>41382</c:v>
                </c:pt>
                <c:pt idx="3829">
                  <c:v>41383</c:v>
                </c:pt>
                <c:pt idx="3830">
                  <c:v>41384</c:v>
                </c:pt>
                <c:pt idx="3831">
                  <c:v>41385</c:v>
                </c:pt>
                <c:pt idx="3832">
                  <c:v>41386</c:v>
                </c:pt>
                <c:pt idx="3833">
                  <c:v>41387</c:v>
                </c:pt>
                <c:pt idx="3834">
                  <c:v>41388</c:v>
                </c:pt>
                <c:pt idx="3835">
                  <c:v>41389</c:v>
                </c:pt>
                <c:pt idx="3836">
                  <c:v>41390</c:v>
                </c:pt>
                <c:pt idx="3837">
                  <c:v>41391</c:v>
                </c:pt>
                <c:pt idx="3838">
                  <c:v>41392</c:v>
                </c:pt>
                <c:pt idx="3839">
                  <c:v>41393</c:v>
                </c:pt>
                <c:pt idx="3840">
                  <c:v>41394</c:v>
                </c:pt>
                <c:pt idx="3841">
                  <c:v>41395</c:v>
                </c:pt>
                <c:pt idx="3842">
                  <c:v>41396</c:v>
                </c:pt>
                <c:pt idx="3843">
                  <c:v>41397</c:v>
                </c:pt>
                <c:pt idx="3844">
                  <c:v>41398</c:v>
                </c:pt>
                <c:pt idx="3845">
                  <c:v>41399</c:v>
                </c:pt>
                <c:pt idx="3846">
                  <c:v>41400</c:v>
                </c:pt>
                <c:pt idx="3847">
                  <c:v>41401</c:v>
                </c:pt>
                <c:pt idx="3848">
                  <c:v>41402</c:v>
                </c:pt>
                <c:pt idx="3849">
                  <c:v>41403</c:v>
                </c:pt>
                <c:pt idx="3850">
                  <c:v>41404</c:v>
                </c:pt>
                <c:pt idx="3851">
                  <c:v>41405</c:v>
                </c:pt>
                <c:pt idx="3852">
                  <c:v>41406</c:v>
                </c:pt>
                <c:pt idx="3853">
                  <c:v>41407</c:v>
                </c:pt>
                <c:pt idx="3854">
                  <c:v>41408</c:v>
                </c:pt>
                <c:pt idx="3855">
                  <c:v>41409</c:v>
                </c:pt>
                <c:pt idx="3856">
                  <c:v>41410</c:v>
                </c:pt>
                <c:pt idx="3857">
                  <c:v>41411</c:v>
                </c:pt>
                <c:pt idx="3858">
                  <c:v>41412</c:v>
                </c:pt>
                <c:pt idx="3859">
                  <c:v>41413</c:v>
                </c:pt>
                <c:pt idx="3860">
                  <c:v>41414</c:v>
                </c:pt>
                <c:pt idx="3861">
                  <c:v>41415</c:v>
                </c:pt>
                <c:pt idx="3862">
                  <c:v>41416</c:v>
                </c:pt>
                <c:pt idx="3863">
                  <c:v>41417</c:v>
                </c:pt>
                <c:pt idx="3864">
                  <c:v>41418</c:v>
                </c:pt>
                <c:pt idx="3865">
                  <c:v>41419</c:v>
                </c:pt>
                <c:pt idx="3866">
                  <c:v>41420</c:v>
                </c:pt>
                <c:pt idx="3867">
                  <c:v>41421</c:v>
                </c:pt>
                <c:pt idx="3868">
                  <c:v>41422</c:v>
                </c:pt>
                <c:pt idx="3869">
                  <c:v>41423</c:v>
                </c:pt>
                <c:pt idx="3870">
                  <c:v>41424</c:v>
                </c:pt>
                <c:pt idx="3871">
                  <c:v>41425</c:v>
                </c:pt>
                <c:pt idx="3872">
                  <c:v>41426</c:v>
                </c:pt>
                <c:pt idx="3873">
                  <c:v>41427</c:v>
                </c:pt>
                <c:pt idx="3874">
                  <c:v>41428</c:v>
                </c:pt>
                <c:pt idx="3875">
                  <c:v>41429</c:v>
                </c:pt>
                <c:pt idx="3876">
                  <c:v>41430</c:v>
                </c:pt>
                <c:pt idx="3877">
                  <c:v>41431</c:v>
                </c:pt>
                <c:pt idx="3878">
                  <c:v>41432</c:v>
                </c:pt>
                <c:pt idx="3879">
                  <c:v>41433</c:v>
                </c:pt>
                <c:pt idx="3880">
                  <c:v>41434</c:v>
                </c:pt>
                <c:pt idx="3881">
                  <c:v>41435</c:v>
                </c:pt>
                <c:pt idx="3882">
                  <c:v>41436</c:v>
                </c:pt>
                <c:pt idx="3883">
                  <c:v>41437</c:v>
                </c:pt>
                <c:pt idx="3884">
                  <c:v>41438</c:v>
                </c:pt>
                <c:pt idx="3885">
                  <c:v>41439</c:v>
                </c:pt>
                <c:pt idx="3886">
                  <c:v>41440</c:v>
                </c:pt>
                <c:pt idx="3887">
                  <c:v>41441</c:v>
                </c:pt>
                <c:pt idx="3888">
                  <c:v>41442</c:v>
                </c:pt>
                <c:pt idx="3889">
                  <c:v>41443</c:v>
                </c:pt>
                <c:pt idx="3890">
                  <c:v>41444</c:v>
                </c:pt>
                <c:pt idx="3891">
                  <c:v>41445</c:v>
                </c:pt>
                <c:pt idx="3892">
                  <c:v>41446</c:v>
                </c:pt>
                <c:pt idx="3893">
                  <c:v>41447</c:v>
                </c:pt>
                <c:pt idx="3894">
                  <c:v>41448</c:v>
                </c:pt>
                <c:pt idx="3895">
                  <c:v>41449</c:v>
                </c:pt>
                <c:pt idx="3896">
                  <c:v>41450</c:v>
                </c:pt>
                <c:pt idx="3897">
                  <c:v>41451</c:v>
                </c:pt>
                <c:pt idx="3898">
                  <c:v>41452</c:v>
                </c:pt>
                <c:pt idx="3899">
                  <c:v>41453</c:v>
                </c:pt>
                <c:pt idx="3900">
                  <c:v>41454</c:v>
                </c:pt>
                <c:pt idx="3901">
                  <c:v>41455</c:v>
                </c:pt>
                <c:pt idx="3902">
                  <c:v>41456</c:v>
                </c:pt>
                <c:pt idx="3903">
                  <c:v>41457</c:v>
                </c:pt>
                <c:pt idx="3904">
                  <c:v>41458</c:v>
                </c:pt>
                <c:pt idx="3905">
                  <c:v>41459</c:v>
                </c:pt>
                <c:pt idx="3906">
                  <c:v>41460</c:v>
                </c:pt>
                <c:pt idx="3907">
                  <c:v>41461</c:v>
                </c:pt>
                <c:pt idx="3908">
                  <c:v>41462</c:v>
                </c:pt>
                <c:pt idx="3909">
                  <c:v>41463</c:v>
                </c:pt>
                <c:pt idx="3910">
                  <c:v>41464</c:v>
                </c:pt>
                <c:pt idx="3911">
                  <c:v>41465</c:v>
                </c:pt>
                <c:pt idx="3912">
                  <c:v>41466</c:v>
                </c:pt>
                <c:pt idx="3913">
                  <c:v>41467</c:v>
                </c:pt>
                <c:pt idx="3914">
                  <c:v>41468</c:v>
                </c:pt>
                <c:pt idx="3915">
                  <c:v>41469</c:v>
                </c:pt>
                <c:pt idx="3916">
                  <c:v>41470</c:v>
                </c:pt>
                <c:pt idx="3917">
                  <c:v>41471</c:v>
                </c:pt>
                <c:pt idx="3918">
                  <c:v>41472</c:v>
                </c:pt>
                <c:pt idx="3919">
                  <c:v>41473</c:v>
                </c:pt>
                <c:pt idx="3920">
                  <c:v>41474</c:v>
                </c:pt>
                <c:pt idx="3921">
                  <c:v>41475</c:v>
                </c:pt>
                <c:pt idx="3922">
                  <c:v>41476</c:v>
                </c:pt>
                <c:pt idx="3923">
                  <c:v>41477</c:v>
                </c:pt>
                <c:pt idx="3924">
                  <c:v>41478</c:v>
                </c:pt>
                <c:pt idx="3925">
                  <c:v>41479</c:v>
                </c:pt>
                <c:pt idx="3926">
                  <c:v>41480</c:v>
                </c:pt>
                <c:pt idx="3927">
                  <c:v>41481</c:v>
                </c:pt>
                <c:pt idx="3928">
                  <c:v>41482</c:v>
                </c:pt>
                <c:pt idx="3929">
                  <c:v>41483</c:v>
                </c:pt>
                <c:pt idx="3930">
                  <c:v>41484</c:v>
                </c:pt>
                <c:pt idx="3931">
                  <c:v>41485</c:v>
                </c:pt>
                <c:pt idx="3932">
                  <c:v>41486</c:v>
                </c:pt>
                <c:pt idx="3933">
                  <c:v>41487</c:v>
                </c:pt>
                <c:pt idx="3934">
                  <c:v>41488</c:v>
                </c:pt>
                <c:pt idx="3935">
                  <c:v>41489</c:v>
                </c:pt>
                <c:pt idx="3936">
                  <c:v>41490</c:v>
                </c:pt>
                <c:pt idx="3937">
                  <c:v>41491</c:v>
                </c:pt>
                <c:pt idx="3938">
                  <c:v>41492</c:v>
                </c:pt>
                <c:pt idx="3939">
                  <c:v>41493</c:v>
                </c:pt>
                <c:pt idx="3940">
                  <c:v>41494</c:v>
                </c:pt>
                <c:pt idx="3941">
                  <c:v>41495</c:v>
                </c:pt>
                <c:pt idx="3942">
                  <c:v>41496</c:v>
                </c:pt>
                <c:pt idx="3943">
                  <c:v>41497</c:v>
                </c:pt>
                <c:pt idx="3944">
                  <c:v>41498</c:v>
                </c:pt>
                <c:pt idx="3945">
                  <c:v>41499</c:v>
                </c:pt>
                <c:pt idx="3946">
                  <c:v>41500</c:v>
                </c:pt>
                <c:pt idx="3947">
                  <c:v>41501</c:v>
                </c:pt>
                <c:pt idx="3948">
                  <c:v>41502</c:v>
                </c:pt>
                <c:pt idx="3949">
                  <c:v>41503</c:v>
                </c:pt>
                <c:pt idx="3950">
                  <c:v>41504</c:v>
                </c:pt>
                <c:pt idx="3951">
                  <c:v>41505</c:v>
                </c:pt>
                <c:pt idx="3952">
                  <c:v>41506</c:v>
                </c:pt>
                <c:pt idx="3953">
                  <c:v>41507</c:v>
                </c:pt>
                <c:pt idx="3954">
                  <c:v>41508</c:v>
                </c:pt>
                <c:pt idx="3955">
                  <c:v>41509</c:v>
                </c:pt>
                <c:pt idx="3956">
                  <c:v>41510</c:v>
                </c:pt>
                <c:pt idx="3957">
                  <c:v>41511</c:v>
                </c:pt>
                <c:pt idx="3958">
                  <c:v>41512</c:v>
                </c:pt>
                <c:pt idx="3959">
                  <c:v>41513</c:v>
                </c:pt>
                <c:pt idx="3960">
                  <c:v>41514</c:v>
                </c:pt>
                <c:pt idx="3961">
                  <c:v>41515</c:v>
                </c:pt>
                <c:pt idx="3962">
                  <c:v>41516</c:v>
                </c:pt>
                <c:pt idx="3963">
                  <c:v>41517</c:v>
                </c:pt>
                <c:pt idx="3964">
                  <c:v>41518</c:v>
                </c:pt>
                <c:pt idx="3965">
                  <c:v>41519</c:v>
                </c:pt>
                <c:pt idx="3966">
                  <c:v>41520</c:v>
                </c:pt>
                <c:pt idx="3967">
                  <c:v>41521</c:v>
                </c:pt>
                <c:pt idx="3968">
                  <c:v>41522</c:v>
                </c:pt>
                <c:pt idx="3969">
                  <c:v>41523</c:v>
                </c:pt>
                <c:pt idx="3970">
                  <c:v>41524</c:v>
                </c:pt>
                <c:pt idx="3971">
                  <c:v>41525</c:v>
                </c:pt>
                <c:pt idx="3972">
                  <c:v>41526</c:v>
                </c:pt>
                <c:pt idx="3973">
                  <c:v>41527</c:v>
                </c:pt>
                <c:pt idx="3974">
                  <c:v>41528</c:v>
                </c:pt>
                <c:pt idx="3975">
                  <c:v>41529</c:v>
                </c:pt>
                <c:pt idx="3976">
                  <c:v>41530</c:v>
                </c:pt>
                <c:pt idx="3977">
                  <c:v>41531</c:v>
                </c:pt>
                <c:pt idx="3978">
                  <c:v>41532</c:v>
                </c:pt>
                <c:pt idx="3979">
                  <c:v>41533</c:v>
                </c:pt>
                <c:pt idx="3980">
                  <c:v>41534</c:v>
                </c:pt>
                <c:pt idx="3981">
                  <c:v>41535</c:v>
                </c:pt>
                <c:pt idx="3982">
                  <c:v>41536</c:v>
                </c:pt>
                <c:pt idx="3983">
                  <c:v>41537</c:v>
                </c:pt>
                <c:pt idx="3984">
                  <c:v>41538</c:v>
                </c:pt>
                <c:pt idx="3985">
                  <c:v>41539</c:v>
                </c:pt>
                <c:pt idx="3986">
                  <c:v>41540</c:v>
                </c:pt>
                <c:pt idx="3987">
                  <c:v>41541</c:v>
                </c:pt>
                <c:pt idx="3988">
                  <c:v>41542</c:v>
                </c:pt>
                <c:pt idx="3989">
                  <c:v>41543</c:v>
                </c:pt>
                <c:pt idx="3990">
                  <c:v>41544</c:v>
                </c:pt>
                <c:pt idx="3991">
                  <c:v>41545</c:v>
                </c:pt>
                <c:pt idx="3992">
                  <c:v>41546</c:v>
                </c:pt>
                <c:pt idx="3993">
                  <c:v>41547</c:v>
                </c:pt>
                <c:pt idx="3994">
                  <c:v>41548</c:v>
                </c:pt>
                <c:pt idx="3995">
                  <c:v>41549</c:v>
                </c:pt>
                <c:pt idx="3996">
                  <c:v>41550</c:v>
                </c:pt>
                <c:pt idx="3997">
                  <c:v>41551</c:v>
                </c:pt>
                <c:pt idx="3998">
                  <c:v>41552</c:v>
                </c:pt>
                <c:pt idx="3999">
                  <c:v>41553</c:v>
                </c:pt>
                <c:pt idx="4000">
                  <c:v>41554</c:v>
                </c:pt>
                <c:pt idx="4001">
                  <c:v>41555</c:v>
                </c:pt>
                <c:pt idx="4002">
                  <c:v>41556</c:v>
                </c:pt>
                <c:pt idx="4003">
                  <c:v>41557</c:v>
                </c:pt>
                <c:pt idx="4004">
                  <c:v>41558</c:v>
                </c:pt>
                <c:pt idx="4005">
                  <c:v>41559</c:v>
                </c:pt>
                <c:pt idx="4006">
                  <c:v>41560</c:v>
                </c:pt>
                <c:pt idx="4007">
                  <c:v>41561</c:v>
                </c:pt>
                <c:pt idx="4008">
                  <c:v>41562</c:v>
                </c:pt>
                <c:pt idx="4009">
                  <c:v>41563</c:v>
                </c:pt>
                <c:pt idx="4010">
                  <c:v>41564</c:v>
                </c:pt>
                <c:pt idx="4011">
                  <c:v>41565</c:v>
                </c:pt>
                <c:pt idx="4012">
                  <c:v>41566</c:v>
                </c:pt>
                <c:pt idx="4013">
                  <c:v>41567</c:v>
                </c:pt>
                <c:pt idx="4014">
                  <c:v>41568</c:v>
                </c:pt>
                <c:pt idx="4015">
                  <c:v>41569</c:v>
                </c:pt>
                <c:pt idx="4016">
                  <c:v>41570</c:v>
                </c:pt>
                <c:pt idx="4017">
                  <c:v>41571</c:v>
                </c:pt>
                <c:pt idx="4018">
                  <c:v>41572</c:v>
                </c:pt>
                <c:pt idx="4019">
                  <c:v>41573</c:v>
                </c:pt>
                <c:pt idx="4020">
                  <c:v>41574</c:v>
                </c:pt>
                <c:pt idx="4021">
                  <c:v>41575</c:v>
                </c:pt>
                <c:pt idx="4022">
                  <c:v>41576</c:v>
                </c:pt>
                <c:pt idx="4023">
                  <c:v>41577</c:v>
                </c:pt>
                <c:pt idx="4024">
                  <c:v>41578</c:v>
                </c:pt>
                <c:pt idx="4025">
                  <c:v>41579</c:v>
                </c:pt>
                <c:pt idx="4026">
                  <c:v>41580</c:v>
                </c:pt>
                <c:pt idx="4027">
                  <c:v>41581</c:v>
                </c:pt>
                <c:pt idx="4028">
                  <c:v>41582</c:v>
                </c:pt>
                <c:pt idx="4029">
                  <c:v>41583</c:v>
                </c:pt>
                <c:pt idx="4030">
                  <c:v>41584</c:v>
                </c:pt>
                <c:pt idx="4031">
                  <c:v>41585</c:v>
                </c:pt>
                <c:pt idx="4032">
                  <c:v>41586</c:v>
                </c:pt>
                <c:pt idx="4033">
                  <c:v>41587</c:v>
                </c:pt>
                <c:pt idx="4034">
                  <c:v>41588</c:v>
                </c:pt>
                <c:pt idx="4035">
                  <c:v>41589</c:v>
                </c:pt>
                <c:pt idx="4036">
                  <c:v>41590</c:v>
                </c:pt>
                <c:pt idx="4037">
                  <c:v>41591</c:v>
                </c:pt>
                <c:pt idx="4038">
                  <c:v>41592</c:v>
                </c:pt>
                <c:pt idx="4039">
                  <c:v>41593</c:v>
                </c:pt>
                <c:pt idx="4040">
                  <c:v>41594</c:v>
                </c:pt>
                <c:pt idx="4041">
                  <c:v>41595</c:v>
                </c:pt>
                <c:pt idx="4042">
                  <c:v>41596</c:v>
                </c:pt>
                <c:pt idx="4043">
                  <c:v>41597</c:v>
                </c:pt>
                <c:pt idx="4044">
                  <c:v>41598</c:v>
                </c:pt>
                <c:pt idx="4045">
                  <c:v>41599</c:v>
                </c:pt>
                <c:pt idx="4046">
                  <c:v>41600</c:v>
                </c:pt>
                <c:pt idx="4047">
                  <c:v>41601</c:v>
                </c:pt>
                <c:pt idx="4048">
                  <c:v>41602</c:v>
                </c:pt>
                <c:pt idx="4049">
                  <c:v>41603</c:v>
                </c:pt>
                <c:pt idx="4050">
                  <c:v>41604</c:v>
                </c:pt>
                <c:pt idx="4051">
                  <c:v>41605</c:v>
                </c:pt>
                <c:pt idx="4052">
                  <c:v>41606</c:v>
                </c:pt>
                <c:pt idx="4053">
                  <c:v>41607</c:v>
                </c:pt>
                <c:pt idx="4054">
                  <c:v>41608</c:v>
                </c:pt>
                <c:pt idx="4055">
                  <c:v>41609</c:v>
                </c:pt>
                <c:pt idx="4056">
                  <c:v>41610</c:v>
                </c:pt>
                <c:pt idx="4057">
                  <c:v>41611</c:v>
                </c:pt>
                <c:pt idx="4058">
                  <c:v>41612</c:v>
                </c:pt>
                <c:pt idx="4059">
                  <c:v>41613</c:v>
                </c:pt>
                <c:pt idx="4060">
                  <c:v>41614</c:v>
                </c:pt>
                <c:pt idx="4061">
                  <c:v>41615</c:v>
                </c:pt>
                <c:pt idx="4062">
                  <c:v>41616</c:v>
                </c:pt>
                <c:pt idx="4063">
                  <c:v>41617</c:v>
                </c:pt>
                <c:pt idx="4064">
                  <c:v>41618</c:v>
                </c:pt>
                <c:pt idx="4065">
                  <c:v>41619</c:v>
                </c:pt>
                <c:pt idx="4066">
                  <c:v>41620</c:v>
                </c:pt>
                <c:pt idx="4067">
                  <c:v>41621</c:v>
                </c:pt>
                <c:pt idx="4068">
                  <c:v>41622</c:v>
                </c:pt>
                <c:pt idx="4069">
                  <c:v>41623</c:v>
                </c:pt>
                <c:pt idx="4070">
                  <c:v>41624</c:v>
                </c:pt>
                <c:pt idx="4071">
                  <c:v>41625</c:v>
                </c:pt>
                <c:pt idx="4072">
                  <c:v>41626</c:v>
                </c:pt>
                <c:pt idx="4073">
                  <c:v>41627</c:v>
                </c:pt>
                <c:pt idx="4074">
                  <c:v>41628</c:v>
                </c:pt>
                <c:pt idx="4075">
                  <c:v>41629</c:v>
                </c:pt>
                <c:pt idx="4076">
                  <c:v>41630</c:v>
                </c:pt>
                <c:pt idx="4077">
                  <c:v>41631</c:v>
                </c:pt>
                <c:pt idx="4078">
                  <c:v>41632</c:v>
                </c:pt>
                <c:pt idx="4079">
                  <c:v>41633</c:v>
                </c:pt>
                <c:pt idx="4080">
                  <c:v>41634</c:v>
                </c:pt>
                <c:pt idx="4081">
                  <c:v>41635</c:v>
                </c:pt>
                <c:pt idx="4082">
                  <c:v>41636</c:v>
                </c:pt>
                <c:pt idx="4083">
                  <c:v>41637</c:v>
                </c:pt>
                <c:pt idx="4084">
                  <c:v>41638</c:v>
                </c:pt>
                <c:pt idx="4085">
                  <c:v>41639</c:v>
                </c:pt>
                <c:pt idx="4086">
                  <c:v>41640</c:v>
                </c:pt>
                <c:pt idx="4087">
                  <c:v>41641</c:v>
                </c:pt>
                <c:pt idx="4088">
                  <c:v>41642</c:v>
                </c:pt>
                <c:pt idx="4089">
                  <c:v>41643</c:v>
                </c:pt>
                <c:pt idx="4090">
                  <c:v>41644</c:v>
                </c:pt>
                <c:pt idx="4091">
                  <c:v>41645</c:v>
                </c:pt>
                <c:pt idx="4092">
                  <c:v>41646</c:v>
                </c:pt>
                <c:pt idx="4093">
                  <c:v>41647</c:v>
                </c:pt>
                <c:pt idx="4094">
                  <c:v>41648</c:v>
                </c:pt>
                <c:pt idx="4095">
                  <c:v>41649</c:v>
                </c:pt>
                <c:pt idx="4096">
                  <c:v>41650</c:v>
                </c:pt>
                <c:pt idx="4097">
                  <c:v>41651</c:v>
                </c:pt>
                <c:pt idx="4098">
                  <c:v>41652</c:v>
                </c:pt>
                <c:pt idx="4099">
                  <c:v>41653</c:v>
                </c:pt>
                <c:pt idx="4100">
                  <c:v>41654</c:v>
                </c:pt>
                <c:pt idx="4101">
                  <c:v>41655</c:v>
                </c:pt>
                <c:pt idx="4102">
                  <c:v>41656</c:v>
                </c:pt>
                <c:pt idx="4103">
                  <c:v>41657</c:v>
                </c:pt>
                <c:pt idx="4104">
                  <c:v>41658</c:v>
                </c:pt>
                <c:pt idx="4105">
                  <c:v>41659</c:v>
                </c:pt>
                <c:pt idx="4106">
                  <c:v>41660</c:v>
                </c:pt>
                <c:pt idx="4107">
                  <c:v>41661</c:v>
                </c:pt>
                <c:pt idx="4108">
                  <c:v>41662</c:v>
                </c:pt>
                <c:pt idx="4109">
                  <c:v>41663</c:v>
                </c:pt>
                <c:pt idx="4110">
                  <c:v>41664</c:v>
                </c:pt>
                <c:pt idx="4111">
                  <c:v>41665</c:v>
                </c:pt>
                <c:pt idx="4112">
                  <c:v>41666</c:v>
                </c:pt>
                <c:pt idx="4113">
                  <c:v>41667</c:v>
                </c:pt>
                <c:pt idx="4114">
                  <c:v>41668</c:v>
                </c:pt>
                <c:pt idx="4115">
                  <c:v>41669</c:v>
                </c:pt>
                <c:pt idx="4116">
                  <c:v>41670</c:v>
                </c:pt>
                <c:pt idx="4117">
                  <c:v>41671</c:v>
                </c:pt>
                <c:pt idx="4118">
                  <c:v>41672</c:v>
                </c:pt>
                <c:pt idx="4119">
                  <c:v>41673</c:v>
                </c:pt>
                <c:pt idx="4120">
                  <c:v>41674</c:v>
                </c:pt>
                <c:pt idx="4121">
                  <c:v>41675</c:v>
                </c:pt>
                <c:pt idx="4122">
                  <c:v>41676</c:v>
                </c:pt>
                <c:pt idx="4123">
                  <c:v>41677</c:v>
                </c:pt>
                <c:pt idx="4124">
                  <c:v>41678</c:v>
                </c:pt>
                <c:pt idx="4125">
                  <c:v>41679</c:v>
                </c:pt>
                <c:pt idx="4126">
                  <c:v>41680</c:v>
                </c:pt>
                <c:pt idx="4127">
                  <c:v>41681</c:v>
                </c:pt>
                <c:pt idx="4128">
                  <c:v>41682</c:v>
                </c:pt>
                <c:pt idx="4129">
                  <c:v>41683</c:v>
                </c:pt>
                <c:pt idx="4130">
                  <c:v>41684</c:v>
                </c:pt>
                <c:pt idx="4131">
                  <c:v>41685</c:v>
                </c:pt>
                <c:pt idx="4132">
                  <c:v>41686</c:v>
                </c:pt>
                <c:pt idx="4133">
                  <c:v>41687</c:v>
                </c:pt>
                <c:pt idx="4134">
                  <c:v>41688</c:v>
                </c:pt>
                <c:pt idx="4135">
                  <c:v>41689</c:v>
                </c:pt>
                <c:pt idx="4136">
                  <c:v>41690</c:v>
                </c:pt>
                <c:pt idx="4137">
                  <c:v>41691</c:v>
                </c:pt>
                <c:pt idx="4138">
                  <c:v>41692</c:v>
                </c:pt>
                <c:pt idx="4139">
                  <c:v>41693</c:v>
                </c:pt>
                <c:pt idx="4140">
                  <c:v>41694</c:v>
                </c:pt>
                <c:pt idx="4141">
                  <c:v>41695</c:v>
                </c:pt>
                <c:pt idx="4142">
                  <c:v>41696</c:v>
                </c:pt>
                <c:pt idx="4143">
                  <c:v>41697</c:v>
                </c:pt>
                <c:pt idx="4144">
                  <c:v>41698</c:v>
                </c:pt>
                <c:pt idx="4145">
                  <c:v>41699</c:v>
                </c:pt>
                <c:pt idx="4146">
                  <c:v>41700</c:v>
                </c:pt>
                <c:pt idx="4147">
                  <c:v>41701</c:v>
                </c:pt>
                <c:pt idx="4148">
                  <c:v>41702</c:v>
                </c:pt>
                <c:pt idx="4149">
                  <c:v>41703</c:v>
                </c:pt>
                <c:pt idx="4150">
                  <c:v>41704</c:v>
                </c:pt>
                <c:pt idx="4151">
                  <c:v>41705</c:v>
                </c:pt>
                <c:pt idx="4152">
                  <c:v>41706</c:v>
                </c:pt>
                <c:pt idx="4153">
                  <c:v>41707</c:v>
                </c:pt>
                <c:pt idx="4154">
                  <c:v>41708</c:v>
                </c:pt>
                <c:pt idx="4155">
                  <c:v>41709</c:v>
                </c:pt>
                <c:pt idx="4156">
                  <c:v>41710</c:v>
                </c:pt>
                <c:pt idx="4157">
                  <c:v>41711</c:v>
                </c:pt>
                <c:pt idx="4158">
                  <c:v>41712</c:v>
                </c:pt>
                <c:pt idx="4159">
                  <c:v>41713</c:v>
                </c:pt>
                <c:pt idx="4160">
                  <c:v>41714</c:v>
                </c:pt>
                <c:pt idx="4161">
                  <c:v>41715</c:v>
                </c:pt>
                <c:pt idx="4162">
                  <c:v>41716</c:v>
                </c:pt>
                <c:pt idx="4163">
                  <c:v>41717</c:v>
                </c:pt>
                <c:pt idx="4164">
                  <c:v>41718</c:v>
                </c:pt>
                <c:pt idx="4165">
                  <c:v>41719</c:v>
                </c:pt>
                <c:pt idx="4166">
                  <c:v>41720</c:v>
                </c:pt>
                <c:pt idx="4167">
                  <c:v>41721</c:v>
                </c:pt>
                <c:pt idx="4168">
                  <c:v>41722</c:v>
                </c:pt>
                <c:pt idx="4169">
                  <c:v>41723</c:v>
                </c:pt>
                <c:pt idx="4170">
                  <c:v>41724</c:v>
                </c:pt>
                <c:pt idx="4171">
                  <c:v>41725</c:v>
                </c:pt>
                <c:pt idx="4172">
                  <c:v>41726</c:v>
                </c:pt>
                <c:pt idx="4173">
                  <c:v>41727</c:v>
                </c:pt>
                <c:pt idx="4174">
                  <c:v>41728</c:v>
                </c:pt>
                <c:pt idx="4175">
                  <c:v>41729</c:v>
                </c:pt>
                <c:pt idx="4176">
                  <c:v>41730</c:v>
                </c:pt>
                <c:pt idx="4177">
                  <c:v>41731</c:v>
                </c:pt>
                <c:pt idx="4178">
                  <c:v>41732</c:v>
                </c:pt>
                <c:pt idx="4179">
                  <c:v>41733</c:v>
                </c:pt>
                <c:pt idx="4180">
                  <c:v>41734</c:v>
                </c:pt>
                <c:pt idx="4181">
                  <c:v>41735</c:v>
                </c:pt>
                <c:pt idx="4182">
                  <c:v>41736</c:v>
                </c:pt>
                <c:pt idx="4183">
                  <c:v>41737</c:v>
                </c:pt>
                <c:pt idx="4184">
                  <c:v>41738</c:v>
                </c:pt>
                <c:pt idx="4185">
                  <c:v>41739</c:v>
                </c:pt>
                <c:pt idx="4186">
                  <c:v>41740</c:v>
                </c:pt>
                <c:pt idx="4187">
                  <c:v>41741</c:v>
                </c:pt>
                <c:pt idx="4188">
                  <c:v>41742</c:v>
                </c:pt>
                <c:pt idx="4189">
                  <c:v>41743</c:v>
                </c:pt>
                <c:pt idx="4190">
                  <c:v>41744</c:v>
                </c:pt>
                <c:pt idx="4191">
                  <c:v>41745</c:v>
                </c:pt>
                <c:pt idx="4192">
                  <c:v>41746</c:v>
                </c:pt>
                <c:pt idx="4193">
                  <c:v>41747</c:v>
                </c:pt>
                <c:pt idx="4194">
                  <c:v>41748</c:v>
                </c:pt>
                <c:pt idx="4195">
                  <c:v>41749</c:v>
                </c:pt>
                <c:pt idx="4196">
                  <c:v>41750</c:v>
                </c:pt>
                <c:pt idx="4197">
                  <c:v>41751</c:v>
                </c:pt>
                <c:pt idx="4198">
                  <c:v>41752</c:v>
                </c:pt>
                <c:pt idx="4199">
                  <c:v>41753</c:v>
                </c:pt>
                <c:pt idx="4200">
                  <c:v>41754</c:v>
                </c:pt>
                <c:pt idx="4201">
                  <c:v>41755</c:v>
                </c:pt>
                <c:pt idx="4202">
                  <c:v>41756</c:v>
                </c:pt>
                <c:pt idx="4203">
                  <c:v>41757</c:v>
                </c:pt>
                <c:pt idx="4204">
                  <c:v>41758</c:v>
                </c:pt>
                <c:pt idx="4205">
                  <c:v>41759</c:v>
                </c:pt>
                <c:pt idx="4206">
                  <c:v>41760</c:v>
                </c:pt>
                <c:pt idx="4207">
                  <c:v>41761</c:v>
                </c:pt>
                <c:pt idx="4208">
                  <c:v>41762</c:v>
                </c:pt>
                <c:pt idx="4209">
                  <c:v>41763</c:v>
                </c:pt>
                <c:pt idx="4210">
                  <c:v>41764</c:v>
                </c:pt>
                <c:pt idx="4211">
                  <c:v>41765</c:v>
                </c:pt>
                <c:pt idx="4212">
                  <c:v>41766</c:v>
                </c:pt>
                <c:pt idx="4213">
                  <c:v>41767</c:v>
                </c:pt>
                <c:pt idx="4214">
                  <c:v>41768</c:v>
                </c:pt>
                <c:pt idx="4215">
                  <c:v>41769</c:v>
                </c:pt>
                <c:pt idx="4216">
                  <c:v>41770</c:v>
                </c:pt>
                <c:pt idx="4217">
                  <c:v>41771</c:v>
                </c:pt>
                <c:pt idx="4218">
                  <c:v>41772</c:v>
                </c:pt>
                <c:pt idx="4219">
                  <c:v>41773</c:v>
                </c:pt>
                <c:pt idx="4220">
                  <c:v>41774</c:v>
                </c:pt>
                <c:pt idx="4221">
                  <c:v>41775</c:v>
                </c:pt>
                <c:pt idx="4222">
                  <c:v>41776</c:v>
                </c:pt>
                <c:pt idx="4223">
                  <c:v>41777</c:v>
                </c:pt>
                <c:pt idx="4224">
                  <c:v>41778</c:v>
                </c:pt>
                <c:pt idx="4225">
                  <c:v>41779</c:v>
                </c:pt>
                <c:pt idx="4226">
                  <c:v>41780</c:v>
                </c:pt>
                <c:pt idx="4227">
                  <c:v>41781</c:v>
                </c:pt>
                <c:pt idx="4228">
                  <c:v>41782</c:v>
                </c:pt>
                <c:pt idx="4229">
                  <c:v>41783</c:v>
                </c:pt>
                <c:pt idx="4230">
                  <c:v>41784</c:v>
                </c:pt>
                <c:pt idx="4231">
                  <c:v>41785</c:v>
                </c:pt>
                <c:pt idx="4232">
                  <c:v>41786</c:v>
                </c:pt>
                <c:pt idx="4233">
                  <c:v>41787</c:v>
                </c:pt>
                <c:pt idx="4234">
                  <c:v>41788</c:v>
                </c:pt>
                <c:pt idx="4235">
                  <c:v>41789</c:v>
                </c:pt>
                <c:pt idx="4236">
                  <c:v>41790</c:v>
                </c:pt>
                <c:pt idx="4237">
                  <c:v>41791</c:v>
                </c:pt>
                <c:pt idx="4238">
                  <c:v>41792</c:v>
                </c:pt>
                <c:pt idx="4239">
                  <c:v>41793</c:v>
                </c:pt>
                <c:pt idx="4240">
                  <c:v>41794</c:v>
                </c:pt>
                <c:pt idx="4241">
                  <c:v>41795</c:v>
                </c:pt>
                <c:pt idx="4242">
                  <c:v>41796</c:v>
                </c:pt>
                <c:pt idx="4243">
                  <c:v>41797</c:v>
                </c:pt>
                <c:pt idx="4244">
                  <c:v>41798</c:v>
                </c:pt>
                <c:pt idx="4245">
                  <c:v>41799</c:v>
                </c:pt>
                <c:pt idx="4246">
                  <c:v>41800</c:v>
                </c:pt>
                <c:pt idx="4247">
                  <c:v>41801</c:v>
                </c:pt>
                <c:pt idx="4248">
                  <c:v>41802</c:v>
                </c:pt>
                <c:pt idx="4249">
                  <c:v>41803</c:v>
                </c:pt>
                <c:pt idx="4250">
                  <c:v>41804</c:v>
                </c:pt>
                <c:pt idx="4251">
                  <c:v>41805</c:v>
                </c:pt>
                <c:pt idx="4252">
                  <c:v>41806</c:v>
                </c:pt>
                <c:pt idx="4253">
                  <c:v>41807</c:v>
                </c:pt>
                <c:pt idx="4254">
                  <c:v>41808</c:v>
                </c:pt>
                <c:pt idx="4255">
                  <c:v>41809</c:v>
                </c:pt>
                <c:pt idx="4256">
                  <c:v>41810</c:v>
                </c:pt>
                <c:pt idx="4257">
                  <c:v>41811</c:v>
                </c:pt>
                <c:pt idx="4258">
                  <c:v>41812</c:v>
                </c:pt>
                <c:pt idx="4259">
                  <c:v>41813</c:v>
                </c:pt>
                <c:pt idx="4260">
                  <c:v>41814</c:v>
                </c:pt>
                <c:pt idx="4261">
                  <c:v>41815</c:v>
                </c:pt>
                <c:pt idx="4262">
                  <c:v>41816</c:v>
                </c:pt>
                <c:pt idx="4263">
                  <c:v>41817</c:v>
                </c:pt>
                <c:pt idx="4264">
                  <c:v>41818</c:v>
                </c:pt>
                <c:pt idx="4265">
                  <c:v>41819</c:v>
                </c:pt>
                <c:pt idx="4266">
                  <c:v>41820</c:v>
                </c:pt>
                <c:pt idx="4267">
                  <c:v>41821</c:v>
                </c:pt>
                <c:pt idx="4268">
                  <c:v>41822</c:v>
                </c:pt>
                <c:pt idx="4269">
                  <c:v>41823</c:v>
                </c:pt>
                <c:pt idx="4270">
                  <c:v>41824</c:v>
                </c:pt>
                <c:pt idx="4271">
                  <c:v>41825</c:v>
                </c:pt>
                <c:pt idx="4272">
                  <c:v>41826</c:v>
                </c:pt>
                <c:pt idx="4273">
                  <c:v>41827</c:v>
                </c:pt>
                <c:pt idx="4274">
                  <c:v>41828</c:v>
                </c:pt>
                <c:pt idx="4275">
                  <c:v>41829</c:v>
                </c:pt>
                <c:pt idx="4276">
                  <c:v>41830</c:v>
                </c:pt>
                <c:pt idx="4277">
                  <c:v>41831</c:v>
                </c:pt>
                <c:pt idx="4278">
                  <c:v>41832</c:v>
                </c:pt>
                <c:pt idx="4279">
                  <c:v>41833</c:v>
                </c:pt>
                <c:pt idx="4280">
                  <c:v>41834</c:v>
                </c:pt>
                <c:pt idx="4281">
                  <c:v>41835</c:v>
                </c:pt>
                <c:pt idx="4282">
                  <c:v>41836</c:v>
                </c:pt>
                <c:pt idx="4283">
                  <c:v>41837</c:v>
                </c:pt>
                <c:pt idx="4284">
                  <c:v>41838</c:v>
                </c:pt>
                <c:pt idx="4285">
                  <c:v>41839</c:v>
                </c:pt>
                <c:pt idx="4286">
                  <c:v>41840</c:v>
                </c:pt>
                <c:pt idx="4287">
                  <c:v>41841</c:v>
                </c:pt>
                <c:pt idx="4288">
                  <c:v>41842</c:v>
                </c:pt>
                <c:pt idx="4289">
                  <c:v>41843</c:v>
                </c:pt>
                <c:pt idx="4290">
                  <c:v>41844</c:v>
                </c:pt>
                <c:pt idx="4291">
                  <c:v>41845</c:v>
                </c:pt>
                <c:pt idx="4292">
                  <c:v>41846</c:v>
                </c:pt>
                <c:pt idx="4293">
                  <c:v>41847</c:v>
                </c:pt>
                <c:pt idx="4294">
                  <c:v>41848</c:v>
                </c:pt>
                <c:pt idx="4295">
                  <c:v>41849</c:v>
                </c:pt>
                <c:pt idx="4296">
                  <c:v>41850</c:v>
                </c:pt>
                <c:pt idx="4297">
                  <c:v>41851</c:v>
                </c:pt>
                <c:pt idx="4298">
                  <c:v>41852</c:v>
                </c:pt>
                <c:pt idx="4299">
                  <c:v>41853</c:v>
                </c:pt>
                <c:pt idx="4300">
                  <c:v>41854</c:v>
                </c:pt>
                <c:pt idx="4301">
                  <c:v>41855</c:v>
                </c:pt>
                <c:pt idx="4302">
                  <c:v>41856</c:v>
                </c:pt>
                <c:pt idx="4303">
                  <c:v>41857</c:v>
                </c:pt>
                <c:pt idx="4304">
                  <c:v>41858</c:v>
                </c:pt>
                <c:pt idx="4305">
                  <c:v>41859</c:v>
                </c:pt>
                <c:pt idx="4306">
                  <c:v>41860</c:v>
                </c:pt>
                <c:pt idx="4307">
                  <c:v>41861</c:v>
                </c:pt>
                <c:pt idx="4308">
                  <c:v>41862</c:v>
                </c:pt>
                <c:pt idx="4309">
                  <c:v>41863</c:v>
                </c:pt>
                <c:pt idx="4310">
                  <c:v>41864</c:v>
                </c:pt>
                <c:pt idx="4311">
                  <c:v>41865</c:v>
                </c:pt>
                <c:pt idx="4312">
                  <c:v>41866</c:v>
                </c:pt>
                <c:pt idx="4313">
                  <c:v>41867</c:v>
                </c:pt>
                <c:pt idx="4314">
                  <c:v>41868</c:v>
                </c:pt>
                <c:pt idx="4315">
                  <c:v>41869</c:v>
                </c:pt>
                <c:pt idx="4316">
                  <c:v>41870</c:v>
                </c:pt>
                <c:pt idx="4317">
                  <c:v>41871</c:v>
                </c:pt>
                <c:pt idx="4318">
                  <c:v>41872</c:v>
                </c:pt>
                <c:pt idx="4319">
                  <c:v>41873</c:v>
                </c:pt>
                <c:pt idx="4320">
                  <c:v>41874</c:v>
                </c:pt>
                <c:pt idx="4321">
                  <c:v>41875</c:v>
                </c:pt>
                <c:pt idx="4322">
                  <c:v>41876</c:v>
                </c:pt>
                <c:pt idx="4323">
                  <c:v>41877</c:v>
                </c:pt>
                <c:pt idx="4324">
                  <c:v>41878</c:v>
                </c:pt>
                <c:pt idx="4325">
                  <c:v>41879</c:v>
                </c:pt>
                <c:pt idx="4326">
                  <c:v>41880</c:v>
                </c:pt>
                <c:pt idx="4327">
                  <c:v>41881</c:v>
                </c:pt>
                <c:pt idx="4328">
                  <c:v>41882</c:v>
                </c:pt>
                <c:pt idx="4329">
                  <c:v>41883</c:v>
                </c:pt>
                <c:pt idx="4330">
                  <c:v>41884</c:v>
                </c:pt>
                <c:pt idx="4331">
                  <c:v>41885</c:v>
                </c:pt>
                <c:pt idx="4332">
                  <c:v>41886</c:v>
                </c:pt>
                <c:pt idx="4333">
                  <c:v>41887</c:v>
                </c:pt>
                <c:pt idx="4334">
                  <c:v>41888</c:v>
                </c:pt>
                <c:pt idx="4335">
                  <c:v>41889</c:v>
                </c:pt>
                <c:pt idx="4336">
                  <c:v>41890</c:v>
                </c:pt>
                <c:pt idx="4337">
                  <c:v>41891</c:v>
                </c:pt>
                <c:pt idx="4338">
                  <c:v>41892</c:v>
                </c:pt>
                <c:pt idx="4339">
                  <c:v>41893</c:v>
                </c:pt>
                <c:pt idx="4340">
                  <c:v>41894</c:v>
                </c:pt>
                <c:pt idx="4341">
                  <c:v>41895</c:v>
                </c:pt>
                <c:pt idx="4342">
                  <c:v>41896</c:v>
                </c:pt>
                <c:pt idx="4343">
                  <c:v>41897</c:v>
                </c:pt>
                <c:pt idx="4344">
                  <c:v>41898</c:v>
                </c:pt>
                <c:pt idx="4345">
                  <c:v>41899</c:v>
                </c:pt>
                <c:pt idx="4346">
                  <c:v>41900</c:v>
                </c:pt>
                <c:pt idx="4347">
                  <c:v>41901</c:v>
                </c:pt>
                <c:pt idx="4348">
                  <c:v>41902</c:v>
                </c:pt>
                <c:pt idx="4349">
                  <c:v>41903</c:v>
                </c:pt>
                <c:pt idx="4350">
                  <c:v>41904</c:v>
                </c:pt>
                <c:pt idx="4351">
                  <c:v>41905</c:v>
                </c:pt>
                <c:pt idx="4352">
                  <c:v>41906</c:v>
                </c:pt>
                <c:pt idx="4353">
                  <c:v>41907</c:v>
                </c:pt>
                <c:pt idx="4354">
                  <c:v>41908</c:v>
                </c:pt>
                <c:pt idx="4355">
                  <c:v>41909</c:v>
                </c:pt>
                <c:pt idx="4356">
                  <c:v>41910</c:v>
                </c:pt>
                <c:pt idx="4357">
                  <c:v>41911</c:v>
                </c:pt>
                <c:pt idx="4358">
                  <c:v>41912</c:v>
                </c:pt>
                <c:pt idx="4359">
                  <c:v>41913</c:v>
                </c:pt>
                <c:pt idx="4360">
                  <c:v>41914</c:v>
                </c:pt>
                <c:pt idx="4361">
                  <c:v>41915</c:v>
                </c:pt>
                <c:pt idx="4362">
                  <c:v>41916</c:v>
                </c:pt>
                <c:pt idx="4363">
                  <c:v>41917</c:v>
                </c:pt>
                <c:pt idx="4364">
                  <c:v>41918</c:v>
                </c:pt>
                <c:pt idx="4365">
                  <c:v>41919</c:v>
                </c:pt>
                <c:pt idx="4366">
                  <c:v>41920</c:v>
                </c:pt>
                <c:pt idx="4367">
                  <c:v>41921</c:v>
                </c:pt>
                <c:pt idx="4368">
                  <c:v>41922</c:v>
                </c:pt>
                <c:pt idx="4369">
                  <c:v>41923</c:v>
                </c:pt>
                <c:pt idx="4370">
                  <c:v>41924</c:v>
                </c:pt>
                <c:pt idx="4371">
                  <c:v>41925</c:v>
                </c:pt>
                <c:pt idx="4372">
                  <c:v>41926</c:v>
                </c:pt>
                <c:pt idx="4373">
                  <c:v>41927</c:v>
                </c:pt>
                <c:pt idx="4374">
                  <c:v>41928</c:v>
                </c:pt>
                <c:pt idx="4375">
                  <c:v>41929</c:v>
                </c:pt>
                <c:pt idx="4376">
                  <c:v>41930</c:v>
                </c:pt>
                <c:pt idx="4377">
                  <c:v>41931</c:v>
                </c:pt>
                <c:pt idx="4378">
                  <c:v>41932</c:v>
                </c:pt>
                <c:pt idx="4379">
                  <c:v>41933</c:v>
                </c:pt>
                <c:pt idx="4380">
                  <c:v>41934</c:v>
                </c:pt>
                <c:pt idx="4381">
                  <c:v>41935</c:v>
                </c:pt>
                <c:pt idx="4382">
                  <c:v>41936</c:v>
                </c:pt>
                <c:pt idx="4383">
                  <c:v>41937</c:v>
                </c:pt>
                <c:pt idx="4384">
                  <c:v>41938</c:v>
                </c:pt>
                <c:pt idx="4385">
                  <c:v>41939</c:v>
                </c:pt>
                <c:pt idx="4386">
                  <c:v>41940</c:v>
                </c:pt>
                <c:pt idx="4387">
                  <c:v>41941</c:v>
                </c:pt>
                <c:pt idx="4388">
                  <c:v>41942</c:v>
                </c:pt>
                <c:pt idx="4389">
                  <c:v>41943</c:v>
                </c:pt>
                <c:pt idx="4390">
                  <c:v>41944</c:v>
                </c:pt>
                <c:pt idx="4391">
                  <c:v>41945</c:v>
                </c:pt>
                <c:pt idx="4392">
                  <c:v>41946</c:v>
                </c:pt>
                <c:pt idx="4393">
                  <c:v>41947</c:v>
                </c:pt>
                <c:pt idx="4394">
                  <c:v>41948</c:v>
                </c:pt>
                <c:pt idx="4395">
                  <c:v>41949</c:v>
                </c:pt>
                <c:pt idx="4396">
                  <c:v>41950</c:v>
                </c:pt>
                <c:pt idx="4397">
                  <c:v>41951</c:v>
                </c:pt>
                <c:pt idx="4398">
                  <c:v>41952</c:v>
                </c:pt>
                <c:pt idx="4399">
                  <c:v>41953</c:v>
                </c:pt>
                <c:pt idx="4400">
                  <c:v>41954</c:v>
                </c:pt>
                <c:pt idx="4401">
                  <c:v>41955</c:v>
                </c:pt>
                <c:pt idx="4402">
                  <c:v>41956</c:v>
                </c:pt>
                <c:pt idx="4403">
                  <c:v>41957</c:v>
                </c:pt>
                <c:pt idx="4404">
                  <c:v>41958</c:v>
                </c:pt>
                <c:pt idx="4405">
                  <c:v>41959</c:v>
                </c:pt>
                <c:pt idx="4406">
                  <c:v>41960</c:v>
                </c:pt>
                <c:pt idx="4407">
                  <c:v>41961</c:v>
                </c:pt>
                <c:pt idx="4408">
                  <c:v>41962</c:v>
                </c:pt>
                <c:pt idx="4409">
                  <c:v>41963</c:v>
                </c:pt>
                <c:pt idx="4410">
                  <c:v>41964</c:v>
                </c:pt>
                <c:pt idx="4411">
                  <c:v>41965</c:v>
                </c:pt>
                <c:pt idx="4412">
                  <c:v>41966</c:v>
                </c:pt>
                <c:pt idx="4413">
                  <c:v>41967</c:v>
                </c:pt>
                <c:pt idx="4414">
                  <c:v>41968</c:v>
                </c:pt>
                <c:pt idx="4415">
                  <c:v>41969</c:v>
                </c:pt>
                <c:pt idx="4416">
                  <c:v>41970</c:v>
                </c:pt>
                <c:pt idx="4417">
                  <c:v>41971</c:v>
                </c:pt>
                <c:pt idx="4418">
                  <c:v>41972</c:v>
                </c:pt>
                <c:pt idx="4419">
                  <c:v>41973</c:v>
                </c:pt>
                <c:pt idx="4420">
                  <c:v>41974</c:v>
                </c:pt>
                <c:pt idx="4421">
                  <c:v>41975</c:v>
                </c:pt>
                <c:pt idx="4422">
                  <c:v>41976</c:v>
                </c:pt>
                <c:pt idx="4423">
                  <c:v>41977</c:v>
                </c:pt>
                <c:pt idx="4424">
                  <c:v>41978</c:v>
                </c:pt>
                <c:pt idx="4425">
                  <c:v>41979</c:v>
                </c:pt>
                <c:pt idx="4426">
                  <c:v>41980</c:v>
                </c:pt>
                <c:pt idx="4427">
                  <c:v>41981</c:v>
                </c:pt>
                <c:pt idx="4428">
                  <c:v>41982</c:v>
                </c:pt>
                <c:pt idx="4429">
                  <c:v>41983</c:v>
                </c:pt>
                <c:pt idx="4430">
                  <c:v>41984</c:v>
                </c:pt>
                <c:pt idx="4431">
                  <c:v>41985</c:v>
                </c:pt>
                <c:pt idx="4432">
                  <c:v>41986</c:v>
                </c:pt>
                <c:pt idx="4433">
                  <c:v>41987</c:v>
                </c:pt>
                <c:pt idx="4434">
                  <c:v>41988</c:v>
                </c:pt>
                <c:pt idx="4435">
                  <c:v>41989</c:v>
                </c:pt>
                <c:pt idx="4436">
                  <c:v>41990</c:v>
                </c:pt>
                <c:pt idx="4437">
                  <c:v>41991</c:v>
                </c:pt>
                <c:pt idx="4438">
                  <c:v>41992</c:v>
                </c:pt>
                <c:pt idx="4439">
                  <c:v>41993</c:v>
                </c:pt>
                <c:pt idx="4440">
                  <c:v>41994</c:v>
                </c:pt>
                <c:pt idx="4441">
                  <c:v>41995</c:v>
                </c:pt>
                <c:pt idx="4442">
                  <c:v>41996</c:v>
                </c:pt>
                <c:pt idx="4443">
                  <c:v>41997</c:v>
                </c:pt>
                <c:pt idx="4444">
                  <c:v>41998</c:v>
                </c:pt>
                <c:pt idx="4445">
                  <c:v>41999</c:v>
                </c:pt>
                <c:pt idx="4446">
                  <c:v>42000</c:v>
                </c:pt>
                <c:pt idx="4447">
                  <c:v>42001</c:v>
                </c:pt>
                <c:pt idx="4448">
                  <c:v>42002</c:v>
                </c:pt>
                <c:pt idx="4449">
                  <c:v>42003</c:v>
                </c:pt>
                <c:pt idx="4450">
                  <c:v>42004</c:v>
                </c:pt>
                <c:pt idx="4451">
                  <c:v>42005</c:v>
                </c:pt>
                <c:pt idx="4452">
                  <c:v>42006</c:v>
                </c:pt>
                <c:pt idx="4453">
                  <c:v>42007</c:v>
                </c:pt>
                <c:pt idx="4454">
                  <c:v>42008</c:v>
                </c:pt>
                <c:pt idx="4455">
                  <c:v>42009</c:v>
                </c:pt>
                <c:pt idx="4456">
                  <c:v>42010</c:v>
                </c:pt>
                <c:pt idx="4457">
                  <c:v>42011</c:v>
                </c:pt>
                <c:pt idx="4458">
                  <c:v>42012</c:v>
                </c:pt>
                <c:pt idx="4459">
                  <c:v>42013</c:v>
                </c:pt>
                <c:pt idx="4460">
                  <c:v>42014</c:v>
                </c:pt>
                <c:pt idx="4461">
                  <c:v>42015</c:v>
                </c:pt>
                <c:pt idx="4462">
                  <c:v>42016</c:v>
                </c:pt>
                <c:pt idx="4463">
                  <c:v>42017</c:v>
                </c:pt>
                <c:pt idx="4464">
                  <c:v>42018</c:v>
                </c:pt>
                <c:pt idx="4465">
                  <c:v>42019</c:v>
                </c:pt>
                <c:pt idx="4466">
                  <c:v>42020</c:v>
                </c:pt>
                <c:pt idx="4467">
                  <c:v>42021</c:v>
                </c:pt>
                <c:pt idx="4468">
                  <c:v>42022</c:v>
                </c:pt>
                <c:pt idx="4469">
                  <c:v>42023</c:v>
                </c:pt>
                <c:pt idx="4470">
                  <c:v>42024</c:v>
                </c:pt>
                <c:pt idx="4471">
                  <c:v>42025</c:v>
                </c:pt>
                <c:pt idx="4472">
                  <c:v>42026</c:v>
                </c:pt>
                <c:pt idx="4473">
                  <c:v>42027</c:v>
                </c:pt>
                <c:pt idx="4474">
                  <c:v>42028</c:v>
                </c:pt>
                <c:pt idx="4475">
                  <c:v>42029</c:v>
                </c:pt>
                <c:pt idx="4476">
                  <c:v>42030</c:v>
                </c:pt>
                <c:pt idx="4477">
                  <c:v>42031</c:v>
                </c:pt>
                <c:pt idx="4478">
                  <c:v>42032</c:v>
                </c:pt>
                <c:pt idx="4479">
                  <c:v>42033</c:v>
                </c:pt>
                <c:pt idx="4480">
                  <c:v>42034</c:v>
                </c:pt>
                <c:pt idx="4481">
                  <c:v>42035</c:v>
                </c:pt>
                <c:pt idx="4482">
                  <c:v>42036</c:v>
                </c:pt>
                <c:pt idx="4483">
                  <c:v>42037</c:v>
                </c:pt>
                <c:pt idx="4484">
                  <c:v>42038</c:v>
                </c:pt>
                <c:pt idx="4485">
                  <c:v>42039</c:v>
                </c:pt>
                <c:pt idx="4486">
                  <c:v>42040</c:v>
                </c:pt>
                <c:pt idx="4487">
                  <c:v>42041</c:v>
                </c:pt>
                <c:pt idx="4488">
                  <c:v>42042</c:v>
                </c:pt>
                <c:pt idx="4489">
                  <c:v>42043</c:v>
                </c:pt>
                <c:pt idx="4490">
                  <c:v>42044</c:v>
                </c:pt>
                <c:pt idx="4491">
                  <c:v>42045</c:v>
                </c:pt>
                <c:pt idx="4492">
                  <c:v>42046</c:v>
                </c:pt>
                <c:pt idx="4493">
                  <c:v>42047</c:v>
                </c:pt>
                <c:pt idx="4494">
                  <c:v>42048</c:v>
                </c:pt>
                <c:pt idx="4495">
                  <c:v>42049</c:v>
                </c:pt>
                <c:pt idx="4496">
                  <c:v>42050</c:v>
                </c:pt>
                <c:pt idx="4497">
                  <c:v>42051</c:v>
                </c:pt>
                <c:pt idx="4498">
                  <c:v>42052</c:v>
                </c:pt>
                <c:pt idx="4499">
                  <c:v>42053</c:v>
                </c:pt>
                <c:pt idx="4500">
                  <c:v>42054</c:v>
                </c:pt>
                <c:pt idx="4501">
                  <c:v>42055</c:v>
                </c:pt>
                <c:pt idx="4502">
                  <c:v>42056</c:v>
                </c:pt>
                <c:pt idx="4503">
                  <c:v>42057</c:v>
                </c:pt>
                <c:pt idx="4504">
                  <c:v>42058</c:v>
                </c:pt>
                <c:pt idx="4505">
                  <c:v>42059</c:v>
                </c:pt>
                <c:pt idx="4506">
                  <c:v>42060</c:v>
                </c:pt>
                <c:pt idx="4507">
                  <c:v>42061</c:v>
                </c:pt>
                <c:pt idx="4508">
                  <c:v>42062</c:v>
                </c:pt>
                <c:pt idx="4509">
                  <c:v>42063</c:v>
                </c:pt>
                <c:pt idx="4510">
                  <c:v>42064</c:v>
                </c:pt>
                <c:pt idx="4511">
                  <c:v>42065</c:v>
                </c:pt>
                <c:pt idx="4512">
                  <c:v>42066</c:v>
                </c:pt>
                <c:pt idx="4513">
                  <c:v>42067</c:v>
                </c:pt>
                <c:pt idx="4514">
                  <c:v>42068</c:v>
                </c:pt>
                <c:pt idx="4515">
                  <c:v>42069</c:v>
                </c:pt>
                <c:pt idx="4516">
                  <c:v>42070</c:v>
                </c:pt>
                <c:pt idx="4517">
                  <c:v>42071</c:v>
                </c:pt>
                <c:pt idx="4518">
                  <c:v>42072</c:v>
                </c:pt>
                <c:pt idx="4519">
                  <c:v>42073</c:v>
                </c:pt>
                <c:pt idx="4520">
                  <c:v>42074</c:v>
                </c:pt>
                <c:pt idx="4521">
                  <c:v>42075</c:v>
                </c:pt>
                <c:pt idx="4522">
                  <c:v>42076</c:v>
                </c:pt>
                <c:pt idx="4523">
                  <c:v>42077</c:v>
                </c:pt>
                <c:pt idx="4524">
                  <c:v>42078</c:v>
                </c:pt>
                <c:pt idx="4525">
                  <c:v>42079</c:v>
                </c:pt>
                <c:pt idx="4526">
                  <c:v>42080</c:v>
                </c:pt>
                <c:pt idx="4527">
                  <c:v>42081</c:v>
                </c:pt>
                <c:pt idx="4528">
                  <c:v>42082</c:v>
                </c:pt>
                <c:pt idx="4529">
                  <c:v>42083</c:v>
                </c:pt>
                <c:pt idx="4530">
                  <c:v>42084</c:v>
                </c:pt>
                <c:pt idx="4531">
                  <c:v>42085</c:v>
                </c:pt>
                <c:pt idx="4532">
                  <c:v>42086</c:v>
                </c:pt>
                <c:pt idx="4533">
                  <c:v>42087</c:v>
                </c:pt>
                <c:pt idx="4534">
                  <c:v>42088</c:v>
                </c:pt>
                <c:pt idx="4535">
                  <c:v>42089</c:v>
                </c:pt>
                <c:pt idx="4536">
                  <c:v>42090</c:v>
                </c:pt>
                <c:pt idx="4537">
                  <c:v>42091</c:v>
                </c:pt>
                <c:pt idx="4538">
                  <c:v>42092</c:v>
                </c:pt>
                <c:pt idx="4539">
                  <c:v>42093</c:v>
                </c:pt>
                <c:pt idx="4540">
                  <c:v>42094</c:v>
                </c:pt>
                <c:pt idx="4541">
                  <c:v>42095</c:v>
                </c:pt>
                <c:pt idx="4542">
                  <c:v>42096</c:v>
                </c:pt>
                <c:pt idx="4543">
                  <c:v>42097</c:v>
                </c:pt>
                <c:pt idx="4544">
                  <c:v>42098</c:v>
                </c:pt>
                <c:pt idx="4545">
                  <c:v>42099</c:v>
                </c:pt>
                <c:pt idx="4546">
                  <c:v>42100</c:v>
                </c:pt>
                <c:pt idx="4547">
                  <c:v>42101</c:v>
                </c:pt>
                <c:pt idx="4548">
                  <c:v>42102</c:v>
                </c:pt>
                <c:pt idx="4549">
                  <c:v>42103</c:v>
                </c:pt>
                <c:pt idx="4550">
                  <c:v>42104</c:v>
                </c:pt>
                <c:pt idx="4551">
                  <c:v>42105</c:v>
                </c:pt>
                <c:pt idx="4552">
                  <c:v>42106</c:v>
                </c:pt>
                <c:pt idx="4553">
                  <c:v>42107</c:v>
                </c:pt>
                <c:pt idx="4554">
                  <c:v>42108</c:v>
                </c:pt>
                <c:pt idx="4555">
                  <c:v>42109</c:v>
                </c:pt>
                <c:pt idx="4556">
                  <c:v>42110</c:v>
                </c:pt>
                <c:pt idx="4557">
                  <c:v>42111</c:v>
                </c:pt>
                <c:pt idx="4558">
                  <c:v>42112</c:v>
                </c:pt>
                <c:pt idx="4559">
                  <c:v>42113</c:v>
                </c:pt>
                <c:pt idx="4560">
                  <c:v>42114</c:v>
                </c:pt>
                <c:pt idx="4561">
                  <c:v>42115</c:v>
                </c:pt>
                <c:pt idx="4562">
                  <c:v>42116</c:v>
                </c:pt>
                <c:pt idx="4563">
                  <c:v>42117</c:v>
                </c:pt>
                <c:pt idx="4564">
                  <c:v>42118</c:v>
                </c:pt>
                <c:pt idx="4565">
                  <c:v>42119</c:v>
                </c:pt>
                <c:pt idx="4566">
                  <c:v>42120</c:v>
                </c:pt>
                <c:pt idx="4567">
                  <c:v>42121</c:v>
                </c:pt>
                <c:pt idx="4568">
                  <c:v>42122</c:v>
                </c:pt>
                <c:pt idx="4569">
                  <c:v>42123</c:v>
                </c:pt>
                <c:pt idx="4570">
                  <c:v>42124</c:v>
                </c:pt>
                <c:pt idx="4571">
                  <c:v>42125</c:v>
                </c:pt>
                <c:pt idx="4572">
                  <c:v>42126</c:v>
                </c:pt>
                <c:pt idx="4573">
                  <c:v>42127</c:v>
                </c:pt>
                <c:pt idx="4574">
                  <c:v>42128</c:v>
                </c:pt>
                <c:pt idx="4575">
                  <c:v>42129</c:v>
                </c:pt>
                <c:pt idx="4576">
                  <c:v>42130</c:v>
                </c:pt>
                <c:pt idx="4577">
                  <c:v>42131</c:v>
                </c:pt>
                <c:pt idx="4578">
                  <c:v>42132</c:v>
                </c:pt>
                <c:pt idx="4579">
                  <c:v>42133</c:v>
                </c:pt>
                <c:pt idx="4580">
                  <c:v>42134</c:v>
                </c:pt>
                <c:pt idx="4581">
                  <c:v>42135</c:v>
                </c:pt>
                <c:pt idx="4582">
                  <c:v>42136</c:v>
                </c:pt>
                <c:pt idx="4583">
                  <c:v>42137</c:v>
                </c:pt>
                <c:pt idx="4584">
                  <c:v>42138</c:v>
                </c:pt>
                <c:pt idx="4585">
                  <c:v>42139</c:v>
                </c:pt>
                <c:pt idx="4586">
                  <c:v>42140</c:v>
                </c:pt>
                <c:pt idx="4587">
                  <c:v>42141</c:v>
                </c:pt>
                <c:pt idx="4588">
                  <c:v>42142</c:v>
                </c:pt>
                <c:pt idx="4589">
                  <c:v>42143</c:v>
                </c:pt>
                <c:pt idx="4590">
                  <c:v>42144</c:v>
                </c:pt>
                <c:pt idx="4591">
                  <c:v>42145</c:v>
                </c:pt>
                <c:pt idx="4592">
                  <c:v>42146</c:v>
                </c:pt>
                <c:pt idx="4593">
                  <c:v>42147</c:v>
                </c:pt>
                <c:pt idx="4594">
                  <c:v>42148</c:v>
                </c:pt>
                <c:pt idx="4595">
                  <c:v>42149</c:v>
                </c:pt>
                <c:pt idx="4596">
                  <c:v>42150</c:v>
                </c:pt>
                <c:pt idx="4597">
                  <c:v>42151</c:v>
                </c:pt>
                <c:pt idx="4598">
                  <c:v>42152</c:v>
                </c:pt>
                <c:pt idx="4599">
                  <c:v>42153</c:v>
                </c:pt>
                <c:pt idx="4600">
                  <c:v>42154</c:v>
                </c:pt>
                <c:pt idx="4601">
                  <c:v>42155</c:v>
                </c:pt>
                <c:pt idx="4602">
                  <c:v>42156</c:v>
                </c:pt>
                <c:pt idx="4603">
                  <c:v>42157</c:v>
                </c:pt>
                <c:pt idx="4604">
                  <c:v>42158</c:v>
                </c:pt>
                <c:pt idx="4605">
                  <c:v>42159</c:v>
                </c:pt>
                <c:pt idx="4606">
                  <c:v>42160</c:v>
                </c:pt>
                <c:pt idx="4607">
                  <c:v>42161</c:v>
                </c:pt>
                <c:pt idx="4608">
                  <c:v>42162</c:v>
                </c:pt>
                <c:pt idx="4609">
                  <c:v>42163</c:v>
                </c:pt>
                <c:pt idx="4610">
                  <c:v>42164</c:v>
                </c:pt>
                <c:pt idx="4611">
                  <c:v>42165</c:v>
                </c:pt>
                <c:pt idx="4612">
                  <c:v>42166</c:v>
                </c:pt>
                <c:pt idx="4613">
                  <c:v>42167</c:v>
                </c:pt>
                <c:pt idx="4614">
                  <c:v>42168</c:v>
                </c:pt>
                <c:pt idx="4615">
                  <c:v>42169</c:v>
                </c:pt>
                <c:pt idx="4616">
                  <c:v>42170</c:v>
                </c:pt>
                <c:pt idx="4617">
                  <c:v>42171</c:v>
                </c:pt>
                <c:pt idx="4618">
                  <c:v>42172</c:v>
                </c:pt>
                <c:pt idx="4619">
                  <c:v>42173</c:v>
                </c:pt>
                <c:pt idx="4620">
                  <c:v>42174</c:v>
                </c:pt>
                <c:pt idx="4621">
                  <c:v>42175</c:v>
                </c:pt>
                <c:pt idx="4622">
                  <c:v>42176</c:v>
                </c:pt>
                <c:pt idx="4623">
                  <c:v>42177</c:v>
                </c:pt>
                <c:pt idx="4624">
                  <c:v>42178</c:v>
                </c:pt>
                <c:pt idx="4625">
                  <c:v>42179</c:v>
                </c:pt>
                <c:pt idx="4626">
                  <c:v>42180</c:v>
                </c:pt>
                <c:pt idx="4627">
                  <c:v>42181</c:v>
                </c:pt>
                <c:pt idx="4628">
                  <c:v>42182</c:v>
                </c:pt>
                <c:pt idx="4629">
                  <c:v>42183</c:v>
                </c:pt>
                <c:pt idx="4630">
                  <c:v>42184</c:v>
                </c:pt>
                <c:pt idx="4631">
                  <c:v>42185</c:v>
                </c:pt>
                <c:pt idx="4632">
                  <c:v>42186</c:v>
                </c:pt>
                <c:pt idx="4633">
                  <c:v>42187</c:v>
                </c:pt>
                <c:pt idx="4634">
                  <c:v>42188</c:v>
                </c:pt>
                <c:pt idx="4635">
                  <c:v>42189</c:v>
                </c:pt>
                <c:pt idx="4636">
                  <c:v>42190</c:v>
                </c:pt>
                <c:pt idx="4637">
                  <c:v>42191</c:v>
                </c:pt>
                <c:pt idx="4638">
                  <c:v>42192</c:v>
                </c:pt>
                <c:pt idx="4639">
                  <c:v>42193</c:v>
                </c:pt>
                <c:pt idx="4640">
                  <c:v>42194</c:v>
                </c:pt>
                <c:pt idx="4641">
                  <c:v>42195</c:v>
                </c:pt>
                <c:pt idx="4642">
                  <c:v>42196</c:v>
                </c:pt>
                <c:pt idx="4643">
                  <c:v>42197</c:v>
                </c:pt>
                <c:pt idx="4644">
                  <c:v>42198</c:v>
                </c:pt>
                <c:pt idx="4645">
                  <c:v>42199</c:v>
                </c:pt>
                <c:pt idx="4646">
                  <c:v>42200</c:v>
                </c:pt>
                <c:pt idx="4647">
                  <c:v>42201</c:v>
                </c:pt>
                <c:pt idx="4648">
                  <c:v>42202</c:v>
                </c:pt>
              </c:numCache>
            </c:numRef>
          </c:cat>
          <c:val>
            <c:numRef>
              <c:f>Sheet6!$B$2:$B$4650</c:f>
              <c:numCache>
                <c:formatCode>General</c:formatCode>
                <c:ptCount val="464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6</c:v>
                </c:pt>
                <c:pt idx="48">
                  <c:v>7</c:v>
                </c:pt>
                <c:pt idx="49">
                  <c:v>9</c:v>
                </c:pt>
                <c:pt idx="50">
                  <c:v>8</c:v>
                </c:pt>
                <c:pt idx="51">
                  <c:v>8</c:v>
                </c:pt>
                <c:pt idx="52">
                  <c:v>9</c:v>
                </c:pt>
                <c:pt idx="53">
                  <c:v>12</c:v>
                </c:pt>
                <c:pt idx="54">
                  <c:v>16</c:v>
                </c:pt>
                <c:pt idx="55">
                  <c:v>19</c:v>
                </c:pt>
                <c:pt idx="56">
                  <c:v>20</c:v>
                </c:pt>
                <c:pt idx="57">
                  <c:v>20</c:v>
                </c:pt>
                <c:pt idx="58">
                  <c:v>22</c:v>
                </c:pt>
                <c:pt idx="59">
                  <c:v>22</c:v>
                </c:pt>
                <c:pt idx="60">
                  <c:v>22</c:v>
                </c:pt>
                <c:pt idx="61">
                  <c:v>22</c:v>
                </c:pt>
                <c:pt idx="62">
                  <c:v>22</c:v>
                </c:pt>
                <c:pt idx="63">
                  <c:v>24</c:v>
                </c:pt>
                <c:pt idx="64">
                  <c:v>25</c:v>
                </c:pt>
                <c:pt idx="65">
                  <c:v>26</c:v>
                </c:pt>
                <c:pt idx="66">
                  <c:v>28</c:v>
                </c:pt>
                <c:pt idx="67">
                  <c:v>27</c:v>
                </c:pt>
                <c:pt idx="68">
                  <c:v>31</c:v>
                </c:pt>
                <c:pt idx="69">
                  <c:v>37</c:v>
                </c:pt>
                <c:pt idx="70">
                  <c:v>35</c:v>
                </c:pt>
                <c:pt idx="71">
                  <c:v>34</c:v>
                </c:pt>
                <c:pt idx="72">
                  <c:v>35</c:v>
                </c:pt>
                <c:pt idx="73">
                  <c:v>44</c:v>
                </c:pt>
                <c:pt idx="74">
                  <c:v>43</c:v>
                </c:pt>
                <c:pt idx="75">
                  <c:v>43</c:v>
                </c:pt>
                <c:pt idx="76">
                  <c:v>50</c:v>
                </c:pt>
                <c:pt idx="77">
                  <c:v>48</c:v>
                </c:pt>
                <c:pt idx="78">
                  <c:v>47</c:v>
                </c:pt>
                <c:pt idx="79">
                  <c:v>48</c:v>
                </c:pt>
                <c:pt idx="80">
                  <c:v>56</c:v>
                </c:pt>
                <c:pt idx="81">
                  <c:v>51</c:v>
                </c:pt>
                <c:pt idx="82">
                  <c:v>55</c:v>
                </c:pt>
                <c:pt idx="83">
                  <c:v>57</c:v>
                </c:pt>
                <c:pt idx="84">
                  <c:v>55</c:v>
                </c:pt>
                <c:pt idx="85">
                  <c:v>52</c:v>
                </c:pt>
                <c:pt idx="86">
                  <c:v>52</c:v>
                </c:pt>
                <c:pt idx="87">
                  <c:v>60</c:v>
                </c:pt>
                <c:pt idx="88">
                  <c:v>58</c:v>
                </c:pt>
                <c:pt idx="89">
                  <c:v>64</c:v>
                </c:pt>
                <c:pt idx="90">
                  <c:v>68</c:v>
                </c:pt>
                <c:pt idx="91">
                  <c:v>63</c:v>
                </c:pt>
                <c:pt idx="92">
                  <c:v>59</c:v>
                </c:pt>
                <c:pt idx="93">
                  <c:v>60</c:v>
                </c:pt>
                <c:pt idx="94">
                  <c:v>66</c:v>
                </c:pt>
                <c:pt idx="95">
                  <c:v>64</c:v>
                </c:pt>
                <c:pt idx="96">
                  <c:v>64</c:v>
                </c:pt>
                <c:pt idx="97">
                  <c:v>67</c:v>
                </c:pt>
                <c:pt idx="98">
                  <c:v>66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55</c:v>
                </c:pt>
                <c:pt idx="103">
                  <c:v>50</c:v>
                </c:pt>
                <c:pt idx="104">
                  <c:v>57</c:v>
                </c:pt>
                <c:pt idx="105">
                  <c:v>50</c:v>
                </c:pt>
                <c:pt idx="106">
                  <c:v>43</c:v>
                </c:pt>
                <c:pt idx="107">
                  <c:v>46</c:v>
                </c:pt>
                <c:pt idx="108">
                  <c:v>54</c:v>
                </c:pt>
                <c:pt idx="109">
                  <c:v>56</c:v>
                </c:pt>
                <c:pt idx="110">
                  <c:v>57</c:v>
                </c:pt>
                <c:pt idx="111">
                  <c:v>57</c:v>
                </c:pt>
                <c:pt idx="112">
                  <c:v>53</c:v>
                </c:pt>
                <c:pt idx="113">
                  <c:v>45</c:v>
                </c:pt>
                <c:pt idx="114">
                  <c:v>49</c:v>
                </c:pt>
                <c:pt idx="115">
                  <c:v>56</c:v>
                </c:pt>
                <c:pt idx="116">
                  <c:v>57</c:v>
                </c:pt>
                <c:pt idx="117">
                  <c:v>62</c:v>
                </c:pt>
                <c:pt idx="118">
                  <c:v>62</c:v>
                </c:pt>
                <c:pt idx="119">
                  <c:v>60</c:v>
                </c:pt>
                <c:pt idx="120">
                  <c:v>52</c:v>
                </c:pt>
                <c:pt idx="121">
                  <c:v>48</c:v>
                </c:pt>
                <c:pt idx="122">
                  <c:v>57</c:v>
                </c:pt>
                <c:pt idx="123">
                  <c:v>58</c:v>
                </c:pt>
                <c:pt idx="124">
                  <c:v>63</c:v>
                </c:pt>
                <c:pt idx="125">
                  <c:v>65</c:v>
                </c:pt>
                <c:pt idx="126">
                  <c:v>64</c:v>
                </c:pt>
                <c:pt idx="127">
                  <c:v>61</c:v>
                </c:pt>
                <c:pt idx="128">
                  <c:v>60</c:v>
                </c:pt>
                <c:pt idx="129">
                  <c:v>69</c:v>
                </c:pt>
                <c:pt idx="130">
                  <c:v>66</c:v>
                </c:pt>
                <c:pt idx="131">
                  <c:v>68</c:v>
                </c:pt>
                <c:pt idx="132">
                  <c:v>71</c:v>
                </c:pt>
                <c:pt idx="133">
                  <c:v>69</c:v>
                </c:pt>
                <c:pt idx="134">
                  <c:v>63</c:v>
                </c:pt>
                <c:pt idx="135">
                  <c:v>60</c:v>
                </c:pt>
                <c:pt idx="136">
                  <c:v>66</c:v>
                </c:pt>
                <c:pt idx="137">
                  <c:v>63</c:v>
                </c:pt>
                <c:pt idx="138">
                  <c:v>62</c:v>
                </c:pt>
                <c:pt idx="139">
                  <c:v>65</c:v>
                </c:pt>
                <c:pt idx="140">
                  <c:v>67</c:v>
                </c:pt>
                <c:pt idx="141">
                  <c:v>61</c:v>
                </c:pt>
                <c:pt idx="142">
                  <c:v>61</c:v>
                </c:pt>
                <c:pt idx="143">
                  <c:v>71</c:v>
                </c:pt>
                <c:pt idx="144">
                  <c:v>65</c:v>
                </c:pt>
                <c:pt idx="145">
                  <c:v>66</c:v>
                </c:pt>
                <c:pt idx="146">
                  <c:v>67</c:v>
                </c:pt>
                <c:pt idx="147">
                  <c:v>65</c:v>
                </c:pt>
                <c:pt idx="148">
                  <c:v>63</c:v>
                </c:pt>
                <c:pt idx="149">
                  <c:v>62</c:v>
                </c:pt>
                <c:pt idx="150">
                  <c:v>66</c:v>
                </c:pt>
                <c:pt idx="151">
                  <c:v>63</c:v>
                </c:pt>
                <c:pt idx="152">
                  <c:v>64</c:v>
                </c:pt>
                <c:pt idx="153">
                  <c:v>66</c:v>
                </c:pt>
                <c:pt idx="154">
                  <c:v>65</c:v>
                </c:pt>
                <c:pt idx="155">
                  <c:v>58</c:v>
                </c:pt>
                <c:pt idx="156">
                  <c:v>58</c:v>
                </c:pt>
                <c:pt idx="157">
                  <c:v>67</c:v>
                </c:pt>
                <c:pt idx="158">
                  <c:v>64</c:v>
                </c:pt>
                <c:pt idx="159">
                  <c:v>63</c:v>
                </c:pt>
                <c:pt idx="160">
                  <c:v>63</c:v>
                </c:pt>
                <c:pt idx="161">
                  <c:v>61</c:v>
                </c:pt>
                <c:pt idx="162">
                  <c:v>56</c:v>
                </c:pt>
                <c:pt idx="163">
                  <c:v>57</c:v>
                </c:pt>
                <c:pt idx="164">
                  <c:v>65</c:v>
                </c:pt>
                <c:pt idx="165">
                  <c:v>66</c:v>
                </c:pt>
                <c:pt idx="166">
                  <c:v>66</c:v>
                </c:pt>
                <c:pt idx="167">
                  <c:v>66</c:v>
                </c:pt>
                <c:pt idx="168">
                  <c:v>64</c:v>
                </c:pt>
                <c:pt idx="169">
                  <c:v>58</c:v>
                </c:pt>
                <c:pt idx="170">
                  <c:v>57</c:v>
                </c:pt>
                <c:pt idx="171">
                  <c:v>62</c:v>
                </c:pt>
                <c:pt idx="172">
                  <c:v>57</c:v>
                </c:pt>
                <c:pt idx="173">
                  <c:v>54</c:v>
                </c:pt>
                <c:pt idx="174">
                  <c:v>53</c:v>
                </c:pt>
                <c:pt idx="175">
                  <c:v>49</c:v>
                </c:pt>
                <c:pt idx="176">
                  <c:v>46</c:v>
                </c:pt>
                <c:pt idx="177">
                  <c:v>40</c:v>
                </c:pt>
                <c:pt idx="178">
                  <c:v>52</c:v>
                </c:pt>
                <c:pt idx="179">
                  <c:v>54</c:v>
                </c:pt>
                <c:pt idx="180">
                  <c:v>54</c:v>
                </c:pt>
                <c:pt idx="181">
                  <c:v>55</c:v>
                </c:pt>
                <c:pt idx="182">
                  <c:v>53</c:v>
                </c:pt>
                <c:pt idx="183">
                  <c:v>46</c:v>
                </c:pt>
                <c:pt idx="184">
                  <c:v>49</c:v>
                </c:pt>
                <c:pt idx="185">
                  <c:v>58</c:v>
                </c:pt>
                <c:pt idx="186">
                  <c:v>58</c:v>
                </c:pt>
                <c:pt idx="187">
                  <c:v>57</c:v>
                </c:pt>
                <c:pt idx="188">
                  <c:v>51</c:v>
                </c:pt>
                <c:pt idx="189">
                  <c:v>52</c:v>
                </c:pt>
                <c:pt idx="190">
                  <c:v>47</c:v>
                </c:pt>
                <c:pt idx="191">
                  <c:v>50</c:v>
                </c:pt>
                <c:pt idx="192">
                  <c:v>54</c:v>
                </c:pt>
                <c:pt idx="193">
                  <c:v>53</c:v>
                </c:pt>
                <c:pt idx="194">
                  <c:v>54</c:v>
                </c:pt>
                <c:pt idx="195">
                  <c:v>59</c:v>
                </c:pt>
                <c:pt idx="196">
                  <c:v>51</c:v>
                </c:pt>
                <c:pt idx="197">
                  <c:v>49</c:v>
                </c:pt>
                <c:pt idx="198">
                  <c:v>49</c:v>
                </c:pt>
                <c:pt idx="199">
                  <c:v>61</c:v>
                </c:pt>
                <c:pt idx="200">
                  <c:v>57</c:v>
                </c:pt>
                <c:pt idx="201">
                  <c:v>58</c:v>
                </c:pt>
                <c:pt idx="202">
                  <c:v>63</c:v>
                </c:pt>
                <c:pt idx="203">
                  <c:v>62</c:v>
                </c:pt>
                <c:pt idx="204">
                  <c:v>56</c:v>
                </c:pt>
                <c:pt idx="205">
                  <c:v>59</c:v>
                </c:pt>
                <c:pt idx="206">
                  <c:v>68</c:v>
                </c:pt>
                <c:pt idx="207">
                  <c:v>72</c:v>
                </c:pt>
                <c:pt idx="208">
                  <c:v>70</c:v>
                </c:pt>
                <c:pt idx="209">
                  <c:v>68</c:v>
                </c:pt>
                <c:pt idx="210">
                  <c:v>64</c:v>
                </c:pt>
                <c:pt idx="211">
                  <c:v>54</c:v>
                </c:pt>
                <c:pt idx="212">
                  <c:v>58</c:v>
                </c:pt>
                <c:pt idx="213">
                  <c:v>64</c:v>
                </c:pt>
                <c:pt idx="214">
                  <c:v>61</c:v>
                </c:pt>
                <c:pt idx="215">
                  <c:v>59</c:v>
                </c:pt>
                <c:pt idx="216">
                  <c:v>57</c:v>
                </c:pt>
                <c:pt idx="217">
                  <c:v>57</c:v>
                </c:pt>
                <c:pt idx="218">
                  <c:v>51</c:v>
                </c:pt>
                <c:pt idx="219">
                  <c:v>52</c:v>
                </c:pt>
                <c:pt idx="220">
                  <c:v>60</c:v>
                </c:pt>
                <c:pt idx="221">
                  <c:v>60</c:v>
                </c:pt>
                <c:pt idx="222">
                  <c:v>63</c:v>
                </c:pt>
                <c:pt idx="223">
                  <c:v>64</c:v>
                </c:pt>
                <c:pt idx="224">
                  <c:v>59</c:v>
                </c:pt>
                <c:pt idx="225">
                  <c:v>52</c:v>
                </c:pt>
                <c:pt idx="226">
                  <c:v>49</c:v>
                </c:pt>
                <c:pt idx="227">
                  <c:v>55</c:v>
                </c:pt>
                <c:pt idx="228">
                  <c:v>59</c:v>
                </c:pt>
                <c:pt idx="229">
                  <c:v>61</c:v>
                </c:pt>
                <c:pt idx="230">
                  <c:v>63</c:v>
                </c:pt>
                <c:pt idx="231">
                  <c:v>55</c:v>
                </c:pt>
                <c:pt idx="232">
                  <c:v>47</c:v>
                </c:pt>
                <c:pt idx="233">
                  <c:v>56</c:v>
                </c:pt>
                <c:pt idx="234">
                  <c:v>61</c:v>
                </c:pt>
                <c:pt idx="235">
                  <c:v>62</c:v>
                </c:pt>
                <c:pt idx="236">
                  <c:v>59</c:v>
                </c:pt>
                <c:pt idx="237">
                  <c:v>59</c:v>
                </c:pt>
                <c:pt idx="238">
                  <c:v>63</c:v>
                </c:pt>
                <c:pt idx="239">
                  <c:v>57</c:v>
                </c:pt>
                <c:pt idx="240">
                  <c:v>60</c:v>
                </c:pt>
                <c:pt idx="241">
                  <c:v>65</c:v>
                </c:pt>
                <c:pt idx="242">
                  <c:v>66</c:v>
                </c:pt>
                <c:pt idx="243">
                  <c:v>65</c:v>
                </c:pt>
                <c:pt idx="244">
                  <c:v>65</c:v>
                </c:pt>
                <c:pt idx="245">
                  <c:v>63</c:v>
                </c:pt>
                <c:pt idx="246">
                  <c:v>58</c:v>
                </c:pt>
                <c:pt idx="247">
                  <c:v>59</c:v>
                </c:pt>
                <c:pt idx="248">
                  <c:v>63</c:v>
                </c:pt>
                <c:pt idx="249">
                  <c:v>62</c:v>
                </c:pt>
                <c:pt idx="250">
                  <c:v>60</c:v>
                </c:pt>
                <c:pt idx="251">
                  <c:v>60</c:v>
                </c:pt>
                <c:pt idx="252">
                  <c:v>55</c:v>
                </c:pt>
                <c:pt idx="253">
                  <c:v>47</c:v>
                </c:pt>
                <c:pt idx="254">
                  <c:v>51</c:v>
                </c:pt>
                <c:pt idx="255">
                  <c:v>56</c:v>
                </c:pt>
                <c:pt idx="256">
                  <c:v>57</c:v>
                </c:pt>
                <c:pt idx="257">
                  <c:v>52</c:v>
                </c:pt>
                <c:pt idx="258">
                  <c:v>56</c:v>
                </c:pt>
                <c:pt idx="259">
                  <c:v>53</c:v>
                </c:pt>
                <c:pt idx="260">
                  <c:v>46</c:v>
                </c:pt>
                <c:pt idx="261">
                  <c:v>47</c:v>
                </c:pt>
                <c:pt idx="262">
                  <c:v>55</c:v>
                </c:pt>
                <c:pt idx="263">
                  <c:v>52</c:v>
                </c:pt>
                <c:pt idx="264">
                  <c:v>51</c:v>
                </c:pt>
                <c:pt idx="265">
                  <c:v>52</c:v>
                </c:pt>
                <c:pt idx="266">
                  <c:v>51</c:v>
                </c:pt>
                <c:pt idx="267">
                  <c:v>48</c:v>
                </c:pt>
                <c:pt idx="268">
                  <c:v>51</c:v>
                </c:pt>
                <c:pt idx="269">
                  <c:v>58</c:v>
                </c:pt>
                <c:pt idx="270">
                  <c:v>59</c:v>
                </c:pt>
                <c:pt idx="271">
                  <c:v>59</c:v>
                </c:pt>
                <c:pt idx="272">
                  <c:v>64</c:v>
                </c:pt>
                <c:pt idx="273">
                  <c:v>63</c:v>
                </c:pt>
                <c:pt idx="274">
                  <c:v>55</c:v>
                </c:pt>
                <c:pt idx="275">
                  <c:v>59</c:v>
                </c:pt>
                <c:pt idx="276">
                  <c:v>66</c:v>
                </c:pt>
                <c:pt idx="277">
                  <c:v>68</c:v>
                </c:pt>
                <c:pt idx="278">
                  <c:v>67</c:v>
                </c:pt>
                <c:pt idx="279">
                  <c:v>68</c:v>
                </c:pt>
                <c:pt idx="280">
                  <c:v>64</c:v>
                </c:pt>
                <c:pt idx="281">
                  <c:v>58</c:v>
                </c:pt>
                <c:pt idx="282">
                  <c:v>56</c:v>
                </c:pt>
                <c:pt idx="283">
                  <c:v>66</c:v>
                </c:pt>
                <c:pt idx="284">
                  <c:v>58</c:v>
                </c:pt>
                <c:pt idx="285">
                  <c:v>53</c:v>
                </c:pt>
                <c:pt idx="286">
                  <c:v>55</c:v>
                </c:pt>
                <c:pt idx="287">
                  <c:v>54</c:v>
                </c:pt>
                <c:pt idx="288">
                  <c:v>48</c:v>
                </c:pt>
                <c:pt idx="289">
                  <c:v>49</c:v>
                </c:pt>
                <c:pt idx="290">
                  <c:v>54</c:v>
                </c:pt>
                <c:pt idx="291">
                  <c:v>53</c:v>
                </c:pt>
                <c:pt idx="292">
                  <c:v>54</c:v>
                </c:pt>
                <c:pt idx="293">
                  <c:v>54</c:v>
                </c:pt>
                <c:pt idx="294">
                  <c:v>51</c:v>
                </c:pt>
                <c:pt idx="295">
                  <c:v>46</c:v>
                </c:pt>
                <c:pt idx="296">
                  <c:v>51</c:v>
                </c:pt>
                <c:pt idx="297">
                  <c:v>58</c:v>
                </c:pt>
                <c:pt idx="298">
                  <c:v>57</c:v>
                </c:pt>
                <c:pt idx="299">
                  <c:v>55</c:v>
                </c:pt>
                <c:pt idx="300">
                  <c:v>52</c:v>
                </c:pt>
                <c:pt idx="301">
                  <c:v>52</c:v>
                </c:pt>
                <c:pt idx="302">
                  <c:v>49</c:v>
                </c:pt>
                <c:pt idx="303">
                  <c:v>47</c:v>
                </c:pt>
                <c:pt idx="304">
                  <c:v>53</c:v>
                </c:pt>
                <c:pt idx="305">
                  <c:v>55</c:v>
                </c:pt>
                <c:pt idx="306">
                  <c:v>54</c:v>
                </c:pt>
                <c:pt idx="307">
                  <c:v>55</c:v>
                </c:pt>
                <c:pt idx="308">
                  <c:v>56</c:v>
                </c:pt>
                <c:pt idx="309">
                  <c:v>51</c:v>
                </c:pt>
                <c:pt idx="310">
                  <c:v>51</c:v>
                </c:pt>
                <c:pt idx="311">
                  <c:v>54</c:v>
                </c:pt>
                <c:pt idx="312">
                  <c:v>49</c:v>
                </c:pt>
                <c:pt idx="313">
                  <c:v>49</c:v>
                </c:pt>
                <c:pt idx="314">
                  <c:v>52</c:v>
                </c:pt>
                <c:pt idx="315">
                  <c:v>51</c:v>
                </c:pt>
                <c:pt idx="316">
                  <c:v>45</c:v>
                </c:pt>
                <c:pt idx="317">
                  <c:v>45</c:v>
                </c:pt>
                <c:pt idx="318">
                  <c:v>52</c:v>
                </c:pt>
                <c:pt idx="319">
                  <c:v>51</c:v>
                </c:pt>
                <c:pt idx="320">
                  <c:v>54</c:v>
                </c:pt>
                <c:pt idx="321">
                  <c:v>59</c:v>
                </c:pt>
                <c:pt idx="322">
                  <c:v>58</c:v>
                </c:pt>
                <c:pt idx="323">
                  <c:v>54</c:v>
                </c:pt>
                <c:pt idx="324">
                  <c:v>59</c:v>
                </c:pt>
                <c:pt idx="325">
                  <c:v>65</c:v>
                </c:pt>
                <c:pt idx="326">
                  <c:v>62</c:v>
                </c:pt>
                <c:pt idx="327">
                  <c:v>61</c:v>
                </c:pt>
                <c:pt idx="328">
                  <c:v>68</c:v>
                </c:pt>
                <c:pt idx="329">
                  <c:v>68</c:v>
                </c:pt>
                <c:pt idx="330">
                  <c:v>60</c:v>
                </c:pt>
                <c:pt idx="331">
                  <c:v>61</c:v>
                </c:pt>
                <c:pt idx="332">
                  <c:v>67</c:v>
                </c:pt>
                <c:pt idx="333">
                  <c:v>63</c:v>
                </c:pt>
                <c:pt idx="334">
                  <c:v>63</c:v>
                </c:pt>
                <c:pt idx="335">
                  <c:v>63</c:v>
                </c:pt>
                <c:pt idx="336">
                  <c:v>59</c:v>
                </c:pt>
                <c:pt idx="337">
                  <c:v>54</c:v>
                </c:pt>
                <c:pt idx="338">
                  <c:v>55</c:v>
                </c:pt>
                <c:pt idx="339">
                  <c:v>63</c:v>
                </c:pt>
                <c:pt idx="340">
                  <c:v>57</c:v>
                </c:pt>
                <c:pt idx="341">
                  <c:v>56</c:v>
                </c:pt>
                <c:pt idx="342">
                  <c:v>53</c:v>
                </c:pt>
                <c:pt idx="343">
                  <c:v>51</c:v>
                </c:pt>
                <c:pt idx="344">
                  <c:v>49</c:v>
                </c:pt>
                <c:pt idx="345">
                  <c:v>53</c:v>
                </c:pt>
                <c:pt idx="346">
                  <c:v>63</c:v>
                </c:pt>
                <c:pt idx="347">
                  <c:v>61</c:v>
                </c:pt>
                <c:pt idx="348">
                  <c:v>62</c:v>
                </c:pt>
                <c:pt idx="349">
                  <c:v>63</c:v>
                </c:pt>
                <c:pt idx="350">
                  <c:v>53</c:v>
                </c:pt>
                <c:pt idx="351">
                  <c:v>47</c:v>
                </c:pt>
                <c:pt idx="352">
                  <c:v>49</c:v>
                </c:pt>
                <c:pt idx="353">
                  <c:v>56</c:v>
                </c:pt>
                <c:pt idx="354">
                  <c:v>59</c:v>
                </c:pt>
                <c:pt idx="355">
                  <c:v>55</c:v>
                </c:pt>
                <c:pt idx="356">
                  <c:v>59</c:v>
                </c:pt>
                <c:pt idx="357">
                  <c:v>55</c:v>
                </c:pt>
                <c:pt idx="358">
                  <c:v>51</c:v>
                </c:pt>
                <c:pt idx="359">
                  <c:v>50</c:v>
                </c:pt>
                <c:pt idx="360">
                  <c:v>56</c:v>
                </c:pt>
                <c:pt idx="361">
                  <c:v>57</c:v>
                </c:pt>
                <c:pt idx="362">
                  <c:v>60</c:v>
                </c:pt>
                <c:pt idx="363">
                  <c:v>61</c:v>
                </c:pt>
                <c:pt idx="364">
                  <c:v>60</c:v>
                </c:pt>
                <c:pt idx="365">
                  <c:v>53</c:v>
                </c:pt>
                <c:pt idx="366">
                  <c:v>50</c:v>
                </c:pt>
                <c:pt idx="367">
                  <c:v>57</c:v>
                </c:pt>
                <c:pt idx="368">
                  <c:v>58</c:v>
                </c:pt>
                <c:pt idx="369">
                  <c:v>64</c:v>
                </c:pt>
                <c:pt idx="370">
                  <c:v>62</c:v>
                </c:pt>
                <c:pt idx="371">
                  <c:v>57</c:v>
                </c:pt>
                <c:pt idx="372">
                  <c:v>54</c:v>
                </c:pt>
                <c:pt idx="373">
                  <c:v>55</c:v>
                </c:pt>
                <c:pt idx="374">
                  <c:v>63</c:v>
                </c:pt>
                <c:pt idx="375">
                  <c:v>61</c:v>
                </c:pt>
                <c:pt idx="376">
                  <c:v>64</c:v>
                </c:pt>
                <c:pt idx="377">
                  <c:v>67</c:v>
                </c:pt>
                <c:pt idx="378">
                  <c:v>61</c:v>
                </c:pt>
                <c:pt idx="379">
                  <c:v>60</c:v>
                </c:pt>
                <c:pt idx="380">
                  <c:v>60</c:v>
                </c:pt>
                <c:pt idx="381">
                  <c:v>66</c:v>
                </c:pt>
                <c:pt idx="382">
                  <c:v>70</c:v>
                </c:pt>
                <c:pt idx="383">
                  <c:v>64</c:v>
                </c:pt>
                <c:pt idx="384">
                  <c:v>66</c:v>
                </c:pt>
                <c:pt idx="385">
                  <c:v>65</c:v>
                </c:pt>
                <c:pt idx="386">
                  <c:v>60</c:v>
                </c:pt>
                <c:pt idx="387">
                  <c:v>57</c:v>
                </c:pt>
                <c:pt idx="388">
                  <c:v>63</c:v>
                </c:pt>
                <c:pt idx="389">
                  <c:v>60</c:v>
                </c:pt>
                <c:pt idx="390">
                  <c:v>59</c:v>
                </c:pt>
                <c:pt idx="391">
                  <c:v>63</c:v>
                </c:pt>
                <c:pt idx="392">
                  <c:v>56</c:v>
                </c:pt>
                <c:pt idx="393">
                  <c:v>49</c:v>
                </c:pt>
                <c:pt idx="394">
                  <c:v>47</c:v>
                </c:pt>
                <c:pt idx="395">
                  <c:v>54</c:v>
                </c:pt>
                <c:pt idx="396">
                  <c:v>53</c:v>
                </c:pt>
                <c:pt idx="397">
                  <c:v>56</c:v>
                </c:pt>
                <c:pt idx="398">
                  <c:v>57</c:v>
                </c:pt>
                <c:pt idx="399">
                  <c:v>54</c:v>
                </c:pt>
                <c:pt idx="400">
                  <c:v>41</c:v>
                </c:pt>
                <c:pt idx="401">
                  <c:v>43</c:v>
                </c:pt>
                <c:pt idx="402">
                  <c:v>51</c:v>
                </c:pt>
                <c:pt idx="403">
                  <c:v>52</c:v>
                </c:pt>
                <c:pt idx="404">
                  <c:v>54</c:v>
                </c:pt>
                <c:pt idx="405">
                  <c:v>57</c:v>
                </c:pt>
                <c:pt idx="406">
                  <c:v>52</c:v>
                </c:pt>
                <c:pt idx="407">
                  <c:v>49</c:v>
                </c:pt>
                <c:pt idx="408">
                  <c:v>45</c:v>
                </c:pt>
                <c:pt idx="409">
                  <c:v>52</c:v>
                </c:pt>
                <c:pt idx="410">
                  <c:v>58</c:v>
                </c:pt>
                <c:pt idx="411">
                  <c:v>59</c:v>
                </c:pt>
                <c:pt idx="412">
                  <c:v>64</c:v>
                </c:pt>
                <c:pt idx="413">
                  <c:v>61</c:v>
                </c:pt>
                <c:pt idx="414">
                  <c:v>57</c:v>
                </c:pt>
                <c:pt idx="415">
                  <c:v>63</c:v>
                </c:pt>
                <c:pt idx="416">
                  <c:v>69</c:v>
                </c:pt>
                <c:pt idx="417">
                  <c:v>69</c:v>
                </c:pt>
                <c:pt idx="418">
                  <c:v>71</c:v>
                </c:pt>
                <c:pt idx="419">
                  <c:v>71</c:v>
                </c:pt>
                <c:pt idx="420">
                  <c:v>63</c:v>
                </c:pt>
                <c:pt idx="421">
                  <c:v>55</c:v>
                </c:pt>
                <c:pt idx="422">
                  <c:v>50</c:v>
                </c:pt>
                <c:pt idx="423">
                  <c:v>54</c:v>
                </c:pt>
                <c:pt idx="424">
                  <c:v>50</c:v>
                </c:pt>
                <c:pt idx="425">
                  <c:v>36</c:v>
                </c:pt>
                <c:pt idx="426">
                  <c:v>33</c:v>
                </c:pt>
                <c:pt idx="427">
                  <c:v>35</c:v>
                </c:pt>
                <c:pt idx="428">
                  <c:v>34</c:v>
                </c:pt>
                <c:pt idx="429">
                  <c:v>36</c:v>
                </c:pt>
                <c:pt idx="430">
                  <c:v>35</c:v>
                </c:pt>
                <c:pt idx="431">
                  <c:v>29</c:v>
                </c:pt>
                <c:pt idx="432">
                  <c:v>25</c:v>
                </c:pt>
                <c:pt idx="433">
                  <c:v>26</c:v>
                </c:pt>
                <c:pt idx="434">
                  <c:v>28</c:v>
                </c:pt>
                <c:pt idx="435">
                  <c:v>25</c:v>
                </c:pt>
                <c:pt idx="436">
                  <c:v>28</c:v>
                </c:pt>
                <c:pt idx="437">
                  <c:v>36</c:v>
                </c:pt>
                <c:pt idx="438">
                  <c:v>37</c:v>
                </c:pt>
                <c:pt idx="439">
                  <c:v>39</c:v>
                </c:pt>
                <c:pt idx="440">
                  <c:v>46</c:v>
                </c:pt>
                <c:pt idx="441">
                  <c:v>45</c:v>
                </c:pt>
                <c:pt idx="442">
                  <c:v>40</c:v>
                </c:pt>
                <c:pt idx="443">
                  <c:v>41</c:v>
                </c:pt>
                <c:pt idx="444">
                  <c:v>48</c:v>
                </c:pt>
                <c:pt idx="445">
                  <c:v>59</c:v>
                </c:pt>
                <c:pt idx="446">
                  <c:v>60</c:v>
                </c:pt>
                <c:pt idx="447">
                  <c:v>65</c:v>
                </c:pt>
                <c:pt idx="448">
                  <c:v>64</c:v>
                </c:pt>
                <c:pt idx="449">
                  <c:v>62</c:v>
                </c:pt>
                <c:pt idx="450">
                  <c:v>61</c:v>
                </c:pt>
                <c:pt idx="451">
                  <c:v>70</c:v>
                </c:pt>
                <c:pt idx="452">
                  <c:v>70</c:v>
                </c:pt>
                <c:pt idx="453">
                  <c:v>63</c:v>
                </c:pt>
                <c:pt idx="454">
                  <c:v>59</c:v>
                </c:pt>
                <c:pt idx="455">
                  <c:v>58</c:v>
                </c:pt>
                <c:pt idx="456">
                  <c:v>49</c:v>
                </c:pt>
                <c:pt idx="457">
                  <c:v>53</c:v>
                </c:pt>
                <c:pt idx="458">
                  <c:v>60</c:v>
                </c:pt>
                <c:pt idx="459">
                  <c:v>59</c:v>
                </c:pt>
                <c:pt idx="460">
                  <c:v>60</c:v>
                </c:pt>
                <c:pt idx="461">
                  <c:v>58</c:v>
                </c:pt>
                <c:pt idx="462">
                  <c:v>57</c:v>
                </c:pt>
                <c:pt idx="463">
                  <c:v>52</c:v>
                </c:pt>
                <c:pt idx="464">
                  <c:v>56</c:v>
                </c:pt>
                <c:pt idx="465">
                  <c:v>64</c:v>
                </c:pt>
                <c:pt idx="466">
                  <c:v>69</c:v>
                </c:pt>
                <c:pt idx="467">
                  <c:v>70</c:v>
                </c:pt>
                <c:pt idx="468">
                  <c:v>73</c:v>
                </c:pt>
                <c:pt idx="469">
                  <c:v>73</c:v>
                </c:pt>
                <c:pt idx="470">
                  <c:v>66</c:v>
                </c:pt>
                <c:pt idx="471">
                  <c:v>69</c:v>
                </c:pt>
                <c:pt idx="472">
                  <c:v>77</c:v>
                </c:pt>
                <c:pt idx="473">
                  <c:v>62</c:v>
                </c:pt>
                <c:pt idx="474">
                  <c:v>69</c:v>
                </c:pt>
                <c:pt idx="475">
                  <c:v>69</c:v>
                </c:pt>
                <c:pt idx="476">
                  <c:v>66</c:v>
                </c:pt>
                <c:pt idx="477">
                  <c:v>57</c:v>
                </c:pt>
                <c:pt idx="478">
                  <c:v>56</c:v>
                </c:pt>
                <c:pt idx="479">
                  <c:v>64</c:v>
                </c:pt>
                <c:pt idx="480">
                  <c:v>63</c:v>
                </c:pt>
                <c:pt idx="481">
                  <c:v>63</c:v>
                </c:pt>
                <c:pt idx="482">
                  <c:v>70</c:v>
                </c:pt>
                <c:pt idx="483">
                  <c:v>68</c:v>
                </c:pt>
                <c:pt idx="484">
                  <c:v>61</c:v>
                </c:pt>
                <c:pt idx="485">
                  <c:v>64</c:v>
                </c:pt>
                <c:pt idx="486">
                  <c:v>72</c:v>
                </c:pt>
                <c:pt idx="487">
                  <c:v>69</c:v>
                </c:pt>
                <c:pt idx="488">
                  <c:v>72</c:v>
                </c:pt>
                <c:pt idx="489">
                  <c:v>75</c:v>
                </c:pt>
                <c:pt idx="490">
                  <c:v>74</c:v>
                </c:pt>
                <c:pt idx="491">
                  <c:v>61</c:v>
                </c:pt>
                <c:pt idx="492">
                  <c:v>58</c:v>
                </c:pt>
                <c:pt idx="493">
                  <c:v>67</c:v>
                </c:pt>
                <c:pt idx="494">
                  <c:v>67</c:v>
                </c:pt>
                <c:pt idx="495">
                  <c:v>62</c:v>
                </c:pt>
                <c:pt idx="496">
                  <c:v>61</c:v>
                </c:pt>
                <c:pt idx="497">
                  <c:v>63</c:v>
                </c:pt>
                <c:pt idx="498">
                  <c:v>53</c:v>
                </c:pt>
                <c:pt idx="499">
                  <c:v>51</c:v>
                </c:pt>
                <c:pt idx="500">
                  <c:v>58</c:v>
                </c:pt>
                <c:pt idx="501">
                  <c:v>55</c:v>
                </c:pt>
                <c:pt idx="502">
                  <c:v>59</c:v>
                </c:pt>
                <c:pt idx="503">
                  <c:v>55</c:v>
                </c:pt>
                <c:pt idx="504">
                  <c:v>53</c:v>
                </c:pt>
                <c:pt idx="505">
                  <c:v>48</c:v>
                </c:pt>
                <c:pt idx="506">
                  <c:v>51</c:v>
                </c:pt>
                <c:pt idx="507">
                  <c:v>58</c:v>
                </c:pt>
                <c:pt idx="508">
                  <c:v>60</c:v>
                </c:pt>
                <c:pt idx="509">
                  <c:v>61</c:v>
                </c:pt>
                <c:pt idx="510">
                  <c:v>63</c:v>
                </c:pt>
                <c:pt idx="511">
                  <c:v>59</c:v>
                </c:pt>
                <c:pt idx="512">
                  <c:v>52</c:v>
                </c:pt>
                <c:pt idx="513">
                  <c:v>59</c:v>
                </c:pt>
                <c:pt idx="514">
                  <c:v>62</c:v>
                </c:pt>
                <c:pt idx="515">
                  <c:v>63</c:v>
                </c:pt>
                <c:pt idx="516">
                  <c:v>61</c:v>
                </c:pt>
                <c:pt idx="517">
                  <c:v>61</c:v>
                </c:pt>
                <c:pt idx="518">
                  <c:v>61</c:v>
                </c:pt>
                <c:pt idx="519">
                  <c:v>55</c:v>
                </c:pt>
                <c:pt idx="520">
                  <c:v>55</c:v>
                </c:pt>
                <c:pt idx="521">
                  <c:v>66</c:v>
                </c:pt>
                <c:pt idx="522">
                  <c:v>64</c:v>
                </c:pt>
                <c:pt idx="523">
                  <c:v>61</c:v>
                </c:pt>
                <c:pt idx="524">
                  <c:v>73</c:v>
                </c:pt>
                <c:pt idx="525">
                  <c:v>64</c:v>
                </c:pt>
                <c:pt idx="526">
                  <c:v>52</c:v>
                </c:pt>
                <c:pt idx="527">
                  <c:v>60</c:v>
                </c:pt>
                <c:pt idx="528">
                  <c:v>68</c:v>
                </c:pt>
                <c:pt idx="529">
                  <c:v>64</c:v>
                </c:pt>
                <c:pt idx="530">
                  <c:v>62</c:v>
                </c:pt>
                <c:pt idx="531">
                  <c:v>60</c:v>
                </c:pt>
                <c:pt idx="532">
                  <c:v>45</c:v>
                </c:pt>
                <c:pt idx="533">
                  <c:v>41</c:v>
                </c:pt>
                <c:pt idx="534">
                  <c:v>38</c:v>
                </c:pt>
                <c:pt idx="535">
                  <c:v>42</c:v>
                </c:pt>
                <c:pt idx="536">
                  <c:v>46</c:v>
                </c:pt>
                <c:pt idx="537">
                  <c:v>49</c:v>
                </c:pt>
                <c:pt idx="538">
                  <c:v>53</c:v>
                </c:pt>
                <c:pt idx="539">
                  <c:v>54</c:v>
                </c:pt>
                <c:pt idx="540">
                  <c:v>53</c:v>
                </c:pt>
                <c:pt idx="541">
                  <c:v>52</c:v>
                </c:pt>
                <c:pt idx="542">
                  <c:v>59</c:v>
                </c:pt>
                <c:pt idx="543">
                  <c:v>58</c:v>
                </c:pt>
                <c:pt idx="544">
                  <c:v>57</c:v>
                </c:pt>
                <c:pt idx="545">
                  <c:v>52</c:v>
                </c:pt>
                <c:pt idx="546">
                  <c:v>53</c:v>
                </c:pt>
                <c:pt idx="547">
                  <c:v>42</c:v>
                </c:pt>
                <c:pt idx="548">
                  <c:v>46</c:v>
                </c:pt>
                <c:pt idx="549">
                  <c:v>60</c:v>
                </c:pt>
                <c:pt idx="550">
                  <c:v>64</c:v>
                </c:pt>
                <c:pt idx="551">
                  <c:v>63</c:v>
                </c:pt>
                <c:pt idx="552">
                  <c:v>59</c:v>
                </c:pt>
                <c:pt idx="553">
                  <c:v>57</c:v>
                </c:pt>
                <c:pt idx="554">
                  <c:v>52</c:v>
                </c:pt>
                <c:pt idx="555">
                  <c:v>53</c:v>
                </c:pt>
                <c:pt idx="556">
                  <c:v>63</c:v>
                </c:pt>
                <c:pt idx="557">
                  <c:v>64</c:v>
                </c:pt>
                <c:pt idx="558">
                  <c:v>64</c:v>
                </c:pt>
                <c:pt idx="559">
                  <c:v>69</c:v>
                </c:pt>
                <c:pt idx="560">
                  <c:v>64</c:v>
                </c:pt>
                <c:pt idx="561">
                  <c:v>57</c:v>
                </c:pt>
                <c:pt idx="562">
                  <c:v>55</c:v>
                </c:pt>
                <c:pt idx="563">
                  <c:v>61</c:v>
                </c:pt>
                <c:pt idx="564">
                  <c:v>64</c:v>
                </c:pt>
                <c:pt idx="565">
                  <c:v>64</c:v>
                </c:pt>
                <c:pt idx="566">
                  <c:v>63</c:v>
                </c:pt>
                <c:pt idx="567">
                  <c:v>58</c:v>
                </c:pt>
                <c:pt idx="568">
                  <c:v>45</c:v>
                </c:pt>
                <c:pt idx="569">
                  <c:v>48</c:v>
                </c:pt>
                <c:pt idx="570">
                  <c:v>53</c:v>
                </c:pt>
                <c:pt idx="571">
                  <c:v>53</c:v>
                </c:pt>
                <c:pt idx="572">
                  <c:v>55</c:v>
                </c:pt>
                <c:pt idx="573">
                  <c:v>52</c:v>
                </c:pt>
                <c:pt idx="574">
                  <c:v>51</c:v>
                </c:pt>
                <c:pt idx="575">
                  <c:v>44</c:v>
                </c:pt>
                <c:pt idx="576">
                  <c:v>47</c:v>
                </c:pt>
                <c:pt idx="577">
                  <c:v>54</c:v>
                </c:pt>
                <c:pt idx="578">
                  <c:v>55</c:v>
                </c:pt>
                <c:pt idx="579">
                  <c:v>56</c:v>
                </c:pt>
                <c:pt idx="580">
                  <c:v>58</c:v>
                </c:pt>
                <c:pt idx="581">
                  <c:v>56</c:v>
                </c:pt>
                <c:pt idx="582">
                  <c:v>46</c:v>
                </c:pt>
                <c:pt idx="583">
                  <c:v>44</c:v>
                </c:pt>
                <c:pt idx="584">
                  <c:v>50</c:v>
                </c:pt>
                <c:pt idx="585">
                  <c:v>54</c:v>
                </c:pt>
                <c:pt idx="586">
                  <c:v>53</c:v>
                </c:pt>
                <c:pt idx="587">
                  <c:v>55</c:v>
                </c:pt>
                <c:pt idx="588">
                  <c:v>51</c:v>
                </c:pt>
                <c:pt idx="589">
                  <c:v>44</c:v>
                </c:pt>
                <c:pt idx="590">
                  <c:v>45</c:v>
                </c:pt>
                <c:pt idx="591">
                  <c:v>51</c:v>
                </c:pt>
                <c:pt idx="592">
                  <c:v>58</c:v>
                </c:pt>
                <c:pt idx="593">
                  <c:v>55</c:v>
                </c:pt>
                <c:pt idx="594">
                  <c:v>55</c:v>
                </c:pt>
                <c:pt idx="595">
                  <c:v>56</c:v>
                </c:pt>
                <c:pt idx="596">
                  <c:v>50</c:v>
                </c:pt>
                <c:pt idx="597">
                  <c:v>51</c:v>
                </c:pt>
                <c:pt idx="598">
                  <c:v>57</c:v>
                </c:pt>
                <c:pt idx="599">
                  <c:v>60</c:v>
                </c:pt>
                <c:pt idx="600">
                  <c:v>58</c:v>
                </c:pt>
                <c:pt idx="601">
                  <c:v>61</c:v>
                </c:pt>
                <c:pt idx="602">
                  <c:v>59</c:v>
                </c:pt>
                <c:pt idx="603">
                  <c:v>50</c:v>
                </c:pt>
                <c:pt idx="604">
                  <c:v>53</c:v>
                </c:pt>
                <c:pt idx="605">
                  <c:v>59</c:v>
                </c:pt>
                <c:pt idx="606">
                  <c:v>60</c:v>
                </c:pt>
                <c:pt idx="607">
                  <c:v>62</c:v>
                </c:pt>
                <c:pt idx="608">
                  <c:v>63</c:v>
                </c:pt>
                <c:pt idx="609">
                  <c:v>65</c:v>
                </c:pt>
                <c:pt idx="610">
                  <c:v>60</c:v>
                </c:pt>
                <c:pt idx="611">
                  <c:v>59</c:v>
                </c:pt>
                <c:pt idx="612">
                  <c:v>66</c:v>
                </c:pt>
                <c:pt idx="613">
                  <c:v>60</c:v>
                </c:pt>
                <c:pt idx="614">
                  <c:v>62</c:v>
                </c:pt>
                <c:pt idx="615">
                  <c:v>59</c:v>
                </c:pt>
                <c:pt idx="616">
                  <c:v>56</c:v>
                </c:pt>
                <c:pt idx="617">
                  <c:v>49</c:v>
                </c:pt>
                <c:pt idx="618">
                  <c:v>53</c:v>
                </c:pt>
                <c:pt idx="619">
                  <c:v>59</c:v>
                </c:pt>
                <c:pt idx="620">
                  <c:v>57</c:v>
                </c:pt>
                <c:pt idx="621">
                  <c:v>57</c:v>
                </c:pt>
                <c:pt idx="622">
                  <c:v>61</c:v>
                </c:pt>
                <c:pt idx="623">
                  <c:v>56</c:v>
                </c:pt>
                <c:pt idx="624">
                  <c:v>54</c:v>
                </c:pt>
                <c:pt idx="625">
                  <c:v>52</c:v>
                </c:pt>
                <c:pt idx="626">
                  <c:v>59</c:v>
                </c:pt>
                <c:pt idx="627">
                  <c:v>56</c:v>
                </c:pt>
                <c:pt idx="628">
                  <c:v>53</c:v>
                </c:pt>
                <c:pt idx="629">
                  <c:v>52</c:v>
                </c:pt>
                <c:pt idx="630">
                  <c:v>52</c:v>
                </c:pt>
                <c:pt idx="631">
                  <c:v>50</c:v>
                </c:pt>
                <c:pt idx="632">
                  <c:v>45</c:v>
                </c:pt>
                <c:pt idx="633">
                  <c:v>50</c:v>
                </c:pt>
                <c:pt idx="634">
                  <c:v>49</c:v>
                </c:pt>
                <c:pt idx="635">
                  <c:v>42</c:v>
                </c:pt>
                <c:pt idx="636">
                  <c:v>48</c:v>
                </c:pt>
                <c:pt idx="637">
                  <c:v>48</c:v>
                </c:pt>
                <c:pt idx="638">
                  <c:v>44</c:v>
                </c:pt>
                <c:pt idx="639">
                  <c:v>43</c:v>
                </c:pt>
                <c:pt idx="640">
                  <c:v>49</c:v>
                </c:pt>
                <c:pt idx="641">
                  <c:v>49</c:v>
                </c:pt>
                <c:pt idx="642">
                  <c:v>54</c:v>
                </c:pt>
                <c:pt idx="643">
                  <c:v>49</c:v>
                </c:pt>
                <c:pt idx="644">
                  <c:v>47</c:v>
                </c:pt>
                <c:pt idx="645">
                  <c:v>41</c:v>
                </c:pt>
                <c:pt idx="646">
                  <c:v>41</c:v>
                </c:pt>
                <c:pt idx="647">
                  <c:v>50</c:v>
                </c:pt>
                <c:pt idx="648">
                  <c:v>50</c:v>
                </c:pt>
                <c:pt idx="649">
                  <c:v>50</c:v>
                </c:pt>
                <c:pt idx="650">
                  <c:v>49</c:v>
                </c:pt>
                <c:pt idx="651">
                  <c:v>48</c:v>
                </c:pt>
                <c:pt idx="652">
                  <c:v>41</c:v>
                </c:pt>
                <c:pt idx="653">
                  <c:v>41</c:v>
                </c:pt>
                <c:pt idx="654">
                  <c:v>46</c:v>
                </c:pt>
                <c:pt idx="655">
                  <c:v>48</c:v>
                </c:pt>
                <c:pt idx="656">
                  <c:v>48</c:v>
                </c:pt>
                <c:pt idx="657">
                  <c:v>51</c:v>
                </c:pt>
                <c:pt idx="658">
                  <c:v>51</c:v>
                </c:pt>
                <c:pt idx="659">
                  <c:v>45</c:v>
                </c:pt>
                <c:pt idx="660">
                  <c:v>41</c:v>
                </c:pt>
                <c:pt idx="661">
                  <c:v>47</c:v>
                </c:pt>
                <c:pt idx="662">
                  <c:v>47</c:v>
                </c:pt>
                <c:pt idx="663">
                  <c:v>46</c:v>
                </c:pt>
                <c:pt idx="664">
                  <c:v>47</c:v>
                </c:pt>
                <c:pt idx="665">
                  <c:v>42</c:v>
                </c:pt>
                <c:pt idx="666">
                  <c:v>40</c:v>
                </c:pt>
                <c:pt idx="667">
                  <c:v>38</c:v>
                </c:pt>
                <c:pt idx="668">
                  <c:v>43</c:v>
                </c:pt>
                <c:pt idx="669">
                  <c:v>45</c:v>
                </c:pt>
                <c:pt idx="670">
                  <c:v>44</c:v>
                </c:pt>
                <c:pt idx="671">
                  <c:v>43</c:v>
                </c:pt>
                <c:pt idx="672">
                  <c:v>41</c:v>
                </c:pt>
                <c:pt idx="673">
                  <c:v>40</c:v>
                </c:pt>
                <c:pt idx="674">
                  <c:v>42</c:v>
                </c:pt>
                <c:pt idx="675">
                  <c:v>50</c:v>
                </c:pt>
                <c:pt idx="676">
                  <c:v>50</c:v>
                </c:pt>
                <c:pt idx="677">
                  <c:v>53</c:v>
                </c:pt>
                <c:pt idx="678">
                  <c:v>53</c:v>
                </c:pt>
                <c:pt idx="679">
                  <c:v>54</c:v>
                </c:pt>
                <c:pt idx="680">
                  <c:v>42</c:v>
                </c:pt>
                <c:pt idx="681">
                  <c:v>44</c:v>
                </c:pt>
                <c:pt idx="682">
                  <c:v>49</c:v>
                </c:pt>
                <c:pt idx="683">
                  <c:v>50</c:v>
                </c:pt>
                <c:pt idx="684">
                  <c:v>51</c:v>
                </c:pt>
                <c:pt idx="685">
                  <c:v>50</c:v>
                </c:pt>
                <c:pt idx="686">
                  <c:v>48</c:v>
                </c:pt>
                <c:pt idx="687">
                  <c:v>38</c:v>
                </c:pt>
                <c:pt idx="688">
                  <c:v>41</c:v>
                </c:pt>
                <c:pt idx="689">
                  <c:v>45</c:v>
                </c:pt>
                <c:pt idx="690">
                  <c:v>49</c:v>
                </c:pt>
                <c:pt idx="691">
                  <c:v>52</c:v>
                </c:pt>
                <c:pt idx="692">
                  <c:v>55</c:v>
                </c:pt>
                <c:pt idx="693">
                  <c:v>48</c:v>
                </c:pt>
                <c:pt idx="694">
                  <c:v>47</c:v>
                </c:pt>
                <c:pt idx="695">
                  <c:v>46</c:v>
                </c:pt>
                <c:pt idx="696">
                  <c:v>52</c:v>
                </c:pt>
                <c:pt idx="697">
                  <c:v>52</c:v>
                </c:pt>
                <c:pt idx="698">
                  <c:v>52</c:v>
                </c:pt>
                <c:pt idx="699">
                  <c:v>54</c:v>
                </c:pt>
                <c:pt idx="700">
                  <c:v>56</c:v>
                </c:pt>
                <c:pt idx="701">
                  <c:v>52</c:v>
                </c:pt>
                <c:pt idx="702">
                  <c:v>53</c:v>
                </c:pt>
                <c:pt idx="703">
                  <c:v>62</c:v>
                </c:pt>
                <c:pt idx="704">
                  <c:v>58</c:v>
                </c:pt>
                <c:pt idx="705">
                  <c:v>55</c:v>
                </c:pt>
                <c:pt idx="706">
                  <c:v>56</c:v>
                </c:pt>
                <c:pt idx="707">
                  <c:v>50</c:v>
                </c:pt>
                <c:pt idx="708">
                  <c:v>45</c:v>
                </c:pt>
                <c:pt idx="709">
                  <c:v>47</c:v>
                </c:pt>
                <c:pt idx="710">
                  <c:v>56</c:v>
                </c:pt>
                <c:pt idx="711">
                  <c:v>59</c:v>
                </c:pt>
                <c:pt idx="712">
                  <c:v>62</c:v>
                </c:pt>
                <c:pt idx="713">
                  <c:v>63</c:v>
                </c:pt>
                <c:pt idx="714">
                  <c:v>60</c:v>
                </c:pt>
                <c:pt idx="715">
                  <c:v>53</c:v>
                </c:pt>
                <c:pt idx="716">
                  <c:v>50</c:v>
                </c:pt>
                <c:pt idx="717">
                  <c:v>58</c:v>
                </c:pt>
                <c:pt idx="718">
                  <c:v>59</c:v>
                </c:pt>
                <c:pt idx="719">
                  <c:v>62</c:v>
                </c:pt>
                <c:pt idx="720">
                  <c:v>60</c:v>
                </c:pt>
                <c:pt idx="721">
                  <c:v>57</c:v>
                </c:pt>
                <c:pt idx="722">
                  <c:v>53</c:v>
                </c:pt>
                <c:pt idx="723">
                  <c:v>51</c:v>
                </c:pt>
                <c:pt idx="724">
                  <c:v>57</c:v>
                </c:pt>
                <c:pt idx="725">
                  <c:v>59</c:v>
                </c:pt>
                <c:pt idx="726">
                  <c:v>61</c:v>
                </c:pt>
                <c:pt idx="727">
                  <c:v>58</c:v>
                </c:pt>
                <c:pt idx="728">
                  <c:v>54</c:v>
                </c:pt>
                <c:pt idx="729">
                  <c:v>46</c:v>
                </c:pt>
                <c:pt idx="730">
                  <c:v>48</c:v>
                </c:pt>
                <c:pt idx="731">
                  <c:v>54</c:v>
                </c:pt>
                <c:pt idx="732">
                  <c:v>57</c:v>
                </c:pt>
                <c:pt idx="733">
                  <c:v>57</c:v>
                </c:pt>
                <c:pt idx="734">
                  <c:v>56</c:v>
                </c:pt>
                <c:pt idx="735">
                  <c:v>52</c:v>
                </c:pt>
                <c:pt idx="736">
                  <c:v>45</c:v>
                </c:pt>
                <c:pt idx="737">
                  <c:v>40</c:v>
                </c:pt>
                <c:pt idx="738">
                  <c:v>45</c:v>
                </c:pt>
                <c:pt idx="739">
                  <c:v>52</c:v>
                </c:pt>
                <c:pt idx="740">
                  <c:v>54</c:v>
                </c:pt>
                <c:pt idx="741">
                  <c:v>59</c:v>
                </c:pt>
                <c:pt idx="742">
                  <c:v>54</c:v>
                </c:pt>
                <c:pt idx="743">
                  <c:v>50</c:v>
                </c:pt>
                <c:pt idx="744">
                  <c:v>50</c:v>
                </c:pt>
                <c:pt idx="745">
                  <c:v>53</c:v>
                </c:pt>
                <c:pt idx="746">
                  <c:v>54</c:v>
                </c:pt>
                <c:pt idx="747">
                  <c:v>54</c:v>
                </c:pt>
                <c:pt idx="748">
                  <c:v>57</c:v>
                </c:pt>
                <c:pt idx="749">
                  <c:v>56</c:v>
                </c:pt>
                <c:pt idx="750">
                  <c:v>51</c:v>
                </c:pt>
                <c:pt idx="751">
                  <c:v>49</c:v>
                </c:pt>
                <c:pt idx="752">
                  <c:v>56</c:v>
                </c:pt>
                <c:pt idx="753">
                  <c:v>58</c:v>
                </c:pt>
                <c:pt idx="754">
                  <c:v>59</c:v>
                </c:pt>
                <c:pt idx="755">
                  <c:v>61</c:v>
                </c:pt>
                <c:pt idx="756">
                  <c:v>60</c:v>
                </c:pt>
                <c:pt idx="757">
                  <c:v>51</c:v>
                </c:pt>
                <c:pt idx="758">
                  <c:v>49</c:v>
                </c:pt>
                <c:pt idx="759">
                  <c:v>57</c:v>
                </c:pt>
                <c:pt idx="760">
                  <c:v>59</c:v>
                </c:pt>
                <c:pt idx="761">
                  <c:v>56</c:v>
                </c:pt>
                <c:pt idx="762">
                  <c:v>54</c:v>
                </c:pt>
                <c:pt idx="763">
                  <c:v>51</c:v>
                </c:pt>
                <c:pt idx="764">
                  <c:v>47</c:v>
                </c:pt>
                <c:pt idx="765">
                  <c:v>50</c:v>
                </c:pt>
                <c:pt idx="766">
                  <c:v>56</c:v>
                </c:pt>
                <c:pt idx="767">
                  <c:v>58</c:v>
                </c:pt>
                <c:pt idx="768">
                  <c:v>56</c:v>
                </c:pt>
                <c:pt idx="769">
                  <c:v>59</c:v>
                </c:pt>
                <c:pt idx="770">
                  <c:v>56</c:v>
                </c:pt>
                <c:pt idx="771">
                  <c:v>50</c:v>
                </c:pt>
                <c:pt idx="772">
                  <c:v>49</c:v>
                </c:pt>
                <c:pt idx="773">
                  <c:v>55</c:v>
                </c:pt>
                <c:pt idx="774">
                  <c:v>57</c:v>
                </c:pt>
                <c:pt idx="775">
                  <c:v>50</c:v>
                </c:pt>
                <c:pt idx="776">
                  <c:v>51</c:v>
                </c:pt>
                <c:pt idx="777">
                  <c:v>50</c:v>
                </c:pt>
                <c:pt idx="778">
                  <c:v>47</c:v>
                </c:pt>
                <c:pt idx="779">
                  <c:v>48</c:v>
                </c:pt>
                <c:pt idx="780">
                  <c:v>54</c:v>
                </c:pt>
                <c:pt idx="781">
                  <c:v>49</c:v>
                </c:pt>
                <c:pt idx="782">
                  <c:v>48</c:v>
                </c:pt>
                <c:pt idx="783">
                  <c:v>48</c:v>
                </c:pt>
                <c:pt idx="784">
                  <c:v>49</c:v>
                </c:pt>
                <c:pt idx="785">
                  <c:v>44</c:v>
                </c:pt>
                <c:pt idx="786">
                  <c:v>43</c:v>
                </c:pt>
                <c:pt idx="787">
                  <c:v>54</c:v>
                </c:pt>
                <c:pt idx="788">
                  <c:v>49</c:v>
                </c:pt>
                <c:pt idx="789">
                  <c:v>46</c:v>
                </c:pt>
                <c:pt idx="790">
                  <c:v>36</c:v>
                </c:pt>
                <c:pt idx="791">
                  <c:v>29</c:v>
                </c:pt>
                <c:pt idx="792">
                  <c:v>26</c:v>
                </c:pt>
                <c:pt idx="793">
                  <c:v>30</c:v>
                </c:pt>
                <c:pt idx="794">
                  <c:v>32</c:v>
                </c:pt>
                <c:pt idx="795">
                  <c:v>37</c:v>
                </c:pt>
                <c:pt idx="796">
                  <c:v>36</c:v>
                </c:pt>
                <c:pt idx="797">
                  <c:v>34</c:v>
                </c:pt>
                <c:pt idx="798">
                  <c:v>31</c:v>
                </c:pt>
                <c:pt idx="799">
                  <c:v>30</c:v>
                </c:pt>
                <c:pt idx="800">
                  <c:v>32</c:v>
                </c:pt>
                <c:pt idx="801">
                  <c:v>35</c:v>
                </c:pt>
                <c:pt idx="802">
                  <c:v>35</c:v>
                </c:pt>
                <c:pt idx="803">
                  <c:v>33</c:v>
                </c:pt>
                <c:pt idx="804">
                  <c:v>38</c:v>
                </c:pt>
                <c:pt idx="805">
                  <c:v>37</c:v>
                </c:pt>
                <c:pt idx="806">
                  <c:v>31</c:v>
                </c:pt>
                <c:pt idx="807">
                  <c:v>33</c:v>
                </c:pt>
                <c:pt idx="808">
                  <c:v>40</c:v>
                </c:pt>
                <c:pt idx="809">
                  <c:v>43</c:v>
                </c:pt>
                <c:pt idx="810">
                  <c:v>44</c:v>
                </c:pt>
                <c:pt idx="811">
                  <c:v>47</c:v>
                </c:pt>
                <c:pt idx="812">
                  <c:v>47</c:v>
                </c:pt>
                <c:pt idx="813">
                  <c:v>44</c:v>
                </c:pt>
                <c:pt idx="814">
                  <c:v>43</c:v>
                </c:pt>
                <c:pt idx="815">
                  <c:v>51</c:v>
                </c:pt>
                <c:pt idx="816">
                  <c:v>47</c:v>
                </c:pt>
                <c:pt idx="817">
                  <c:v>47</c:v>
                </c:pt>
                <c:pt idx="818">
                  <c:v>56</c:v>
                </c:pt>
                <c:pt idx="819">
                  <c:v>53</c:v>
                </c:pt>
                <c:pt idx="820">
                  <c:v>49</c:v>
                </c:pt>
                <c:pt idx="821">
                  <c:v>51</c:v>
                </c:pt>
                <c:pt idx="822">
                  <c:v>58</c:v>
                </c:pt>
                <c:pt idx="823">
                  <c:v>56</c:v>
                </c:pt>
                <c:pt idx="824">
                  <c:v>55</c:v>
                </c:pt>
                <c:pt idx="825">
                  <c:v>58</c:v>
                </c:pt>
                <c:pt idx="826">
                  <c:v>59</c:v>
                </c:pt>
                <c:pt idx="827">
                  <c:v>52</c:v>
                </c:pt>
                <c:pt idx="828">
                  <c:v>54</c:v>
                </c:pt>
                <c:pt idx="829">
                  <c:v>61</c:v>
                </c:pt>
                <c:pt idx="830">
                  <c:v>60</c:v>
                </c:pt>
                <c:pt idx="831">
                  <c:v>54</c:v>
                </c:pt>
                <c:pt idx="832">
                  <c:v>52</c:v>
                </c:pt>
                <c:pt idx="833">
                  <c:v>50</c:v>
                </c:pt>
                <c:pt idx="834">
                  <c:v>46</c:v>
                </c:pt>
                <c:pt idx="835">
                  <c:v>47</c:v>
                </c:pt>
                <c:pt idx="836">
                  <c:v>51</c:v>
                </c:pt>
                <c:pt idx="837">
                  <c:v>49</c:v>
                </c:pt>
                <c:pt idx="838">
                  <c:v>52</c:v>
                </c:pt>
                <c:pt idx="839">
                  <c:v>56</c:v>
                </c:pt>
                <c:pt idx="840">
                  <c:v>52</c:v>
                </c:pt>
                <c:pt idx="841">
                  <c:v>46</c:v>
                </c:pt>
                <c:pt idx="842">
                  <c:v>49</c:v>
                </c:pt>
                <c:pt idx="843">
                  <c:v>53</c:v>
                </c:pt>
                <c:pt idx="844">
                  <c:v>50</c:v>
                </c:pt>
                <c:pt idx="845">
                  <c:v>53</c:v>
                </c:pt>
                <c:pt idx="846">
                  <c:v>60</c:v>
                </c:pt>
                <c:pt idx="847">
                  <c:v>60</c:v>
                </c:pt>
                <c:pt idx="848">
                  <c:v>51</c:v>
                </c:pt>
                <c:pt idx="849">
                  <c:v>52</c:v>
                </c:pt>
                <c:pt idx="850">
                  <c:v>64</c:v>
                </c:pt>
                <c:pt idx="851">
                  <c:v>64</c:v>
                </c:pt>
                <c:pt idx="852">
                  <c:v>60</c:v>
                </c:pt>
                <c:pt idx="853">
                  <c:v>58</c:v>
                </c:pt>
                <c:pt idx="854">
                  <c:v>57</c:v>
                </c:pt>
                <c:pt idx="855">
                  <c:v>49</c:v>
                </c:pt>
                <c:pt idx="856">
                  <c:v>51</c:v>
                </c:pt>
                <c:pt idx="857">
                  <c:v>58</c:v>
                </c:pt>
                <c:pt idx="858">
                  <c:v>57</c:v>
                </c:pt>
                <c:pt idx="859">
                  <c:v>51</c:v>
                </c:pt>
                <c:pt idx="860">
                  <c:v>51</c:v>
                </c:pt>
                <c:pt idx="861">
                  <c:v>49</c:v>
                </c:pt>
                <c:pt idx="862">
                  <c:v>41</c:v>
                </c:pt>
                <c:pt idx="863">
                  <c:v>43</c:v>
                </c:pt>
                <c:pt idx="864">
                  <c:v>47</c:v>
                </c:pt>
                <c:pt idx="865">
                  <c:v>45</c:v>
                </c:pt>
                <c:pt idx="866">
                  <c:v>48</c:v>
                </c:pt>
                <c:pt idx="867">
                  <c:v>50</c:v>
                </c:pt>
                <c:pt idx="868">
                  <c:v>50</c:v>
                </c:pt>
                <c:pt idx="869">
                  <c:v>45</c:v>
                </c:pt>
                <c:pt idx="870">
                  <c:v>46</c:v>
                </c:pt>
                <c:pt idx="871">
                  <c:v>50</c:v>
                </c:pt>
                <c:pt idx="872">
                  <c:v>48</c:v>
                </c:pt>
                <c:pt idx="873">
                  <c:v>48</c:v>
                </c:pt>
                <c:pt idx="874">
                  <c:v>52</c:v>
                </c:pt>
                <c:pt idx="875">
                  <c:v>51</c:v>
                </c:pt>
                <c:pt idx="876">
                  <c:v>48</c:v>
                </c:pt>
                <c:pt idx="877">
                  <c:v>49</c:v>
                </c:pt>
                <c:pt idx="878">
                  <c:v>58</c:v>
                </c:pt>
                <c:pt idx="879">
                  <c:v>59</c:v>
                </c:pt>
                <c:pt idx="880">
                  <c:v>59</c:v>
                </c:pt>
                <c:pt idx="881">
                  <c:v>48</c:v>
                </c:pt>
                <c:pt idx="882">
                  <c:v>40</c:v>
                </c:pt>
                <c:pt idx="883">
                  <c:v>39</c:v>
                </c:pt>
                <c:pt idx="884">
                  <c:v>36</c:v>
                </c:pt>
                <c:pt idx="885">
                  <c:v>44</c:v>
                </c:pt>
                <c:pt idx="886">
                  <c:v>47</c:v>
                </c:pt>
                <c:pt idx="887">
                  <c:v>43</c:v>
                </c:pt>
                <c:pt idx="888">
                  <c:v>42</c:v>
                </c:pt>
                <c:pt idx="889">
                  <c:v>40</c:v>
                </c:pt>
                <c:pt idx="890">
                  <c:v>37</c:v>
                </c:pt>
                <c:pt idx="891">
                  <c:v>37</c:v>
                </c:pt>
                <c:pt idx="892">
                  <c:v>44</c:v>
                </c:pt>
                <c:pt idx="893">
                  <c:v>46</c:v>
                </c:pt>
                <c:pt idx="894">
                  <c:v>46</c:v>
                </c:pt>
                <c:pt idx="895">
                  <c:v>50</c:v>
                </c:pt>
                <c:pt idx="896">
                  <c:v>48</c:v>
                </c:pt>
                <c:pt idx="897">
                  <c:v>45</c:v>
                </c:pt>
                <c:pt idx="898">
                  <c:v>46</c:v>
                </c:pt>
                <c:pt idx="899">
                  <c:v>54</c:v>
                </c:pt>
                <c:pt idx="900">
                  <c:v>59</c:v>
                </c:pt>
                <c:pt idx="901">
                  <c:v>56</c:v>
                </c:pt>
                <c:pt idx="902">
                  <c:v>62</c:v>
                </c:pt>
                <c:pt idx="903">
                  <c:v>55</c:v>
                </c:pt>
                <c:pt idx="904">
                  <c:v>47</c:v>
                </c:pt>
                <c:pt idx="905">
                  <c:v>47</c:v>
                </c:pt>
                <c:pt idx="906">
                  <c:v>59</c:v>
                </c:pt>
                <c:pt idx="907">
                  <c:v>58</c:v>
                </c:pt>
                <c:pt idx="908">
                  <c:v>57</c:v>
                </c:pt>
                <c:pt idx="909">
                  <c:v>55</c:v>
                </c:pt>
                <c:pt idx="910">
                  <c:v>54</c:v>
                </c:pt>
                <c:pt idx="911">
                  <c:v>45</c:v>
                </c:pt>
                <c:pt idx="912">
                  <c:v>46</c:v>
                </c:pt>
                <c:pt idx="913">
                  <c:v>52</c:v>
                </c:pt>
                <c:pt idx="914">
                  <c:v>52</c:v>
                </c:pt>
                <c:pt idx="915">
                  <c:v>51</c:v>
                </c:pt>
                <c:pt idx="916">
                  <c:v>55</c:v>
                </c:pt>
                <c:pt idx="917">
                  <c:v>50</c:v>
                </c:pt>
                <c:pt idx="918">
                  <c:v>45</c:v>
                </c:pt>
                <c:pt idx="919">
                  <c:v>45</c:v>
                </c:pt>
                <c:pt idx="920">
                  <c:v>52</c:v>
                </c:pt>
                <c:pt idx="921">
                  <c:v>50</c:v>
                </c:pt>
                <c:pt idx="922">
                  <c:v>50</c:v>
                </c:pt>
                <c:pt idx="923">
                  <c:v>47</c:v>
                </c:pt>
                <c:pt idx="924">
                  <c:v>48</c:v>
                </c:pt>
                <c:pt idx="925">
                  <c:v>46</c:v>
                </c:pt>
                <c:pt idx="926">
                  <c:v>51</c:v>
                </c:pt>
                <c:pt idx="927">
                  <c:v>58</c:v>
                </c:pt>
                <c:pt idx="928">
                  <c:v>60</c:v>
                </c:pt>
                <c:pt idx="929">
                  <c:v>58</c:v>
                </c:pt>
                <c:pt idx="930">
                  <c:v>58</c:v>
                </c:pt>
                <c:pt idx="931">
                  <c:v>57</c:v>
                </c:pt>
                <c:pt idx="932">
                  <c:v>47</c:v>
                </c:pt>
                <c:pt idx="933">
                  <c:v>43</c:v>
                </c:pt>
                <c:pt idx="934">
                  <c:v>48</c:v>
                </c:pt>
                <c:pt idx="935">
                  <c:v>53</c:v>
                </c:pt>
                <c:pt idx="936">
                  <c:v>55</c:v>
                </c:pt>
                <c:pt idx="937">
                  <c:v>58</c:v>
                </c:pt>
                <c:pt idx="938">
                  <c:v>57</c:v>
                </c:pt>
                <c:pt idx="939">
                  <c:v>50</c:v>
                </c:pt>
                <c:pt idx="940">
                  <c:v>49</c:v>
                </c:pt>
                <c:pt idx="941">
                  <c:v>58</c:v>
                </c:pt>
                <c:pt idx="942">
                  <c:v>61</c:v>
                </c:pt>
                <c:pt idx="943">
                  <c:v>57</c:v>
                </c:pt>
                <c:pt idx="944">
                  <c:v>53</c:v>
                </c:pt>
                <c:pt idx="945">
                  <c:v>49</c:v>
                </c:pt>
                <c:pt idx="946">
                  <c:v>46</c:v>
                </c:pt>
                <c:pt idx="947">
                  <c:v>44</c:v>
                </c:pt>
                <c:pt idx="948">
                  <c:v>56</c:v>
                </c:pt>
                <c:pt idx="949">
                  <c:v>56</c:v>
                </c:pt>
                <c:pt idx="950">
                  <c:v>60</c:v>
                </c:pt>
                <c:pt idx="951">
                  <c:v>60</c:v>
                </c:pt>
                <c:pt idx="952">
                  <c:v>58</c:v>
                </c:pt>
                <c:pt idx="953">
                  <c:v>52</c:v>
                </c:pt>
                <c:pt idx="954">
                  <c:v>55</c:v>
                </c:pt>
                <c:pt idx="955">
                  <c:v>61</c:v>
                </c:pt>
                <c:pt idx="956">
                  <c:v>61</c:v>
                </c:pt>
                <c:pt idx="957">
                  <c:v>61</c:v>
                </c:pt>
                <c:pt idx="958">
                  <c:v>57</c:v>
                </c:pt>
                <c:pt idx="959">
                  <c:v>55</c:v>
                </c:pt>
                <c:pt idx="960">
                  <c:v>57</c:v>
                </c:pt>
                <c:pt idx="961">
                  <c:v>54</c:v>
                </c:pt>
                <c:pt idx="962">
                  <c:v>64</c:v>
                </c:pt>
                <c:pt idx="963">
                  <c:v>55</c:v>
                </c:pt>
                <c:pt idx="964">
                  <c:v>55</c:v>
                </c:pt>
                <c:pt idx="965">
                  <c:v>56</c:v>
                </c:pt>
                <c:pt idx="966">
                  <c:v>50</c:v>
                </c:pt>
                <c:pt idx="967">
                  <c:v>46</c:v>
                </c:pt>
                <c:pt idx="968">
                  <c:v>47</c:v>
                </c:pt>
                <c:pt idx="969">
                  <c:v>57</c:v>
                </c:pt>
                <c:pt idx="970">
                  <c:v>55</c:v>
                </c:pt>
                <c:pt idx="971">
                  <c:v>57</c:v>
                </c:pt>
                <c:pt idx="972">
                  <c:v>56</c:v>
                </c:pt>
                <c:pt idx="973">
                  <c:v>52</c:v>
                </c:pt>
                <c:pt idx="974">
                  <c:v>46</c:v>
                </c:pt>
                <c:pt idx="975">
                  <c:v>46</c:v>
                </c:pt>
                <c:pt idx="976">
                  <c:v>51</c:v>
                </c:pt>
                <c:pt idx="977">
                  <c:v>53</c:v>
                </c:pt>
                <c:pt idx="978">
                  <c:v>50</c:v>
                </c:pt>
                <c:pt idx="979">
                  <c:v>46</c:v>
                </c:pt>
                <c:pt idx="980">
                  <c:v>46</c:v>
                </c:pt>
                <c:pt idx="981">
                  <c:v>41</c:v>
                </c:pt>
                <c:pt idx="982">
                  <c:v>43</c:v>
                </c:pt>
                <c:pt idx="983">
                  <c:v>48</c:v>
                </c:pt>
                <c:pt idx="984">
                  <c:v>47</c:v>
                </c:pt>
                <c:pt idx="985">
                  <c:v>49</c:v>
                </c:pt>
                <c:pt idx="986">
                  <c:v>48</c:v>
                </c:pt>
                <c:pt idx="987">
                  <c:v>47</c:v>
                </c:pt>
                <c:pt idx="988">
                  <c:v>38</c:v>
                </c:pt>
                <c:pt idx="989">
                  <c:v>38</c:v>
                </c:pt>
                <c:pt idx="990">
                  <c:v>44</c:v>
                </c:pt>
                <c:pt idx="991">
                  <c:v>48</c:v>
                </c:pt>
                <c:pt idx="992">
                  <c:v>46</c:v>
                </c:pt>
                <c:pt idx="993">
                  <c:v>45</c:v>
                </c:pt>
                <c:pt idx="994">
                  <c:v>44</c:v>
                </c:pt>
                <c:pt idx="995">
                  <c:v>40</c:v>
                </c:pt>
                <c:pt idx="996">
                  <c:v>37</c:v>
                </c:pt>
                <c:pt idx="997">
                  <c:v>45</c:v>
                </c:pt>
                <c:pt idx="998">
                  <c:v>49</c:v>
                </c:pt>
                <c:pt idx="999">
                  <c:v>48</c:v>
                </c:pt>
                <c:pt idx="1000">
                  <c:v>49</c:v>
                </c:pt>
                <c:pt idx="1001">
                  <c:v>45</c:v>
                </c:pt>
                <c:pt idx="1002">
                  <c:v>42</c:v>
                </c:pt>
                <c:pt idx="1003">
                  <c:v>43</c:v>
                </c:pt>
                <c:pt idx="1004">
                  <c:v>53</c:v>
                </c:pt>
                <c:pt idx="1005">
                  <c:v>53</c:v>
                </c:pt>
                <c:pt idx="1006">
                  <c:v>56</c:v>
                </c:pt>
                <c:pt idx="1007">
                  <c:v>58</c:v>
                </c:pt>
                <c:pt idx="1008">
                  <c:v>58</c:v>
                </c:pt>
                <c:pt idx="1009">
                  <c:v>49</c:v>
                </c:pt>
                <c:pt idx="1010">
                  <c:v>52</c:v>
                </c:pt>
                <c:pt idx="1011">
                  <c:v>57</c:v>
                </c:pt>
                <c:pt idx="1012">
                  <c:v>60</c:v>
                </c:pt>
                <c:pt idx="1013">
                  <c:v>55</c:v>
                </c:pt>
                <c:pt idx="1014">
                  <c:v>57</c:v>
                </c:pt>
                <c:pt idx="1015">
                  <c:v>54</c:v>
                </c:pt>
                <c:pt idx="1016">
                  <c:v>37</c:v>
                </c:pt>
                <c:pt idx="1017">
                  <c:v>37</c:v>
                </c:pt>
                <c:pt idx="1018">
                  <c:v>43</c:v>
                </c:pt>
                <c:pt idx="1019">
                  <c:v>45</c:v>
                </c:pt>
                <c:pt idx="1020">
                  <c:v>45</c:v>
                </c:pt>
                <c:pt idx="1021">
                  <c:v>46</c:v>
                </c:pt>
                <c:pt idx="1022">
                  <c:v>44</c:v>
                </c:pt>
                <c:pt idx="1023">
                  <c:v>43</c:v>
                </c:pt>
                <c:pt idx="1024">
                  <c:v>43</c:v>
                </c:pt>
                <c:pt idx="1025">
                  <c:v>45</c:v>
                </c:pt>
                <c:pt idx="1026">
                  <c:v>52</c:v>
                </c:pt>
                <c:pt idx="1027">
                  <c:v>56</c:v>
                </c:pt>
                <c:pt idx="1028">
                  <c:v>57</c:v>
                </c:pt>
                <c:pt idx="1029">
                  <c:v>57</c:v>
                </c:pt>
                <c:pt idx="1030">
                  <c:v>52</c:v>
                </c:pt>
                <c:pt idx="1031">
                  <c:v>51</c:v>
                </c:pt>
                <c:pt idx="1032">
                  <c:v>55</c:v>
                </c:pt>
                <c:pt idx="1033">
                  <c:v>54</c:v>
                </c:pt>
                <c:pt idx="1034">
                  <c:v>53</c:v>
                </c:pt>
                <c:pt idx="1035">
                  <c:v>51</c:v>
                </c:pt>
                <c:pt idx="1036">
                  <c:v>49</c:v>
                </c:pt>
                <c:pt idx="1037">
                  <c:v>45</c:v>
                </c:pt>
                <c:pt idx="1038">
                  <c:v>41</c:v>
                </c:pt>
                <c:pt idx="1039">
                  <c:v>44</c:v>
                </c:pt>
                <c:pt idx="1040">
                  <c:v>45</c:v>
                </c:pt>
                <c:pt idx="1041">
                  <c:v>49</c:v>
                </c:pt>
                <c:pt idx="1042">
                  <c:v>56</c:v>
                </c:pt>
                <c:pt idx="1043">
                  <c:v>49</c:v>
                </c:pt>
                <c:pt idx="1044">
                  <c:v>44</c:v>
                </c:pt>
                <c:pt idx="1045">
                  <c:v>44</c:v>
                </c:pt>
                <c:pt idx="1046">
                  <c:v>50</c:v>
                </c:pt>
                <c:pt idx="1047">
                  <c:v>43</c:v>
                </c:pt>
                <c:pt idx="1048">
                  <c:v>42</c:v>
                </c:pt>
                <c:pt idx="1049">
                  <c:v>48</c:v>
                </c:pt>
                <c:pt idx="1050">
                  <c:v>47</c:v>
                </c:pt>
                <c:pt idx="1051">
                  <c:v>45</c:v>
                </c:pt>
                <c:pt idx="1052">
                  <c:v>35</c:v>
                </c:pt>
                <c:pt idx="1053">
                  <c:v>44</c:v>
                </c:pt>
                <c:pt idx="1054">
                  <c:v>39</c:v>
                </c:pt>
                <c:pt idx="1055">
                  <c:v>43</c:v>
                </c:pt>
                <c:pt idx="1056">
                  <c:v>42</c:v>
                </c:pt>
                <c:pt idx="1057">
                  <c:v>38</c:v>
                </c:pt>
                <c:pt idx="1058">
                  <c:v>35</c:v>
                </c:pt>
                <c:pt idx="1059">
                  <c:v>37</c:v>
                </c:pt>
                <c:pt idx="1060">
                  <c:v>40</c:v>
                </c:pt>
                <c:pt idx="1061">
                  <c:v>40</c:v>
                </c:pt>
                <c:pt idx="1062">
                  <c:v>42</c:v>
                </c:pt>
                <c:pt idx="1063">
                  <c:v>50</c:v>
                </c:pt>
                <c:pt idx="1064">
                  <c:v>50</c:v>
                </c:pt>
                <c:pt idx="1065">
                  <c:v>45</c:v>
                </c:pt>
                <c:pt idx="1066">
                  <c:v>46</c:v>
                </c:pt>
                <c:pt idx="1067">
                  <c:v>50</c:v>
                </c:pt>
                <c:pt idx="1068">
                  <c:v>48</c:v>
                </c:pt>
                <c:pt idx="1069">
                  <c:v>49</c:v>
                </c:pt>
                <c:pt idx="1070">
                  <c:v>49</c:v>
                </c:pt>
                <c:pt idx="1071">
                  <c:v>45</c:v>
                </c:pt>
                <c:pt idx="1072">
                  <c:v>39</c:v>
                </c:pt>
                <c:pt idx="1073">
                  <c:v>38</c:v>
                </c:pt>
                <c:pt idx="1074">
                  <c:v>44</c:v>
                </c:pt>
                <c:pt idx="1075">
                  <c:v>49</c:v>
                </c:pt>
                <c:pt idx="1076">
                  <c:v>53</c:v>
                </c:pt>
                <c:pt idx="1077">
                  <c:v>54</c:v>
                </c:pt>
                <c:pt idx="1078">
                  <c:v>53</c:v>
                </c:pt>
                <c:pt idx="1079">
                  <c:v>44</c:v>
                </c:pt>
                <c:pt idx="1080">
                  <c:v>45</c:v>
                </c:pt>
                <c:pt idx="1081">
                  <c:v>51</c:v>
                </c:pt>
                <c:pt idx="1082">
                  <c:v>50</c:v>
                </c:pt>
                <c:pt idx="1083">
                  <c:v>52</c:v>
                </c:pt>
                <c:pt idx="1084">
                  <c:v>55</c:v>
                </c:pt>
                <c:pt idx="1085">
                  <c:v>50</c:v>
                </c:pt>
                <c:pt idx="1086">
                  <c:v>48</c:v>
                </c:pt>
                <c:pt idx="1087">
                  <c:v>46</c:v>
                </c:pt>
                <c:pt idx="1088">
                  <c:v>52</c:v>
                </c:pt>
                <c:pt idx="1089">
                  <c:v>50</c:v>
                </c:pt>
                <c:pt idx="1090">
                  <c:v>50</c:v>
                </c:pt>
                <c:pt idx="1091">
                  <c:v>51</c:v>
                </c:pt>
                <c:pt idx="1092">
                  <c:v>49</c:v>
                </c:pt>
                <c:pt idx="1093">
                  <c:v>41</c:v>
                </c:pt>
                <c:pt idx="1094">
                  <c:v>43</c:v>
                </c:pt>
                <c:pt idx="1095">
                  <c:v>49</c:v>
                </c:pt>
                <c:pt idx="1096">
                  <c:v>52</c:v>
                </c:pt>
                <c:pt idx="1097">
                  <c:v>52</c:v>
                </c:pt>
                <c:pt idx="1098">
                  <c:v>53</c:v>
                </c:pt>
                <c:pt idx="1099">
                  <c:v>53</c:v>
                </c:pt>
                <c:pt idx="1100">
                  <c:v>49</c:v>
                </c:pt>
                <c:pt idx="1101">
                  <c:v>50</c:v>
                </c:pt>
                <c:pt idx="1102">
                  <c:v>51</c:v>
                </c:pt>
                <c:pt idx="1103">
                  <c:v>45</c:v>
                </c:pt>
                <c:pt idx="1104">
                  <c:v>49</c:v>
                </c:pt>
                <c:pt idx="1105">
                  <c:v>51</c:v>
                </c:pt>
                <c:pt idx="1106">
                  <c:v>53</c:v>
                </c:pt>
                <c:pt idx="1107">
                  <c:v>48</c:v>
                </c:pt>
                <c:pt idx="1108">
                  <c:v>48</c:v>
                </c:pt>
                <c:pt idx="1109">
                  <c:v>51</c:v>
                </c:pt>
                <c:pt idx="1110">
                  <c:v>56</c:v>
                </c:pt>
                <c:pt idx="1111">
                  <c:v>58</c:v>
                </c:pt>
                <c:pt idx="1112">
                  <c:v>57</c:v>
                </c:pt>
                <c:pt idx="1113">
                  <c:v>53</c:v>
                </c:pt>
                <c:pt idx="1114">
                  <c:v>52</c:v>
                </c:pt>
                <c:pt idx="1115">
                  <c:v>52</c:v>
                </c:pt>
                <c:pt idx="1116">
                  <c:v>59</c:v>
                </c:pt>
                <c:pt idx="1117">
                  <c:v>60</c:v>
                </c:pt>
                <c:pt idx="1118">
                  <c:v>62</c:v>
                </c:pt>
                <c:pt idx="1119">
                  <c:v>62</c:v>
                </c:pt>
                <c:pt idx="1120">
                  <c:v>60</c:v>
                </c:pt>
                <c:pt idx="1121">
                  <c:v>57</c:v>
                </c:pt>
                <c:pt idx="1122">
                  <c:v>55</c:v>
                </c:pt>
                <c:pt idx="1123">
                  <c:v>59</c:v>
                </c:pt>
                <c:pt idx="1124">
                  <c:v>60</c:v>
                </c:pt>
                <c:pt idx="1125">
                  <c:v>57</c:v>
                </c:pt>
                <c:pt idx="1126">
                  <c:v>56</c:v>
                </c:pt>
                <c:pt idx="1127">
                  <c:v>50</c:v>
                </c:pt>
                <c:pt idx="1128">
                  <c:v>41</c:v>
                </c:pt>
                <c:pt idx="1129">
                  <c:v>42</c:v>
                </c:pt>
                <c:pt idx="1130">
                  <c:v>48</c:v>
                </c:pt>
                <c:pt idx="1131">
                  <c:v>51</c:v>
                </c:pt>
                <c:pt idx="1132">
                  <c:v>52</c:v>
                </c:pt>
                <c:pt idx="1133">
                  <c:v>55</c:v>
                </c:pt>
                <c:pt idx="1134">
                  <c:v>52</c:v>
                </c:pt>
                <c:pt idx="1135">
                  <c:v>51</c:v>
                </c:pt>
                <c:pt idx="1136">
                  <c:v>56</c:v>
                </c:pt>
                <c:pt idx="1137">
                  <c:v>61</c:v>
                </c:pt>
                <c:pt idx="1138">
                  <c:v>61</c:v>
                </c:pt>
                <c:pt idx="1139">
                  <c:v>61</c:v>
                </c:pt>
                <c:pt idx="1140">
                  <c:v>58</c:v>
                </c:pt>
                <c:pt idx="1141">
                  <c:v>55</c:v>
                </c:pt>
                <c:pt idx="1142">
                  <c:v>48</c:v>
                </c:pt>
                <c:pt idx="1143">
                  <c:v>49</c:v>
                </c:pt>
                <c:pt idx="1144">
                  <c:v>55</c:v>
                </c:pt>
                <c:pt idx="1145">
                  <c:v>52</c:v>
                </c:pt>
                <c:pt idx="1146">
                  <c:v>52</c:v>
                </c:pt>
                <c:pt idx="1147">
                  <c:v>53</c:v>
                </c:pt>
                <c:pt idx="1148">
                  <c:v>52</c:v>
                </c:pt>
                <c:pt idx="1149">
                  <c:v>48</c:v>
                </c:pt>
                <c:pt idx="1150">
                  <c:v>49</c:v>
                </c:pt>
                <c:pt idx="1151">
                  <c:v>53</c:v>
                </c:pt>
                <c:pt idx="1152">
                  <c:v>50</c:v>
                </c:pt>
                <c:pt idx="1153">
                  <c:v>43</c:v>
                </c:pt>
                <c:pt idx="1154">
                  <c:v>39</c:v>
                </c:pt>
                <c:pt idx="1155">
                  <c:v>32</c:v>
                </c:pt>
                <c:pt idx="1156">
                  <c:v>21</c:v>
                </c:pt>
                <c:pt idx="1157">
                  <c:v>23</c:v>
                </c:pt>
                <c:pt idx="1158">
                  <c:v>26</c:v>
                </c:pt>
                <c:pt idx="1159">
                  <c:v>32</c:v>
                </c:pt>
                <c:pt idx="1160">
                  <c:v>34</c:v>
                </c:pt>
                <c:pt idx="1161">
                  <c:v>38</c:v>
                </c:pt>
                <c:pt idx="1162">
                  <c:v>33</c:v>
                </c:pt>
                <c:pt idx="1163">
                  <c:v>32</c:v>
                </c:pt>
                <c:pt idx="1164">
                  <c:v>34</c:v>
                </c:pt>
                <c:pt idx="1165">
                  <c:v>40</c:v>
                </c:pt>
                <c:pt idx="1166">
                  <c:v>43</c:v>
                </c:pt>
                <c:pt idx="1167">
                  <c:v>43</c:v>
                </c:pt>
                <c:pt idx="1168">
                  <c:v>45</c:v>
                </c:pt>
                <c:pt idx="1169">
                  <c:v>43</c:v>
                </c:pt>
                <c:pt idx="1170">
                  <c:v>38</c:v>
                </c:pt>
                <c:pt idx="1171">
                  <c:v>45</c:v>
                </c:pt>
                <c:pt idx="1172">
                  <c:v>50</c:v>
                </c:pt>
                <c:pt idx="1173">
                  <c:v>49</c:v>
                </c:pt>
                <c:pt idx="1174">
                  <c:v>47</c:v>
                </c:pt>
                <c:pt idx="1175">
                  <c:v>48</c:v>
                </c:pt>
                <c:pt idx="1176">
                  <c:v>43</c:v>
                </c:pt>
                <c:pt idx="1177">
                  <c:v>41</c:v>
                </c:pt>
                <c:pt idx="1178">
                  <c:v>43</c:v>
                </c:pt>
                <c:pt idx="1179">
                  <c:v>50</c:v>
                </c:pt>
                <c:pt idx="1180">
                  <c:v>52</c:v>
                </c:pt>
                <c:pt idx="1181">
                  <c:v>51</c:v>
                </c:pt>
                <c:pt idx="1182">
                  <c:v>54</c:v>
                </c:pt>
                <c:pt idx="1183">
                  <c:v>53</c:v>
                </c:pt>
                <c:pt idx="1184">
                  <c:v>50</c:v>
                </c:pt>
                <c:pt idx="1185">
                  <c:v>53</c:v>
                </c:pt>
                <c:pt idx="1186">
                  <c:v>60</c:v>
                </c:pt>
                <c:pt idx="1187">
                  <c:v>58</c:v>
                </c:pt>
                <c:pt idx="1188">
                  <c:v>56</c:v>
                </c:pt>
                <c:pt idx="1189">
                  <c:v>57</c:v>
                </c:pt>
                <c:pt idx="1190">
                  <c:v>54</c:v>
                </c:pt>
                <c:pt idx="1191">
                  <c:v>44</c:v>
                </c:pt>
                <c:pt idx="1192">
                  <c:v>43</c:v>
                </c:pt>
                <c:pt idx="1193">
                  <c:v>48</c:v>
                </c:pt>
                <c:pt idx="1194">
                  <c:v>49</c:v>
                </c:pt>
                <c:pt idx="1195">
                  <c:v>49</c:v>
                </c:pt>
                <c:pt idx="1196">
                  <c:v>50</c:v>
                </c:pt>
                <c:pt idx="1197">
                  <c:v>48</c:v>
                </c:pt>
                <c:pt idx="1198">
                  <c:v>41</c:v>
                </c:pt>
                <c:pt idx="1199">
                  <c:v>40</c:v>
                </c:pt>
                <c:pt idx="1200">
                  <c:v>45</c:v>
                </c:pt>
                <c:pt idx="1201">
                  <c:v>48</c:v>
                </c:pt>
                <c:pt idx="1202">
                  <c:v>47</c:v>
                </c:pt>
                <c:pt idx="1203">
                  <c:v>52</c:v>
                </c:pt>
                <c:pt idx="1204">
                  <c:v>46</c:v>
                </c:pt>
                <c:pt idx="1205">
                  <c:v>39</c:v>
                </c:pt>
                <c:pt idx="1206">
                  <c:v>40</c:v>
                </c:pt>
                <c:pt idx="1207">
                  <c:v>49</c:v>
                </c:pt>
                <c:pt idx="1208">
                  <c:v>49</c:v>
                </c:pt>
                <c:pt idx="1209">
                  <c:v>53</c:v>
                </c:pt>
                <c:pt idx="1210">
                  <c:v>50</c:v>
                </c:pt>
                <c:pt idx="1211">
                  <c:v>47</c:v>
                </c:pt>
                <c:pt idx="1212">
                  <c:v>45</c:v>
                </c:pt>
                <c:pt idx="1213">
                  <c:v>47</c:v>
                </c:pt>
                <c:pt idx="1214">
                  <c:v>54</c:v>
                </c:pt>
                <c:pt idx="1215">
                  <c:v>56</c:v>
                </c:pt>
                <c:pt idx="1216">
                  <c:v>56</c:v>
                </c:pt>
                <c:pt idx="1217">
                  <c:v>57</c:v>
                </c:pt>
                <c:pt idx="1218">
                  <c:v>58</c:v>
                </c:pt>
                <c:pt idx="1219">
                  <c:v>52</c:v>
                </c:pt>
                <c:pt idx="1220">
                  <c:v>51</c:v>
                </c:pt>
                <c:pt idx="1221">
                  <c:v>55</c:v>
                </c:pt>
                <c:pt idx="1222">
                  <c:v>49</c:v>
                </c:pt>
                <c:pt idx="1223">
                  <c:v>47</c:v>
                </c:pt>
                <c:pt idx="1224">
                  <c:v>52</c:v>
                </c:pt>
                <c:pt idx="1225">
                  <c:v>49</c:v>
                </c:pt>
                <c:pt idx="1226">
                  <c:v>44</c:v>
                </c:pt>
                <c:pt idx="1227">
                  <c:v>44</c:v>
                </c:pt>
                <c:pt idx="1228">
                  <c:v>49</c:v>
                </c:pt>
                <c:pt idx="1229">
                  <c:v>52</c:v>
                </c:pt>
                <c:pt idx="1230">
                  <c:v>50</c:v>
                </c:pt>
                <c:pt idx="1231">
                  <c:v>53</c:v>
                </c:pt>
                <c:pt idx="1232">
                  <c:v>53</c:v>
                </c:pt>
                <c:pt idx="1233">
                  <c:v>48</c:v>
                </c:pt>
                <c:pt idx="1234">
                  <c:v>53</c:v>
                </c:pt>
                <c:pt idx="1235">
                  <c:v>55</c:v>
                </c:pt>
                <c:pt idx="1236">
                  <c:v>55</c:v>
                </c:pt>
                <c:pt idx="1237">
                  <c:v>56</c:v>
                </c:pt>
                <c:pt idx="1238">
                  <c:v>56</c:v>
                </c:pt>
                <c:pt idx="1239">
                  <c:v>54</c:v>
                </c:pt>
                <c:pt idx="1240">
                  <c:v>44</c:v>
                </c:pt>
                <c:pt idx="1241">
                  <c:v>45</c:v>
                </c:pt>
                <c:pt idx="1242">
                  <c:v>49</c:v>
                </c:pt>
                <c:pt idx="1243">
                  <c:v>47</c:v>
                </c:pt>
                <c:pt idx="1244">
                  <c:v>47</c:v>
                </c:pt>
                <c:pt idx="1245">
                  <c:v>50</c:v>
                </c:pt>
                <c:pt idx="1246">
                  <c:v>49</c:v>
                </c:pt>
                <c:pt idx="1247">
                  <c:v>48</c:v>
                </c:pt>
                <c:pt idx="1248">
                  <c:v>52</c:v>
                </c:pt>
                <c:pt idx="1249">
                  <c:v>56</c:v>
                </c:pt>
                <c:pt idx="1250">
                  <c:v>59</c:v>
                </c:pt>
                <c:pt idx="1251">
                  <c:v>61</c:v>
                </c:pt>
                <c:pt idx="1252">
                  <c:v>60</c:v>
                </c:pt>
                <c:pt idx="1253">
                  <c:v>56</c:v>
                </c:pt>
                <c:pt idx="1254">
                  <c:v>56</c:v>
                </c:pt>
                <c:pt idx="1255">
                  <c:v>53</c:v>
                </c:pt>
                <c:pt idx="1256">
                  <c:v>62</c:v>
                </c:pt>
                <c:pt idx="1257">
                  <c:v>57</c:v>
                </c:pt>
                <c:pt idx="1258">
                  <c:v>55</c:v>
                </c:pt>
                <c:pt idx="1259">
                  <c:v>54</c:v>
                </c:pt>
                <c:pt idx="1260">
                  <c:v>50</c:v>
                </c:pt>
                <c:pt idx="1261">
                  <c:v>46</c:v>
                </c:pt>
                <c:pt idx="1262">
                  <c:v>49</c:v>
                </c:pt>
                <c:pt idx="1263">
                  <c:v>55</c:v>
                </c:pt>
                <c:pt idx="1264">
                  <c:v>53</c:v>
                </c:pt>
                <c:pt idx="1265">
                  <c:v>50</c:v>
                </c:pt>
                <c:pt idx="1266">
                  <c:v>47</c:v>
                </c:pt>
                <c:pt idx="1267">
                  <c:v>39</c:v>
                </c:pt>
                <c:pt idx="1268">
                  <c:v>38</c:v>
                </c:pt>
                <c:pt idx="1269">
                  <c:v>31</c:v>
                </c:pt>
                <c:pt idx="1270">
                  <c:v>36</c:v>
                </c:pt>
                <c:pt idx="1271">
                  <c:v>40</c:v>
                </c:pt>
                <c:pt idx="1272">
                  <c:v>39</c:v>
                </c:pt>
                <c:pt idx="1273">
                  <c:v>42</c:v>
                </c:pt>
                <c:pt idx="1274">
                  <c:v>40</c:v>
                </c:pt>
                <c:pt idx="1275">
                  <c:v>37</c:v>
                </c:pt>
                <c:pt idx="1276">
                  <c:v>40</c:v>
                </c:pt>
                <c:pt idx="1277">
                  <c:v>46</c:v>
                </c:pt>
                <c:pt idx="1278">
                  <c:v>47</c:v>
                </c:pt>
                <c:pt idx="1279">
                  <c:v>45</c:v>
                </c:pt>
                <c:pt idx="1280">
                  <c:v>54</c:v>
                </c:pt>
                <c:pt idx="1281">
                  <c:v>50</c:v>
                </c:pt>
                <c:pt idx="1282">
                  <c:v>47</c:v>
                </c:pt>
                <c:pt idx="1283">
                  <c:v>47</c:v>
                </c:pt>
                <c:pt idx="1284">
                  <c:v>50</c:v>
                </c:pt>
                <c:pt idx="1285">
                  <c:v>52</c:v>
                </c:pt>
                <c:pt idx="1286">
                  <c:v>50</c:v>
                </c:pt>
                <c:pt idx="1287">
                  <c:v>56</c:v>
                </c:pt>
                <c:pt idx="1288">
                  <c:v>56</c:v>
                </c:pt>
                <c:pt idx="1289">
                  <c:v>56</c:v>
                </c:pt>
                <c:pt idx="1290">
                  <c:v>60</c:v>
                </c:pt>
                <c:pt idx="1291">
                  <c:v>66</c:v>
                </c:pt>
                <c:pt idx="1292">
                  <c:v>66</c:v>
                </c:pt>
                <c:pt idx="1293">
                  <c:v>65</c:v>
                </c:pt>
                <c:pt idx="1294">
                  <c:v>64</c:v>
                </c:pt>
                <c:pt idx="1295">
                  <c:v>59</c:v>
                </c:pt>
                <c:pt idx="1296">
                  <c:v>56</c:v>
                </c:pt>
                <c:pt idx="1297">
                  <c:v>53</c:v>
                </c:pt>
                <c:pt idx="1298">
                  <c:v>57</c:v>
                </c:pt>
                <c:pt idx="1299">
                  <c:v>52</c:v>
                </c:pt>
                <c:pt idx="1300">
                  <c:v>53</c:v>
                </c:pt>
                <c:pt idx="1301">
                  <c:v>52</c:v>
                </c:pt>
                <c:pt idx="1302">
                  <c:v>47</c:v>
                </c:pt>
                <c:pt idx="1303">
                  <c:v>37</c:v>
                </c:pt>
                <c:pt idx="1304">
                  <c:v>36</c:v>
                </c:pt>
                <c:pt idx="1305">
                  <c:v>40</c:v>
                </c:pt>
                <c:pt idx="1306">
                  <c:v>41</c:v>
                </c:pt>
                <c:pt idx="1307">
                  <c:v>37</c:v>
                </c:pt>
                <c:pt idx="1308">
                  <c:v>36</c:v>
                </c:pt>
                <c:pt idx="1309">
                  <c:v>35</c:v>
                </c:pt>
                <c:pt idx="1310">
                  <c:v>32</c:v>
                </c:pt>
                <c:pt idx="1311">
                  <c:v>37</c:v>
                </c:pt>
                <c:pt idx="1312">
                  <c:v>40</c:v>
                </c:pt>
                <c:pt idx="1313">
                  <c:v>44</c:v>
                </c:pt>
                <c:pt idx="1314">
                  <c:v>46</c:v>
                </c:pt>
                <c:pt idx="1315">
                  <c:v>49</c:v>
                </c:pt>
                <c:pt idx="1316">
                  <c:v>49</c:v>
                </c:pt>
                <c:pt idx="1317">
                  <c:v>46</c:v>
                </c:pt>
                <c:pt idx="1318">
                  <c:v>43</c:v>
                </c:pt>
                <c:pt idx="1319">
                  <c:v>49</c:v>
                </c:pt>
                <c:pt idx="1320">
                  <c:v>54</c:v>
                </c:pt>
                <c:pt idx="1321">
                  <c:v>53</c:v>
                </c:pt>
                <c:pt idx="1322">
                  <c:v>54</c:v>
                </c:pt>
                <c:pt idx="1323">
                  <c:v>48</c:v>
                </c:pt>
                <c:pt idx="1324">
                  <c:v>42</c:v>
                </c:pt>
                <c:pt idx="1325">
                  <c:v>44</c:v>
                </c:pt>
                <c:pt idx="1326">
                  <c:v>53</c:v>
                </c:pt>
                <c:pt idx="1327">
                  <c:v>48</c:v>
                </c:pt>
                <c:pt idx="1328">
                  <c:v>47</c:v>
                </c:pt>
                <c:pt idx="1329">
                  <c:v>48</c:v>
                </c:pt>
                <c:pt idx="1330">
                  <c:v>45</c:v>
                </c:pt>
                <c:pt idx="1331">
                  <c:v>40</c:v>
                </c:pt>
                <c:pt idx="1332">
                  <c:v>41</c:v>
                </c:pt>
                <c:pt idx="1333">
                  <c:v>46</c:v>
                </c:pt>
                <c:pt idx="1334">
                  <c:v>44</c:v>
                </c:pt>
                <c:pt idx="1335">
                  <c:v>47</c:v>
                </c:pt>
                <c:pt idx="1336">
                  <c:v>54</c:v>
                </c:pt>
                <c:pt idx="1337">
                  <c:v>51</c:v>
                </c:pt>
                <c:pt idx="1338">
                  <c:v>48</c:v>
                </c:pt>
                <c:pt idx="1339">
                  <c:v>50</c:v>
                </c:pt>
                <c:pt idx="1340">
                  <c:v>56</c:v>
                </c:pt>
                <c:pt idx="1341">
                  <c:v>59</c:v>
                </c:pt>
                <c:pt idx="1342">
                  <c:v>58</c:v>
                </c:pt>
                <c:pt idx="1343">
                  <c:v>55</c:v>
                </c:pt>
                <c:pt idx="1344">
                  <c:v>51</c:v>
                </c:pt>
                <c:pt idx="1345">
                  <c:v>48</c:v>
                </c:pt>
                <c:pt idx="1346">
                  <c:v>46</c:v>
                </c:pt>
                <c:pt idx="1347">
                  <c:v>52</c:v>
                </c:pt>
                <c:pt idx="1348">
                  <c:v>49</c:v>
                </c:pt>
                <c:pt idx="1349">
                  <c:v>44</c:v>
                </c:pt>
                <c:pt idx="1350">
                  <c:v>43</c:v>
                </c:pt>
                <c:pt idx="1351">
                  <c:v>41</c:v>
                </c:pt>
                <c:pt idx="1352">
                  <c:v>37</c:v>
                </c:pt>
                <c:pt idx="1353">
                  <c:v>38</c:v>
                </c:pt>
                <c:pt idx="1354">
                  <c:v>48</c:v>
                </c:pt>
                <c:pt idx="1355">
                  <c:v>45</c:v>
                </c:pt>
                <c:pt idx="1356">
                  <c:v>47</c:v>
                </c:pt>
                <c:pt idx="1357">
                  <c:v>51</c:v>
                </c:pt>
                <c:pt idx="1358">
                  <c:v>43</c:v>
                </c:pt>
                <c:pt idx="1359">
                  <c:v>40</c:v>
                </c:pt>
                <c:pt idx="1360">
                  <c:v>42</c:v>
                </c:pt>
                <c:pt idx="1361">
                  <c:v>50</c:v>
                </c:pt>
                <c:pt idx="1362">
                  <c:v>51</c:v>
                </c:pt>
                <c:pt idx="1363">
                  <c:v>50</c:v>
                </c:pt>
                <c:pt idx="1364">
                  <c:v>55</c:v>
                </c:pt>
                <c:pt idx="1365">
                  <c:v>55</c:v>
                </c:pt>
                <c:pt idx="1366">
                  <c:v>50</c:v>
                </c:pt>
                <c:pt idx="1367">
                  <c:v>51</c:v>
                </c:pt>
                <c:pt idx="1368">
                  <c:v>59</c:v>
                </c:pt>
                <c:pt idx="1369">
                  <c:v>58</c:v>
                </c:pt>
                <c:pt idx="1370">
                  <c:v>57</c:v>
                </c:pt>
                <c:pt idx="1371">
                  <c:v>55</c:v>
                </c:pt>
                <c:pt idx="1372">
                  <c:v>53</c:v>
                </c:pt>
                <c:pt idx="1373">
                  <c:v>42</c:v>
                </c:pt>
                <c:pt idx="1374">
                  <c:v>40</c:v>
                </c:pt>
                <c:pt idx="1375">
                  <c:v>50</c:v>
                </c:pt>
                <c:pt idx="1376">
                  <c:v>49</c:v>
                </c:pt>
                <c:pt idx="1377">
                  <c:v>52</c:v>
                </c:pt>
                <c:pt idx="1378">
                  <c:v>58</c:v>
                </c:pt>
                <c:pt idx="1379">
                  <c:v>58</c:v>
                </c:pt>
                <c:pt idx="1380">
                  <c:v>52</c:v>
                </c:pt>
                <c:pt idx="1381">
                  <c:v>49</c:v>
                </c:pt>
                <c:pt idx="1382">
                  <c:v>57</c:v>
                </c:pt>
                <c:pt idx="1383">
                  <c:v>60</c:v>
                </c:pt>
                <c:pt idx="1384">
                  <c:v>60</c:v>
                </c:pt>
                <c:pt idx="1385">
                  <c:v>60</c:v>
                </c:pt>
                <c:pt idx="1386">
                  <c:v>59</c:v>
                </c:pt>
                <c:pt idx="1387">
                  <c:v>54</c:v>
                </c:pt>
                <c:pt idx="1388">
                  <c:v>50</c:v>
                </c:pt>
                <c:pt idx="1389">
                  <c:v>57</c:v>
                </c:pt>
                <c:pt idx="1390">
                  <c:v>53</c:v>
                </c:pt>
                <c:pt idx="1391">
                  <c:v>51</c:v>
                </c:pt>
                <c:pt idx="1392">
                  <c:v>56</c:v>
                </c:pt>
                <c:pt idx="1393">
                  <c:v>56</c:v>
                </c:pt>
                <c:pt idx="1394">
                  <c:v>52</c:v>
                </c:pt>
                <c:pt idx="1395">
                  <c:v>47</c:v>
                </c:pt>
                <c:pt idx="1396">
                  <c:v>54</c:v>
                </c:pt>
                <c:pt idx="1397">
                  <c:v>53</c:v>
                </c:pt>
                <c:pt idx="1398">
                  <c:v>46</c:v>
                </c:pt>
                <c:pt idx="1399">
                  <c:v>47</c:v>
                </c:pt>
                <c:pt idx="1400">
                  <c:v>47</c:v>
                </c:pt>
                <c:pt idx="1401">
                  <c:v>46</c:v>
                </c:pt>
                <c:pt idx="1402">
                  <c:v>48</c:v>
                </c:pt>
                <c:pt idx="1403">
                  <c:v>53</c:v>
                </c:pt>
                <c:pt idx="1404">
                  <c:v>49</c:v>
                </c:pt>
                <c:pt idx="1405">
                  <c:v>47</c:v>
                </c:pt>
                <c:pt idx="1406">
                  <c:v>56</c:v>
                </c:pt>
                <c:pt idx="1407">
                  <c:v>54</c:v>
                </c:pt>
                <c:pt idx="1408">
                  <c:v>49</c:v>
                </c:pt>
                <c:pt idx="1409">
                  <c:v>50</c:v>
                </c:pt>
                <c:pt idx="1410">
                  <c:v>57</c:v>
                </c:pt>
                <c:pt idx="1411">
                  <c:v>54</c:v>
                </c:pt>
                <c:pt idx="1412">
                  <c:v>55</c:v>
                </c:pt>
                <c:pt idx="1413">
                  <c:v>59</c:v>
                </c:pt>
                <c:pt idx="1414">
                  <c:v>56</c:v>
                </c:pt>
                <c:pt idx="1415">
                  <c:v>42</c:v>
                </c:pt>
                <c:pt idx="1416">
                  <c:v>44</c:v>
                </c:pt>
                <c:pt idx="1417">
                  <c:v>51</c:v>
                </c:pt>
                <c:pt idx="1418">
                  <c:v>53</c:v>
                </c:pt>
                <c:pt idx="1419">
                  <c:v>58</c:v>
                </c:pt>
                <c:pt idx="1420">
                  <c:v>58</c:v>
                </c:pt>
                <c:pt idx="1421">
                  <c:v>52</c:v>
                </c:pt>
                <c:pt idx="1422">
                  <c:v>45</c:v>
                </c:pt>
                <c:pt idx="1423">
                  <c:v>49</c:v>
                </c:pt>
                <c:pt idx="1424">
                  <c:v>53</c:v>
                </c:pt>
                <c:pt idx="1425">
                  <c:v>53</c:v>
                </c:pt>
                <c:pt idx="1426">
                  <c:v>55</c:v>
                </c:pt>
                <c:pt idx="1427">
                  <c:v>56</c:v>
                </c:pt>
                <c:pt idx="1428">
                  <c:v>55</c:v>
                </c:pt>
                <c:pt idx="1429">
                  <c:v>45</c:v>
                </c:pt>
                <c:pt idx="1430">
                  <c:v>47</c:v>
                </c:pt>
                <c:pt idx="1431">
                  <c:v>55</c:v>
                </c:pt>
                <c:pt idx="1432">
                  <c:v>55</c:v>
                </c:pt>
                <c:pt idx="1433">
                  <c:v>55</c:v>
                </c:pt>
                <c:pt idx="1434">
                  <c:v>64</c:v>
                </c:pt>
                <c:pt idx="1435">
                  <c:v>61</c:v>
                </c:pt>
                <c:pt idx="1436">
                  <c:v>53</c:v>
                </c:pt>
                <c:pt idx="1437">
                  <c:v>57</c:v>
                </c:pt>
                <c:pt idx="1438">
                  <c:v>55</c:v>
                </c:pt>
                <c:pt idx="1439">
                  <c:v>55</c:v>
                </c:pt>
                <c:pt idx="1440">
                  <c:v>60</c:v>
                </c:pt>
                <c:pt idx="1441">
                  <c:v>62</c:v>
                </c:pt>
                <c:pt idx="1442">
                  <c:v>55</c:v>
                </c:pt>
                <c:pt idx="1443">
                  <c:v>44</c:v>
                </c:pt>
                <c:pt idx="1444">
                  <c:v>45</c:v>
                </c:pt>
                <c:pt idx="1445">
                  <c:v>53</c:v>
                </c:pt>
                <c:pt idx="1446">
                  <c:v>56</c:v>
                </c:pt>
                <c:pt idx="1447">
                  <c:v>57</c:v>
                </c:pt>
                <c:pt idx="1448">
                  <c:v>59</c:v>
                </c:pt>
                <c:pt idx="1449">
                  <c:v>61</c:v>
                </c:pt>
                <c:pt idx="1450">
                  <c:v>59</c:v>
                </c:pt>
                <c:pt idx="1451">
                  <c:v>60</c:v>
                </c:pt>
                <c:pt idx="1452">
                  <c:v>64</c:v>
                </c:pt>
                <c:pt idx="1453">
                  <c:v>65</c:v>
                </c:pt>
                <c:pt idx="1454">
                  <c:v>66</c:v>
                </c:pt>
                <c:pt idx="1455">
                  <c:v>69</c:v>
                </c:pt>
                <c:pt idx="1456">
                  <c:v>61</c:v>
                </c:pt>
                <c:pt idx="1457">
                  <c:v>57</c:v>
                </c:pt>
                <c:pt idx="1458">
                  <c:v>55</c:v>
                </c:pt>
                <c:pt idx="1459">
                  <c:v>64</c:v>
                </c:pt>
                <c:pt idx="1460">
                  <c:v>63</c:v>
                </c:pt>
                <c:pt idx="1461">
                  <c:v>59</c:v>
                </c:pt>
                <c:pt idx="1462">
                  <c:v>59</c:v>
                </c:pt>
                <c:pt idx="1463">
                  <c:v>58</c:v>
                </c:pt>
                <c:pt idx="1464">
                  <c:v>54</c:v>
                </c:pt>
                <c:pt idx="1465">
                  <c:v>54</c:v>
                </c:pt>
                <c:pt idx="1466">
                  <c:v>63</c:v>
                </c:pt>
                <c:pt idx="1467">
                  <c:v>61</c:v>
                </c:pt>
                <c:pt idx="1468">
                  <c:v>63</c:v>
                </c:pt>
                <c:pt idx="1469">
                  <c:v>70</c:v>
                </c:pt>
                <c:pt idx="1470">
                  <c:v>65</c:v>
                </c:pt>
                <c:pt idx="1471">
                  <c:v>61</c:v>
                </c:pt>
                <c:pt idx="1472">
                  <c:v>65</c:v>
                </c:pt>
                <c:pt idx="1473">
                  <c:v>71</c:v>
                </c:pt>
                <c:pt idx="1474">
                  <c:v>69</c:v>
                </c:pt>
                <c:pt idx="1475">
                  <c:v>71</c:v>
                </c:pt>
                <c:pt idx="1476">
                  <c:v>71</c:v>
                </c:pt>
                <c:pt idx="1477">
                  <c:v>67</c:v>
                </c:pt>
                <c:pt idx="1478">
                  <c:v>56</c:v>
                </c:pt>
                <c:pt idx="1479">
                  <c:v>57</c:v>
                </c:pt>
                <c:pt idx="1480">
                  <c:v>63</c:v>
                </c:pt>
                <c:pt idx="1481">
                  <c:v>59</c:v>
                </c:pt>
                <c:pt idx="1482">
                  <c:v>62</c:v>
                </c:pt>
                <c:pt idx="1483">
                  <c:v>66</c:v>
                </c:pt>
                <c:pt idx="1484">
                  <c:v>59</c:v>
                </c:pt>
                <c:pt idx="1485">
                  <c:v>48</c:v>
                </c:pt>
                <c:pt idx="1486">
                  <c:v>52</c:v>
                </c:pt>
                <c:pt idx="1487">
                  <c:v>61</c:v>
                </c:pt>
                <c:pt idx="1488">
                  <c:v>60</c:v>
                </c:pt>
                <c:pt idx="1489">
                  <c:v>57</c:v>
                </c:pt>
                <c:pt idx="1490">
                  <c:v>65</c:v>
                </c:pt>
                <c:pt idx="1491">
                  <c:v>58</c:v>
                </c:pt>
                <c:pt idx="1492">
                  <c:v>53</c:v>
                </c:pt>
                <c:pt idx="1493">
                  <c:v>53</c:v>
                </c:pt>
                <c:pt idx="1494">
                  <c:v>54</c:v>
                </c:pt>
                <c:pt idx="1495">
                  <c:v>53</c:v>
                </c:pt>
                <c:pt idx="1496">
                  <c:v>52</c:v>
                </c:pt>
                <c:pt idx="1497">
                  <c:v>59</c:v>
                </c:pt>
                <c:pt idx="1498">
                  <c:v>54</c:v>
                </c:pt>
                <c:pt idx="1499">
                  <c:v>51</c:v>
                </c:pt>
                <c:pt idx="1500">
                  <c:v>54</c:v>
                </c:pt>
                <c:pt idx="1501">
                  <c:v>56</c:v>
                </c:pt>
                <c:pt idx="1502">
                  <c:v>50</c:v>
                </c:pt>
                <c:pt idx="1503">
                  <c:v>51</c:v>
                </c:pt>
                <c:pt idx="1504">
                  <c:v>52</c:v>
                </c:pt>
                <c:pt idx="1505">
                  <c:v>52</c:v>
                </c:pt>
                <c:pt idx="1506">
                  <c:v>54</c:v>
                </c:pt>
                <c:pt idx="1507">
                  <c:v>54</c:v>
                </c:pt>
                <c:pt idx="1508">
                  <c:v>64</c:v>
                </c:pt>
                <c:pt idx="1509">
                  <c:v>61</c:v>
                </c:pt>
                <c:pt idx="1510">
                  <c:v>61</c:v>
                </c:pt>
                <c:pt idx="1511">
                  <c:v>61</c:v>
                </c:pt>
                <c:pt idx="1512">
                  <c:v>56</c:v>
                </c:pt>
                <c:pt idx="1513">
                  <c:v>51</c:v>
                </c:pt>
                <c:pt idx="1514">
                  <c:v>50</c:v>
                </c:pt>
                <c:pt idx="1515">
                  <c:v>52</c:v>
                </c:pt>
                <c:pt idx="1516">
                  <c:v>55</c:v>
                </c:pt>
                <c:pt idx="1517">
                  <c:v>56</c:v>
                </c:pt>
                <c:pt idx="1518">
                  <c:v>51</c:v>
                </c:pt>
                <c:pt idx="1519">
                  <c:v>46</c:v>
                </c:pt>
                <c:pt idx="1520">
                  <c:v>42</c:v>
                </c:pt>
                <c:pt idx="1521">
                  <c:v>37</c:v>
                </c:pt>
                <c:pt idx="1522">
                  <c:v>38</c:v>
                </c:pt>
                <c:pt idx="1523">
                  <c:v>39</c:v>
                </c:pt>
                <c:pt idx="1524">
                  <c:v>43</c:v>
                </c:pt>
                <c:pt idx="1525">
                  <c:v>46</c:v>
                </c:pt>
                <c:pt idx="1526">
                  <c:v>44</c:v>
                </c:pt>
                <c:pt idx="1527">
                  <c:v>40</c:v>
                </c:pt>
                <c:pt idx="1528">
                  <c:v>37</c:v>
                </c:pt>
                <c:pt idx="1529">
                  <c:v>40</c:v>
                </c:pt>
                <c:pt idx="1530">
                  <c:v>43</c:v>
                </c:pt>
                <c:pt idx="1531">
                  <c:v>47</c:v>
                </c:pt>
                <c:pt idx="1532">
                  <c:v>57</c:v>
                </c:pt>
                <c:pt idx="1533">
                  <c:v>51</c:v>
                </c:pt>
                <c:pt idx="1534">
                  <c:v>46</c:v>
                </c:pt>
                <c:pt idx="1535">
                  <c:v>51</c:v>
                </c:pt>
                <c:pt idx="1536">
                  <c:v>56</c:v>
                </c:pt>
                <c:pt idx="1537">
                  <c:v>58</c:v>
                </c:pt>
                <c:pt idx="1538">
                  <c:v>63</c:v>
                </c:pt>
                <c:pt idx="1539">
                  <c:v>60</c:v>
                </c:pt>
                <c:pt idx="1540">
                  <c:v>61</c:v>
                </c:pt>
                <c:pt idx="1541">
                  <c:v>55</c:v>
                </c:pt>
                <c:pt idx="1542">
                  <c:v>58</c:v>
                </c:pt>
                <c:pt idx="1543">
                  <c:v>60</c:v>
                </c:pt>
                <c:pt idx="1544">
                  <c:v>60</c:v>
                </c:pt>
                <c:pt idx="1545">
                  <c:v>58</c:v>
                </c:pt>
                <c:pt idx="1546">
                  <c:v>57</c:v>
                </c:pt>
                <c:pt idx="1547">
                  <c:v>55</c:v>
                </c:pt>
                <c:pt idx="1548">
                  <c:v>44</c:v>
                </c:pt>
                <c:pt idx="1549">
                  <c:v>52</c:v>
                </c:pt>
                <c:pt idx="1550">
                  <c:v>57</c:v>
                </c:pt>
                <c:pt idx="1551">
                  <c:v>53</c:v>
                </c:pt>
                <c:pt idx="1552">
                  <c:v>50</c:v>
                </c:pt>
                <c:pt idx="1553">
                  <c:v>52</c:v>
                </c:pt>
                <c:pt idx="1554">
                  <c:v>54</c:v>
                </c:pt>
                <c:pt idx="1555">
                  <c:v>46</c:v>
                </c:pt>
                <c:pt idx="1556">
                  <c:v>48</c:v>
                </c:pt>
                <c:pt idx="1557">
                  <c:v>52</c:v>
                </c:pt>
                <c:pt idx="1558">
                  <c:v>50</c:v>
                </c:pt>
                <c:pt idx="1559">
                  <c:v>53</c:v>
                </c:pt>
                <c:pt idx="1560">
                  <c:v>58</c:v>
                </c:pt>
                <c:pt idx="1561">
                  <c:v>55</c:v>
                </c:pt>
                <c:pt idx="1562">
                  <c:v>48</c:v>
                </c:pt>
                <c:pt idx="1563">
                  <c:v>51</c:v>
                </c:pt>
                <c:pt idx="1564">
                  <c:v>55</c:v>
                </c:pt>
                <c:pt idx="1565">
                  <c:v>59</c:v>
                </c:pt>
                <c:pt idx="1566">
                  <c:v>62</c:v>
                </c:pt>
                <c:pt idx="1567">
                  <c:v>63</c:v>
                </c:pt>
                <c:pt idx="1568">
                  <c:v>55</c:v>
                </c:pt>
                <c:pt idx="1569">
                  <c:v>52</c:v>
                </c:pt>
                <c:pt idx="1570">
                  <c:v>52</c:v>
                </c:pt>
                <c:pt idx="1571">
                  <c:v>60</c:v>
                </c:pt>
                <c:pt idx="1572">
                  <c:v>58</c:v>
                </c:pt>
                <c:pt idx="1573">
                  <c:v>56</c:v>
                </c:pt>
                <c:pt idx="1574">
                  <c:v>54</c:v>
                </c:pt>
                <c:pt idx="1575">
                  <c:v>53</c:v>
                </c:pt>
                <c:pt idx="1576">
                  <c:v>50</c:v>
                </c:pt>
                <c:pt idx="1577">
                  <c:v>53</c:v>
                </c:pt>
                <c:pt idx="1578">
                  <c:v>59</c:v>
                </c:pt>
                <c:pt idx="1579">
                  <c:v>57</c:v>
                </c:pt>
                <c:pt idx="1580">
                  <c:v>57</c:v>
                </c:pt>
                <c:pt idx="1581">
                  <c:v>53</c:v>
                </c:pt>
                <c:pt idx="1582">
                  <c:v>50</c:v>
                </c:pt>
                <c:pt idx="1583">
                  <c:v>43</c:v>
                </c:pt>
                <c:pt idx="1584">
                  <c:v>46</c:v>
                </c:pt>
                <c:pt idx="1585">
                  <c:v>53</c:v>
                </c:pt>
                <c:pt idx="1586">
                  <c:v>47</c:v>
                </c:pt>
                <c:pt idx="1587">
                  <c:v>46</c:v>
                </c:pt>
                <c:pt idx="1588">
                  <c:v>44</c:v>
                </c:pt>
                <c:pt idx="1589">
                  <c:v>43</c:v>
                </c:pt>
                <c:pt idx="1590">
                  <c:v>38</c:v>
                </c:pt>
                <c:pt idx="1591">
                  <c:v>40</c:v>
                </c:pt>
                <c:pt idx="1592">
                  <c:v>45</c:v>
                </c:pt>
                <c:pt idx="1593">
                  <c:v>48</c:v>
                </c:pt>
                <c:pt idx="1594">
                  <c:v>50</c:v>
                </c:pt>
                <c:pt idx="1595">
                  <c:v>52</c:v>
                </c:pt>
                <c:pt idx="1596">
                  <c:v>50</c:v>
                </c:pt>
                <c:pt idx="1597">
                  <c:v>46</c:v>
                </c:pt>
                <c:pt idx="1598">
                  <c:v>50</c:v>
                </c:pt>
                <c:pt idx="1599">
                  <c:v>55</c:v>
                </c:pt>
                <c:pt idx="1600">
                  <c:v>58</c:v>
                </c:pt>
                <c:pt idx="1601">
                  <c:v>55</c:v>
                </c:pt>
                <c:pt idx="1602">
                  <c:v>55</c:v>
                </c:pt>
                <c:pt idx="1603">
                  <c:v>50</c:v>
                </c:pt>
                <c:pt idx="1604">
                  <c:v>45</c:v>
                </c:pt>
                <c:pt idx="1605">
                  <c:v>48</c:v>
                </c:pt>
                <c:pt idx="1606">
                  <c:v>55</c:v>
                </c:pt>
                <c:pt idx="1607">
                  <c:v>58</c:v>
                </c:pt>
                <c:pt idx="1608">
                  <c:v>60</c:v>
                </c:pt>
                <c:pt idx="1609">
                  <c:v>57</c:v>
                </c:pt>
                <c:pt idx="1610">
                  <c:v>55</c:v>
                </c:pt>
                <c:pt idx="1611">
                  <c:v>50</c:v>
                </c:pt>
                <c:pt idx="1612">
                  <c:v>53</c:v>
                </c:pt>
                <c:pt idx="1613">
                  <c:v>59</c:v>
                </c:pt>
                <c:pt idx="1614">
                  <c:v>57</c:v>
                </c:pt>
                <c:pt idx="1615">
                  <c:v>57</c:v>
                </c:pt>
                <c:pt idx="1616">
                  <c:v>57</c:v>
                </c:pt>
                <c:pt idx="1617">
                  <c:v>57</c:v>
                </c:pt>
                <c:pt idx="1618">
                  <c:v>51</c:v>
                </c:pt>
                <c:pt idx="1619">
                  <c:v>53</c:v>
                </c:pt>
                <c:pt idx="1620">
                  <c:v>60</c:v>
                </c:pt>
                <c:pt idx="1621">
                  <c:v>64</c:v>
                </c:pt>
                <c:pt idx="1622">
                  <c:v>63</c:v>
                </c:pt>
                <c:pt idx="1623">
                  <c:v>61</c:v>
                </c:pt>
                <c:pt idx="1624">
                  <c:v>52</c:v>
                </c:pt>
                <c:pt idx="1625">
                  <c:v>50</c:v>
                </c:pt>
                <c:pt idx="1626">
                  <c:v>47</c:v>
                </c:pt>
                <c:pt idx="1627">
                  <c:v>52</c:v>
                </c:pt>
                <c:pt idx="1628">
                  <c:v>59</c:v>
                </c:pt>
                <c:pt idx="1629">
                  <c:v>52</c:v>
                </c:pt>
                <c:pt idx="1630">
                  <c:v>58</c:v>
                </c:pt>
                <c:pt idx="1631">
                  <c:v>59</c:v>
                </c:pt>
                <c:pt idx="1632">
                  <c:v>55</c:v>
                </c:pt>
                <c:pt idx="1633">
                  <c:v>55</c:v>
                </c:pt>
                <c:pt idx="1634">
                  <c:v>58</c:v>
                </c:pt>
                <c:pt idx="1635">
                  <c:v>57</c:v>
                </c:pt>
                <c:pt idx="1636">
                  <c:v>56</c:v>
                </c:pt>
                <c:pt idx="1637">
                  <c:v>62</c:v>
                </c:pt>
                <c:pt idx="1638">
                  <c:v>59</c:v>
                </c:pt>
                <c:pt idx="1639">
                  <c:v>54</c:v>
                </c:pt>
                <c:pt idx="1640">
                  <c:v>53</c:v>
                </c:pt>
                <c:pt idx="1641">
                  <c:v>65</c:v>
                </c:pt>
                <c:pt idx="1642">
                  <c:v>67</c:v>
                </c:pt>
                <c:pt idx="1643">
                  <c:v>69</c:v>
                </c:pt>
                <c:pt idx="1644">
                  <c:v>68</c:v>
                </c:pt>
                <c:pt idx="1645">
                  <c:v>65</c:v>
                </c:pt>
                <c:pt idx="1646">
                  <c:v>62</c:v>
                </c:pt>
                <c:pt idx="1647">
                  <c:v>63</c:v>
                </c:pt>
                <c:pt idx="1648">
                  <c:v>62</c:v>
                </c:pt>
                <c:pt idx="1649">
                  <c:v>61</c:v>
                </c:pt>
                <c:pt idx="1650">
                  <c:v>76</c:v>
                </c:pt>
                <c:pt idx="1651">
                  <c:v>80</c:v>
                </c:pt>
                <c:pt idx="1652">
                  <c:v>68</c:v>
                </c:pt>
                <c:pt idx="1653">
                  <c:v>59</c:v>
                </c:pt>
                <c:pt idx="1654">
                  <c:v>58</c:v>
                </c:pt>
                <c:pt idx="1655">
                  <c:v>65</c:v>
                </c:pt>
                <c:pt idx="1656">
                  <c:v>69</c:v>
                </c:pt>
                <c:pt idx="1657">
                  <c:v>70</c:v>
                </c:pt>
                <c:pt idx="1658">
                  <c:v>70</c:v>
                </c:pt>
                <c:pt idx="1659">
                  <c:v>68</c:v>
                </c:pt>
                <c:pt idx="1660">
                  <c:v>56</c:v>
                </c:pt>
                <c:pt idx="1661">
                  <c:v>60</c:v>
                </c:pt>
                <c:pt idx="1662">
                  <c:v>66</c:v>
                </c:pt>
                <c:pt idx="1663">
                  <c:v>63</c:v>
                </c:pt>
                <c:pt idx="1664">
                  <c:v>63</c:v>
                </c:pt>
                <c:pt idx="1665">
                  <c:v>64</c:v>
                </c:pt>
                <c:pt idx="1666">
                  <c:v>64</c:v>
                </c:pt>
                <c:pt idx="1667">
                  <c:v>62</c:v>
                </c:pt>
                <c:pt idx="1668">
                  <c:v>65</c:v>
                </c:pt>
                <c:pt idx="1669">
                  <c:v>74</c:v>
                </c:pt>
                <c:pt idx="1670">
                  <c:v>74</c:v>
                </c:pt>
                <c:pt idx="1671">
                  <c:v>70</c:v>
                </c:pt>
                <c:pt idx="1672">
                  <c:v>70</c:v>
                </c:pt>
                <c:pt idx="1673">
                  <c:v>64</c:v>
                </c:pt>
                <c:pt idx="1674">
                  <c:v>54</c:v>
                </c:pt>
                <c:pt idx="1675">
                  <c:v>47</c:v>
                </c:pt>
                <c:pt idx="1676">
                  <c:v>53</c:v>
                </c:pt>
                <c:pt idx="1677">
                  <c:v>64</c:v>
                </c:pt>
                <c:pt idx="1678">
                  <c:v>67</c:v>
                </c:pt>
                <c:pt idx="1679">
                  <c:v>71</c:v>
                </c:pt>
                <c:pt idx="1680">
                  <c:v>69</c:v>
                </c:pt>
                <c:pt idx="1681">
                  <c:v>62</c:v>
                </c:pt>
                <c:pt idx="1682">
                  <c:v>63</c:v>
                </c:pt>
                <c:pt idx="1683">
                  <c:v>70</c:v>
                </c:pt>
                <c:pt idx="1684">
                  <c:v>72</c:v>
                </c:pt>
                <c:pt idx="1685">
                  <c:v>70</c:v>
                </c:pt>
                <c:pt idx="1686">
                  <c:v>68</c:v>
                </c:pt>
                <c:pt idx="1687">
                  <c:v>70</c:v>
                </c:pt>
                <c:pt idx="1688">
                  <c:v>67</c:v>
                </c:pt>
                <c:pt idx="1689">
                  <c:v>68</c:v>
                </c:pt>
                <c:pt idx="1690">
                  <c:v>78</c:v>
                </c:pt>
                <c:pt idx="1691">
                  <c:v>76</c:v>
                </c:pt>
                <c:pt idx="1692">
                  <c:v>73</c:v>
                </c:pt>
                <c:pt idx="1693">
                  <c:v>71</c:v>
                </c:pt>
                <c:pt idx="1694">
                  <c:v>61</c:v>
                </c:pt>
                <c:pt idx="1695">
                  <c:v>59</c:v>
                </c:pt>
                <c:pt idx="1696">
                  <c:v>58</c:v>
                </c:pt>
                <c:pt idx="1697">
                  <c:v>67</c:v>
                </c:pt>
                <c:pt idx="1698">
                  <c:v>68</c:v>
                </c:pt>
                <c:pt idx="1699">
                  <c:v>79</c:v>
                </c:pt>
                <c:pt idx="1700">
                  <c:v>85</c:v>
                </c:pt>
                <c:pt idx="1701">
                  <c:v>78</c:v>
                </c:pt>
                <c:pt idx="1702">
                  <c:v>69</c:v>
                </c:pt>
                <c:pt idx="1703">
                  <c:v>71</c:v>
                </c:pt>
                <c:pt idx="1704">
                  <c:v>82</c:v>
                </c:pt>
                <c:pt idx="1705">
                  <c:v>83</c:v>
                </c:pt>
                <c:pt idx="1706">
                  <c:v>84</c:v>
                </c:pt>
                <c:pt idx="1707">
                  <c:v>88</c:v>
                </c:pt>
                <c:pt idx="1708">
                  <c:v>84</c:v>
                </c:pt>
                <c:pt idx="1709">
                  <c:v>83</c:v>
                </c:pt>
                <c:pt idx="1710">
                  <c:v>82</c:v>
                </c:pt>
                <c:pt idx="1711">
                  <c:v>93</c:v>
                </c:pt>
                <c:pt idx="1712">
                  <c:v>92</c:v>
                </c:pt>
                <c:pt idx="1713">
                  <c:v>92</c:v>
                </c:pt>
                <c:pt idx="1714">
                  <c:v>86</c:v>
                </c:pt>
                <c:pt idx="1715">
                  <c:v>75</c:v>
                </c:pt>
                <c:pt idx="1716">
                  <c:v>72</c:v>
                </c:pt>
                <c:pt idx="1717">
                  <c:v>72</c:v>
                </c:pt>
                <c:pt idx="1718">
                  <c:v>83</c:v>
                </c:pt>
                <c:pt idx="1719">
                  <c:v>85</c:v>
                </c:pt>
                <c:pt idx="1720">
                  <c:v>80</c:v>
                </c:pt>
                <c:pt idx="1721">
                  <c:v>78</c:v>
                </c:pt>
                <c:pt idx="1722">
                  <c:v>75</c:v>
                </c:pt>
                <c:pt idx="1723">
                  <c:v>66</c:v>
                </c:pt>
                <c:pt idx="1724">
                  <c:v>63</c:v>
                </c:pt>
                <c:pt idx="1725">
                  <c:v>70</c:v>
                </c:pt>
                <c:pt idx="1726">
                  <c:v>66</c:v>
                </c:pt>
                <c:pt idx="1727">
                  <c:v>72</c:v>
                </c:pt>
                <c:pt idx="1728">
                  <c:v>73</c:v>
                </c:pt>
                <c:pt idx="1729">
                  <c:v>72</c:v>
                </c:pt>
                <c:pt idx="1730">
                  <c:v>63</c:v>
                </c:pt>
                <c:pt idx="1731">
                  <c:v>57</c:v>
                </c:pt>
                <c:pt idx="1732">
                  <c:v>67</c:v>
                </c:pt>
                <c:pt idx="1733">
                  <c:v>67</c:v>
                </c:pt>
                <c:pt idx="1734">
                  <c:v>66</c:v>
                </c:pt>
                <c:pt idx="1735">
                  <c:v>66</c:v>
                </c:pt>
                <c:pt idx="1736">
                  <c:v>63</c:v>
                </c:pt>
                <c:pt idx="1737">
                  <c:v>50</c:v>
                </c:pt>
                <c:pt idx="1738">
                  <c:v>56</c:v>
                </c:pt>
                <c:pt idx="1739">
                  <c:v>64</c:v>
                </c:pt>
                <c:pt idx="1740">
                  <c:v>63</c:v>
                </c:pt>
                <c:pt idx="1741">
                  <c:v>70</c:v>
                </c:pt>
                <c:pt idx="1742">
                  <c:v>68</c:v>
                </c:pt>
                <c:pt idx="1743">
                  <c:v>67</c:v>
                </c:pt>
                <c:pt idx="1744">
                  <c:v>59</c:v>
                </c:pt>
                <c:pt idx="1745">
                  <c:v>61</c:v>
                </c:pt>
                <c:pt idx="1746">
                  <c:v>69</c:v>
                </c:pt>
                <c:pt idx="1747">
                  <c:v>72</c:v>
                </c:pt>
                <c:pt idx="1748">
                  <c:v>72</c:v>
                </c:pt>
                <c:pt idx="1749">
                  <c:v>72</c:v>
                </c:pt>
                <c:pt idx="1750">
                  <c:v>73</c:v>
                </c:pt>
                <c:pt idx="1751">
                  <c:v>66</c:v>
                </c:pt>
                <c:pt idx="1752">
                  <c:v>65</c:v>
                </c:pt>
                <c:pt idx="1753">
                  <c:v>75</c:v>
                </c:pt>
                <c:pt idx="1754">
                  <c:v>73</c:v>
                </c:pt>
                <c:pt idx="1755">
                  <c:v>71</c:v>
                </c:pt>
                <c:pt idx="1756">
                  <c:v>72</c:v>
                </c:pt>
                <c:pt idx="1757">
                  <c:v>71</c:v>
                </c:pt>
                <c:pt idx="1758">
                  <c:v>66</c:v>
                </c:pt>
                <c:pt idx="1759">
                  <c:v>64</c:v>
                </c:pt>
                <c:pt idx="1760">
                  <c:v>69</c:v>
                </c:pt>
                <c:pt idx="1761">
                  <c:v>69</c:v>
                </c:pt>
                <c:pt idx="1762">
                  <c:v>66</c:v>
                </c:pt>
                <c:pt idx="1763">
                  <c:v>61</c:v>
                </c:pt>
                <c:pt idx="1764">
                  <c:v>60</c:v>
                </c:pt>
                <c:pt idx="1765">
                  <c:v>52</c:v>
                </c:pt>
                <c:pt idx="1766">
                  <c:v>53</c:v>
                </c:pt>
                <c:pt idx="1767">
                  <c:v>70</c:v>
                </c:pt>
                <c:pt idx="1768">
                  <c:v>77</c:v>
                </c:pt>
                <c:pt idx="1769">
                  <c:v>80</c:v>
                </c:pt>
                <c:pt idx="1770">
                  <c:v>79</c:v>
                </c:pt>
                <c:pt idx="1771">
                  <c:v>66</c:v>
                </c:pt>
                <c:pt idx="1772">
                  <c:v>59</c:v>
                </c:pt>
                <c:pt idx="1773">
                  <c:v>58</c:v>
                </c:pt>
                <c:pt idx="1774">
                  <c:v>64</c:v>
                </c:pt>
                <c:pt idx="1775">
                  <c:v>63</c:v>
                </c:pt>
                <c:pt idx="1776">
                  <c:v>61</c:v>
                </c:pt>
                <c:pt idx="1777">
                  <c:v>63</c:v>
                </c:pt>
                <c:pt idx="1778">
                  <c:v>62</c:v>
                </c:pt>
                <c:pt idx="1779">
                  <c:v>56</c:v>
                </c:pt>
                <c:pt idx="1780">
                  <c:v>59</c:v>
                </c:pt>
                <c:pt idx="1781">
                  <c:v>64</c:v>
                </c:pt>
                <c:pt idx="1782">
                  <c:v>67</c:v>
                </c:pt>
                <c:pt idx="1783">
                  <c:v>71</c:v>
                </c:pt>
                <c:pt idx="1784">
                  <c:v>70</c:v>
                </c:pt>
                <c:pt idx="1785">
                  <c:v>65</c:v>
                </c:pt>
                <c:pt idx="1786">
                  <c:v>58</c:v>
                </c:pt>
                <c:pt idx="1787">
                  <c:v>60</c:v>
                </c:pt>
                <c:pt idx="1788">
                  <c:v>71</c:v>
                </c:pt>
                <c:pt idx="1789">
                  <c:v>75</c:v>
                </c:pt>
                <c:pt idx="1790">
                  <c:v>84</c:v>
                </c:pt>
                <c:pt idx="1791">
                  <c:v>88</c:v>
                </c:pt>
                <c:pt idx="1792">
                  <c:v>84</c:v>
                </c:pt>
                <c:pt idx="1793">
                  <c:v>74</c:v>
                </c:pt>
                <c:pt idx="1794">
                  <c:v>71</c:v>
                </c:pt>
                <c:pt idx="1795">
                  <c:v>84</c:v>
                </c:pt>
                <c:pt idx="1796">
                  <c:v>88</c:v>
                </c:pt>
                <c:pt idx="1797">
                  <c:v>90</c:v>
                </c:pt>
                <c:pt idx="1798">
                  <c:v>91</c:v>
                </c:pt>
                <c:pt idx="1799">
                  <c:v>84</c:v>
                </c:pt>
                <c:pt idx="1800">
                  <c:v>83</c:v>
                </c:pt>
                <c:pt idx="1801">
                  <c:v>85</c:v>
                </c:pt>
                <c:pt idx="1802">
                  <c:v>96</c:v>
                </c:pt>
                <c:pt idx="1803">
                  <c:v>89</c:v>
                </c:pt>
                <c:pt idx="1804">
                  <c:v>84</c:v>
                </c:pt>
                <c:pt idx="1805">
                  <c:v>91</c:v>
                </c:pt>
                <c:pt idx="1806">
                  <c:v>91</c:v>
                </c:pt>
                <c:pt idx="1807">
                  <c:v>81</c:v>
                </c:pt>
                <c:pt idx="1808">
                  <c:v>80</c:v>
                </c:pt>
                <c:pt idx="1809">
                  <c:v>97</c:v>
                </c:pt>
                <c:pt idx="1810">
                  <c:v>100</c:v>
                </c:pt>
                <c:pt idx="1811">
                  <c:v>90</c:v>
                </c:pt>
                <c:pt idx="1812">
                  <c:v>89</c:v>
                </c:pt>
                <c:pt idx="1813">
                  <c:v>86</c:v>
                </c:pt>
                <c:pt idx="1814">
                  <c:v>78</c:v>
                </c:pt>
                <c:pt idx="1815">
                  <c:v>82</c:v>
                </c:pt>
                <c:pt idx="1816">
                  <c:v>90</c:v>
                </c:pt>
                <c:pt idx="1817">
                  <c:v>91</c:v>
                </c:pt>
                <c:pt idx="1818">
                  <c:v>91</c:v>
                </c:pt>
                <c:pt idx="1819">
                  <c:v>94</c:v>
                </c:pt>
                <c:pt idx="1820">
                  <c:v>86</c:v>
                </c:pt>
                <c:pt idx="1821">
                  <c:v>73</c:v>
                </c:pt>
                <c:pt idx="1822">
                  <c:v>75</c:v>
                </c:pt>
                <c:pt idx="1823">
                  <c:v>86</c:v>
                </c:pt>
                <c:pt idx="1824">
                  <c:v>95</c:v>
                </c:pt>
                <c:pt idx="1825">
                  <c:v>95</c:v>
                </c:pt>
                <c:pt idx="1826">
                  <c:v>96</c:v>
                </c:pt>
                <c:pt idx="1827">
                  <c:v>91</c:v>
                </c:pt>
                <c:pt idx="1828">
                  <c:v>85</c:v>
                </c:pt>
                <c:pt idx="1829">
                  <c:v>88</c:v>
                </c:pt>
                <c:pt idx="1830">
                  <c:v>96</c:v>
                </c:pt>
                <c:pt idx="1831">
                  <c:v>87</c:v>
                </c:pt>
                <c:pt idx="1832">
                  <c:v>79</c:v>
                </c:pt>
                <c:pt idx="1833">
                  <c:v>70</c:v>
                </c:pt>
                <c:pt idx="1834">
                  <c:v>68</c:v>
                </c:pt>
                <c:pt idx="1835">
                  <c:v>60</c:v>
                </c:pt>
                <c:pt idx="1836">
                  <c:v>62</c:v>
                </c:pt>
                <c:pt idx="1837">
                  <c:v>67</c:v>
                </c:pt>
                <c:pt idx="1838">
                  <c:v>72</c:v>
                </c:pt>
                <c:pt idx="1839">
                  <c:v>80</c:v>
                </c:pt>
                <c:pt idx="1840">
                  <c:v>84</c:v>
                </c:pt>
                <c:pt idx="1841">
                  <c:v>82</c:v>
                </c:pt>
                <c:pt idx="1842">
                  <c:v>77</c:v>
                </c:pt>
                <c:pt idx="1843">
                  <c:v>80</c:v>
                </c:pt>
                <c:pt idx="1844">
                  <c:v>92</c:v>
                </c:pt>
                <c:pt idx="1845">
                  <c:v>93</c:v>
                </c:pt>
                <c:pt idx="1846">
                  <c:v>98</c:v>
                </c:pt>
                <c:pt idx="1847">
                  <c:v>94</c:v>
                </c:pt>
                <c:pt idx="1848">
                  <c:v>83</c:v>
                </c:pt>
                <c:pt idx="1849">
                  <c:v>78</c:v>
                </c:pt>
                <c:pt idx="1850">
                  <c:v>80</c:v>
                </c:pt>
                <c:pt idx="1851">
                  <c:v>86</c:v>
                </c:pt>
                <c:pt idx="1852">
                  <c:v>88</c:v>
                </c:pt>
                <c:pt idx="1853">
                  <c:v>85</c:v>
                </c:pt>
                <c:pt idx="1854">
                  <c:v>86</c:v>
                </c:pt>
                <c:pt idx="1855">
                  <c:v>86</c:v>
                </c:pt>
                <c:pt idx="1856">
                  <c:v>81</c:v>
                </c:pt>
                <c:pt idx="1857">
                  <c:v>91</c:v>
                </c:pt>
                <c:pt idx="1858">
                  <c:v>98</c:v>
                </c:pt>
                <c:pt idx="1859">
                  <c:v>98</c:v>
                </c:pt>
                <c:pt idx="1860">
                  <c:v>98</c:v>
                </c:pt>
                <c:pt idx="1861">
                  <c:v>97</c:v>
                </c:pt>
                <c:pt idx="1862">
                  <c:v>90</c:v>
                </c:pt>
                <c:pt idx="1863">
                  <c:v>80</c:v>
                </c:pt>
                <c:pt idx="1864">
                  <c:v>82</c:v>
                </c:pt>
                <c:pt idx="1865">
                  <c:v>91</c:v>
                </c:pt>
                <c:pt idx="1866">
                  <c:v>93</c:v>
                </c:pt>
                <c:pt idx="1867">
                  <c:v>96</c:v>
                </c:pt>
                <c:pt idx="1868">
                  <c:v>98</c:v>
                </c:pt>
                <c:pt idx="1869">
                  <c:v>94</c:v>
                </c:pt>
                <c:pt idx="1870">
                  <c:v>90</c:v>
                </c:pt>
                <c:pt idx="1871">
                  <c:v>95</c:v>
                </c:pt>
                <c:pt idx="1872">
                  <c:v>99</c:v>
                </c:pt>
                <c:pt idx="1873">
                  <c:v>92</c:v>
                </c:pt>
                <c:pt idx="1874">
                  <c:v>89</c:v>
                </c:pt>
                <c:pt idx="1875">
                  <c:v>95</c:v>
                </c:pt>
                <c:pt idx="1876">
                  <c:v>92</c:v>
                </c:pt>
                <c:pt idx="1877">
                  <c:v>81</c:v>
                </c:pt>
                <c:pt idx="1878">
                  <c:v>79</c:v>
                </c:pt>
                <c:pt idx="1879">
                  <c:v>89</c:v>
                </c:pt>
                <c:pt idx="1880">
                  <c:v>83</c:v>
                </c:pt>
                <c:pt idx="1881">
                  <c:v>90</c:v>
                </c:pt>
                <c:pt idx="1882">
                  <c:v>84</c:v>
                </c:pt>
                <c:pt idx="1883">
                  <c:v>70</c:v>
                </c:pt>
                <c:pt idx="1884">
                  <c:v>63</c:v>
                </c:pt>
                <c:pt idx="1885">
                  <c:v>60</c:v>
                </c:pt>
                <c:pt idx="1886">
                  <c:v>60</c:v>
                </c:pt>
                <c:pt idx="1887">
                  <c:v>55</c:v>
                </c:pt>
                <c:pt idx="1888">
                  <c:v>59</c:v>
                </c:pt>
                <c:pt idx="1889">
                  <c:v>66</c:v>
                </c:pt>
                <c:pt idx="1890">
                  <c:v>69</c:v>
                </c:pt>
                <c:pt idx="1891">
                  <c:v>70</c:v>
                </c:pt>
                <c:pt idx="1892">
                  <c:v>69</c:v>
                </c:pt>
                <c:pt idx="1893">
                  <c:v>69</c:v>
                </c:pt>
                <c:pt idx="1894">
                  <c:v>67</c:v>
                </c:pt>
                <c:pt idx="1895">
                  <c:v>80</c:v>
                </c:pt>
                <c:pt idx="1896">
                  <c:v>81</c:v>
                </c:pt>
                <c:pt idx="1897">
                  <c:v>79</c:v>
                </c:pt>
                <c:pt idx="1898">
                  <c:v>73</c:v>
                </c:pt>
                <c:pt idx="1899">
                  <c:v>75</c:v>
                </c:pt>
                <c:pt idx="1900">
                  <c:v>84</c:v>
                </c:pt>
                <c:pt idx="1901">
                  <c:v>85</c:v>
                </c:pt>
                <c:pt idx="1902">
                  <c:v>90</c:v>
                </c:pt>
                <c:pt idx="1903">
                  <c:v>86</c:v>
                </c:pt>
                <c:pt idx="1904">
                  <c:v>86</c:v>
                </c:pt>
                <c:pt idx="1905">
                  <c:v>82</c:v>
                </c:pt>
                <c:pt idx="1906">
                  <c:v>89</c:v>
                </c:pt>
                <c:pt idx="1907">
                  <c:v>94</c:v>
                </c:pt>
                <c:pt idx="1908">
                  <c:v>93</c:v>
                </c:pt>
                <c:pt idx="1909">
                  <c:v>88</c:v>
                </c:pt>
                <c:pt idx="1910">
                  <c:v>88</c:v>
                </c:pt>
                <c:pt idx="1911">
                  <c:v>89</c:v>
                </c:pt>
                <c:pt idx="1912">
                  <c:v>76</c:v>
                </c:pt>
                <c:pt idx="1913">
                  <c:v>82</c:v>
                </c:pt>
                <c:pt idx="1914">
                  <c:v>87</c:v>
                </c:pt>
                <c:pt idx="1915">
                  <c:v>83</c:v>
                </c:pt>
                <c:pt idx="1916">
                  <c:v>89</c:v>
                </c:pt>
                <c:pt idx="1917">
                  <c:v>83</c:v>
                </c:pt>
                <c:pt idx="1918">
                  <c:v>82</c:v>
                </c:pt>
                <c:pt idx="1919">
                  <c:v>79</c:v>
                </c:pt>
                <c:pt idx="1920">
                  <c:v>79</c:v>
                </c:pt>
                <c:pt idx="1921">
                  <c:v>85</c:v>
                </c:pt>
                <c:pt idx="1922">
                  <c:v>85</c:v>
                </c:pt>
                <c:pt idx="1923">
                  <c:v>84</c:v>
                </c:pt>
                <c:pt idx="1924">
                  <c:v>81</c:v>
                </c:pt>
                <c:pt idx="1925">
                  <c:v>79</c:v>
                </c:pt>
                <c:pt idx="1926">
                  <c:v>73</c:v>
                </c:pt>
                <c:pt idx="1927">
                  <c:v>71</c:v>
                </c:pt>
                <c:pt idx="1928">
                  <c:v>81</c:v>
                </c:pt>
                <c:pt idx="1929">
                  <c:v>80</c:v>
                </c:pt>
                <c:pt idx="1930">
                  <c:v>88</c:v>
                </c:pt>
                <c:pt idx="1931">
                  <c:v>91</c:v>
                </c:pt>
                <c:pt idx="1932">
                  <c:v>86</c:v>
                </c:pt>
                <c:pt idx="1933">
                  <c:v>80</c:v>
                </c:pt>
                <c:pt idx="1934">
                  <c:v>80</c:v>
                </c:pt>
                <c:pt idx="1935">
                  <c:v>95</c:v>
                </c:pt>
                <c:pt idx="1936">
                  <c:v>91</c:v>
                </c:pt>
                <c:pt idx="1937">
                  <c:v>86</c:v>
                </c:pt>
                <c:pt idx="1938">
                  <c:v>83</c:v>
                </c:pt>
                <c:pt idx="1939">
                  <c:v>78</c:v>
                </c:pt>
                <c:pt idx="1940">
                  <c:v>73</c:v>
                </c:pt>
                <c:pt idx="1941">
                  <c:v>72</c:v>
                </c:pt>
                <c:pt idx="1942">
                  <c:v>84</c:v>
                </c:pt>
                <c:pt idx="1943">
                  <c:v>83</c:v>
                </c:pt>
                <c:pt idx="1944">
                  <c:v>91</c:v>
                </c:pt>
                <c:pt idx="1945">
                  <c:v>94</c:v>
                </c:pt>
                <c:pt idx="1946">
                  <c:v>91</c:v>
                </c:pt>
                <c:pt idx="1947">
                  <c:v>87</c:v>
                </c:pt>
                <c:pt idx="1948">
                  <c:v>89</c:v>
                </c:pt>
                <c:pt idx="1949">
                  <c:v>99</c:v>
                </c:pt>
                <c:pt idx="1950">
                  <c:v>96</c:v>
                </c:pt>
                <c:pt idx="1951">
                  <c:v>98</c:v>
                </c:pt>
                <c:pt idx="1952">
                  <c:v>93</c:v>
                </c:pt>
                <c:pt idx="1953">
                  <c:v>89</c:v>
                </c:pt>
                <c:pt idx="1954">
                  <c:v>84</c:v>
                </c:pt>
                <c:pt idx="1955">
                  <c:v>81</c:v>
                </c:pt>
                <c:pt idx="1956">
                  <c:v>90</c:v>
                </c:pt>
                <c:pt idx="1957">
                  <c:v>93</c:v>
                </c:pt>
                <c:pt idx="1958">
                  <c:v>88</c:v>
                </c:pt>
                <c:pt idx="1959">
                  <c:v>92</c:v>
                </c:pt>
                <c:pt idx="1960">
                  <c:v>88</c:v>
                </c:pt>
                <c:pt idx="1961">
                  <c:v>87</c:v>
                </c:pt>
                <c:pt idx="1962">
                  <c:v>87</c:v>
                </c:pt>
                <c:pt idx="1963">
                  <c:v>95</c:v>
                </c:pt>
                <c:pt idx="1964">
                  <c:v>95</c:v>
                </c:pt>
                <c:pt idx="1965">
                  <c:v>89</c:v>
                </c:pt>
                <c:pt idx="1966">
                  <c:v>88</c:v>
                </c:pt>
                <c:pt idx="1967">
                  <c:v>84</c:v>
                </c:pt>
                <c:pt idx="1968">
                  <c:v>84</c:v>
                </c:pt>
                <c:pt idx="1969">
                  <c:v>84</c:v>
                </c:pt>
                <c:pt idx="1970">
                  <c:v>90</c:v>
                </c:pt>
                <c:pt idx="1971">
                  <c:v>90</c:v>
                </c:pt>
                <c:pt idx="1972">
                  <c:v>86</c:v>
                </c:pt>
                <c:pt idx="1973">
                  <c:v>81</c:v>
                </c:pt>
                <c:pt idx="1974">
                  <c:v>70</c:v>
                </c:pt>
                <c:pt idx="1975">
                  <c:v>67</c:v>
                </c:pt>
                <c:pt idx="1976">
                  <c:v>65</c:v>
                </c:pt>
                <c:pt idx="1977">
                  <c:v>74</c:v>
                </c:pt>
                <c:pt idx="1978">
                  <c:v>81</c:v>
                </c:pt>
                <c:pt idx="1979">
                  <c:v>79</c:v>
                </c:pt>
                <c:pt idx="1980">
                  <c:v>75</c:v>
                </c:pt>
                <c:pt idx="1981">
                  <c:v>80</c:v>
                </c:pt>
                <c:pt idx="1982">
                  <c:v>73</c:v>
                </c:pt>
                <c:pt idx="1983">
                  <c:v>79</c:v>
                </c:pt>
                <c:pt idx="1984">
                  <c:v>92</c:v>
                </c:pt>
                <c:pt idx="1985">
                  <c:v>94</c:v>
                </c:pt>
                <c:pt idx="1986">
                  <c:v>107</c:v>
                </c:pt>
                <c:pt idx="1987">
                  <c:v>105</c:v>
                </c:pt>
                <c:pt idx="1988">
                  <c:v>107</c:v>
                </c:pt>
                <c:pt idx="1989">
                  <c:v>98</c:v>
                </c:pt>
                <c:pt idx="1990">
                  <c:v>101</c:v>
                </c:pt>
                <c:pt idx="1991">
                  <c:v>106</c:v>
                </c:pt>
                <c:pt idx="1992">
                  <c:v>102</c:v>
                </c:pt>
                <c:pt idx="1993">
                  <c:v>98</c:v>
                </c:pt>
                <c:pt idx="1994">
                  <c:v>99</c:v>
                </c:pt>
                <c:pt idx="1995">
                  <c:v>97</c:v>
                </c:pt>
                <c:pt idx="1996">
                  <c:v>86</c:v>
                </c:pt>
                <c:pt idx="1997">
                  <c:v>84</c:v>
                </c:pt>
                <c:pt idx="1998">
                  <c:v>90</c:v>
                </c:pt>
                <c:pt idx="1999">
                  <c:v>87</c:v>
                </c:pt>
                <c:pt idx="2000">
                  <c:v>95</c:v>
                </c:pt>
                <c:pt idx="2001">
                  <c:v>96</c:v>
                </c:pt>
                <c:pt idx="2002">
                  <c:v>93</c:v>
                </c:pt>
                <c:pt idx="2003">
                  <c:v>83</c:v>
                </c:pt>
                <c:pt idx="2004">
                  <c:v>80</c:v>
                </c:pt>
                <c:pt idx="2005">
                  <c:v>89</c:v>
                </c:pt>
                <c:pt idx="2006">
                  <c:v>91</c:v>
                </c:pt>
                <c:pt idx="2007">
                  <c:v>87</c:v>
                </c:pt>
                <c:pt idx="2008">
                  <c:v>87</c:v>
                </c:pt>
                <c:pt idx="2009">
                  <c:v>82</c:v>
                </c:pt>
                <c:pt idx="2010">
                  <c:v>76</c:v>
                </c:pt>
                <c:pt idx="2011">
                  <c:v>80</c:v>
                </c:pt>
                <c:pt idx="2012">
                  <c:v>95</c:v>
                </c:pt>
                <c:pt idx="2013">
                  <c:v>97</c:v>
                </c:pt>
                <c:pt idx="2014">
                  <c:v>87</c:v>
                </c:pt>
                <c:pt idx="2015">
                  <c:v>81</c:v>
                </c:pt>
                <c:pt idx="2016">
                  <c:v>82</c:v>
                </c:pt>
                <c:pt idx="2017">
                  <c:v>75</c:v>
                </c:pt>
                <c:pt idx="2018">
                  <c:v>86</c:v>
                </c:pt>
                <c:pt idx="2019">
                  <c:v>96</c:v>
                </c:pt>
                <c:pt idx="2020">
                  <c:v>96</c:v>
                </c:pt>
                <c:pt idx="2021">
                  <c:v>99</c:v>
                </c:pt>
                <c:pt idx="2022">
                  <c:v>102</c:v>
                </c:pt>
                <c:pt idx="2023">
                  <c:v>97</c:v>
                </c:pt>
                <c:pt idx="2024">
                  <c:v>91</c:v>
                </c:pt>
                <c:pt idx="2025">
                  <c:v>80</c:v>
                </c:pt>
                <c:pt idx="2026">
                  <c:v>82</c:v>
                </c:pt>
                <c:pt idx="2027">
                  <c:v>97</c:v>
                </c:pt>
                <c:pt idx="2028">
                  <c:v>99</c:v>
                </c:pt>
                <c:pt idx="2029">
                  <c:v>106</c:v>
                </c:pt>
                <c:pt idx="2030">
                  <c:v>106</c:v>
                </c:pt>
                <c:pt idx="2031">
                  <c:v>91</c:v>
                </c:pt>
                <c:pt idx="2032">
                  <c:v>91</c:v>
                </c:pt>
                <c:pt idx="2033">
                  <c:v>107</c:v>
                </c:pt>
                <c:pt idx="2034">
                  <c:v>110</c:v>
                </c:pt>
                <c:pt idx="2035">
                  <c:v>105</c:v>
                </c:pt>
                <c:pt idx="2036">
                  <c:v>99</c:v>
                </c:pt>
                <c:pt idx="2037">
                  <c:v>96</c:v>
                </c:pt>
                <c:pt idx="2038">
                  <c:v>78</c:v>
                </c:pt>
                <c:pt idx="2039">
                  <c:v>83</c:v>
                </c:pt>
                <c:pt idx="2040">
                  <c:v>91</c:v>
                </c:pt>
                <c:pt idx="2041">
                  <c:v>87</c:v>
                </c:pt>
                <c:pt idx="2042">
                  <c:v>79</c:v>
                </c:pt>
                <c:pt idx="2043">
                  <c:v>76</c:v>
                </c:pt>
                <c:pt idx="2044">
                  <c:v>75</c:v>
                </c:pt>
                <c:pt idx="2045">
                  <c:v>69</c:v>
                </c:pt>
                <c:pt idx="2046">
                  <c:v>67</c:v>
                </c:pt>
                <c:pt idx="2047">
                  <c:v>75</c:v>
                </c:pt>
                <c:pt idx="2048">
                  <c:v>78</c:v>
                </c:pt>
                <c:pt idx="2049">
                  <c:v>84</c:v>
                </c:pt>
                <c:pt idx="2050">
                  <c:v>81</c:v>
                </c:pt>
                <c:pt idx="2051">
                  <c:v>81</c:v>
                </c:pt>
                <c:pt idx="2052">
                  <c:v>78</c:v>
                </c:pt>
                <c:pt idx="2053">
                  <c:v>79</c:v>
                </c:pt>
                <c:pt idx="2054">
                  <c:v>91</c:v>
                </c:pt>
                <c:pt idx="2055">
                  <c:v>91</c:v>
                </c:pt>
                <c:pt idx="2056">
                  <c:v>93</c:v>
                </c:pt>
                <c:pt idx="2057">
                  <c:v>96</c:v>
                </c:pt>
                <c:pt idx="2058">
                  <c:v>92</c:v>
                </c:pt>
                <c:pt idx="2059">
                  <c:v>83</c:v>
                </c:pt>
                <c:pt idx="2060">
                  <c:v>86</c:v>
                </c:pt>
                <c:pt idx="2061">
                  <c:v>96</c:v>
                </c:pt>
                <c:pt idx="2062">
                  <c:v>98</c:v>
                </c:pt>
                <c:pt idx="2063">
                  <c:v>98</c:v>
                </c:pt>
                <c:pt idx="2064">
                  <c:v>93</c:v>
                </c:pt>
                <c:pt idx="2065">
                  <c:v>87</c:v>
                </c:pt>
                <c:pt idx="2066">
                  <c:v>74</c:v>
                </c:pt>
                <c:pt idx="2067">
                  <c:v>81</c:v>
                </c:pt>
                <c:pt idx="2068">
                  <c:v>93</c:v>
                </c:pt>
                <c:pt idx="2069">
                  <c:v>100</c:v>
                </c:pt>
                <c:pt idx="2070">
                  <c:v>102</c:v>
                </c:pt>
                <c:pt idx="2071">
                  <c:v>101</c:v>
                </c:pt>
                <c:pt idx="2072">
                  <c:v>98</c:v>
                </c:pt>
                <c:pt idx="2073">
                  <c:v>93</c:v>
                </c:pt>
                <c:pt idx="2074">
                  <c:v>92</c:v>
                </c:pt>
                <c:pt idx="2075">
                  <c:v>101</c:v>
                </c:pt>
                <c:pt idx="2076">
                  <c:v>103</c:v>
                </c:pt>
                <c:pt idx="2077">
                  <c:v>106</c:v>
                </c:pt>
                <c:pt idx="2078">
                  <c:v>104</c:v>
                </c:pt>
                <c:pt idx="2079">
                  <c:v>95</c:v>
                </c:pt>
                <c:pt idx="2080">
                  <c:v>84</c:v>
                </c:pt>
                <c:pt idx="2081">
                  <c:v>89</c:v>
                </c:pt>
                <c:pt idx="2082">
                  <c:v>98</c:v>
                </c:pt>
                <c:pt idx="2083">
                  <c:v>97</c:v>
                </c:pt>
                <c:pt idx="2084">
                  <c:v>98</c:v>
                </c:pt>
                <c:pt idx="2085">
                  <c:v>96</c:v>
                </c:pt>
                <c:pt idx="2086">
                  <c:v>98</c:v>
                </c:pt>
                <c:pt idx="2087">
                  <c:v>97</c:v>
                </c:pt>
                <c:pt idx="2088">
                  <c:v>99</c:v>
                </c:pt>
                <c:pt idx="2089">
                  <c:v>112</c:v>
                </c:pt>
                <c:pt idx="2090">
                  <c:v>111</c:v>
                </c:pt>
                <c:pt idx="2091">
                  <c:v>112</c:v>
                </c:pt>
                <c:pt idx="2092">
                  <c:v>110</c:v>
                </c:pt>
                <c:pt idx="2093">
                  <c:v>105</c:v>
                </c:pt>
                <c:pt idx="2094">
                  <c:v>87</c:v>
                </c:pt>
                <c:pt idx="2095">
                  <c:v>95</c:v>
                </c:pt>
                <c:pt idx="2096">
                  <c:v>110</c:v>
                </c:pt>
                <c:pt idx="2097">
                  <c:v>106</c:v>
                </c:pt>
                <c:pt idx="2098">
                  <c:v>104</c:v>
                </c:pt>
                <c:pt idx="2099">
                  <c:v>105</c:v>
                </c:pt>
                <c:pt idx="2100">
                  <c:v>105</c:v>
                </c:pt>
                <c:pt idx="2101">
                  <c:v>95</c:v>
                </c:pt>
                <c:pt idx="2102">
                  <c:v>99</c:v>
                </c:pt>
                <c:pt idx="2103">
                  <c:v>106</c:v>
                </c:pt>
                <c:pt idx="2104">
                  <c:v>109</c:v>
                </c:pt>
                <c:pt idx="2105">
                  <c:v>106</c:v>
                </c:pt>
                <c:pt idx="2106">
                  <c:v>96</c:v>
                </c:pt>
                <c:pt idx="2107">
                  <c:v>94</c:v>
                </c:pt>
                <c:pt idx="2108">
                  <c:v>85</c:v>
                </c:pt>
                <c:pt idx="2109">
                  <c:v>85</c:v>
                </c:pt>
                <c:pt idx="2110">
                  <c:v>97</c:v>
                </c:pt>
                <c:pt idx="2111">
                  <c:v>95</c:v>
                </c:pt>
                <c:pt idx="2112">
                  <c:v>104</c:v>
                </c:pt>
                <c:pt idx="2113">
                  <c:v>107</c:v>
                </c:pt>
                <c:pt idx="2114">
                  <c:v>99</c:v>
                </c:pt>
                <c:pt idx="2115">
                  <c:v>86</c:v>
                </c:pt>
                <c:pt idx="2116">
                  <c:v>87</c:v>
                </c:pt>
                <c:pt idx="2117">
                  <c:v>92</c:v>
                </c:pt>
                <c:pt idx="2118">
                  <c:v>95</c:v>
                </c:pt>
                <c:pt idx="2119">
                  <c:v>101</c:v>
                </c:pt>
                <c:pt idx="2120">
                  <c:v>96</c:v>
                </c:pt>
                <c:pt idx="2121">
                  <c:v>92</c:v>
                </c:pt>
                <c:pt idx="2122">
                  <c:v>80</c:v>
                </c:pt>
                <c:pt idx="2123">
                  <c:v>78</c:v>
                </c:pt>
                <c:pt idx="2124">
                  <c:v>83</c:v>
                </c:pt>
                <c:pt idx="2125">
                  <c:v>85</c:v>
                </c:pt>
                <c:pt idx="2126">
                  <c:v>84</c:v>
                </c:pt>
                <c:pt idx="2127">
                  <c:v>83</c:v>
                </c:pt>
                <c:pt idx="2128">
                  <c:v>78</c:v>
                </c:pt>
                <c:pt idx="2129">
                  <c:v>75</c:v>
                </c:pt>
                <c:pt idx="2130">
                  <c:v>80</c:v>
                </c:pt>
                <c:pt idx="2131">
                  <c:v>80</c:v>
                </c:pt>
                <c:pt idx="2132">
                  <c:v>79</c:v>
                </c:pt>
                <c:pt idx="2133">
                  <c:v>82</c:v>
                </c:pt>
                <c:pt idx="2134">
                  <c:v>86</c:v>
                </c:pt>
                <c:pt idx="2135">
                  <c:v>79</c:v>
                </c:pt>
                <c:pt idx="2136">
                  <c:v>79</c:v>
                </c:pt>
                <c:pt idx="2137">
                  <c:v>83</c:v>
                </c:pt>
                <c:pt idx="2138">
                  <c:v>95</c:v>
                </c:pt>
                <c:pt idx="2139">
                  <c:v>91</c:v>
                </c:pt>
                <c:pt idx="2140">
                  <c:v>100</c:v>
                </c:pt>
                <c:pt idx="2141">
                  <c:v>98</c:v>
                </c:pt>
                <c:pt idx="2142">
                  <c:v>91</c:v>
                </c:pt>
                <c:pt idx="2143">
                  <c:v>76</c:v>
                </c:pt>
                <c:pt idx="2144">
                  <c:v>76</c:v>
                </c:pt>
                <c:pt idx="2145">
                  <c:v>81</c:v>
                </c:pt>
                <c:pt idx="2146">
                  <c:v>83</c:v>
                </c:pt>
                <c:pt idx="2147">
                  <c:v>74</c:v>
                </c:pt>
                <c:pt idx="2148">
                  <c:v>78</c:v>
                </c:pt>
                <c:pt idx="2149">
                  <c:v>73</c:v>
                </c:pt>
                <c:pt idx="2150">
                  <c:v>67</c:v>
                </c:pt>
                <c:pt idx="2151">
                  <c:v>72</c:v>
                </c:pt>
                <c:pt idx="2152">
                  <c:v>81</c:v>
                </c:pt>
                <c:pt idx="2153">
                  <c:v>86</c:v>
                </c:pt>
                <c:pt idx="2154">
                  <c:v>86</c:v>
                </c:pt>
                <c:pt idx="2155">
                  <c:v>89</c:v>
                </c:pt>
                <c:pt idx="2156">
                  <c:v>84</c:v>
                </c:pt>
                <c:pt idx="2157">
                  <c:v>73</c:v>
                </c:pt>
                <c:pt idx="2158">
                  <c:v>81</c:v>
                </c:pt>
                <c:pt idx="2159">
                  <c:v>96</c:v>
                </c:pt>
                <c:pt idx="2160">
                  <c:v>101</c:v>
                </c:pt>
                <c:pt idx="2161">
                  <c:v>99</c:v>
                </c:pt>
                <c:pt idx="2162">
                  <c:v>102</c:v>
                </c:pt>
                <c:pt idx="2163">
                  <c:v>98</c:v>
                </c:pt>
                <c:pt idx="2164">
                  <c:v>84</c:v>
                </c:pt>
                <c:pt idx="2165">
                  <c:v>79</c:v>
                </c:pt>
                <c:pt idx="2166">
                  <c:v>93</c:v>
                </c:pt>
                <c:pt idx="2167">
                  <c:v>99</c:v>
                </c:pt>
                <c:pt idx="2168">
                  <c:v>99</c:v>
                </c:pt>
                <c:pt idx="2169">
                  <c:v>99</c:v>
                </c:pt>
                <c:pt idx="2170">
                  <c:v>89</c:v>
                </c:pt>
                <c:pt idx="2171">
                  <c:v>85</c:v>
                </c:pt>
                <c:pt idx="2172">
                  <c:v>89</c:v>
                </c:pt>
                <c:pt idx="2173">
                  <c:v>100</c:v>
                </c:pt>
                <c:pt idx="2174">
                  <c:v>94</c:v>
                </c:pt>
                <c:pt idx="2175">
                  <c:v>92</c:v>
                </c:pt>
                <c:pt idx="2176">
                  <c:v>95</c:v>
                </c:pt>
                <c:pt idx="2177">
                  <c:v>93</c:v>
                </c:pt>
                <c:pt idx="2178">
                  <c:v>81</c:v>
                </c:pt>
                <c:pt idx="2179">
                  <c:v>87</c:v>
                </c:pt>
                <c:pt idx="2180">
                  <c:v>91</c:v>
                </c:pt>
                <c:pt idx="2181">
                  <c:v>88</c:v>
                </c:pt>
                <c:pt idx="2182">
                  <c:v>90</c:v>
                </c:pt>
                <c:pt idx="2183">
                  <c:v>92</c:v>
                </c:pt>
                <c:pt idx="2184">
                  <c:v>86</c:v>
                </c:pt>
                <c:pt idx="2185">
                  <c:v>76</c:v>
                </c:pt>
                <c:pt idx="2186">
                  <c:v>82</c:v>
                </c:pt>
                <c:pt idx="2187">
                  <c:v>94</c:v>
                </c:pt>
                <c:pt idx="2188">
                  <c:v>95</c:v>
                </c:pt>
                <c:pt idx="2189">
                  <c:v>88</c:v>
                </c:pt>
                <c:pt idx="2190">
                  <c:v>83</c:v>
                </c:pt>
                <c:pt idx="2191">
                  <c:v>78</c:v>
                </c:pt>
                <c:pt idx="2192">
                  <c:v>69</c:v>
                </c:pt>
                <c:pt idx="2193">
                  <c:v>69</c:v>
                </c:pt>
                <c:pt idx="2194">
                  <c:v>78</c:v>
                </c:pt>
                <c:pt idx="2195">
                  <c:v>80</c:v>
                </c:pt>
                <c:pt idx="2196">
                  <c:v>81</c:v>
                </c:pt>
                <c:pt idx="2197">
                  <c:v>82</c:v>
                </c:pt>
                <c:pt idx="2198">
                  <c:v>80</c:v>
                </c:pt>
                <c:pt idx="2199">
                  <c:v>73</c:v>
                </c:pt>
                <c:pt idx="2200">
                  <c:v>82</c:v>
                </c:pt>
                <c:pt idx="2201">
                  <c:v>91</c:v>
                </c:pt>
                <c:pt idx="2202">
                  <c:v>92</c:v>
                </c:pt>
                <c:pt idx="2203">
                  <c:v>94</c:v>
                </c:pt>
                <c:pt idx="2204">
                  <c:v>95</c:v>
                </c:pt>
                <c:pt idx="2205">
                  <c:v>95</c:v>
                </c:pt>
                <c:pt idx="2206">
                  <c:v>86</c:v>
                </c:pt>
                <c:pt idx="2207">
                  <c:v>80</c:v>
                </c:pt>
                <c:pt idx="2208">
                  <c:v>92</c:v>
                </c:pt>
                <c:pt idx="2209">
                  <c:v>99</c:v>
                </c:pt>
                <c:pt idx="2210">
                  <c:v>94</c:v>
                </c:pt>
                <c:pt idx="2211">
                  <c:v>99</c:v>
                </c:pt>
                <c:pt idx="2212">
                  <c:v>86</c:v>
                </c:pt>
                <c:pt idx="2213">
                  <c:v>73</c:v>
                </c:pt>
                <c:pt idx="2214">
                  <c:v>74</c:v>
                </c:pt>
                <c:pt idx="2215">
                  <c:v>83</c:v>
                </c:pt>
                <c:pt idx="2216">
                  <c:v>88</c:v>
                </c:pt>
                <c:pt idx="2217">
                  <c:v>90</c:v>
                </c:pt>
                <c:pt idx="2218">
                  <c:v>89</c:v>
                </c:pt>
                <c:pt idx="2219">
                  <c:v>78</c:v>
                </c:pt>
                <c:pt idx="2220">
                  <c:v>68</c:v>
                </c:pt>
                <c:pt idx="2221">
                  <c:v>71</c:v>
                </c:pt>
                <c:pt idx="2222">
                  <c:v>78</c:v>
                </c:pt>
                <c:pt idx="2223">
                  <c:v>79</c:v>
                </c:pt>
                <c:pt idx="2224">
                  <c:v>78</c:v>
                </c:pt>
                <c:pt idx="2225">
                  <c:v>77</c:v>
                </c:pt>
                <c:pt idx="2226">
                  <c:v>79</c:v>
                </c:pt>
                <c:pt idx="2227">
                  <c:v>73</c:v>
                </c:pt>
                <c:pt idx="2228">
                  <c:v>71</c:v>
                </c:pt>
                <c:pt idx="2229">
                  <c:v>81</c:v>
                </c:pt>
                <c:pt idx="2230">
                  <c:v>83</c:v>
                </c:pt>
                <c:pt idx="2231">
                  <c:v>84</c:v>
                </c:pt>
                <c:pt idx="2232">
                  <c:v>85</c:v>
                </c:pt>
                <c:pt idx="2233">
                  <c:v>79</c:v>
                </c:pt>
                <c:pt idx="2234">
                  <c:v>69</c:v>
                </c:pt>
                <c:pt idx="2235">
                  <c:v>70</c:v>
                </c:pt>
                <c:pt idx="2236">
                  <c:v>79</c:v>
                </c:pt>
                <c:pt idx="2237">
                  <c:v>72</c:v>
                </c:pt>
                <c:pt idx="2238">
                  <c:v>74</c:v>
                </c:pt>
                <c:pt idx="2239">
                  <c:v>80</c:v>
                </c:pt>
                <c:pt idx="2240">
                  <c:v>79</c:v>
                </c:pt>
                <c:pt idx="2241">
                  <c:v>74</c:v>
                </c:pt>
                <c:pt idx="2242">
                  <c:v>78</c:v>
                </c:pt>
                <c:pt idx="2243">
                  <c:v>90</c:v>
                </c:pt>
                <c:pt idx="2244">
                  <c:v>89</c:v>
                </c:pt>
                <c:pt idx="2245">
                  <c:v>93</c:v>
                </c:pt>
                <c:pt idx="2246">
                  <c:v>89</c:v>
                </c:pt>
                <c:pt idx="2247">
                  <c:v>84</c:v>
                </c:pt>
                <c:pt idx="2248">
                  <c:v>71</c:v>
                </c:pt>
                <c:pt idx="2249">
                  <c:v>65</c:v>
                </c:pt>
                <c:pt idx="2250">
                  <c:v>66</c:v>
                </c:pt>
                <c:pt idx="2251">
                  <c:v>60</c:v>
                </c:pt>
                <c:pt idx="2252">
                  <c:v>50</c:v>
                </c:pt>
                <c:pt idx="2253">
                  <c:v>45</c:v>
                </c:pt>
                <c:pt idx="2254">
                  <c:v>47</c:v>
                </c:pt>
                <c:pt idx="2255">
                  <c:v>46</c:v>
                </c:pt>
                <c:pt idx="2256">
                  <c:v>46</c:v>
                </c:pt>
                <c:pt idx="2257">
                  <c:v>49</c:v>
                </c:pt>
                <c:pt idx="2258">
                  <c:v>43</c:v>
                </c:pt>
                <c:pt idx="2259">
                  <c:v>42</c:v>
                </c:pt>
                <c:pt idx="2260">
                  <c:v>46</c:v>
                </c:pt>
                <c:pt idx="2261">
                  <c:v>50</c:v>
                </c:pt>
                <c:pt idx="2262">
                  <c:v>48</c:v>
                </c:pt>
                <c:pt idx="2263">
                  <c:v>54</c:v>
                </c:pt>
                <c:pt idx="2264">
                  <c:v>67</c:v>
                </c:pt>
                <c:pt idx="2265">
                  <c:v>72</c:v>
                </c:pt>
                <c:pt idx="2266">
                  <c:v>74</c:v>
                </c:pt>
                <c:pt idx="2267">
                  <c:v>85</c:v>
                </c:pt>
                <c:pt idx="2268">
                  <c:v>84</c:v>
                </c:pt>
                <c:pt idx="2269">
                  <c:v>75</c:v>
                </c:pt>
                <c:pt idx="2270">
                  <c:v>84</c:v>
                </c:pt>
                <c:pt idx="2271">
                  <c:v>93</c:v>
                </c:pt>
                <c:pt idx="2272">
                  <c:v>92</c:v>
                </c:pt>
                <c:pt idx="2273">
                  <c:v>88</c:v>
                </c:pt>
                <c:pt idx="2274">
                  <c:v>89</c:v>
                </c:pt>
                <c:pt idx="2275">
                  <c:v>84</c:v>
                </c:pt>
                <c:pt idx="2276">
                  <c:v>80</c:v>
                </c:pt>
                <c:pt idx="2277">
                  <c:v>82</c:v>
                </c:pt>
                <c:pt idx="2278">
                  <c:v>87</c:v>
                </c:pt>
                <c:pt idx="2279">
                  <c:v>87</c:v>
                </c:pt>
                <c:pt idx="2280">
                  <c:v>87</c:v>
                </c:pt>
                <c:pt idx="2281">
                  <c:v>78</c:v>
                </c:pt>
                <c:pt idx="2282">
                  <c:v>79</c:v>
                </c:pt>
                <c:pt idx="2283">
                  <c:v>80</c:v>
                </c:pt>
                <c:pt idx="2284">
                  <c:v>81</c:v>
                </c:pt>
                <c:pt idx="2285">
                  <c:v>94</c:v>
                </c:pt>
                <c:pt idx="2286">
                  <c:v>82</c:v>
                </c:pt>
                <c:pt idx="2287">
                  <c:v>87</c:v>
                </c:pt>
                <c:pt idx="2288">
                  <c:v>92</c:v>
                </c:pt>
                <c:pt idx="2289">
                  <c:v>92</c:v>
                </c:pt>
                <c:pt idx="2290">
                  <c:v>81</c:v>
                </c:pt>
                <c:pt idx="2291">
                  <c:v>81</c:v>
                </c:pt>
                <c:pt idx="2292">
                  <c:v>86</c:v>
                </c:pt>
                <c:pt idx="2293">
                  <c:v>82</c:v>
                </c:pt>
                <c:pt idx="2294">
                  <c:v>82</c:v>
                </c:pt>
                <c:pt idx="2295">
                  <c:v>81</c:v>
                </c:pt>
                <c:pt idx="2296">
                  <c:v>80</c:v>
                </c:pt>
                <c:pt idx="2297">
                  <c:v>67</c:v>
                </c:pt>
                <c:pt idx="2298">
                  <c:v>73</c:v>
                </c:pt>
                <c:pt idx="2299">
                  <c:v>80</c:v>
                </c:pt>
                <c:pt idx="2300">
                  <c:v>84</c:v>
                </c:pt>
                <c:pt idx="2301">
                  <c:v>89</c:v>
                </c:pt>
                <c:pt idx="2302">
                  <c:v>82</c:v>
                </c:pt>
                <c:pt idx="2303">
                  <c:v>72</c:v>
                </c:pt>
                <c:pt idx="2304">
                  <c:v>63</c:v>
                </c:pt>
                <c:pt idx="2305">
                  <c:v>66</c:v>
                </c:pt>
                <c:pt idx="2306">
                  <c:v>80</c:v>
                </c:pt>
                <c:pt idx="2307">
                  <c:v>81</c:v>
                </c:pt>
                <c:pt idx="2308">
                  <c:v>81</c:v>
                </c:pt>
                <c:pt idx="2309">
                  <c:v>80</c:v>
                </c:pt>
                <c:pt idx="2310">
                  <c:v>72</c:v>
                </c:pt>
                <c:pt idx="2311">
                  <c:v>63</c:v>
                </c:pt>
                <c:pt idx="2312">
                  <c:v>68</c:v>
                </c:pt>
                <c:pt idx="2313">
                  <c:v>79</c:v>
                </c:pt>
                <c:pt idx="2314">
                  <c:v>80</c:v>
                </c:pt>
                <c:pt idx="2315">
                  <c:v>77</c:v>
                </c:pt>
                <c:pt idx="2316">
                  <c:v>85</c:v>
                </c:pt>
                <c:pt idx="2317">
                  <c:v>82</c:v>
                </c:pt>
                <c:pt idx="2318">
                  <c:v>68</c:v>
                </c:pt>
                <c:pt idx="2319">
                  <c:v>69</c:v>
                </c:pt>
                <c:pt idx="2320">
                  <c:v>77</c:v>
                </c:pt>
                <c:pt idx="2321">
                  <c:v>84</c:v>
                </c:pt>
                <c:pt idx="2322">
                  <c:v>81</c:v>
                </c:pt>
                <c:pt idx="2323">
                  <c:v>86</c:v>
                </c:pt>
                <c:pt idx="2324">
                  <c:v>89</c:v>
                </c:pt>
                <c:pt idx="2325">
                  <c:v>73</c:v>
                </c:pt>
                <c:pt idx="2326">
                  <c:v>72</c:v>
                </c:pt>
                <c:pt idx="2327">
                  <c:v>78</c:v>
                </c:pt>
                <c:pt idx="2328">
                  <c:v>71</c:v>
                </c:pt>
                <c:pt idx="2329">
                  <c:v>75</c:v>
                </c:pt>
                <c:pt idx="2330">
                  <c:v>75</c:v>
                </c:pt>
                <c:pt idx="2331">
                  <c:v>76</c:v>
                </c:pt>
                <c:pt idx="2332">
                  <c:v>70</c:v>
                </c:pt>
                <c:pt idx="2333">
                  <c:v>74</c:v>
                </c:pt>
                <c:pt idx="2334">
                  <c:v>85</c:v>
                </c:pt>
                <c:pt idx="2335">
                  <c:v>80</c:v>
                </c:pt>
                <c:pt idx="2336">
                  <c:v>81</c:v>
                </c:pt>
                <c:pt idx="2337">
                  <c:v>85</c:v>
                </c:pt>
                <c:pt idx="2338">
                  <c:v>89</c:v>
                </c:pt>
                <c:pt idx="2339">
                  <c:v>81</c:v>
                </c:pt>
                <c:pt idx="2340">
                  <c:v>86</c:v>
                </c:pt>
                <c:pt idx="2341">
                  <c:v>95</c:v>
                </c:pt>
                <c:pt idx="2342">
                  <c:v>96</c:v>
                </c:pt>
                <c:pt idx="2343">
                  <c:v>93</c:v>
                </c:pt>
                <c:pt idx="2344">
                  <c:v>93</c:v>
                </c:pt>
                <c:pt idx="2345">
                  <c:v>88</c:v>
                </c:pt>
                <c:pt idx="2346">
                  <c:v>76</c:v>
                </c:pt>
                <c:pt idx="2347">
                  <c:v>79</c:v>
                </c:pt>
                <c:pt idx="2348">
                  <c:v>87</c:v>
                </c:pt>
                <c:pt idx="2349">
                  <c:v>84</c:v>
                </c:pt>
                <c:pt idx="2350">
                  <c:v>84</c:v>
                </c:pt>
                <c:pt idx="2351">
                  <c:v>82</c:v>
                </c:pt>
                <c:pt idx="2352">
                  <c:v>84</c:v>
                </c:pt>
                <c:pt idx="2353">
                  <c:v>71</c:v>
                </c:pt>
                <c:pt idx="2354">
                  <c:v>70</c:v>
                </c:pt>
                <c:pt idx="2355">
                  <c:v>78</c:v>
                </c:pt>
                <c:pt idx="2356">
                  <c:v>80</c:v>
                </c:pt>
                <c:pt idx="2357">
                  <c:v>79</c:v>
                </c:pt>
                <c:pt idx="2358">
                  <c:v>76</c:v>
                </c:pt>
                <c:pt idx="2359">
                  <c:v>70</c:v>
                </c:pt>
                <c:pt idx="2360">
                  <c:v>69</c:v>
                </c:pt>
                <c:pt idx="2361">
                  <c:v>64</c:v>
                </c:pt>
                <c:pt idx="2362">
                  <c:v>66</c:v>
                </c:pt>
                <c:pt idx="2363">
                  <c:v>82</c:v>
                </c:pt>
                <c:pt idx="2364">
                  <c:v>84</c:v>
                </c:pt>
                <c:pt idx="2365">
                  <c:v>87</c:v>
                </c:pt>
                <c:pt idx="2366">
                  <c:v>81</c:v>
                </c:pt>
                <c:pt idx="2367">
                  <c:v>72</c:v>
                </c:pt>
                <c:pt idx="2368">
                  <c:v>77</c:v>
                </c:pt>
                <c:pt idx="2369">
                  <c:v>90</c:v>
                </c:pt>
                <c:pt idx="2370">
                  <c:v>84</c:v>
                </c:pt>
                <c:pt idx="2371">
                  <c:v>85</c:v>
                </c:pt>
                <c:pt idx="2372">
                  <c:v>84</c:v>
                </c:pt>
                <c:pt idx="2373">
                  <c:v>79</c:v>
                </c:pt>
                <c:pt idx="2374">
                  <c:v>73</c:v>
                </c:pt>
                <c:pt idx="2375">
                  <c:v>77</c:v>
                </c:pt>
                <c:pt idx="2376">
                  <c:v>89</c:v>
                </c:pt>
                <c:pt idx="2377">
                  <c:v>85</c:v>
                </c:pt>
                <c:pt idx="2378">
                  <c:v>82</c:v>
                </c:pt>
                <c:pt idx="2379">
                  <c:v>80</c:v>
                </c:pt>
                <c:pt idx="2380">
                  <c:v>65</c:v>
                </c:pt>
                <c:pt idx="2381">
                  <c:v>65</c:v>
                </c:pt>
                <c:pt idx="2382">
                  <c:v>69</c:v>
                </c:pt>
                <c:pt idx="2383">
                  <c:v>79</c:v>
                </c:pt>
                <c:pt idx="2384">
                  <c:v>78</c:v>
                </c:pt>
                <c:pt idx="2385">
                  <c:v>80</c:v>
                </c:pt>
                <c:pt idx="2386">
                  <c:v>79</c:v>
                </c:pt>
                <c:pt idx="2387">
                  <c:v>74</c:v>
                </c:pt>
                <c:pt idx="2388">
                  <c:v>62</c:v>
                </c:pt>
                <c:pt idx="2389">
                  <c:v>62</c:v>
                </c:pt>
                <c:pt idx="2390">
                  <c:v>74</c:v>
                </c:pt>
                <c:pt idx="2391">
                  <c:v>78</c:v>
                </c:pt>
                <c:pt idx="2392">
                  <c:v>84</c:v>
                </c:pt>
                <c:pt idx="2393">
                  <c:v>92</c:v>
                </c:pt>
                <c:pt idx="2394">
                  <c:v>84</c:v>
                </c:pt>
                <c:pt idx="2395">
                  <c:v>71</c:v>
                </c:pt>
                <c:pt idx="2396">
                  <c:v>75</c:v>
                </c:pt>
                <c:pt idx="2397">
                  <c:v>86</c:v>
                </c:pt>
                <c:pt idx="2398">
                  <c:v>87</c:v>
                </c:pt>
                <c:pt idx="2399">
                  <c:v>84</c:v>
                </c:pt>
                <c:pt idx="2400">
                  <c:v>86</c:v>
                </c:pt>
                <c:pt idx="2401">
                  <c:v>83</c:v>
                </c:pt>
                <c:pt idx="2402">
                  <c:v>73</c:v>
                </c:pt>
                <c:pt idx="2403">
                  <c:v>76</c:v>
                </c:pt>
                <c:pt idx="2404">
                  <c:v>83</c:v>
                </c:pt>
                <c:pt idx="2405">
                  <c:v>90</c:v>
                </c:pt>
                <c:pt idx="2406">
                  <c:v>90</c:v>
                </c:pt>
                <c:pt idx="2407">
                  <c:v>93</c:v>
                </c:pt>
                <c:pt idx="2408">
                  <c:v>90</c:v>
                </c:pt>
                <c:pt idx="2409">
                  <c:v>73</c:v>
                </c:pt>
                <c:pt idx="2410">
                  <c:v>71</c:v>
                </c:pt>
                <c:pt idx="2411">
                  <c:v>83</c:v>
                </c:pt>
                <c:pt idx="2412">
                  <c:v>94</c:v>
                </c:pt>
                <c:pt idx="2413">
                  <c:v>96</c:v>
                </c:pt>
                <c:pt idx="2414">
                  <c:v>100</c:v>
                </c:pt>
                <c:pt idx="2415">
                  <c:v>95</c:v>
                </c:pt>
                <c:pt idx="2416">
                  <c:v>75</c:v>
                </c:pt>
                <c:pt idx="2417">
                  <c:v>75</c:v>
                </c:pt>
                <c:pt idx="2418">
                  <c:v>86</c:v>
                </c:pt>
                <c:pt idx="2419">
                  <c:v>86</c:v>
                </c:pt>
                <c:pt idx="2420">
                  <c:v>84</c:v>
                </c:pt>
                <c:pt idx="2421">
                  <c:v>90</c:v>
                </c:pt>
                <c:pt idx="2422">
                  <c:v>94</c:v>
                </c:pt>
                <c:pt idx="2423">
                  <c:v>83</c:v>
                </c:pt>
                <c:pt idx="2424">
                  <c:v>85</c:v>
                </c:pt>
                <c:pt idx="2425">
                  <c:v>99</c:v>
                </c:pt>
                <c:pt idx="2426">
                  <c:v>100</c:v>
                </c:pt>
                <c:pt idx="2427">
                  <c:v>103</c:v>
                </c:pt>
                <c:pt idx="2428">
                  <c:v>106</c:v>
                </c:pt>
                <c:pt idx="2429">
                  <c:v>96</c:v>
                </c:pt>
                <c:pt idx="2430">
                  <c:v>84</c:v>
                </c:pt>
                <c:pt idx="2431">
                  <c:v>89</c:v>
                </c:pt>
                <c:pt idx="2432">
                  <c:v>102</c:v>
                </c:pt>
                <c:pt idx="2433">
                  <c:v>104</c:v>
                </c:pt>
                <c:pt idx="2434">
                  <c:v>108</c:v>
                </c:pt>
                <c:pt idx="2435">
                  <c:v>99</c:v>
                </c:pt>
                <c:pt idx="2436">
                  <c:v>97</c:v>
                </c:pt>
                <c:pt idx="2437">
                  <c:v>88</c:v>
                </c:pt>
                <c:pt idx="2438">
                  <c:v>91</c:v>
                </c:pt>
                <c:pt idx="2439">
                  <c:v>98</c:v>
                </c:pt>
                <c:pt idx="2440">
                  <c:v>94</c:v>
                </c:pt>
                <c:pt idx="2441">
                  <c:v>93</c:v>
                </c:pt>
                <c:pt idx="2442">
                  <c:v>97</c:v>
                </c:pt>
                <c:pt idx="2443">
                  <c:v>91</c:v>
                </c:pt>
                <c:pt idx="2444">
                  <c:v>75</c:v>
                </c:pt>
                <c:pt idx="2445">
                  <c:v>68</c:v>
                </c:pt>
                <c:pt idx="2446">
                  <c:v>92</c:v>
                </c:pt>
                <c:pt idx="2447">
                  <c:v>91</c:v>
                </c:pt>
                <c:pt idx="2448">
                  <c:v>97</c:v>
                </c:pt>
                <c:pt idx="2449">
                  <c:v>97</c:v>
                </c:pt>
                <c:pt idx="2450">
                  <c:v>88</c:v>
                </c:pt>
                <c:pt idx="2451">
                  <c:v>80</c:v>
                </c:pt>
                <c:pt idx="2452">
                  <c:v>84</c:v>
                </c:pt>
                <c:pt idx="2453">
                  <c:v>94</c:v>
                </c:pt>
                <c:pt idx="2454">
                  <c:v>99</c:v>
                </c:pt>
                <c:pt idx="2455">
                  <c:v>101</c:v>
                </c:pt>
                <c:pt idx="2456">
                  <c:v>102</c:v>
                </c:pt>
                <c:pt idx="2457">
                  <c:v>97</c:v>
                </c:pt>
                <c:pt idx="2458">
                  <c:v>88</c:v>
                </c:pt>
                <c:pt idx="2459">
                  <c:v>83</c:v>
                </c:pt>
                <c:pt idx="2460">
                  <c:v>93</c:v>
                </c:pt>
                <c:pt idx="2461">
                  <c:v>91</c:v>
                </c:pt>
                <c:pt idx="2462">
                  <c:v>93</c:v>
                </c:pt>
                <c:pt idx="2463">
                  <c:v>93</c:v>
                </c:pt>
                <c:pt idx="2464">
                  <c:v>91</c:v>
                </c:pt>
                <c:pt idx="2465">
                  <c:v>79</c:v>
                </c:pt>
                <c:pt idx="2466">
                  <c:v>81</c:v>
                </c:pt>
                <c:pt idx="2467">
                  <c:v>89</c:v>
                </c:pt>
                <c:pt idx="2468">
                  <c:v>83</c:v>
                </c:pt>
                <c:pt idx="2469">
                  <c:v>86</c:v>
                </c:pt>
                <c:pt idx="2470">
                  <c:v>90</c:v>
                </c:pt>
                <c:pt idx="2471">
                  <c:v>85</c:v>
                </c:pt>
                <c:pt idx="2472">
                  <c:v>72</c:v>
                </c:pt>
                <c:pt idx="2473">
                  <c:v>77</c:v>
                </c:pt>
                <c:pt idx="2474">
                  <c:v>88</c:v>
                </c:pt>
                <c:pt idx="2475">
                  <c:v>81</c:v>
                </c:pt>
                <c:pt idx="2476">
                  <c:v>88</c:v>
                </c:pt>
                <c:pt idx="2477">
                  <c:v>89</c:v>
                </c:pt>
                <c:pt idx="2478">
                  <c:v>88</c:v>
                </c:pt>
                <c:pt idx="2479">
                  <c:v>79</c:v>
                </c:pt>
                <c:pt idx="2480">
                  <c:v>79</c:v>
                </c:pt>
                <c:pt idx="2481">
                  <c:v>92</c:v>
                </c:pt>
                <c:pt idx="2482">
                  <c:v>89</c:v>
                </c:pt>
                <c:pt idx="2483">
                  <c:v>92</c:v>
                </c:pt>
                <c:pt idx="2484">
                  <c:v>99</c:v>
                </c:pt>
                <c:pt idx="2485">
                  <c:v>98</c:v>
                </c:pt>
                <c:pt idx="2486">
                  <c:v>90</c:v>
                </c:pt>
                <c:pt idx="2487">
                  <c:v>90</c:v>
                </c:pt>
                <c:pt idx="2488">
                  <c:v>102</c:v>
                </c:pt>
                <c:pt idx="2489">
                  <c:v>98</c:v>
                </c:pt>
                <c:pt idx="2490">
                  <c:v>103</c:v>
                </c:pt>
                <c:pt idx="2491">
                  <c:v>99</c:v>
                </c:pt>
                <c:pt idx="2492">
                  <c:v>96</c:v>
                </c:pt>
                <c:pt idx="2493">
                  <c:v>79</c:v>
                </c:pt>
                <c:pt idx="2494">
                  <c:v>80</c:v>
                </c:pt>
                <c:pt idx="2495">
                  <c:v>90</c:v>
                </c:pt>
                <c:pt idx="2496">
                  <c:v>85</c:v>
                </c:pt>
                <c:pt idx="2497">
                  <c:v>87</c:v>
                </c:pt>
                <c:pt idx="2498">
                  <c:v>91</c:v>
                </c:pt>
                <c:pt idx="2499">
                  <c:v>90</c:v>
                </c:pt>
                <c:pt idx="2500">
                  <c:v>76</c:v>
                </c:pt>
                <c:pt idx="2501">
                  <c:v>75</c:v>
                </c:pt>
                <c:pt idx="2502">
                  <c:v>85</c:v>
                </c:pt>
                <c:pt idx="2503">
                  <c:v>82</c:v>
                </c:pt>
                <c:pt idx="2504">
                  <c:v>87</c:v>
                </c:pt>
                <c:pt idx="2505">
                  <c:v>91</c:v>
                </c:pt>
                <c:pt idx="2506">
                  <c:v>92</c:v>
                </c:pt>
                <c:pt idx="2507">
                  <c:v>82</c:v>
                </c:pt>
                <c:pt idx="2508">
                  <c:v>85</c:v>
                </c:pt>
                <c:pt idx="2509">
                  <c:v>91</c:v>
                </c:pt>
                <c:pt idx="2510">
                  <c:v>91</c:v>
                </c:pt>
                <c:pt idx="2511">
                  <c:v>90</c:v>
                </c:pt>
                <c:pt idx="2512">
                  <c:v>89</c:v>
                </c:pt>
                <c:pt idx="2513">
                  <c:v>92</c:v>
                </c:pt>
                <c:pt idx="2514">
                  <c:v>78</c:v>
                </c:pt>
                <c:pt idx="2515">
                  <c:v>86</c:v>
                </c:pt>
                <c:pt idx="2516">
                  <c:v>98</c:v>
                </c:pt>
                <c:pt idx="2517">
                  <c:v>98</c:v>
                </c:pt>
                <c:pt idx="2518">
                  <c:v>91</c:v>
                </c:pt>
                <c:pt idx="2519">
                  <c:v>90</c:v>
                </c:pt>
                <c:pt idx="2520">
                  <c:v>87</c:v>
                </c:pt>
                <c:pt idx="2521">
                  <c:v>74</c:v>
                </c:pt>
                <c:pt idx="2522">
                  <c:v>75</c:v>
                </c:pt>
                <c:pt idx="2523">
                  <c:v>89</c:v>
                </c:pt>
                <c:pt idx="2524">
                  <c:v>95</c:v>
                </c:pt>
                <c:pt idx="2525">
                  <c:v>93</c:v>
                </c:pt>
                <c:pt idx="2526">
                  <c:v>94</c:v>
                </c:pt>
                <c:pt idx="2527">
                  <c:v>93</c:v>
                </c:pt>
                <c:pt idx="2528">
                  <c:v>80</c:v>
                </c:pt>
                <c:pt idx="2529">
                  <c:v>90</c:v>
                </c:pt>
                <c:pt idx="2530">
                  <c:v>100</c:v>
                </c:pt>
                <c:pt idx="2531">
                  <c:v>97</c:v>
                </c:pt>
                <c:pt idx="2532">
                  <c:v>99</c:v>
                </c:pt>
                <c:pt idx="2533">
                  <c:v>94</c:v>
                </c:pt>
                <c:pt idx="2534">
                  <c:v>93</c:v>
                </c:pt>
                <c:pt idx="2535">
                  <c:v>79</c:v>
                </c:pt>
                <c:pt idx="2536">
                  <c:v>84</c:v>
                </c:pt>
                <c:pt idx="2537">
                  <c:v>98</c:v>
                </c:pt>
                <c:pt idx="2538">
                  <c:v>96</c:v>
                </c:pt>
                <c:pt idx="2539">
                  <c:v>97</c:v>
                </c:pt>
                <c:pt idx="2540">
                  <c:v>107</c:v>
                </c:pt>
                <c:pt idx="2541">
                  <c:v>101</c:v>
                </c:pt>
                <c:pt idx="2542">
                  <c:v>84</c:v>
                </c:pt>
                <c:pt idx="2543">
                  <c:v>87</c:v>
                </c:pt>
                <c:pt idx="2544">
                  <c:v>94</c:v>
                </c:pt>
                <c:pt idx="2545">
                  <c:v>90</c:v>
                </c:pt>
                <c:pt idx="2546">
                  <c:v>88</c:v>
                </c:pt>
                <c:pt idx="2547">
                  <c:v>92</c:v>
                </c:pt>
                <c:pt idx="2548">
                  <c:v>88</c:v>
                </c:pt>
                <c:pt idx="2549">
                  <c:v>75</c:v>
                </c:pt>
                <c:pt idx="2550">
                  <c:v>78</c:v>
                </c:pt>
                <c:pt idx="2551">
                  <c:v>89</c:v>
                </c:pt>
                <c:pt idx="2552">
                  <c:v>90</c:v>
                </c:pt>
                <c:pt idx="2553">
                  <c:v>94</c:v>
                </c:pt>
                <c:pt idx="2554">
                  <c:v>94</c:v>
                </c:pt>
                <c:pt idx="2555">
                  <c:v>89</c:v>
                </c:pt>
                <c:pt idx="2556">
                  <c:v>85</c:v>
                </c:pt>
                <c:pt idx="2557">
                  <c:v>87</c:v>
                </c:pt>
                <c:pt idx="2558">
                  <c:v>101</c:v>
                </c:pt>
                <c:pt idx="2559">
                  <c:v>99</c:v>
                </c:pt>
                <c:pt idx="2560">
                  <c:v>100</c:v>
                </c:pt>
                <c:pt idx="2561">
                  <c:v>101</c:v>
                </c:pt>
                <c:pt idx="2562">
                  <c:v>97</c:v>
                </c:pt>
                <c:pt idx="2563">
                  <c:v>91</c:v>
                </c:pt>
                <c:pt idx="2564">
                  <c:v>89</c:v>
                </c:pt>
                <c:pt idx="2565">
                  <c:v>101</c:v>
                </c:pt>
                <c:pt idx="2566">
                  <c:v>94</c:v>
                </c:pt>
                <c:pt idx="2567">
                  <c:v>102</c:v>
                </c:pt>
                <c:pt idx="2568">
                  <c:v>95</c:v>
                </c:pt>
                <c:pt idx="2569">
                  <c:v>83</c:v>
                </c:pt>
                <c:pt idx="2570">
                  <c:v>76</c:v>
                </c:pt>
                <c:pt idx="2571">
                  <c:v>76</c:v>
                </c:pt>
                <c:pt idx="2572">
                  <c:v>85</c:v>
                </c:pt>
                <c:pt idx="2573">
                  <c:v>83</c:v>
                </c:pt>
                <c:pt idx="2574">
                  <c:v>83</c:v>
                </c:pt>
                <c:pt idx="2575">
                  <c:v>91</c:v>
                </c:pt>
                <c:pt idx="2576">
                  <c:v>86</c:v>
                </c:pt>
                <c:pt idx="2577">
                  <c:v>70</c:v>
                </c:pt>
                <c:pt idx="2578">
                  <c:v>75</c:v>
                </c:pt>
                <c:pt idx="2579">
                  <c:v>89</c:v>
                </c:pt>
                <c:pt idx="2580">
                  <c:v>89</c:v>
                </c:pt>
                <c:pt idx="2581">
                  <c:v>87</c:v>
                </c:pt>
                <c:pt idx="2582">
                  <c:v>97</c:v>
                </c:pt>
                <c:pt idx="2583">
                  <c:v>95</c:v>
                </c:pt>
                <c:pt idx="2584">
                  <c:v>85</c:v>
                </c:pt>
                <c:pt idx="2585">
                  <c:v>86</c:v>
                </c:pt>
                <c:pt idx="2586">
                  <c:v>90</c:v>
                </c:pt>
                <c:pt idx="2587">
                  <c:v>86</c:v>
                </c:pt>
                <c:pt idx="2588">
                  <c:v>91</c:v>
                </c:pt>
                <c:pt idx="2589">
                  <c:v>88</c:v>
                </c:pt>
                <c:pt idx="2590">
                  <c:v>85</c:v>
                </c:pt>
                <c:pt idx="2591">
                  <c:v>80</c:v>
                </c:pt>
                <c:pt idx="2592">
                  <c:v>86</c:v>
                </c:pt>
                <c:pt idx="2593">
                  <c:v>94</c:v>
                </c:pt>
                <c:pt idx="2594">
                  <c:v>85</c:v>
                </c:pt>
                <c:pt idx="2595">
                  <c:v>87</c:v>
                </c:pt>
                <c:pt idx="2596">
                  <c:v>89</c:v>
                </c:pt>
                <c:pt idx="2597">
                  <c:v>84</c:v>
                </c:pt>
                <c:pt idx="2598">
                  <c:v>67</c:v>
                </c:pt>
                <c:pt idx="2599">
                  <c:v>67</c:v>
                </c:pt>
                <c:pt idx="2600">
                  <c:v>79</c:v>
                </c:pt>
                <c:pt idx="2601">
                  <c:v>84</c:v>
                </c:pt>
                <c:pt idx="2602">
                  <c:v>85</c:v>
                </c:pt>
                <c:pt idx="2603">
                  <c:v>87</c:v>
                </c:pt>
                <c:pt idx="2604">
                  <c:v>85</c:v>
                </c:pt>
                <c:pt idx="2605">
                  <c:v>79</c:v>
                </c:pt>
                <c:pt idx="2606">
                  <c:v>82</c:v>
                </c:pt>
                <c:pt idx="2607">
                  <c:v>98</c:v>
                </c:pt>
                <c:pt idx="2608">
                  <c:v>98</c:v>
                </c:pt>
                <c:pt idx="2609">
                  <c:v>101</c:v>
                </c:pt>
                <c:pt idx="2610">
                  <c:v>100</c:v>
                </c:pt>
                <c:pt idx="2611">
                  <c:v>97</c:v>
                </c:pt>
                <c:pt idx="2612">
                  <c:v>89</c:v>
                </c:pt>
                <c:pt idx="2613">
                  <c:v>81</c:v>
                </c:pt>
                <c:pt idx="2614">
                  <c:v>83</c:v>
                </c:pt>
                <c:pt idx="2615">
                  <c:v>77</c:v>
                </c:pt>
                <c:pt idx="2616">
                  <c:v>75</c:v>
                </c:pt>
                <c:pt idx="2617">
                  <c:v>62</c:v>
                </c:pt>
                <c:pt idx="2618">
                  <c:v>54</c:v>
                </c:pt>
                <c:pt idx="2619">
                  <c:v>55</c:v>
                </c:pt>
                <c:pt idx="2620">
                  <c:v>57</c:v>
                </c:pt>
                <c:pt idx="2621">
                  <c:v>61</c:v>
                </c:pt>
                <c:pt idx="2622">
                  <c:v>57</c:v>
                </c:pt>
                <c:pt idx="2623">
                  <c:v>54</c:v>
                </c:pt>
                <c:pt idx="2624">
                  <c:v>55</c:v>
                </c:pt>
                <c:pt idx="2625">
                  <c:v>52</c:v>
                </c:pt>
                <c:pt idx="2626">
                  <c:v>58</c:v>
                </c:pt>
                <c:pt idx="2627">
                  <c:v>64</c:v>
                </c:pt>
                <c:pt idx="2628">
                  <c:v>81</c:v>
                </c:pt>
                <c:pt idx="2629">
                  <c:v>85</c:v>
                </c:pt>
                <c:pt idx="2630">
                  <c:v>90</c:v>
                </c:pt>
                <c:pt idx="2631">
                  <c:v>88</c:v>
                </c:pt>
                <c:pt idx="2632">
                  <c:v>89</c:v>
                </c:pt>
                <c:pt idx="2633">
                  <c:v>79</c:v>
                </c:pt>
                <c:pt idx="2634">
                  <c:v>80</c:v>
                </c:pt>
                <c:pt idx="2635">
                  <c:v>90</c:v>
                </c:pt>
                <c:pt idx="2636">
                  <c:v>89</c:v>
                </c:pt>
                <c:pt idx="2637">
                  <c:v>91</c:v>
                </c:pt>
                <c:pt idx="2638">
                  <c:v>93</c:v>
                </c:pt>
                <c:pt idx="2639">
                  <c:v>89</c:v>
                </c:pt>
                <c:pt idx="2640">
                  <c:v>85</c:v>
                </c:pt>
                <c:pt idx="2641">
                  <c:v>84</c:v>
                </c:pt>
                <c:pt idx="2642">
                  <c:v>95</c:v>
                </c:pt>
                <c:pt idx="2643">
                  <c:v>93</c:v>
                </c:pt>
                <c:pt idx="2644">
                  <c:v>92</c:v>
                </c:pt>
                <c:pt idx="2645">
                  <c:v>88</c:v>
                </c:pt>
                <c:pt idx="2646">
                  <c:v>91</c:v>
                </c:pt>
                <c:pt idx="2647">
                  <c:v>75</c:v>
                </c:pt>
                <c:pt idx="2648">
                  <c:v>76</c:v>
                </c:pt>
                <c:pt idx="2649">
                  <c:v>89</c:v>
                </c:pt>
                <c:pt idx="2650">
                  <c:v>94</c:v>
                </c:pt>
                <c:pt idx="2651">
                  <c:v>98</c:v>
                </c:pt>
                <c:pt idx="2652">
                  <c:v>100</c:v>
                </c:pt>
                <c:pt idx="2653">
                  <c:v>90</c:v>
                </c:pt>
                <c:pt idx="2654">
                  <c:v>82</c:v>
                </c:pt>
                <c:pt idx="2655">
                  <c:v>82</c:v>
                </c:pt>
                <c:pt idx="2656">
                  <c:v>96</c:v>
                </c:pt>
                <c:pt idx="2657">
                  <c:v>92</c:v>
                </c:pt>
                <c:pt idx="2658">
                  <c:v>89</c:v>
                </c:pt>
                <c:pt idx="2659">
                  <c:v>99</c:v>
                </c:pt>
                <c:pt idx="2660">
                  <c:v>91</c:v>
                </c:pt>
                <c:pt idx="2661">
                  <c:v>87</c:v>
                </c:pt>
                <c:pt idx="2662">
                  <c:v>88</c:v>
                </c:pt>
                <c:pt idx="2663">
                  <c:v>94</c:v>
                </c:pt>
                <c:pt idx="2664">
                  <c:v>83</c:v>
                </c:pt>
                <c:pt idx="2665">
                  <c:v>81</c:v>
                </c:pt>
                <c:pt idx="2666">
                  <c:v>87</c:v>
                </c:pt>
                <c:pt idx="2667">
                  <c:v>84</c:v>
                </c:pt>
                <c:pt idx="2668">
                  <c:v>73</c:v>
                </c:pt>
                <c:pt idx="2669">
                  <c:v>71</c:v>
                </c:pt>
                <c:pt idx="2670">
                  <c:v>82</c:v>
                </c:pt>
                <c:pt idx="2671">
                  <c:v>78</c:v>
                </c:pt>
                <c:pt idx="2672">
                  <c:v>93</c:v>
                </c:pt>
                <c:pt idx="2673">
                  <c:v>97</c:v>
                </c:pt>
                <c:pt idx="2674">
                  <c:v>95</c:v>
                </c:pt>
                <c:pt idx="2675">
                  <c:v>89</c:v>
                </c:pt>
                <c:pt idx="2676">
                  <c:v>94</c:v>
                </c:pt>
                <c:pt idx="2677">
                  <c:v>107</c:v>
                </c:pt>
                <c:pt idx="2678">
                  <c:v>109</c:v>
                </c:pt>
                <c:pt idx="2679">
                  <c:v>105</c:v>
                </c:pt>
                <c:pt idx="2680">
                  <c:v>99</c:v>
                </c:pt>
                <c:pt idx="2681">
                  <c:v>92</c:v>
                </c:pt>
                <c:pt idx="2682">
                  <c:v>82</c:v>
                </c:pt>
                <c:pt idx="2683">
                  <c:v>94</c:v>
                </c:pt>
                <c:pt idx="2684">
                  <c:v>105</c:v>
                </c:pt>
                <c:pt idx="2685">
                  <c:v>104</c:v>
                </c:pt>
                <c:pt idx="2686">
                  <c:v>101</c:v>
                </c:pt>
                <c:pt idx="2687">
                  <c:v>96</c:v>
                </c:pt>
                <c:pt idx="2688">
                  <c:v>84</c:v>
                </c:pt>
                <c:pt idx="2689">
                  <c:v>77</c:v>
                </c:pt>
                <c:pt idx="2690">
                  <c:v>78</c:v>
                </c:pt>
                <c:pt idx="2691">
                  <c:v>90</c:v>
                </c:pt>
                <c:pt idx="2692">
                  <c:v>87</c:v>
                </c:pt>
                <c:pt idx="2693">
                  <c:v>88</c:v>
                </c:pt>
                <c:pt idx="2694">
                  <c:v>86</c:v>
                </c:pt>
                <c:pt idx="2695">
                  <c:v>83</c:v>
                </c:pt>
                <c:pt idx="2696">
                  <c:v>75</c:v>
                </c:pt>
                <c:pt idx="2697">
                  <c:v>74</c:v>
                </c:pt>
                <c:pt idx="2698">
                  <c:v>86</c:v>
                </c:pt>
                <c:pt idx="2699">
                  <c:v>91</c:v>
                </c:pt>
                <c:pt idx="2700">
                  <c:v>92</c:v>
                </c:pt>
                <c:pt idx="2701">
                  <c:v>90</c:v>
                </c:pt>
                <c:pt idx="2702">
                  <c:v>93</c:v>
                </c:pt>
                <c:pt idx="2703">
                  <c:v>81</c:v>
                </c:pt>
                <c:pt idx="2704">
                  <c:v>83</c:v>
                </c:pt>
                <c:pt idx="2705">
                  <c:v>93</c:v>
                </c:pt>
                <c:pt idx="2706">
                  <c:v>91</c:v>
                </c:pt>
                <c:pt idx="2707">
                  <c:v>97</c:v>
                </c:pt>
                <c:pt idx="2708">
                  <c:v>106</c:v>
                </c:pt>
                <c:pt idx="2709">
                  <c:v>99</c:v>
                </c:pt>
                <c:pt idx="2710">
                  <c:v>86</c:v>
                </c:pt>
                <c:pt idx="2711">
                  <c:v>93</c:v>
                </c:pt>
                <c:pt idx="2712">
                  <c:v>100</c:v>
                </c:pt>
                <c:pt idx="2713">
                  <c:v>94</c:v>
                </c:pt>
                <c:pt idx="2714">
                  <c:v>94</c:v>
                </c:pt>
                <c:pt idx="2715">
                  <c:v>99</c:v>
                </c:pt>
                <c:pt idx="2716">
                  <c:v>83</c:v>
                </c:pt>
                <c:pt idx="2717">
                  <c:v>73</c:v>
                </c:pt>
                <c:pt idx="2718">
                  <c:v>67</c:v>
                </c:pt>
                <c:pt idx="2719">
                  <c:v>75</c:v>
                </c:pt>
                <c:pt idx="2720">
                  <c:v>88</c:v>
                </c:pt>
                <c:pt idx="2721">
                  <c:v>87</c:v>
                </c:pt>
                <c:pt idx="2722">
                  <c:v>86</c:v>
                </c:pt>
                <c:pt idx="2723">
                  <c:v>88</c:v>
                </c:pt>
                <c:pt idx="2724">
                  <c:v>81</c:v>
                </c:pt>
                <c:pt idx="2725">
                  <c:v>84</c:v>
                </c:pt>
                <c:pt idx="2726">
                  <c:v>93</c:v>
                </c:pt>
                <c:pt idx="2727">
                  <c:v>97</c:v>
                </c:pt>
                <c:pt idx="2728">
                  <c:v>100</c:v>
                </c:pt>
                <c:pt idx="2729">
                  <c:v>97</c:v>
                </c:pt>
                <c:pt idx="2730">
                  <c:v>94</c:v>
                </c:pt>
                <c:pt idx="2731">
                  <c:v>83</c:v>
                </c:pt>
                <c:pt idx="2732">
                  <c:v>83</c:v>
                </c:pt>
                <c:pt idx="2733">
                  <c:v>99</c:v>
                </c:pt>
                <c:pt idx="2734">
                  <c:v>91</c:v>
                </c:pt>
                <c:pt idx="2735">
                  <c:v>99</c:v>
                </c:pt>
                <c:pt idx="2736">
                  <c:v>99</c:v>
                </c:pt>
                <c:pt idx="2737">
                  <c:v>98</c:v>
                </c:pt>
                <c:pt idx="2738">
                  <c:v>85</c:v>
                </c:pt>
                <c:pt idx="2739">
                  <c:v>85</c:v>
                </c:pt>
                <c:pt idx="2740">
                  <c:v>94</c:v>
                </c:pt>
                <c:pt idx="2741">
                  <c:v>97</c:v>
                </c:pt>
                <c:pt idx="2742">
                  <c:v>89</c:v>
                </c:pt>
                <c:pt idx="2743">
                  <c:v>91</c:v>
                </c:pt>
                <c:pt idx="2744">
                  <c:v>83</c:v>
                </c:pt>
                <c:pt idx="2745">
                  <c:v>67</c:v>
                </c:pt>
                <c:pt idx="2746">
                  <c:v>71</c:v>
                </c:pt>
                <c:pt idx="2747">
                  <c:v>83</c:v>
                </c:pt>
                <c:pt idx="2748">
                  <c:v>85</c:v>
                </c:pt>
                <c:pt idx="2749">
                  <c:v>87</c:v>
                </c:pt>
                <c:pt idx="2750">
                  <c:v>83</c:v>
                </c:pt>
                <c:pt idx="2751">
                  <c:v>84</c:v>
                </c:pt>
                <c:pt idx="2752">
                  <c:v>74</c:v>
                </c:pt>
                <c:pt idx="2753">
                  <c:v>77</c:v>
                </c:pt>
                <c:pt idx="2754">
                  <c:v>83</c:v>
                </c:pt>
                <c:pt idx="2755">
                  <c:v>86</c:v>
                </c:pt>
                <c:pt idx="2756">
                  <c:v>87</c:v>
                </c:pt>
                <c:pt idx="2757">
                  <c:v>72</c:v>
                </c:pt>
                <c:pt idx="2758">
                  <c:v>70</c:v>
                </c:pt>
                <c:pt idx="2759">
                  <c:v>60</c:v>
                </c:pt>
                <c:pt idx="2760">
                  <c:v>71</c:v>
                </c:pt>
                <c:pt idx="2761">
                  <c:v>78</c:v>
                </c:pt>
                <c:pt idx="2762">
                  <c:v>81</c:v>
                </c:pt>
                <c:pt idx="2763">
                  <c:v>83</c:v>
                </c:pt>
                <c:pt idx="2764">
                  <c:v>86</c:v>
                </c:pt>
                <c:pt idx="2765">
                  <c:v>80</c:v>
                </c:pt>
                <c:pt idx="2766">
                  <c:v>50</c:v>
                </c:pt>
                <c:pt idx="2767">
                  <c:v>50</c:v>
                </c:pt>
                <c:pt idx="2768">
                  <c:v>58</c:v>
                </c:pt>
                <c:pt idx="2769">
                  <c:v>79</c:v>
                </c:pt>
                <c:pt idx="2770">
                  <c:v>85</c:v>
                </c:pt>
                <c:pt idx="2771">
                  <c:v>90</c:v>
                </c:pt>
                <c:pt idx="2772">
                  <c:v>87</c:v>
                </c:pt>
                <c:pt idx="2773">
                  <c:v>67</c:v>
                </c:pt>
                <c:pt idx="2774">
                  <c:v>60</c:v>
                </c:pt>
                <c:pt idx="2775">
                  <c:v>76</c:v>
                </c:pt>
                <c:pt idx="2776">
                  <c:v>77</c:v>
                </c:pt>
                <c:pt idx="2777">
                  <c:v>80</c:v>
                </c:pt>
                <c:pt idx="2778">
                  <c:v>72</c:v>
                </c:pt>
                <c:pt idx="2779">
                  <c:v>69</c:v>
                </c:pt>
                <c:pt idx="2780">
                  <c:v>62</c:v>
                </c:pt>
                <c:pt idx="2781">
                  <c:v>68</c:v>
                </c:pt>
                <c:pt idx="2782">
                  <c:v>79</c:v>
                </c:pt>
                <c:pt idx="2783">
                  <c:v>76</c:v>
                </c:pt>
                <c:pt idx="2784">
                  <c:v>93</c:v>
                </c:pt>
                <c:pt idx="2785">
                  <c:v>95</c:v>
                </c:pt>
                <c:pt idx="2786">
                  <c:v>94</c:v>
                </c:pt>
                <c:pt idx="2787">
                  <c:v>83</c:v>
                </c:pt>
                <c:pt idx="2788">
                  <c:v>87</c:v>
                </c:pt>
                <c:pt idx="2789">
                  <c:v>100</c:v>
                </c:pt>
                <c:pt idx="2790">
                  <c:v>97</c:v>
                </c:pt>
                <c:pt idx="2791">
                  <c:v>99</c:v>
                </c:pt>
                <c:pt idx="2792">
                  <c:v>103</c:v>
                </c:pt>
                <c:pt idx="2793">
                  <c:v>101</c:v>
                </c:pt>
                <c:pt idx="2794">
                  <c:v>87</c:v>
                </c:pt>
                <c:pt idx="2795">
                  <c:v>90</c:v>
                </c:pt>
                <c:pt idx="2796">
                  <c:v>99</c:v>
                </c:pt>
                <c:pt idx="2797">
                  <c:v>97</c:v>
                </c:pt>
                <c:pt idx="2798">
                  <c:v>92</c:v>
                </c:pt>
                <c:pt idx="2799">
                  <c:v>95</c:v>
                </c:pt>
                <c:pt idx="2800">
                  <c:v>93</c:v>
                </c:pt>
                <c:pt idx="2801">
                  <c:v>76</c:v>
                </c:pt>
                <c:pt idx="2802">
                  <c:v>69</c:v>
                </c:pt>
                <c:pt idx="2803">
                  <c:v>77</c:v>
                </c:pt>
                <c:pt idx="2804">
                  <c:v>73</c:v>
                </c:pt>
                <c:pt idx="2805">
                  <c:v>78</c:v>
                </c:pt>
                <c:pt idx="2806">
                  <c:v>81</c:v>
                </c:pt>
                <c:pt idx="2807">
                  <c:v>82</c:v>
                </c:pt>
                <c:pt idx="2808">
                  <c:v>71</c:v>
                </c:pt>
                <c:pt idx="2809">
                  <c:v>78</c:v>
                </c:pt>
                <c:pt idx="2810">
                  <c:v>88</c:v>
                </c:pt>
                <c:pt idx="2811">
                  <c:v>94</c:v>
                </c:pt>
                <c:pt idx="2812">
                  <c:v>99</c:v>
                </c:pt>
                <c:pt idx="2813">
                  <c:v>92</c:v>
                </c:pt>
                <c:pt idx="2814">
                  <c:v>89</c:v>
                </c:pt>
                <c:pt idx="2815">
                  <c:v>77</c:v>
                </c:pt>
                <c:pt idx="2816">
                  <c:v>77</c:v>
                </c:pt>
                <c:pt idx="2817">
                  <c:v>82</c:v>
                </c:pt>
                <c:pt idx="2818">
                  <c:v>83</c:v>
                </c:pt>
                <c:pt idx="2819">
                  <c:v>81</c:v>
                </c:pt>
                <c:pt idx="2820">
                  <c:v>82</c:v>
                </c:pt>
                <c:pt idx="2821">
                  <c:v>83</c:v>
                </c:pt>
                <c:pt idx="2822">
                  <c:v>72</c:v>
                </c:pt>
                <c:pt idx="2823">
                  <c:v>73</c:v>
                </c:pt>
                <c:pt idx="2824">
                  <c:v>84</c:v>
                </c:pt>
                <c:pt idx="2825">
                  <c:v>83</c:v>
                </c:pt>
                <c:pt idx="2826">
                  <c:v>86</c:v>
                </c:pt>
                <c:pt idx="2827">
                  <c:v>90</c:v>
                </c:pt>
                <c:pt idx="2828">
                  <c:v>81</c:v>
                </c:pt>
                <c:pt idx="2829">
                  <c:v>65</c:v>
                </c:pt>
                <c:pt idx="2830">
                  <c:v>65</c:v>
                </c:pt>
                <c:pt idx="2831">
                  <c:v>79</c:v>
                </c:pt>
                <c:pt idx="2832">
                  <c:v>75</c:v>
                </c:pt>
                <c:pt idx="2833">
                  <c:v>81</c:v>
                </c:pt>
                <c:pt idx="2834">
                  <c:v>86</c:v>
                </c:pt>
                <c:pt idx="2835">
                  <c:v>77</c:v>
                </c:pt>
                <c:pt idx="2836">
                  <c:v>66</c:v>
                </c:pt>
                <c:pt idx="2837">
                  <c:v>64</c:v>
                </c:pt>
                <c:pt idx="2838">
                  <c:v>71</c:v>
                </c:pt>
                <c:pt idx="2839">
                  <c:v>72</c:v>
                </c:pt>
                <c:pt idx="2840">
                  <c:v>76</c:v>
                </c:pt>
                <c:pt idx="2841">
                  <c:v>79</c:v>
                </c:pt>
                <c:pt idx="2842">
                  <c:v>74</c:v>
                </c:pt>
                <c:pt idx="2843">
                  <c:v>60</c:v>
                </c:pt>
                <c:pt idx="2844">
                  <c:v>63</c:v>
                </c:pt>
                <c:pt idx="2845">
                  <c:v>77</c:v>
                </c:pt>
                <c:pt idx="2846">
                  <c:v>72</c:v>
                </c:pt>
                <c:pt idx="2847">
                  <c:v>71</c:v>
                </c:pt>
                <c:pt idx="2848">
                  <c:v>83</c:v>
                </c:pt>
                <c:pt idx="2849">
                  <c:v>84</c:v>
                </c:pt>
                <c:pt idx="2850">
                  <c:v>76</c:v>
                </c:pt>
                <c:pt idx="2851">
                  <c:v>74</c:v>
                </c:pt>
                <c:pt idx="2852">
                  <c:v>83</c:v>
                </c:pt>
                <c:pt idx="2853">
                  <c:v>84</c:v>
                </c:pt>
                <c:pt idx="2854">
                  <c:v>85</c:v>
                </c:pt>
                <c:pt idx="2855">
                  <c:v>97</c:v>
                </c:pt>
                <c:pt idx="2856">
                  <c:v>93</c:v>
                </c:pt>
                <c:pt idx="2857">
                  <c:v>82</c:v>
                </c:pt>
                <c:pt idx="2858">
                  <c:v>84</c:v>
                </c:pt>
                <c:pt idx="2859">
                  <c:v>91</c:v>
                </c:pt>
                <c:pt idx="2860">
                  <c:v>84</c:v>
                </c:pt>
                <c:pt idx="2861">
                  <c:v>86</c:v>
                </c:pt>
                <c:pt idx="2862">
                  <c:v>92</c:v>
                </c:pt>
                <c:pt idx="2863">
                  <c:v>91</c:v>
                </c:pt>
                <c:pt idx="2864">
                  <c:v>77</c:v>
                </c:pt>
                <c:pt idx="2865">
                  <c:v>82</c:v>
                </c:pt>
                <c:pt idx="2866">
                  <c:v>91</c:v>
                </c:pt>
                <c:pt idx="2867">
                  <c:v>92</c:v>
                </c:pt>
                <c:pt idx="2868">
                  <c:v>94</c:v>
                </c:pt>
                <c:pt idx="2869">
                  <c:v>92</c:v>
                </c:pt>
                <c:pt idx="2870">
                  <c:v>91</c:v>
                </c:pt>
                <c:pt idx="2871">
                  <c:v>86</c:v>
                </c:pt>
                <c:pt idx="2872">
                  <c:v>91</c:v>
                </c:pt>
                <c:pt idx="2873">
                  <c:v>98</c:v>
                </c:pt>
                <c:pt idx="2874">
                  <c:v>94</c:v>
                </c:pt>
                <c:pt idx="2875">
                  <c:v>92</c:v>
                </c:pt>
                <c:pt idx="2876">
                  <c:v>95</c:v>
                </c:pt>
                <c:pt idx="2877">
                  <c:v>94</c:v>
                </c:pt>
                <c:pt idx="2878">
                  <c:v>84</c:v>
                </c:pt>
                <c:pt idx="2879">
                  <c:v>83</c:v>
                </c:pt>
                <c:pt idx="2880">
                  <c:v>85</c:v>
                </c:pt>
                <c:pt idx="2881">
                  <c:v>83</c:v>
                </c:pt>
                <c:pt idx="2882">
                  <c:v>87</c:v>
                </c:pt>
                <c:pt idx="2883">
                  <c:v>85</c:v>
                </c:pt>
                <c:pt idx="2884">
                  <c:v>83</c:v>
                </c:pt>
                <c:pt idx="2885">
                  <c:v>77</c:v>
                </c:pt>
                <c:pt idx="2886">
                  <c:v>81</c:v>
                </c:pt>
                <c:pt idx="2887">
                  <c:v>94</c:v>
                </c:pt>
                <c:pt idx="2888">
                  <c:v>95</c:v>
                </c:pt>
                <c:pt idx="2889">
                  <c:v>99</c:v>
                </c:pt>
                <c:pt idx="2890">
                  <c:v>101</c:v>
                </c:pt>
                <c:pt idx="2891">
                  <c:v>93</c:v>
                </c:pt>
                <c:pt idx="2892">
                  <c:v>76</c:v>
                </c:pt>
                <c:pt idx="2893">
                  <c:v>80</c:v>
                </c:pt>
                <c:pt idx="2894">
                  <c:v>87</c:v>
                </c:pt>
                <c:pt idx="2895">
                  <c:v>89</c:v>
                </c:pt>
                <c:pt idx="2896">
                  <c:v>91</c:v>
                </c:pt>
                <c:pt idx="2897">
                  <c:v>95</c:v>
                </c:pt>
                <c:pt idx="2898">
                  <c:v>94</c:v>
                </c:pt>
                <c:pt idx="2899">
                  <c:v>85</c:v>
                </c:pt>
                <c:pt idx="2900">
                  <c:v>86</c:v>
                </c:pt>
                <c:pt idx="2901">
                  <c:v>93</c:v>
                </c:pt>
                <c:pt idx="2902">
                  <c:v>91</c:v>
                </c:pt>
                <c:pt idx="2903">
                  <c:v>95</c:v>
                </c:pt>
                <c:pt idx="2904">
                  <c:v>99</c:v>
                </c:pt>
                <c:pt idx="2905">
                  <c:v>91</c:v>
                </c:pt>
                <c:pt idx="2906">
                  <c:v>79</c:v>
                </c:pt>
                <c:pt idx="2907">
                  <c:v>78</c:v>
                </c:pt>
                <c:pt idx="2908">
                  <c:v>93</c:v>
                </c:pt>
                <c:pt idx="2909">
                  <c:v>92</c:v>
                </c:pt>
                <c:pt idx="2910">
                  <c:v>99</c:v>
                </c:pt>
                <c:pt idx="2911">
                  <c:v>104</c:v>
                </c:pt>
                <c:pt idx="2912">
                  <c:v>100</c:v>
                </c:pt>
                <c:pt idx="2913">
                  <c:v>84</c:v>
                </c:pt>
                <c:pt idx="2914">
                  <c:v>87</c:v>
                </c:pt>
                <c:pt idx="2915">
                  <c:v>95</c:v>
                </c:pt>
                <c:pt idx="2916">
                  <c:v>104</c:v>
                </c:pt>
                <c:pt idx="2917">
                  <c:v>101</c:v>
                </c:pt>
                <c:pt idx="2918">
                  <c:v>108</c:v>
                </c:pt>
                <c:pt idx="2919">
                  <c:v>108</c:v>
                </c:pt>
                <c:pt idx="2920">
                  <c:v>99</c:v>
                </c:pt>
                <c:pt idx="2921">
                  <c:v>98</c:v>
                </c:pt>
                <c:pt idx="2922">
                  <c:v>111</c:v>
                </c:pt>
                <c:pt idx="2923">
                  <c:v>105</c:v>
                </c:pt>
                <c:pt idx="2924">
                  <c:v>107</c:v>
                </c:pt>
                <c:pt idx="2925">
                  <c:v>102</c:v>
                </c:pt>
                <c:pt idx="2926">
                  <c:v>98</c:v>
                </c:pt>
                <c:pt idx="2927">
                  <c:v>94</c:v>
                </c:pt>
                <c:pt idx="2928">
                  <c:v>88</c:v>
                </c:pt>
                <c:pt idx="2929">
                  <c:v>93</c:v>
                </c:pt>
                <c:pt idx="2930">
                  <c:v>107</c:v>
                </c:pt>
                <c:pt idx="2931">
                  <c:v>106</c:v>
                </c:pt>
                <c:pt idx="2932">
                  <c:v>106</c:v>
                </c:pt>
                <c:pt idx="2933">
                  <c:v>95</c:v>
                </c:pt>
                <c:pt idx="2934">
                  <c:v>87</c:v>
                </c:pt>
                <c:pt idx="2935">
                  <c:v>94</c:v>
                </c:pt>
                <c:pt idx="2936">
                  <c:v>106</c:v>
                </c:pt>
                <c:pt idx="2937">
                  <c:v>101</c:v>
                </c:pt>
                <c:pt idx="2938">
                  <c:v>110</c:v>
                </c:pt>
                <c:pt idx="2939">
                  <c:v>115</c:v>
                </c:pt>
                <c:pt idx="2940">
                  <c:v>113</c:v>
                </c:pt>
                <c:pt idx="2941">
                  <c:v>92</c:v>
                </c:pt>
                <c:pt idx="2942">
                  <c:v>100</c:v>
                </c:pt>
                <c:pt idx="2943">
                  <c:v>107</c:v>
                </c:pt>
                <c:pt idx="2944">
                  <c:v>107</c:v>
                </c:pt>
                <c:pt idx="2945">
                  <c:v>105</c:v>
                </c:pt>
                <c:pt idx="2946">
                  <c:v>110</c:v>
                </c:pt>
                <c:pt idx="2947">
                  <c:v>107</c:v>
                </c:pt>
                <c:pt idx="2948">
                  <c:v>96</c:v>
                </c:pt>
                <c:pt idx="2949">
                  <c:v>100</c:v>
                </c:pt>
                <c:pt idx="2950">
                  <c:v>106</c:v>
                </c:pt>
                <c:pt idx="2951">
                  <c:v>103</c:v>
                </c:pt>
                <c:pt idx="2952">
                  <c:v>98</c:v>
                </c:pt>
                <c:pt idx="2953">
                  <c:v>100</c:v>
                </c:pt>
                <c:pt idx="2954">
                  <c:v>103</c:v>
                </c:pt>
                <c:pt idx="2955">
                  <c:v>97</c:v>
                </c:pt>
                <c:pt idx="2956">
                  <c:v>98</c:v>
                </c:pt>
                <c:pt idx="2957">
                  <c:v>107</c:v>
                </c:pt>
                <c:pt idx="2958">
                  <c:v>104</c:v>
                </c:pt>
                <c:pt idx="2959">
                  <c:v>104</c:v>
                </c:pt>
                <c:pt idx="2960">
                  <c:v>112</c:v>
                </c:pt>
                <c:pt idx="2961">
                  <c:v>111</c:v>
                </c:pt>
                <c:pt idx="2962">
                  <c:v>88</c:v>
                </c:pt>
                <c:pt idx="2963">
                  <c:v>94</c:v>
                </c:pt>
                <c:pt idx="2964">
                  <c:v>104</c:v>
                </c:pt>
                <c:pt idx="2965">
                  <c:v>99</c:v>
                </c:pt>
                <c:pt idx="2966">
                  <c:v>101</c:v>
                </c:pt>
                <c:pt idx="2967">
                  <c:v>104</c:v>
                </c:pt>
                <c:pt idx="2968">
                  <c:v>103</c:v>
                </c:pt>
                <c:pt idx="2969">
                  <c:v>91</c:v>
                </c:pt>
                <c:pt idx="2970">
                  <c:v>89</c:v>
                </c:pt>
                <c:pt idx="2971">
                  <c:v>103</c:v>
                </c:pt>
                <c:pt idx="2972">
                  <c:v>98</c:v>
                </c:pt>
                <c:pt idx="2973">
                  <c:v>99</c:v>
                </c:pt>
                <c:pt idx="2974">
                  <c:v>99</c:v>
                </c:pt>
                <c:pt idx="2975">
                  <c:v>102</c:v>
                </c:pt>
                <c:pt idx="2976">
                  <c:v>100</c:v>
                </c:pt>
                <c:pt idx="2977">
                  <c:v>90</c:v>
                </c:pt>
                <c:pt idx="2978">
                  <c:v>104</c:v>
                </c:pt>
                <c:pt idx="2979">
                  <c:v>101</c:v>
                </c:pt>
                <c:pt idx="2980">
                  <c:v>104</c:v>
                </c:pt>
                <c:pt idx="2981">
                  <c:v>96</c:v>
                </c:pt>
                <c:pt idx="2982">
                  <c:v>81</c:v>
                </c:pt>
                <c:pt idx="2983">
                  <c:v>66</c:v>
                </c:pt>
                <c:pt idx="2984">
                  <c:v>71</c:v>
                </c:pt>
                <c:pt idx="2985">
                  <c:v>79</c:v>
                </c:pt>
                <c:pt idx="2986">
                  <c:v>84</c:v>
                </c:pt>
                <c:pt idx="2987">
                  <c:v>86</c:v>
                </c:pt>
                <c:pt idx="2988">
                  <c:v>84</c:v>
                </c:pt>
                <c:pt idx="2989">
                  <c:v>71</c:v>
                </c:pt>
                <c:pt idx="2990">
                  <c:v>62</c:v>
                </c:pt>
                <c:pt idx="2991">
                  <c:v>71</c:v>
                </c:pt>
                <c:pt idx="2992">
                  <c:v>80</c:v>
                </c:pt>
                <c:pt idx="2993">
                  <c:v>79</c:v>
                </c:pt>
                <c:pt idx="2994">
                  <c:v>86</c:v>
                </c:pt>
                <c:pt idx="2995">
                  <c:v>86</c:v>
                </c:pt>
                <c:pt idx="2996">
                  <c:v>77</c:v>
                </c:pt>
                <c:pt idx="2997">
                  <c:v>68</c:v>
                </c:pt>
                <c:pt idx="2998">
                  <c:v>73</c:v>
                </c:pt>
                <c:pt idx="2999">
                  <c:v>83</c:v>
                </c:pt>
                <c:pt idx="3000">
                  <c:v>82</c:v>
                </c:pt>
                <c:pt idx="3001">
                  <c:v>83</c:v>
                </c:pt>
                <c:pt idx="3002">
                  <c:v>84</c:v>
                </c:pt>
                <c:pt idx="3003">
                  <c:v>82</c:v>
                </c:pt>
                <c:pt idx="3004">
                  <c:v>74</c:v>
                </c:pt>
                <c:pt idx="3005">
                  <c:v>78</c:v>
                </c:pt>
                <c:pt idx="3006">
                  <c:v>87</c:v>
                </c:pt>
                <c:pt idx="3007">
                  <c:v>87</c:v>
                </c:pt>
                <c:pt idx="3008">
                  <c:v>91</c:v>
                </c:pt>
                <c:pt idx="3009">
                  <c:v>93</c:v>
                </c:pt>
                <c:pt idx="3010">
                  <c:v>94</c:v>
                </c:pt>
                <c:pt idx="3011">
                  <c:v>85</c:v>
                </c:pt>
                <c:pt idx="3012">
                  <c:v>87</c:v>
                </c:pt>
                <c:pt idx="3013">
                  <c:v>94</c:v>
                </c:pt>
                <c:pt idx="3014">
                  <c:v>92</c:v>
                </c:pt>
                <c:pt idx="3015">
                  <c:v>98</c:v>
                </c:pt>
                <c:pt idx="3016">
                  <c:v>105</c:v>
                </c:pt>
                <c:pt idx="3017">
                  <c:v>99</c:v>
                </c:pt>
                <c:pt idx="3018">
                  <c:v>92</c:v>
                </c:pt>
                <c:pt idx="3019">
                  <c:v>91</c:v>
                </c:pt>
                <c:pt idx="3020">
                  <c:v>102</c:v>
                </c:pt>
                <c:pt idx="3021">
                  <c:v>104</c:v>
                </c:pt>
                <c:pt idx="3022">
                  <c:v>107</c:v>
                </c:pt>
                <c:pt idx="3023">
                  <c:v>106</c:v>
                </c:pt>
                <c:pt idx="3024">
                  <c:v>103</c:v>
                </c:pt>
                <c:pt idx="3025">
                  <c:v>97</c:v>
                </c:pt>
                <c:pt idx="3026">
                  <c:v>96</c:v>
                </c:pt>
                <c:pt idx="3027">
                  <c:v>103</c:v>
                </c:pt>
                <c:pt idx="3028">
                  <c:v>102</c:v>
                </c:pt>
                <c:pt idx="3029">
                  <c:v>107</c:v>
                </c:pt>
                <c:pt idx="3030">
                  <c:v>109</c:v>
                </c:pt>
                <c:pt idx="3031">
                  <c:v>99</c:v>
                </c:pt>
                <c:pt idx="3032">
                  <c:v>86</c:v>
                </c:pt>
                <c:pt idx="3033">
                  <c:v>94</c:v>
                </c:pt>
                <c:pt idx="3034">
                  <c:v>108</c:v>
                </c:pt>
                <c:pt idx="3035">
                  <c:v>103</c:v>
                </c:pt>
                <c:pt idx="3036">
                  <c:v>102</c:v>
                </c:pt>
                <c:pt idx="3037">
                  <c:v>101</c:v>
                </c:pt>
                <c:pt idx="3038">
                  <c:v>102</c:v>
                </c:pt>
                <c:pt idx="3039">
                  <c:v>91</c:v>
                </c:pt>
                <c:pt idx="3040">
                  <c:v>95</c:v>
                </c:pt>
                <c:pt idx="3041">
                  <c:v>98</c:v>
                </c:pt>
                <c:pt idx="3042">
                  <c:v>92</c:v>
                </c:pt>
                <c:pt idx="3043">
                  <c:v>95</c:v>
                </c:pt>
                <c:pt idx="3044">
                  <c:v>96</c:v>
                </c:pt>
                <c:pt idx="3045">
                  <c:v>92</c:v>
                </c:pt>
                <c:pt idx="3046">
                  <c:v>82</c:v>
                </c:pt>
                <c:pt idx="3047">
                  <c:v>85</c:v>
                </c:pt>
                <c:pt idx="3048">
                  <c:v>93</c:v>
                </c:pt>
                <c:pt idx="3049">
                  <c:v>95</c:v>
                </c:pt>
                <c:pt idx="3050">
                  <c:v>99</c:v>
                </c:pt>
                <c:pt idx="3051">
                  <c:v>101</c:v>
                </c:pt>
                <c:pt idx="3052">
                  <c:v>95</c:v>
                </c:pt>
                <c:pt idx="3053">
                  <c:v>83</c:v>
                </c:pt>
                <c:pt idx="3054">
                  <c:v>91</c:v>
                </c:pt>
                <c:pt idx="3055">
                  <c:v>102</c:v>
                </c:pt>
                <c:pt idx="3056">
                  <c:v>96</c:v>
                </c:pt>
                <c:pt idx="3057">
                  <c:v>99</c:v>
                </c:pt>
                <c:pt idx="3058">
                  <c:v>94</c:v>
                </c:pt>
                <c:pt idx="3059">
                  <c:v>98</c:v>
                </c:pt>
                <c:pt idx="3060">
                  <c:v>95</c:v>
                </c:pt>
                <c:pt idx="3061">
                  <c:v>99</c:v>
                </c:pt>
                <c:pt idx="3062">
                  <c:v>109</c:v>
                </c:pt>
                <c:pt idx="3063">
                  <c:v>99</c:v>
                </c:pt>
                <c:pt idx="3064">
                  <c:v>100</c:v>
                </c:pt>
                <c:pt idx="3065">
                  <c:v>106</c:v>
                </c:pt>
                <c:pt idx="3066">
                  <c:v>102</c:v>
                </c:pt>
                <c:pt idx="3067">
                  <c:v>91</c:v>
                </c:pt>
                <c:pt idx="3068">
                  <c:v>93</c:v>
                </c:pt>
                <c:pt idx="3069">
                  <c:v>100</c:v>
                </c:pt>
                <c:pt idx="3070">
                  <c:v>98</c:v>
                </c:pt>
                <c:pt idx="3071">
                  <c:v>101</c:v>
                </c:pt>
                <c:pt idx="3072">
                  <c:v>106</c:v>
                </c:pt>
                <c:pt idx="3073">
                  <c:v>108</c:v>
                </c:pt>
                <c:pt idx="3074">
                  <c:v>93</c:v>
                </c:pt>
                <c:pt idx="3075">
                  <c:v>95</c:v>
                </c:pt>
                <c:pt idx="3076">
                  <c:v>106</c:v>
                </c:pt>
                <c:pt idx="3077">
                  <c:v>105</c:v>
                </c:pt>
                <c:pt idx="3078">
                  <c:v>96</c:v>
                </c:pt>
                <c:pt idx="3079">
                  <c:v>101</c:v>
                </c:pt>
                <c:pt idx="3080">
                  <c:v>100</c:v>
                </c:pt>
                <c:pt idx="3081">
                  <c:v>98</c:v>
                </c:pt>
                <c:pt idx="3082">
                  <c:v>103</c:v>
                </c:pt>
                <c:pt idx="3083">
                  <c:v>109</c:v>
                </c:pt>
                <c:pt idx="3084">
                  <c:v>108</c:v>
                </c:pt>
                <c:pt idx="3085">
                  <c:v>113</c:v>
                </c:pt>
                <c:pt idx="3086">
                  <c:v>108</c:v>
                </c:pt>
                <c:pt idx="3087">
                  <c:v>101</c:v>
                </c:pt>
                <c:pt idx="3088">
                  <c:v>86</c:v>
                </c:pt>
                <c:pt idx="3089">
                  <c:v>91</c:v>
                </c:pt>
                <c:pt idx="3090">
                  <c:v>102</c:v>
                </c:pt>
                <c:pt idx="3091">
                  <c:v>88</c:v>
                </c:pt>
                <c:pt idx="3092">
                  <c:v>98</c:v>
                </c:pt>
                <c:pt idx="3093">
                  <c:v>98</c:v>
                </c:pt>
                <c:pt idx="3094">
                  <c:v>100</c:v>
                </c:pt>
                <c:pt idx="3095">
                  <c:v>97</c:v>
                </c:pt>
                <c:pt idx="3096">
                  <c:v>102</c:v>
                </c:pt>
                <c:pt idx="3097">
                  <c:v>112</c:v>
                </c:pt>
                <c:pt idx="3098">
                  <c:v>99</c:v>
                </c:pt>
                <c:pt idx="3099">
                  <c:v>99</c:v>
                </c:pt>
                <c:pt idx="3100">
                  <c:v>97</c:v>
                </c:pt>
                <c:pt idx="3101">
                  <c:v>82</c:v>
                </c:pt>
                <c:pt idx="3102">
                  <c:v>77</c:v>
                </c:pt>
                <c:pt idx="3103">
                  <c:v>75</c:v>
                </c:pt>
                <c:pt idx="3104">
                  <c:v>84</c:v>
                </c:pt>
                <c:pt idx="3105">
                  <c:v>90</c:v>
                </c:pt>
                <c:pt idx="3106">
                  <c:v>93</c:v>
                </c:pt>
                <c:pt idx="3107">
                  <c:v>99</c:v>
                </c:pt>
                <c:pt idx="3108">
                  <c:v>90</c:v>
                </c:pt>
                <c:pt idx="3109">
                  <c:v>76</c:v>
                </c:pt>
                <c:pt idx="3110">
                  <c:v>76</c:v>
                </c:pt>
                <c:pt idx="3111">
                  <c:v>85</c:v>
                </c:pt>
                <c:pt idx="3112">
                  <c:v>90</c:v>
                </c:pt>
                <c:pt idx="3113">
                  <c:v>96</c:v>
                </c:pt>
                <c:pt idx="3114">
                  <c:v>93</c:v>
                </c:pt>
                <c:pt idx="3115">
                  <c:v>100</c:v>
                </c:pt>
                <c:pt idx="3116">
                  <c:v>86</c:v>
                </c:pt>
                <c:pt idx="3117">
                  <c:v>88</c:v>
                </c:pt>
                <c:pt idx="3118">
                  <c:v>104</c:v>
                </c:pt>
                <c:pt idx="3119">
                  <c:v>98</c:v>
                </c:pt>
                <c:pt idx="3120">
                  <c:v>105</c:v>
                </c:pt>
                <c:pt idx="3121">
                  <c:v>107</c:v>
                </c:pt>
                <c:pt idx="3122">
                  <c:v>105</c:v>
                </c:pt>
                <c:pt idx="3123">
                  <c:v>99</c:v>
                </c:pt>
                <c:pt idx="3124">
                  <c:v>103</c:v>
                </c:pt>
                <c:pt idx="3125">
                  <c:v>110</c:v>
                </c:pt>
                <c:pt idx="3126">
                  <c:v>101</c:v>
                </c:pt>
                <c:pt idx="3127">
                  <c:v>98</c:v>
                </c:pt>
                <c:pt idx="3128">
                  <c:v>104</c:v>
                </c:pt>
                <c:pt idx="3129">
                  <c:v>101</c:v>
                </c:pt>
                <c:pt idx="3130">
                  <c:v>92</c:v>
                </c:pt>
                <c:pt idx="3131">
                  <c:v>94</c:v>
                </c:pt>
                <c:pt idx="3132">
                  <c:v>99</c:v>
                </c:pt>
                <c:pt idx="3133">
                  <c:v>100</c:v>
                </c:pt>
                <c:pt idx="3134">
                  <c:v>96</c:v>
                </c:pt>
                <c:pt idx="3135">
                  <c:v>93</c:v>
                </c:pt>
                <c:pt idx="3136">
                  <c:v>89</c:v>
                </c:pt>
                <c:pt idx="3137">
                  <c:v>74</c:v>
                </c:pt>
                <c:pt idx="3138">
                  <c:v>80</c:v>
                </c:pt>
                <c:pt idx="3139">
                  <c:v>90</c:v>
                </c:pt>
                <c:pt idx="3140">
                  <c:v>88</c:v>
                </c:pt>
                <c:pt idx="3141">
                  <c:v>84</c:v>
                </c:pt>
                <c:pt idx="3142">
                  <c:v>87</c:v>
                </c:pt>
                <c:pt idx="3143">
                  <c:v>88</c:v>
                </c:pt>
                <c:pt idx="3144">
                  <c:v>80</c:v>
                </c:pt>
                <c:pt idx="3145">
                  <c:v>82</c:v>
                </c:pt>
                <c:pt idx="3146">
                  <c:v>88</c:v>
                </c:pt>
                <c:pt idx="3147">
                  <c:v>84</c:v>
                </c:pt>
                <c:pt idx="3148">
                  <c:v>86</c:v>
                </c:pt>
                <c:pt idx="3149">
                  <c:v>92</c:v>
                </c:pt>
                <c:pt idx="3150">
                  <c:v>99</c:v>
                </c:pt>
                <c:pt idx="3151">
                  <c:v>88</c:v>
                </c:pt>
                <c:pt idx="3152">
                  <c:v>80</c:v>
                </c:pt>
                <c:pt idx="3153">
                  <c:v>88</c:v>
                </c:pt>
                <c:pt idx="3154">
                  <c:v>102</c:v>
                </c:pt>
                <c:pt idx="3155">
                  <c:v>98</c:v>
                </c:pt>
                <c:pt idx="3156">
                  <c:v>100</c:v>
                </c:pt>
                <c:pt idx="3157">
                  <c:v>98</c:v>
                </c:pt>
                <c:pt idx="3158">
                  <c:v>95</c:v>
                </c:pt>
                <c:pt idx="3159">
                  <c:v>94</c:v>
                </c:pt>
                <c:pt idx="3160">
                  <c:v>106</c:v>
                </c:pt>
                <c:pt idx="3161">
                  <c:v>94</c:v>
                </c:pt>
                <c:pt idx="3162">
                  <c:v>92</c:v>
                </c:pt>
                <c:pt idx="3163">
                  <c:v>88</c:v>
                </c:pt>
                <c:pt idx="3164">
                  <c:v>90</c:v>
                </c:pt>
                <c:pt idx="3165">
                  <c:v>80</c:v>
                </c:pt>
                <c:pt idx="3166">
                  <c:v>75</c:v>
                </c:pt>
                <c:pt idx="3167">
                  <c:v>88</c:v>
                </c:pt>
                <c:pt idx="3168">
                  <c:v>84</c:v>
                </c:pt>
                <c:pt idx="3169">
                  <c:v>91</c:v>
                </c:pt>
                <c:pt idx="3170">
                  <c:v>92</c:v>
                </c:pt>
                <c:pt idx="3171">
                  <c:v>86</c:v>
                </c:pt>
                <c:pt idx="3172">
                  <c:v>77</c:v>
                </c:pt>
                <c:pt idx="3173">
                  <c:v>74</c:v>
                </c:pt>
                <c:pt idx="3174">
                  <c:v>87</c:v>
                </c:pt>
                <c:pt idx="3175">
                  <c:v>86</c:v>
                </c:pt>
                <c:pt idx="3176">
                  <c:v>89</c:v>
                </c:pt>
                <c:pt idx="3177">
                  <c:v>93</c:v>
                </c:pt>
                <c:pt idx="3178">
                  <c:v>90</c:v>
                </c:pt>
                <c:pt idx="3179">
                  <c:v>84</c:v>
                </c:pt>
                <c:pt idx="3180">
                  <c:v>78</c:v>
                </c:pt>
                <c:pt idx="3181">
                  <c:v>86</c:v>
                </c:pt>
                <c:pt idx="3182">
                  <c:v>87</c:v>
                </c:pt>
                <c:pt idx="3183">
                  <c:v>88</c:v>
                </c:pt>
                <c:pt idx="3184">
                  <c:v>89</c:v>
                </c:pt>
                <c:pt idx="3185">
                  <c:v>87</c:v>
                </c:pt>
                <c:pt idx="3186">
                  <c:v>83</c:v>
                </c:pt>
                <c:pt idx="3187">
                  <c:v>86</c:v>
                </c:pt>
                <c:pt idx="3188">
                  <c:v>96</c:v>
                </c:pt>
                <c:pt idx="3189">
                  <c:v>95</c:v>
                </c:pt>
                <c:pt idx="3190">
                  <c:v>92</c:v>
                </c:pt>
                <c:pt idx="3191">
                  <c:v>96</c:v>
                </c:pt>
                <c:pt idx="3192">
                  <c:v>98</c:v>
                </c:pt>
                <c:pt idx="3193">
                  <c:v>95</c:v>
                </c:pt>
                <c:pt idx="3194">
                  <c:v>94</c:v>
                </c:pt>
                <c:pt idx="3195">
                  <c:v>102</c:v>
                </c:pt>
                <c:pt idx="3196">
                  <c:v>104</c:v>
                </c:pt>
                <c:pt idx="3197">
                  <c:v>104</c:v>
                </c:pt>
                <c:pt idx="3198">
                  <c:v>99</c:v>
                </c:pt>
                <c:pt idx="3199">
                  <c:v>101</c:v>
                </c:pt>
                <c:pt idx="3200">
                  <c:v>92</c:v>
                </c:pt>
                <c:pt idx="3201">
                  <c:v>91</c:v>
                </c:pt>
                <c:pt idx="3202">
                  <c:v>99</c:v>
                </c:pt>
                <c:pt idx="3203">
                  <c:v>96</c:v>
                </c:pt>
                <c:pt idx="3204">
                  <c:v>98</c:v>
                </c:pt>
                <c:pt idx="3205">
                  <c:v>101</c:v>
                </c:pt>
                <c:pt idx="3206">
                  <c:v>90</c:v>
                </c:pt>
                <c:pt idx="3207">
                  <c:v>83</c:v>
                </c:pt>
                <c:pt idx="3208">
                  <c:v>85</c:v>
                </c:pt>
                <c:pt idx="3209">
                  <c:v>92</c:v>
                </c:pt>
                <c:pt idx="3210">
                  <c:v>94</c:v>
                </c:pt>
                <c:pt idx="3211">
                  <c:v>97</c:v>
                </c:pt>
                <c:pt idx="3212">
                  <c:v>95</c:v>
                </c:pt>
                <c:pt idx="3213">
                  <c:v>93</c:v>
                </c:pt>
                <c:pt idx="3214">
                  <c:v>86</c:v>
                </c:pt>
                <c:pt idx="3215">
                  <c:v>84</c:v>
                </c:pt>
                <c:pt idx="3216">
                  <c:v>95</c:v>
                </c:pt>
                <c:pt idx="3217">
                  <c:v>96</c:v>
                </c:pt>
                <c:pt idx="3218">
                  <c:v>104</c:v>
                </c:pt>
                <c:pt idx="3219">
                  <c:v>103</c:v>
                </c:pt>
                <c:pt idx="3220">
                  <c:v>93</c:v>
                </c:pt>
                <c:pt idx="3221">
                  <c:v>89</c:v>
                </c:pt>
                <c:pt idx="3222">
                  <c:v>91</c:v>
                </c:pt>
                <c:pt idx="3223">
                  <c:v>97</c:v>
                </c:pt>
                <c:pt idx="3224">
                  <c:v>98</c:v>
                </c:pt>
                <c:pt idx="3225">
                  <c:v>98</c:v>
                </c:pt>
                <c:pt idx="3226">
                  <c:v>104</c:v>
                </c:pt>
                <c:pt idx="3227">
                  <c:v>105</c:v>
                </c:pt>
                <c:pt idx="3228">
                  <c:v>95</c:v>
                </c:pt>
                <c:pt idx="3229">
                  <c:v>98</c:v>
                </c:pt>
                <c:pt idx="3230">
                  <c:v>110</c:v>
                </c:pt>
                <c:pt idx="3231">
                  <c:v>107</c:v>
                </c:pt>
                <c:pt idx="3232">
                  <c:v>102</c:v>
                </c:pt>
                <c:pt idx="3233">
                  <c:v>103</c:v>
                </c:pt>
                <c:pt idx="3234">
                  <c:v>98</c:v>
                </c:pt>
                <c:pt idx="3235">
                  <c:v>88</c:v>
                </c:pt>
                <c:pt idx="3236">
                  <c:v>91</c:v>
                </c:pt>
                <c:pt idx="3237">
                  <c:v>103</c:v>
                </c:pt>
                <c:pt idx="3238">
                  <c:v>98</c:v>
                </c:pt>
                <c:pt idx="3239">
                  <c:v>101</c:v>
                </c:pt>
                <c:pt idx="3240">
                  <c:v>103</c:v>
                </c:pt>
                <c:pt idx="3241">
                  <c:v>100</c:v>
                </c:pt>
                <c:pt idx="3242">
                  <c:v>87</c:v>
                </c:pt>
                <c:pt idx="3243">
                  <c:v>89</c:v>
                </c:pt>
                <c:pt idx="3244">
                  <c:v>102</c:v>
                </c:pt>
                <c:pt idx="3245">
                  <c:v>98</c:v>
                </c:pt>
                <c:pt idx="3246">
                  <c:v>100</c:v>
                </c:pt>
                <c:pt idx="3247">
                  <c:v>102</c:v>
                </c:pt>
                <c:pt idx="3248">
                  <c:v>93</c:v>
                </c:pt>
                <c:pt idx="3249">
                  <c:v>86</c:v>
                </c:pt>
                <c:pt idx="3250">
                  <c:v>85</c:v>
                </c:pt>
                <c:pt idx="3251">
                  <c:v>96</c:v>
                </c:pt>
                <c:pt idx="3252">
                  <c:v>92</c:v>
                </c:pt>
                <c:pt idx="3253">
                  <c:v>103</c:v>
                </c:pt>
                <c:pt idx="3254">
                  <c:v>102</c:v>
                </c:pt>
                <c:pt idx="3255">
                  <c:v>103</c:v>
                </c:pt>
                <c:pt idx="3256">
                  <c:v>87</c:v>
                </c:pt>
                <c:pt idx="3257">
                  <c:v>88</c:v>
                </c:pt>
                <c:pt idx="3258">
                  <c:v>107</c:v>
                </c:pt>
                <c:pt idx="3259">
                  <c:v>101</c:v>
                </c:pt>
                <c:pt idx="3260">
                  <c:v>103</c:v>
                </c:pt>
                <c:pt idx="3261">
                  <c:v>105</c:v>
                </c:pt>
                <c:pt idx="3262">
                  <c:v>105</c:v>
                </c:pt>
                <c:pt idx="3263">
                  <c:v>95</c:v>
                </c:pt>
                <c:pt idx="3264">
                  <c:v>88</c:v>
                </c:pt>
                <c:pt idx="3265">
                  <c:v>88</c:v>
                </c:pt>
                <c:pt idx="3266">
                  <c:v>93</c:v>
                </c:pt>
                <c:pt idx="3267">
                  <c:v>83</c:v>
                </c:pt>
                <c:pt idx="3268">
                  <c:v>74</c:v>
                </c:pt>
                <c:pt idx="3269">
                  <c:v>71</c:v>
                </c:pt>
                <c:pt idx="3270">
                  <c:v>64</c:v>
                </c:pt>
                <c:pt idx="3271">
                  <c:v>59</c:v>
                </c:pt>
                <c:pt idx="3272">
                  <c:v>62</c:v>
                </c:pt>
                <c:pt idx="3273">
                  <c:v>56</c:v>
                </c:pt>
                <c:pt idx="3274">
                  <c:v>54</c:v>
                </c:pt>
                <c:pt idx="3275">
                  <c:v>56</c:v>
                </c:pt>
                <c:pt idx="3276">
                  <c:v>54</c:v>
                </c:pt>
                <c:pt idx="3277">
                  <c:v>50</c:v>
                </c:pt>
                <c:pt idx="3278">
                  <c:v>52</c:v>
                </c:pt>
                <c:pt idx="3279">
                  <c:v>56</c:v>
                </c:pt>
                <c:pt idx="3280">
                  <c:v>54</c:v>
                </c:pt>
                <c:pt idx="3281">
                  <c:v>60</c:v>
                </c:pt>
                <c:pt idx="3282">
                  <c:v>66</c:v>
                </c:pt>
                <c:pt idx="3283">
                  <c:v>67</c:v>
                </c:pt>
                <c:pt idx="3284">
                  <c:v>63</c:v>
                </c:pt>
                <c:pt idx="3285">
                  <c:v>67</c:v>
                </c:pt>
                <c:pt idx="3286">
                  <c:v>75</c:v>
                </c:pt>
                <c:pt idx="3287">
                  <c:v>73</c:v>
                </c:pt>
                <c:pt idx="3288">
                  <c:v>75</c:v>
                </c:pt>
                <c:pt idx="3289">
                  <c:v>69</c:v>
                </c:pt>
                <c:pt idx="3290">
                  <c:v>62</c:v>
                </c:pt>
                <c:pt idx="3291">
                  <c:v>53</c:v>
                </c:pt>
                <c:pt idx="3292">
                  <c:v>54</c:v>
                </c:pt>
                <c:pt idx="3293">
                  <c:v>52</c:v>
                </c:pt>
                <c:pt idx="3294">
                  <c:v>51</c:v>
                </c:pt>
                <c:pt idx="3295">
                  <c:v>54</c:v>
                </c:pt>
                <c:pt idx="3296">
                  <c:v>59</c:v>
                </c:pt>
                <c:pt idx="3297">
                  <c:v>56</c:v>
                </c:pt>
                <c:pt idx="3298">
                  <c:v>48</c:v>
                </c:pt>
                <c:pt idx="3299">
                  <c:v>51</c:v>
                </c:pt>
                <c:pt idx="3300">
                  <c:v>57</c:v>
                </c:pt>
                <c:pt idx="3301">
                  <c:v>56</c:v>
                </c:pt>
                <c:pt idx="3302">
                  <c:v>64</c:v>
                </c:pt>
                <c:pt idx="3303">
                  <c:v>59</c:v>
                </c:pt>
                <c:pt idx="3304">
                  <c:v>57</c:v>
                </c:pt>
                <c:pt idx="3305">
                  <c:v>53</c:v>
                </c:pt>
                <c:pt idx="3306">
                  <c:v>47</c:v>
                </c:pt>
                <c:pt idx="3307">
                  <c:v>61</c:v>
                </c:pt>
                <c:pt idx="3308">
                  <c:v>64</c:v>
                </c:pt>
                <c:pt idx="3309">
                  <c:v>63</c:v>
                </c:pt>
                <c:pt idx="3310">
                  <c:v>62</c:v>
                </c:pt>
                <c:pt idx="3311">
                  <c:v>58</c:v>
                </c:pt>
                <c:pt idx="3312">
                  <c:v>49</c:v>
                </c:pt>
                <c:pt idx="3313">
                  <c:v>50</c:v>
                </c:pt>
                <c:pt idx="3314">
                  <c:v>65</c:v>
                </c:pt>
                <c:pt idx="3315">
                  <c:v>68</c:v>
                </c:pt>
                <c:pt idx="3316">
                  <c:v>75</c:v>
                </c:pt>
                <c:pt idx="3317">
                  <c:v>80</c:v>
                </c:pt>
                <c:pt idx="3318">
                  <c:v>81</c:v>
                </c:pt>
                <c:pt idx="3319">
                  <c:v>74</c:v>
                </c:pt>
                <c:pt idx="3320">
                  <c:v>75</c:v>
                </c:pt>
                <c:pt idx="3321">
                  <c:v>81</c:v>
                </c:pt>
                <c:pt idx="3322">
                  <c:v>82</c:v>
                </c:pt>
                <c:pt idx="3323">
                  <c:v>87</c:v>
                </c:pt>
                <c:pt idx="3324">
                  <c:v>80</c:v>
                </c:pt>
                <c:pt idx="3325">
                  <c:v>79</c:v>
                </c:pt>
                <c:pt idx="3326">
                  <c:v>68</c:v>
                </c:pt>
                <c:pt idx="3327">
                  <c:v>65</c:v>
                </c:pt>
                <c:pt idx="3328">
                  <c:v>78</c:v>
                </c:pt>
                <c:pt idx="3329">
                  <c:v>78</c:v>
                </c:pt>
                <c:pt idx="3330">
                  <c:v>83</c:v>
                </c:pt>
                <c:pt idx="3331">
                  <c:v>88</c:v>
                </c:pt>
                <c:pt idx="3332">
                  <c:v>89</c:v>
                </c:pt>
                <c:pt idx="3333">
                  <c:v>81</c:v>
                </c:pt>
                <c:pt idx="3334">
                  <c:v>84</c:v>
                </c:pt>
                <c:pt idx="3335">
                  <c:v>93</c:v>
                </c:pt>
                <c:pt idx="3336">
                  <c:v>87</c:v>
                </c:pt>
                <c:pt idx="3337">
                  <c:v>91</c:v>
                </c:pt>
                <c:pt idx="3338">
                  <c:v>91</c:v>
                </c:pt>
                <c:pt idx="3339">
                  <c:v>85</c:v>
                </c:pt>
                <c:pt idx="3340">
                  <c:v>76</c:v>
                </c:pt>
                <c:pt idx="3341">
                  <c:v>76</c:v>
                </c:pt>
                <c:pt idx="3342">
                  <c:v>86</c:v>
                </c:pt>
                <c:pt idx="3343">
                  <c:v>85</c:v>
                </c:pt>
                <c:pt idx="3344">
                  <c:v>83</c:v>
                </c:pt>
                <c:pt idx="3345">
                  <c:v>81</c:v>
                </c:pt>
                <c:pt idx="3346">
                  <c:v>78</c:v>
                </c:pt>
                <c:pt idx="3347">
                  <c:v>57</c:v>
                </c:pt>
                <c:pt idx="3348">
                  <c:v>57</c:v>
                </c:pt>
                <c:pt idx="3349">
                  <c:v>59</c:v>
                </c:pt>
                <c:pt idx="3350">
                  <c:v>74</c:v>
                </c:pt>
                <c:pt idx="3351">
                  <c:v>84</c:v>
                </c:pt>
                <c:pt idx="3352">
                  <c:v>85</c:v>
                </c:pt>
                <c:pt idx="3353">
                  <c:v>85</c:v>
                </c:pt>
                <c:pt idx="3354">
                  <c:v>75</c:v>
                </c:pt>
                <c:pt idx="3355">
                  <c:v>74</c:v>
                </c:pt>
                <c:pt idx="3356">
                  <c:v>86</c:v>
                </c:pt>
                <c:pt idx="3357">
                  <c:v>85</c:v>
                </c:pt>
                <c:pt idx="3358">
                  <c:v>87</c:v>
                </c:pt>
                <c:pt idx="3359">
                  <c:v>93</c:v>
                </c:pt>
                <c:pt idx="3360">
                  <c:v>90</c:v>
                </c:pt>
                <c:pt idx="3361">
                  <c:v>85</c:v>
                </c:pt>
                <c:pt idx="3362">
                  <c:v>85</c:v>
                </c:pt>
                <c:pt idx="3363">
                  <c:v>93</c:v>
                </c:pt>
                <c:pt idx="3364">
                  <c:v>88</c:v>
                </c:pt>
                <c:pt idx="3365">
                  <c:v>92</c:v>
                </c:pt>
                <c:pt idx="3366">
                  <c:v>92</c:v>
                </c:pt>
                <c:pt idx="3367">
                  <c:v>92</c:v>
                </c:pt>
                <c:pt idx="3368">
                  <c:v>80</c:v>
                </c:pt>
                <c:pt idx="3369">
                  <c:v>78</c:v>
                </c:pt>
                <c:pt idx="3370">
                  <c:v>90</c:v>
                </c:pt>
                <c:pt idx="3371">
                  <c:v>87</c:v>
                </c:pt>
                <c:pt idx="3372">
                  <c:v>89</c:v>
                </c:pt>
                <c:pt idx="3373">
                  <c:v>88</c:v>
                </c:pt>
                <c:pt idx="3374">
                  <c:v>81</c:v>
                </c:pt>
                <c:pt idx="3375">
                  <c:v>79</c:v>
                </c:pt>
                <c:pt idx="3376">
                  <c:v>80</c:v>
                </c:pt>
                <c:pt idx="3377">
                  <c:v>89</c:v>
                </c:pt>
                <c:pt idx="3378">
                  <c:v>92</c:v>
                </c:pt>
                <c:pt idx="3379">
                  <c:v>93</c:v>
                </c:pt>
                <c:pt idx="3380">
                  <c:v>98</c:v>
                </c:pt>
                <c:pt idx="3381">
                  <c:v>98</c:v>
                </c:pt>
                <c:pt idx="3382">
                  <c:v>84</c:v>
                </c:pt>
                <c:pt idx="3383">
                  <c:v>91</c:v>
                </c:pt>
                <c:pt idx="3384">
                  <c:v>100</c:v>
                </c:pt>
                <c:pt idx="3385">
                  <c:v>97</c:v>
                </c:pt>
                <c:pt idx="3386">
                  <c:v>101</c:v>
                </c:pt>
                <c:pt idx="3387">
                  <c:v>98</c:v>
                </c:pt>
                <c:pt idx="3388">
                  <c:v>92</c:v>
                </c:pt>
                <c:pt idx="3389">
                  <c:v>81</c:v>
                </c:pt>
                <c:pt idx="3390">
                  <c:v>83</c:v>
                </c:pt>
                <c:pt idx="3391">
                  <c:v>89</c:v>
                </c:pt>
                <c:pt idx="3392">
                  <c:v>87</c:v>
                </c:pt>
                <c:pt idx="3393">
                  <c:v>94</c:v>
                </c:pt>
                <c:pt idx="3394">
                  <c:v>94</c:v>
                </c:pt>
                <c:pt idx="3395">
                  <c:v>94</c:v>
                </c:pt>
                <c:pt idx="3396">
                  <c:v>84</c:v>
                </c:pt>
                <c:pt idx="3397">
                  <c:v>84</c:v>
                </c:pt>
                <c:pt idx="3398">
                  <c:v>100</c:v>
                </c:pt>
                <c:pt idx="3399">
                  <c:v>102</c:v>
                </c:pt>
                <c:pt idx="3400">
                  <c:v>102</c:v>
                </c:pt>
                <c:pt idx="3401">
                  <c:v>105</c:v>
                </c:pt>
                <c:pt idx="3402">
                  <c:v>95</c:v>
                </c:pt>
                <c:pt idx="3403">
                  <c:v>91</c:v>
                </c:pt>
                <c:pt idx="3404">
                  <c:v>93</c:v>
                </c:pt>
                <c:pt idx="3405">
                  <c:v>104</c:v>
                </c:pt>
                <c:pt idx="3406">
                  <c:v>102</c:v>
                </c:pt>
                <c:pt idx="3407">
                  <c:v>109</c:v>
                </c:pt>
                <c:pt idx="3408">
                  <c:v>108</c:v>
                </c:pt>
                <c:pt idx="3409">
                  <c:v>105</c:v>
                </c:pt>
                <c:pt idx="3410">
                  <c:v>90</c:v>
                </c:pt>
                <c:pt idx="3411">
                  <c:v>95</c:v>
                </c:pt>
                <c:pt idx="3412">
                  <c:v>105</c:v>
                </c:pt>
                <c:pt idx="3413">
                  <c:v>99</c:v>
                </c:pt>
                <c:pt idx="3414">
                  <c:v>96</c:v>
                </c:pt>
                <c:pt idx="3415">
                  <c:v>96</c:v>
                </c:pt>
                <c:pt idx="3416">
                  <c:v>90</c:v>
                </c:pt>
                <c:pt idx="3417">
                  <c:v>79</c:v>
                </c:pt>
                <c:pt idx="3418">
                  <c:v>82</c:v>
                </c:pt>
                <c:pt idx="3419">
                  <c:v>90</c:v>
                </c:pt>
                <c:pt idx="3420">
                  <c:v>100</c:v>
                </c:pt>
                <c:pt idx="3421">
                  <c:v>99</c:v>
                </c:pt>
                <c:pt idx="3422">
                  <c:v>98</c:v>
                </c:pt>
                <c:pt idx="3423">
                  <c:v>94</c:v>
                </c:pt>
                <c:pt idx="3424">
                  <c:v>86</c:v>
                </c:pt>
                <c:pt idx="3425">
                  <c:v>91</c:v>
                </c:pt>
                <c:pt idx="3426">
                  <c:v>103</c:v>
                </c:pt>
                <c:pt idx="3427">
                  <c:v>95</c:v>
                </c:pt>
                <c:pt idx="3428">
                  <c:v>103</c:v>
                </c:pt>
                <c:pt idx="3429">
                  <c:v>107</c:v>
                </c:pt>
                <c:pt idx="3430">
                  <c:v>101</c:v>
                </c:pt>
                <c:pt idx="3431">
                  <c:v>85</c:v>
                </c:pt>
                <c:pt idx="3432">
                  <c:v>89</c:v>
                </c:pt>
                <c:pt idx="3433">
                  <c:v>97</c:v>
                </c:pt>
                <c:pt idx="3434">
                  <c:v>87</c:v>
                </c:pt>
                <c:pt idx="3435">
                  <c:v>91</c:v>
                </c:pt>
                <c:pt idx="3436">
                  <c:v>93</c:v>
                </c:pt>
                <c:pt idx="3437">
                  <c:v>92</c:v>
                </c:pt>
                <c:pt idx="3438">
                  <c:v>74</c:v>
                </c:pt>
                <c:pt idx="3439">
                  <c:v>80</c:v>
                </c:pt>
                <c:pt idx="3440">
                  <c:v>93</c:v>
                </c:pt>
                <c:pt idx="3441">
                  <c:v>85</c:v>
                </c:pt>
                <c:pt idx="3442">
                  <c:v>81</c:v>
                </c:pt>
                <c:pt idx="3443">
                  <c:v>80</c:v>
                </c:pt>
                <c:pt idx="3444">
                  <c:v>86</c:v>
                </c:pt>
                <c:pt idx="3445">
                  <c:v>79</c:v>
                </c:pt>
                <c:pt idx="3446">
                  <c:v>84</c:v>
                </c:pt>
                <c:pt idx="3447">
                  <c:v>99</c:v>
                </c:pt>
                <c:pt idx="3448">
                  <c:v>94</c:v>
                </c:pt>
                <c:pt idx="3449">
                  <c:v>98</c:v>
                </c:pt>
                <c:pt idx="3450">
                  <c:v>89</c:v>
                </c:pt>
                <c:pt idx="3451">
                  <c:v>73</c:v>
                </c:pt>
                <c:pt idx="3452">
                  <c:v>68</c:v>
                </c:pt>
                <c:pt idx="3453">
                  <c:v>67</c:v>
                </c:pt>
                <c:pt idx="3454">
                  <c:v>70</c:v>
                </c:pt>
                <c:pt idx="3455">
                  <c:v>91</c:v>
                </c:pt>
                <c:pt idx="3456">
                  <c:v>88</c:v>
                </c:pt>
                <c:pt idx="3457">
                  <c:v>94</c:v>
                </c:pt>
                <c:pt idx="3458">
                  <c:v>93</c:v>
                </c:pt>
                <c:pt idx="3459">
                  <c:v>78</c:v>
                </c:pt>
                <c:pt idx="3460">
                  <c:v>81</c:v>
                </c:pt>
                <c:pt idx="3461">
                  <c:v>88</c:v>
                </c:pt>
                <c:pt idx="3462">
                  <c:v>90</c:v>
                </c:pt>
                <c:pt idx="3463">
                  <c:v>92</c:v>
                </c:pt>
                <c:pt idx="3464">
                  <c:v>94</c:v>
                </c:pt>
                <c:pt idx="3465">
                  <c:v>100</c:v>
                </c:pt>
                <c:pt idx="3466">
                  <c:v>81</c:v>
                </c:pt>
                <c:pt idx="3467">
                  <c:v>84</c:v>
                </c:pt>
                <c:pt idx="3468">
                  <c:v>94</c:v>
                </c:pt>
                <c:pt idx="3469">
                  <c:v>92</c:v>
                </c:pt>
                <c:pt idx="3470">
                  <c:v>96</c:v>
                </c:pt>
                <c:pt idx="3471">
                  <c:v>98</c:v>
                </c:pt>
                <c:pt idx="3472">
                  <c:v>95</c:v>
                </c:pt>
                <c:pt idx="3473">
                  <c:v>84</c:v>
                </c:pt>
                <c:pt idx="3474">
                  <c:v>79</c:v>
                </c:pt>
                <c:pt idx="3475">
                  <c:v>84</c:v>
                </c:pt>
                <c:pt idx="3476">
                  <c:v>77</c:v>
                </c:pt>
                <c:pt idx="3477">
                  <c:v>87</c:v>
                </c:pt>
                <c:pt idx="3478">
                  <c:v>91</c:v>
                </c:pt>
                <c:pt idx="3479">
                  <c:v>86</c:v>
                </c:pt>
                <c:pt idx="3480">
                  <c:v>74</c:v>
                </c:pt>
                <c:pt idx="3481">
                  <c:v>76</c:v>
                </c:pt>
                <c:pt idx="3482">
                  <c:v>86</c:v>
                </c:pt>
                <c:pt idx="3483">
                  <c:v>82</c:v>
                </c:pt>
                <c:pt idx="3484">
                  <c:v>90</c:v>
                </c:pt>
                <c:pt idx="3485">
                  <c:v>95</c:v>
                </c:pt>
                <c:pt idx="3486">
                  <c:v>94</c:v>
                </c:pt>
                <c:pt idx="3487">
                  <c:v>84</c:v>
                </c:pt>
                <c:pt idx="3488">
                  <c:v>83</c:v>
                </c:pt>
                <c:pt idx="3489">
                  <c:v>95</c:v>
                </c:pt>
                <c:pt idx="3490">
                  <c:v>89</c:v>
                </c:pt>
                <c:pt idx="3491">
                  <c:v>98</c:v>
                </c:pt>
                <c:pt idx="3492">
                  <c:v>83</c:v>
                </c:pt>
                <c:pt idx="3493">
                  <c:v>89</c:v>
                </c:pt>
                <c:pt idx="3494">
                  <c:v>80</c:v>
                </c:pt>
                <c:pt idx="3495">
                  <c:v>83</c:v>
                </c:pt>
                <c:pt idx="3496">
                  <c:v>90</c:v>
                </c:pt>
                <c:pt idx="3497">
                  <c:v>88</c:v>
                </c:pt>
                <c:pt idx="3498">
                  <c:v>99</c:v>
                </c:pt>
                <c:pt idx="3499">
                  <c:v>97</c:v>
                </c:pt>
                <c:pt idx="3500">
                  <c:v>90</c:v>
                </c:pt>
                <c:pt idx="3501">
                  <c:v>74</c:v>
                </c:pt>
                <c:pt idx="3502">
                  <c:v>67</c:v>
                </c:pt>
                <c:pt idx="3503">
                  <c:v>71</c:v>
                </c:pt>
                <c:pt idx="3504">
                  <c:v>77</c:v>
                </c:pt>
                <c:pt idx="3505">
                  <c:v>79</c:v>
                </c:pt>
                <c:pt idx="3506">
                  <c:v>91</c:v>
                </c:pt>
                <c:pt idx="3507">
                  <c:v>93</c:v>
                </c:pt>
                <c:pt idx="3508">
                  <c:v>81</c:v>
                </c:pt>
                <c:pt idx="3509">
                  <c:v>77</c:v>
                </c:pt>
                <c:pt idx="3510">
                  <c:v>91</c:v>
                </c:pt>
                <c:pt idx="3511">
                  <c:v>93</c:v>
                </c:pt>
                <c:pt idx="3512">
                  <c:v>91</c:v>
                </c:pt>
                <c:pt idx="3513">
                  <c:v>88</c:v>
                </c:pt>
                <c:pt idx="3514">
                  <c:v>94</c:v>
                </c:pt>
                <c:pt idx="3515">
                  <c:v>87</c:v>
                </c:pt>
                <c:pt idx="3516">
                  <c:v>90</c:v>
                </c:pt>
                <c:pt idx="3517">
                  <c:v>101</c:v>
                </c:pt>
                <c:pt idx="3518">
                  <c:v>90</c:v>
                </c:pt>
                <c:pt idx="3519">
                  <c:v>98</c:v>
                </c:pt>
                <c:pt idx="3520">
                  <c:v>105</c:v>
                </c:pt>
                <c:pt idx="3521">
                  <c:v>96</c:v>
                </c:pt>
                <c:pt idx="3522">
                  <c:v>88</c:v>
                </c:pt>
                <c:pt idx="3523">
                  <c:v>91</c:v>
                </c:pt>
                <c:pt idx="3524">
                  <c:v>102</c:v>
                </c:pt>
                <c:pt idx="3525">
                  <c:v>92</c:v>
                </c:pt>
                <c:pt idx="3526">
                  <c:v>93</c:v>
                </c:pt>
                <c:pt idx="3527">
                  <c:v>98</c:v>
                </c:pt>
                <c:pt idx="3528">
                  <c:v>96</c:v>
                </c:pt>
                <c:pt idx="3529">
                  <c:v>79</c:v>
                </c:pt>
                <c:pt idx="3530">
                  <c:v>85</c:v>
                </c:pt>
                <c:pt idx="3531">
                  <c:v>92</c:v>
                </c:pt>
                <c:pt idx="3532">
                  <c:v>89</c:v>
                </c:pt>
                <c:pt idx="3533">
                  <c:v>88</c:v>
                </c:pt>
                <c:pt idx="3534">
                  <c:v>89</c:v>
                </c:pt>
                <c:pt idx="3535">
                  <c:v>90</c:v>
                </c:pt>
                <c:pt idx="3536">
                  <c:v>75</c:v>
                </c:pt>
                <c:pt idx="3537">
                  <c:v>82</c:v>
                </c:pt>
                <c:pt idx="3538">
                  <c:v>94</c:v>
                </c:pt>
                <c:pt idx="3539">
                  <c:v>95</c:v>
                </c:pt>
                <c:pt idx="3540">
                  <c:v>96</c:v>
                </c:pt>
                <c:pt idx="3541">
                  <c:v>96</c:v>
                </c:pt>
                <c:pt idx="3542">
                  <c:v>97</c:v>
                </c:pt>
                <c:pt idx="3543">
                  <c:v>86</c:v>
                </c:pt>
                <c:pt idx="3544">
                  <c:v>88</c:v>
                </c:pt>
                <c:pt idx="3545">
                  <c:v>99</c:v>
                </c:pt>
                <c:pt idx="3546">
                  <c:v>97</c:v>
                </c:pt>
                <c:pt idx="3547">
                  <c:v>101</c:v>
                </c:pt>
                <c:pt idx="3548">
                  <c:v>106</c:v>
                </c:pt>
                <c:pt idx="3549">
                  <c:v>91</c:v>
                </c:pt>
                <c:pt idx="3550">
                  <c:v>79</c:v>
                </c:pt>
                <c:pt idx="3551">
                  <c:v>82</c:v>
                </c:pt>
                <c:pt idx="3552">
                  <c:v>89</c:v>
                </c:pt>
                <c:pt idx="3553">
                  <c:v>82</c:v>
                </c:pt>
                <c:pt idx="3554">
                  <c:v>84</c:v>
                </c:pt>
                <c:pt idx="3555">
                  <c:v>95</c:v>
                </c:pt>
                <c:pt idx="3556">
                  <c:v>89</c:v>
                </c:pt>
                <c:pt idx="3557">
                  <c:v>77</c:v>
                </c:pt>
                <c:pt idx="3558">
                  <c:v>86</c:v>
                </c:pt>
                <c:pt idx="3559">
                  <c:v>96</c:v>
                </c:pt>
                <c:pt idx="3560">
                  <c:v>84</c:v>
                </c:pt>
                <c:pt idx="3561">
                  <c:v>94</c:v>
                </c:pt>
                <c:pt idx="3562">
                  <c:v>98</c:v>
                </c:pt>
                <c:pt idx="3563">
                  <c:v>95</c:v>
                </c:pt>
                <c:pt idx="3564">
                  <c:v>86</c:v>
                </c:pt>
                <c:pt idx="3565">
                  <c:v>85</c:v>
                </c:pt>
                <c:pt idx="3566">
                  <c:v>95</c:v>
                </c:pt>
                <c:pt idx="3567">
                  <c:v>92</c:v>
                </c:pt>
                <c:pt idx="3568">
                  <c:v>93</c:v>
                </c:pt>
                <c:pt idx="3569">
                  <c:v>102</c:v>
                </c:pt>
                <c:pt idx="3570">
                  <c:v>97</c:v>
                </c:pt>
                <c:pt idx="3571">
                  <c:v>82</c:v>
                </c:pt>
                <c:pt idx="3572">
                  <c:v>81</c:v>
                </c:pt>
                <c:pt idx="3573">
                  <c:v>94</c:v>
                </c:pt>
                <c:pt idx="3574">
                  <c:v>91</c:v>
                </c:pt>
                <c:pt idx="3575">
                  <c:v>90</c:v>
                </c:pt>
                <c:pt idx="3576">
                  <c:v>94</c:v>
                </c:pt>
                <c:pt idx="3577">
                  <c:v>86</c:v>
                </c:pt>
                <c:pt idx="3578">
                  <c:v>72</c:v>
                </c:pt>
                <c:pt idx="3579">
                  <c:v>72</c:v>
                </c:pt>
                <c:pt idx="3580">
                  <c:v>80</c:v>
                </c:pt>
                <c:pt idx="3581">
                  <c:v>79</c:v>
                </c:pt>
                <c:pt idx="3582">
                  <c:v>88</c:v>
                </c:pt>
                <c:pt idx="3583">
                  <c:v>93</c:v>
                </c:pt>
                <c:pt idx="3584">
                  <c:v>90</c:v>
                </c:pt>
                <c:pt idx="3585">
                  <c:v>81</c:v>
                </c:pt>
                <c:pt idx="3586">
                  <c:v>86</c:v>
                </c:pt>
                <c:pt idx="3587">
                  <c:v>88</c:v>
                </c:pt>
                <c:pt idx="3588">
                  <c:v>85</c:v>
                </c:pt>
                <c:pt idx="3589">
                  <c:v>84</c:v>
                </c:pt>
                <c:pt idx="3590">
                  <c:v>84</c:v>
                </c:pt>
                <c:pt idx="3591">
                  <c:v>84</c:v>
                </c:pt>
                <c:pt idx="3592">
                  <c:v>78</c:v>
                </c:pt>
                <c:pt idx="3593">
                  <c:v>80</c:v>
                </c:pt>
                <c:pt idx="3594">
                  <c:v>92</c:v>
                </c:pt>
                <c:pt idx="3595">
                  <c:v>91</c:v>
                </c:pt>
                <c:pt idx="3596">
                  <c:v>91</c:v>
                </c:pt>
                <c:pt idx="3597">
                  <c:v>102</c:v>
                </c:pt>
                <c:pt idx="3598">
                  <c:v>93</c:v>
                </c:pt>
                <c:pt idx="3599">
                  <c:v>83</c:v>
                </c:pt>
                <c:pt idx="3600">
                  <c:v>89</c:v>
                </c:pt>
                <c:pt idx="3601">
                  <c:v>99</c:v>
                </c:pt>
                <c:pt idx="3602">
                  <c:v>94</c:v>
                </c:pt>
                <c:pt idx="3603">
                  <c:v>97</c:v>
                </c:pt>
                <c:pt idx="3604">
                  <c:v>103</c:v>
                </c:pt>
                <c:pt idx="3605">
                  <c:v>98</c:v>
                </c:pt>
                <c:pt idx="3606">
                  <c:v>91</c:v>
                </c:pt>
                <c:pt idx="3607">
                  <c:v>90</c:v>
                </c:pt>
                <c:pt idx="3608">
                  <c:v>99</c:v>
                </c:pt>
                <c:pt idx="3609">
                  <c:v>86</c:v>
                </c:pt>
                <c:pt idx="3610">
                  <c:v>86</c:v>
                </c:pt>
                <c:pt idx="3611">
                  <c:v>89</c:v>
                </c:pt>
                <c:pt idx="3612">
                  <c:v>95</c:v>
                </c:pt>
                <c:pt idx="3613">
                  <c:v>83</c:v>
                </c:pt>
                <c:pt idx="3614">
                  <c:v>77</c:v>
                </c:pt>
                <c:pt idx="3615">
                  <c:v>82</c:v>
                </c:pt>
                <c:pt idx="3616">
                  <c:v>74</c:v>
                </c:pt>
                <c:pt idx="3617">
                  <c:v>82</c:v>
                </c:pt>
                <c:pt idx="3618">
                  <c:v>87</c:v>
                </c:pt>
                <c:pt idx="3619">
                  <c:v>87</c:v>
                </c:pt>
                <c:pt idx="3620">
                  <c:v>75</c:v>
                </c:pt>
                <c:pt idx="3621">
                  <c:v>76</c:v>
                </c:pt>
                <c:pt idx="3622">
                  <c:v>87</c:v>
                </c:pt>
                <c:pt idx="3623">
                  <c:v>86</c:v>
                </c:pt>
                <c:pt idx="3624">
                  <c:v>85</c:v>
                </c:pt>
                <c:pt idx="3625">
                  <c:v>85</c:v>
                </c:pt>
                <c:pt idx="3626">
                  <c:v>90</c:v>
                </c:pt>
                <c:pt idx="3627">
                  <c:v>84</c:v>
                </c:pt>
                <c:pt idx="3628">
                  <c:v>82</c:v>
                </c:pt>
                <c:pt idx="3629">
                  <c:v>89</c:v>
                </c:pt>
                <c:pt idx="3630">
                  <c:v>80</c:v>
                </c:pt>
                <c:pt idx="3631">
                  <c:v>76</c:v>
                </c:pt>
                <c:pt idx="3632">
                  <c:v>89</c:v>
                </c:pt>
                <c:pt idx="3633">
                  <c:v>94</c:v>
                </c:pt>
                <c:pt idx="3634">
                  <c:v>80</c:v>
                </c:pt>
                <c:pt idx="3635">
                  <c:v>88</c:v>
                </c:pt>
                <c:pt idx="3636">
                  <c:v>89</c:v>
                </c:pt>
                <c:pt idx="3637">
                  <c:v>88</c:v>
                </c:pt>
                <c:pt idx="3638">
                  <c:v>85</c:v>
                </c:pt>
                <c:pt idx="3639">
                  <c:v>92</c:v>
                </c:pt>
                <c:pt idx="3640">
                  <c:v>93</c:v>
                </c:pt>
                <c:pt idx="3641">
                  <c:v>86</c:v>
                </c:pt>
                <c:pt idx="3642">
                  <c:v>90</c:v>
                </c:pt>
                <c:pt idx="3643">
                  <c:v>101</c:v>
                </c:pt>
                <c:pt idx="3644">
                  <c:v>97</c:v>
                </c:pt>
                <c:pt idx="3645">
                  <c:v>98</c:v>
                </c:pt>
                <c:pt idx="3646">
                  <c:v>108</c:v>
                </c:pt>
                <c:pt idx="3647">
                  <c:v>105</c:v>
                </c:pt>
                <c:pt idx="3648">
                  <c:v>98</c:v>
                </c:pt>
                <c:pt idx="3649">
                  <c:v>101</c:v>
                </c:pt>
                <c:pt idx="3650">
                  <c:v>106</c:v>
                </c:pt>
                <c:pt idx="3651">
                  <c:v>100</c:v>
                </c:pt>
                <c:pt idx="3652">
                  <c:v>100</c:v>
                </c:pt>
                <c:pt idx="3653">
                  <c:v>95</c:v>
                </c:pt>
                <c:pt idx="3654">
                  <c:v>95</c:v>
                </c:pt>
                <c:pt idx="3655">
                  <c:v>84</c:v>
                </c:pt>
                <c:pt idx="3656">
                  <c:v>85</c:v>
                </c:pt>
                <c:pt idx="3657">
                  <c:v>96</c:v>
                </c:pt>
                <c:pt idx="3658">
                  <c:v>96</c:v>
                </c:pt>
                <c:pt idx="3659">
                  <c:v>95</c:v>
                </c:pt>
                <c:pt idx="3660">
                  <c:v>97</c:v>
                </c:pt>
                <c:pt idx="3661">
                  <c:v>93</c:v>
                </c:pt>
                <c:pt idx="3662">
                  <c:v>86</c:v>
                </c:pt>
                <c:pt idx="3663">
                  <c:v>86</c:v>
                </c:pt>
                <c:pt idx="3664">
                  <c:v>97</c:v>
                </c:pt>
                <c:pt idx="3665">
                  <c:v>95</c:v>
                </c:pt>
                <c:pt idx="3666">
                  <c:v>97</c:v>
                </c:pt>
                <c:pt idx="3667">
                  <c:v>93</c:v>
                </c:pt>
                <c:pt idx="3668">
                  <c:v>99</c:v>
                </c:pt>
                <c:pt idx="3669">
                  <c:v>85</c:v>
                </c:pt>
                <c:pt idx="3670">
                  <c:v>91</c:v>
                </c:pt>
                <c:pt idx="3671">
                  <c:v>103</c:v>
                </c:pt>
                <c:pt idx="3672">
                  <c:v>101</c:v>
                </c:pt>
                <c:pt idx="3673">
                  <c:v>102</c:v>
                </c:pt>
                <c:pt idx="3674">
                  <c:v>105</c:v>
                </c:pt>
                <c:pt idx="3675">
                  <c:v>110</c:v>
                </c:pt>
                <c:pt idx="3676">
                  <c:v>94</c:v>
                </c:pt>
                <c:pt idx="3677">
                  <c:v>91</c:v>
                </c:pt>
                <c:pt idx="3678">
                  <c:v>93</c:v>
                </c:pt>
                <c:pt idx="3679">
                  <c:v>90</c:v>
                </c:pt>
                <c:pt idx="3680">
                  <c:v>103</c:v>
                </c:pt>
                <c:pt idx="3681">
                  <c:v>108</c:v>
                </c:pt>
                <c:pt idx="3682">
                  <c:v>102</c:v>
                </c:pt>
                <c:pt idx="3683">
                  <c:v>94</c:v>
                </c:pt>
                <c:pt idx="3684">
                  <c:v>98</c:v>
                </c:pt>
                <c:pt idx="3685">
                  <c:v>104</c:v>
                </c:pt>
                <c:pt idx="3686">
                  <c:v>91</c:v>
                </c:pt>
                <c:pt idx="3687">
                  <c:v>95</c:v>
                </c:pt>
                <c:pt idx="3688">
                  <c:v>91</c:v>
                </c:pt>
                <c:pt idx="3689">
                  <c:v>92</c:v>
                </c:pt>
                <c:pt idx="3690">
                  <c:v>80</c:v>
                </c:pt>
                <c:pt idx="3691">
                  <c:v>84</c:v>
                </c:pt>
                <c:pt idx="3692">
                  <c:v>89</c:v>
                </c:pt>
                <c:pt idx="3693">
                  <c:v>89</c:v>
                </c:pt>
                <c:pt idx="3694">
                  <c:v>86</c:v>
                </c:pt>
                <c:pt idx="3695">
                  <c:v>90</c:v>
                </c:pt>
                <c:pt idx="3696">
                  <c:v>84</c:v>
                </c:pt>
                <c:pt idx="3697">
                  <c:v>81</c:v>
                </c:pt>
                <c:pt idx="3698">
                  <c:v>84</c:v>
                </c:pt>
                <c:pt idx="3699">
                  <c:v>88</c:v>
                </c:pt>
                <c:pt idx="3700">
                  <c:v>87</c:v>
                </c:pt>
                <c:pt idx="3701">
                  <c:v>87</c:v>
                </c:pt>
                <c:pt idx="3702">
                  <c:v>90</c:v>
                </c:pt>
                <c:pt idx="3703">
                  <c:v>90</c:v>
                </c:pt>
                <c:pt idx="3704">
                  <c:v>81</c:v>
                </c:pt>
                <c:pt idx="3705">
                  <c:v>80</c:v>
                </c:pt>
                <c:pt idx="3706">
                  <c:v>92</c:v>
                </c:pt>
                <c:pt idx="3707">
                  <c:v>77</c:v>
                </c:pt>
                <c:pt idx="3708">
                  <c:v>70</c:v>
                </c:pt>
                <c:pt idx="3709">
                  <c:v>66</c:v>
                </c:pt>
                <c:pt idx="3710">
                  <c:v>61</c:v>
                </c:pt>
                <c:pt idx="3711">
                  <c:v>45</c:v>
                </c:pt>
                <c:pt idx="3712">
                  <c:v>45</c:v>
                </c:pt>
                <c:pt idx="3713">
                  <c:v>43</c:v>
                </c:pt>
                <c:pt idx="3714">
                  <c:v>37</c:v>
                </c:pt>
                <c:pt idx="3715">
                  <c:v>40</c:v>
                </c:pt>
                <c:pt idx="3716">
                  <c:v>46</c:v>
                </c:pt>
                <c:pt idx="3717">
                  <c:v>42</c:v>
                </c:pt>
                <c:pt idx="3718">
                  <c:v>41</c:v>
                </c:pt>
                <c:pt idx="3719">
                  <c:v>44</c:v>
                </c:pt>
                <c:pt idx="3720">
                  <c:v>47</c:v>
                </c:pt>
                <c:pt idx="3721">
                  <c:v>47</c:v>
                </c:pt>
                <c:pt idx="3722">
                  <c:v>55</c:v>
                </c:pt>
                <c:pt idx="3723">
                  <c:v>60</c:v>
                </c:pt>
                <c:pt idx="3724">
                  <c:v>57</c:v>
                </c:pt>
                <c:pt idx="3725">
                  <c:v>52</c:v>
                </c:pt>
                <c:pt idx="3726">
                  <c:v>55</c:v>
                </c:pt>
                <c:pt idx="3727">
                  <c:v>64</c:v>
                </c:pt>
                <c:pt idx="3728">
                  <c:v>68</c:v>
                </c:pt>
                <c:pt idx="3729">
                  <c:v>74</c:v>
                </c:pt>
                <c:pt idx="3730">
                  <c:v>85</c:v>
                </c:pt>
                <c:pt idx="3731">
                  <c:v>84</c:v>
                </c:pt>
                <c:pt idx="3732">
                  <c:v>73</c:v>
                </c:pt>
                <c:pt idx="3733">
                  <c:v>80</c:v>
                </c:pt>
                <c:pt idx="3734">
                  <c:v>86</c:v>
                </c:pt>
                <c:pt idx="3735">
                  <c:v>76</c:v>
                </c:pt>
                <c:pt idx="3736">
                  <c:v>71</c:v>
                </c:pt>
                <c:pt idx="3737">
                  <c:v>73</c:v>
                </c:pt>
                <c:pt idx="3738">
                  <c:v>77</c:v>
                </c:pt>
                <c:pt idx="3739">
                  <c:v>72</c:v>
                </c:pt>
                <c:pt idx="3740">
                  <c:v>72</c:v>
                </c:pt>
                <c:pt idx="3741">
                  <c:v>83</c:v>
                </c:pt>
                <c:pt idx="3742">
                  <c:v>77</c:v>
                </c:pt>
                <c:pt idx="3743">
                  <c:v>74</c:v>
                </c:pt>
                <c:pt idx="3744">
                  <c:v>85</c:v>
                </c:pt>
                <c:pt idx="3745">
                  <c:v>81</c:v>
                </c:pt>
                <c:pt idx="3746">
                  <c:v>72</c:v>
                </c:pt>
                <c:pt idx="3747">
                  <c:v>72</c:v>
                </c:pt>
                <c:pt idx="3748">
                  <c:v>78</c:v>
                </c:pt>
                <c:pt idx="3749">
                  <c:v>76</c:v>
                </c:pt>
                <c:pt idx="3750">
                  <c:v>77</c:v>
                </c:pt>
                <c:pt idx="3751">
                  <c:v>83</c:v>
                </c:pt>
                <c:pt idx="3752">
                  <c:v>89</c:v>
                </c:pt>
                <c:pt idx="3753">
                  <c:v>79</c:v>
                </c:pt>
                <c:pt idx="3754">
                  <c:v>81</c:v>
                </c:pt>
                <c:pt idx="3755">
                  <c:v>96</c:v>
                </c:pt>
                <c:pt idx="3756">
                  <c:v>94</c:v>
                </c:pt>
                <c:pt idx="3757">
                  <c:v>88</c:v>
                </c:pt>
                <c:pt idx="3758">
                  <c:v>88</c:v>
                </c:pt>
                <c:pt idx="3759">
                  <c:v>80</c:v>
                </c:pt>
                <c:pt idx="3760">
                  <c:v>71</c:v>
                </c:pt>
                <c:pt idx="3761">
                  <c:v>76</c:v>
                </c:pt>
                <c:pt idx="3762">
                  <c:v>88</c:v>
                </c:pt>
                <c:pt idx="3763">
                  <c:v>87</c:v>
                </c:pt>
                <c:pt idx="3764">
                  <c:v>86</c:v>
                </c:pt>
                <c:pt idx="3765">
                  <c:v>96</c:v>
                </c:pt>
                <c:pt idx="3766">
                  <c:v>99</c:v>
                </c:pt>
                <c:pt idx="3767">
                  <c:v>86</c:v>
                </c:pt>
                <c:pt idx="3768">
                  <c:v>91</c:v>
                </c:pt>
                <c:pt idx="3769">
                  <c:v>104</c:v>
                </c:pt>
                <c:pt idx="3770">
                  <c:v>98</c:v>
                </c:pt>
                <c:pt idx="3771">
                  <c:v>98</c:v>
                </c:pt>
                <c:pt idx="3772">
                  <c:v>99</c:v>
                </c:pt>
                <c:pt idx="3773">
                  <c:v>94</c:v>
                </c:pt>
                <c:pt idx="3774">
                  <c:v>86</c:v>
                </c:pt>
                <c:pt idx="3775">
                  <c:v>87</c:v>
                </c:pt>
                <c:pt idx="3776">
                  <c:v>99</c:v>
                </c:pt>
                <c:pt idx="3777">
                  <c:v>83</c:v>
                </c:pt>
                <c:pt idx="3778">
                  <c:v>92</c:v>
                </c:pt>
                <c:pt idx="3779">
                  <c:v>94</c:v>
                </c:pt>
                <c:pt idx="3780">
                  <c:v>92</c:v>
                </c:pt>
                <c:pt idx="3781">
                  <c:v>80</c:v>
                </c:pt>
                <c:pt idx="3782">
                  <c:v>86</c:v>
                </c:pt>
                <c:pt idx="3783">
                  <c:v>95</c:v>
                </c:pt>
                <c:pt idx="3784">
                  <c:v>82</c:v>
                </c:pt>
                <c:pt idx="3785">
                  <c:v>91</c:v>
                </c:pt>
                <c:pt idx="3786">
                  <c:v>94</c:v>
                </c:pt>
                <c:pt idx="3787">
                  <c:v>90</c:v>
                </c:pt>
                <c:pt idx="3788">
                  <c:v>82</c:v>
                </c:pt>
                <c:pt idx="3789">
                  <c:v>90</c:v>
                </c:pt>
                <c:pt idx="3790">
                  <c:v>96</c:v>
                </c:pt>
                <c:pt idx="3791">
                  <c:v>88</c:v>
                </c:pt>
                <c:pt idx="3792">
                  <c:v>82</c:v>
                </c:pt>
                <c:pt idx="3793">
                  <c:v>94</c:v>
                </c:pt>
                <c:pt idx="3794">
                  <c:v>91</c:v>
                </c:pt>
                <c:pt idx="3795">
                  <c:v>84</c:v>
                </c:pt>
                <c:pt idx="3796">
                  <c:v>83</c:v>
                </c:pt>
                <c:pt idx="3797">
                  <c:v>96</c:v>
                </c:pt>
                <c:pt idx="3798">
                  <c:v>87</c:v>
                </c:pt>
                <c:pt idx="3799">
                  <c:v>93</c:v>
                </c:pt>
                <c:pt idx="3800">
                  <c:v>97</c:v>
                </c:pt>
                <c:pt idx="3801">
                  <c:v>90</c:v>
                </c:pt>
                <c:pt idx="3802">
                  <c:v>71</c:v>
                </c:pt>
                <c:pt idx="3803">
                  <c:v>75</c:v>
                </c:pt>
                <c:pt idx="3804">
                  <c:v>83</c:v>
                </c:pt>
                <c:pt idx="3805">
                  <c:v>77</c:v>
                </c:pt>
                <c:pt idx="3806">
                  <c:v>75</c:v>
                </c:pt>
                <c:pt idx="3807">
                  <c:v>71</c:v>
                </c:pt>
                <c:pt idx="3808">
                  <c:v>54</c:v>
                </c:pt>
                <c:pt idx="3809">
                  <c:v>52</c:v>
                </c:pt>
                <c:pt idx="3810">
                  <c:v>48</c:v>
                </c:pt>
                <c:pt idx="3811">
                  <c:v>56</c:v>
                </c:pt>
                <c:pt idx="3812">
                  <c:v>65</c:v>
                </c:pt>
                <c:pt idx="3813">
                  <c:v>77</c:v>
                </c:pt>
                <c:pt idx="3814">
                  <c:v>85</c:v>
                </c:pt>
                <c:pt idx="3815">
                  <c:v>88</c:v>
                </c:pt>
                <c:pt idx="3816">
                  <c:v>72</c:v>
                </c:pt>
                <c:pt idx="3817">
                  <c:v>75</c:v>
                </c:pt>
                <c:pt idx="3818">
                  <c:v>83</c:v>
                </c:pt>
                <c:pt idx="3819">
                  <c:v>77</c:v>
                </c:pt>
                <c:pt idx="3820">
                  <c:v>83</c:v>
                </c:pt>
                <c:pt idx="3821">
                  <c:v>93</c:v>
                </c:pt>
                <c:pt idx="3822">
                  <c:v>97</c:v>
                </c:pt>
                <c:pt idx="3823">
                  <c:v>89</c:v>
                </c:pt>
                <c:pt idx="3824">
                  <c:v>90</c:v>
                </c:pt>
                <c:pt idx="3825">
                  <c:v>100</c:v>
                </c:pt>
                <c:pt idx="3826">
                  <c:v>98</c:v>
                </c:pt>
                <c:pt idx="3827">
                  <c:v>104</c:v>
                </c:pt>
                <c:pt idx="3828">
                  <c:v>107</c:v>
                </c:pt>
                <c:pt idx="3829">
                  <c:v>109</c:v>
                </c:pt>
                <c:pt idx="3830">
                  <c:v>99</c:v>
                </c:pt>
                <c:pt idx="3831">
                  <c:v>98</c:v>
                </c:pt>
                <c:pt idx="3832">
                  <c:v>106</c:v>
                </c:pt>
                <c:pt idx="3833">
                  <c:v>108</c:v>
                </c:pt>
                <c:pt idx="3834">
                  <c:v>113</c:v>
                </c:pt>
                <c:pt idx="3835">
                  <c:v>115</c:v>
                </c:pt>
                <c:pt idx="3836">
                  <c:v>110</c:v>
                </c:pt>
                <c:pt idx="3837">
                  <c:v>90</c:v>
                </c:pt>
                <c:pt idx="3838">
                  <c:v>87</c:v>
                </c:pt>
                <c:pt idx="3839">
                  <c:v>94</c:v>
                </c:pt>
                <c:pt idx="3840">
                  <c:v>95</c:v>
                </c:pt>
                <c:pt idx="3841">
                  <c:v>82</c:v>
                </c:pt>
                <c:pt idx="3842">
                  <c:v>88</c:v>
                </c:pt>
                <c:pt idx="3843">
                  <c:v>84</c:v>
                </c:pt>
                <c:pt idx="3844">
                  <c:v>76</c:v>
                </c:pt>
                <c:pt idx="3845">
                  <c:v>78</c:v>
                </c:pt>
                <c:pt idx="3846">
                  <c:v>86</c:v>
                </c:pt>
                <c:pt idx="3847">
                  <c:v>85</c:v>
                </c:pt>
                <c:pt idx="3848">
                  <c:v>88</c:v>
                </c:pt>
                <c:pt idx="3849">
                  <c:v>76</c:v>
                </c:pt>
                <c:pt idx="3850">
                  <c:v>88</c:v>
                </c:pt>
                <c:pt idx="3851">
                  <c:v>88</c:v>
                </c:pt>
                <c:pt idx="3852">
                  <c:v>94</c:v>
                </c:pt>
                <c:pt idx="3853">
                  <c:v>104</c:v>
                </c:pt>
                <c:pt idx="3854">
                  <c:v>102</c:v>
                </c:pt>
                <c:pt idx="3855">
                  <c:v>98</c:v>
                </c:pt>
                <c:pt idx="3856">
                  <c:v>96</c:v>
                </c:pt>
                <c:pt idx="3857">
                  <c:v>92</c:v>
                </c:pt>
                <c:pt idx="3858">
                  <c:v>76</c:v>
                </c:pt>
                <c:pt idx="3859">
                  <c:v>68</c:v>
                </c:pt>
                <c:pt idx="3860">
                  <c:v>80</c:v>
                </c:pt>
                <c:pt idx="3861">
                  <c:v>82</c:v>
                </c:pt>
                <c:pt idx="3862">
                  <c:v>90</c:v>
                </c:pt>
                <c:pt idx="3863">
                  <c:v>93</c:v>
                </c:pt>
                <c:pt idx="3864">
                  <c:v>82</c:v>
                </c:pt>
                <c:pt idx="3865">
                  <c:v>75</c:v>
                </c:pt>
                <c:pt idx="3866">
                  <c:v>69</c:v>
                </c:pt>
                <c:pt idx="3867">
                  <c:v>83</c:v>
                </c:pt>
                <c:pt idx="3868">
                  <c:v>85</c:v>
                </c:pt>
                <c:pt idx="3869">
                  <c:v>90</c:v>
                </c:pt>
                <c:pt idx="3870">
                  <c:v>87</c:v>
                </c:pt>
                <c:pt idx="3871">
                  <c:v>86</c:v>
                </c:pt>
                <c:pt idx="3872">
                  <c:v>74</c:v>
                </c:pt>
                <c:pt idx="3873">
                  <c:v>76</c:v>
                </c:pt>
                <c:pt idx="3874">
                  <c:v>88</c:v>
                </c:pt>
                <c:pt idx="3875">
                  <c:v>95</c:v>
                </c:pt>
                <c:pt idx="3876">
                  <c:v>100</c:v>
                </c:pt>
                <c:pt idx="3877">
                  <c:v>97</c:v>
                </c:pt>
                <c:pt idx="3878">
                  <c:v>89</c:v>
                </c:pt>
                <c:pt idx="3879">
                  <c:v>75</c:v>
                </c:pt>
                <c:pt idx="3880">
                  <c:v>80</c:v>
                </c:pt>
                <c:pt idx="3881">
                  <c:v>92</c:v>
                </c:pt>
                <c:pt idx="3882">
                  <c:v>86</c:v>
                </c:pt>
                <c:pt idx="3883">
                  <c:v>89</c:v>
                </c:pt>
                <c:pt idx="3884">
                  <c:v>85</c:v>
                </c:pt>
                <c:pt idx="3885">
                  <c:v>78</c:v>
                </c:pt>
                <c:pt idx="3886">
                  <c:v>72</c:v>
                </c:pt>
                <c:pt idx="3887">
                  <c:v>73</c:v>
                </c:pt>
                <c:pt idx="3888">
                  <c:v>91</c:v>
                </c:pt>
                <c:pt idx="3889">
                  <c:v>86</c:v>
                </c:pt>
                <c:pt idx="3890">
                  <c:v>81</c:v>
                </c:pt>
                <c:pt idx="3891">
                  <c:v>80</c:v>
                </c:pt>
                <c:pt idx="3892">
                  <c:v>82</c:v>
                </c:pt>
                <c:pt idx="3893">
                  <c:v>75</c:v>
                </c:pt>
                <c:pt idx="3894">
                  <c:v>78</c:v>
                </c:pt>
                <c:pt idx="3895">
                  <c:v>90</c:v>
                </c:pt>
                <c:pt idx="3896">
                  <c:v>101</c:v>
                </c:pt>
                <c:pt idx="3897">
                  <c:v>97</c:v>
                </c:pt>
                <c:pt idx="3898">
                  <c:v>93</c:v>
                </c:pt>
                <c:pt idx="3899">
                  <c:v>88</c:v>
                </c:pt>
                <c:pt idx="3900">
                  <c:v>71</c:v>
                </c:pt>
                <c:pt idx="3901">
                  <c:v>73</c:v>
                </c:pt>
                <c:pt idx="3902">
                  <c:v>87</c:v>
                </c:pt>
                <c:pt idx="3903">
                  <c:v>78</c:v>
                </c:pt>
                <c:pt idx="3904">
                  <c:v>84</c:v>
                </c:pt>
                <c:pt idx="3905">
                  <c:v>81</c:v>
                </c:pt>
                <c:pt idx="3906">
                  <c:v>76</c:v>
                </c:pt>
                <c:pt idx="3907">
                  <c:v>71</c:v>
                </c:pt>
                <c:pt idx="3908">
                  <c:v>70</c:v>
                </c:pt>
                <c:pt idx="3909">
                  <c:v>70</c:v>
                </c:pt>
                <c:pt idx="3910">
                  <c:v>67</c:v>
                </c:pt>
                <c:pt idx="3911">
                  <c:v>65</c:v>
                </c:pt>
                <c:pt idx="3912">
                  <c:v>71</c:v>
                </c:pt>
                <c:pt idx="3913">
                  <c:v>73</c:v>
                </c:pt>
                <c:pt idx="3914">
                  <c:v>65</c:v>
                </c:pt>
                <c:pt idx="3915">
                  <c:v>60</c:v>
                </c:pt>
                <c:pt idx="3916">
                  <c:v>79</c:v>
                </c:pt>
                <c:pt idx="3917">
                  <c:v>78</c:v>
                </c:pt>
                <c:pt idx="3918">
                  <c:v>80</c:v>
                </c:pt>
                <c:pt idx="3919">
                  <c:v>88</c:v>
                </c:pt>
                <c:pt idx="3920">
                  <c:v>88</c:v>
                </c:pt>
                <c:pt idx="3921">
                  <c:v>72</c:v>
                </c:pt>
                <c:pt idx="3922">
                  <c:v>71</c:v>
                </c:pt>
                <c:pt idx="3923">
                  <c:v>76</c:v>
                </c:pt>
                <c:pt idx="3924">
                  <c:v>76</c:v>
                </c:pt>
                <c:pt idx="3925">
                  <c:v>76</c:v>
                </c:pt>
                <c:pt idx="3926">
                  <c:v>74</c:v>
                </c:pt>
                <c:pt idx="3927">
                  <c:v>74</c:v>
                </c:pt>
                <c:pt idx="3928">
                  <c:v>49</c:v>
                </c:pt>
                <c:pt idx="3929">
                  <c:v>58</c:v>
                </c:pt>
                <c:pt idx="3930">
                  <c:v>73</c:v>
                </c:pt>
                <c:pt idx="3931">
                  <c:v>72</c:v>
                </c:pt>
                <c:pt idx="3932">
                  <c:v>77</c:v>
                </c:pt>
                <c:pt idx="3933">
                  <c:v>82</c:v>
                </c:pt>
                <c:pt idx="3934">
                  <c:v>75</c:v>
                </c:pt>
                <c:pt idx="3935">
                  <c:v>69</c:v>
                </c:pt>
                <c:pt idx="3936">
                  <c:v>70</c:v>
                </c:pt>
                <c:pt idx="3937">
                  <c:v>80</c:v>
                </c:pt>
                <c:pt idx="3938">
                  <c:v>75</c:v>
                </c:pt>
                <c:pt idx="3939">
                  <c:v>78</c:v>
                </c:pt>
                <c:pt idx="3940">
                  <c:v>81</c:v>
                </c:pt>
                <c:pt idx="3941">
                  <c:v>79</c:v>
                </c:pt>
                <c:pt idx="3942">
                  <c:v>63</c:v>
                </c:pt>
                <c:pt idx="3943">
                  <c:v>62</c:v>
                </c:pt>
                <c:pt idx="3944">
                  <c:v>76</c:v>
                </c:pt>
                <c:pt idx="3945">
                  <c:v>77</c:v>
                </c:pt>
                <c:pt idx="3946">
                  <c:v>79</c:v>
                </c:pt>
                <c:pt idx="3947">
                  <c:v>79</c:v>
                </c:pt>
                <c:pt idx="3948">
                  <c:v>80</c:v>
                </c:pt>
                <c:pt idx="3949">
                  <c:v>67</c:v>
                </c:pt>
                <c:pt idx="3950">
                  <c:v>69</c:v>
                </c:pt>
                <c:pt idx="3951">
                  <c:v>82</c:v>
                </c:pt>
                <c:pt idx="3952">
                  <c:v>79</c:v>
                </c:pt>
                <c:pt idx="3953">
                  <c:v>83</c:v>
                </c:pt>
                <c:pt idx="3954">
                  <c:v>81</c:v>
                </c:pt>
                <c:pt idx="3955">
                  <c:v>80</c:v>
                </c:pt>
                <c:pt idx="3956">
                  <c:v>62</c:v>
                </c:pt>
                <c:pt idx="3957">
                  <c:v>63</c:v>
                </c:pt>
                <c:pt idx="3958">
                  <c:v>73</c:v>
                </c:pt>
                <c:pt idx="3959">
                  <c:v>75</c:v>
                </c:pt>
                <c:pt idx="3960">
                  <c:v>83</c:v>
                </c:pt>
                <c:pt idx="3961">
                  <c:v>81</c:v>
                </c:pt>
                <c:pt idx="3962">
                  <c:v>75</c:v>
                </c:pt>
                <c:pt idx="3963">
                  <c:v>66</c:v>
                </c:pt>
                <c:pt idx="3964">
                  <c:v>67</c:v>
                </c:pt>
                <c:pt idx="3965">
                  <c:v>84</c:v>
                </c:pt>
                <c:pt idx="3966">
                  <c:v>89</c:v>
                </c:pt>
                <c:pt idx="3967">
                  <c:v>91</c:v>
                </c:pt>
                <c:pt idx="3968">
                  <c:v>94</c:v>
                </c:pt>
                <c:pt idx="3969">
                  <c:v>88</c:v>
                </c:pt>
                <c:pt idx="3970">
                  <c:v>78</c:v>
                </c:pt>
                <c:pt idx="3971">
                  <c:v>79</c:v>
                </c:pt>
                <c:pt idx="3972">
                  <c:v>93</c:v>
                </c:pt>
                <c:pt idx="3973">
                  <c:v>94</c:v>
                </c:pt>
                <c:pt idx="3974">
                  <c:v>93</c:v>
                </c:pt>
                <c:pt idx="3975">
                  <c:v>94</c:v>
                </c:pt>
                <c:pt idx="3976">
                  <c:v>86</c:v>
                </c:pt>
                <c:pt idx="3977">
                  <c:v>67</c:v>
                </c:pt>
                <c:pt idx="3978">
                  <c:v>68</c:v>
                </c:pt>
                <c:pt idx="3979">
                  <c:v>81</c:v>
                </c:pt>
                <c:pt idx="3980">
                  <c:v>86</c:v>
                </c:pt>
                <c:pt idx="3981">
                  <c:v>92</c:v>
                </c:pt>
                <c:pt idx="3982">
                  <c:v>91</c:v>
                </c:pt>
                <c:pt idx="3983">
                  <c:v>79</c:v>
                </c:pt>
                <c:pt idx="3984">
                  <c:v>64</c:v>
                </c:pt>
                <c:pt idx="3985">
                  <c:v>64</c:v>
                </c:pt>
                <c:pt idx="3986">
                  <c:v>71</c:v>
                </c:pt>
                <c:pt idx="3987">
                  <c:v>73</c:v>
                </c:pt>
                <c:pt idx="3988">
                  <c:v>78</c:v>
                </c:pt>
                <c:pt idx="3989">
                  <c:v>81</c:v>
                </c:pt>
                <c:pt idx="3990">
                  <c:v>85</c:v>
                </c:pt>
                <c:pt idx="3991">
                  <c:v>70</c:v>
                </c:pt>
                <c:pt idx="3992">
                  <c:v>72</c:v>
                </c:pt>
                <c:pt idx="3993">
                  <c:v>82</c:v>
                </c:pt>
                <c:pt idx="3994">
                  <c:v>83</c:v>
                </c:pt>
                <c:pt idx="3995">
                  <c:v>84</c:v>
                </c:pt>
                <c:pt idx="3996">
                  <c:v>81</c:v>
                </c:pt>
                <c:pt idx="3997">
                  <c:v>77</c:v>
                </c:pt>
                <c:pt idx="3998">
                  <c:v>67</c:v>
                </c:pt>
                <c:pt idx="3999">
                  <c:v>72</c:v>
                </c:pt>
                <c:pt idx="4000">
                  <c:v>82</c:v>
                </c:pt>
                <c:pt idx="4001">
                  <c:v>82</c:v>
                </c:pt>
                <c:pt idx="4002">
                  <c:v>81</c:v>
                </c:pt>
                <c:pt idx="4003">
                  <c:v>82</c:v>
                </c:pt>
                <c:pt idx="4004">
                  <c:v>78</c:v>
                </c:pt>
                <c:pt idx="4005">
                  <c:v>70</c:v>
                </c:pt>
                <c:pt idx="4006">
                  <c:v>70</c:v>
                </c:pt>
                <c:pt idx="4007">
                  <c:v>78</c:v>
                </c:pt>
                <c:pt idx="4008">
                  <c:v>79</c:v>
                </c:pt>
                <c:pt idx="4009">
                  <c:v>69</c:v>
                </c:pt>
                <c:pt idx="4010">
                  <c:v>77</c:v>
                </c:pt>
                <c:pt idx="4011">
                  <c:v>75</c:v>
                </c:pt>
                <c:pt idx="4012">
                  <c:v>66</c:v>
                </c:pt>
                <c:pt idx="4013">
                  <c:v>64</c:v>
                </c:pt>
                <c:pt idx="4014">
                  <c:v>79</c:v>
                </c:pt>
                <c:pt idx="4015">
                  <c:v>86</c:v>
                </c:pt>
                <c:pt idx="4016">
                  <c:v>89</c:v>
                </c:pt>
                <c:pt idx="4017">
                  <c:v>92</c:v>
                </c:pt>
                <c:pt idx="4018">
                  <c:v>85</c:v>
                </c:pt>
                <c:pt idx="4019">
                  <c:v>74</c:v>
                </c:pt>
                <c:pt idx="4020">
                  <c:v>74</c:v>
                </c:pt>
                <c:pt idx="4021">
                  <c:v>85</c:v>
                </c:pt>
                <c:pt idx="4022">
                  <c:v>87</c:v>
                </c:pt>
                <c:pt idx="4023">
                  <c:v>91</c:v>
                </c:pt>
                <c:pt idx="4024">
                  <c:v>85</c:v>
                </c:pt>
                <c:pt idx="4025">
                  <c:v>81</c:v>
                </c:pt>
                <c:pt idx="4026">
                  <c:v>77</c:v>
                </c:pt>
                <c:pt idx="4027">
                  <c:v>80</c:v>
                </c:pt>
                <c:pt idx="4028">
                  <c:v>88</c:v>
                </c:pt>
                <c:pt idx="4029">
                  <c:v>92</c:v>
                </c:pt>
                <c:pt idx="4030">
                  <c:v>94</c:v>
                </c:pt>
                <c:pt idx="4031">
                  <c:v>92</c:v>
                </c:pt>
                <c:pt idx="4032">
                  <c:v>85</c:v>
                </c:pt>
                <c:pt idx="4033">
                  <c:v>77</c:v>
                </c:pt>
                <c:pt idx="4034">
                  <c:v>82</c:v>
                </c:pt>
                <c:pt idx="4035">
                  <c:v>99</c:v>
                </c:pt>
                <c:pt idx="4036">
                  <c:v>98</c:v>
                </c:pt>
                <c:pt idx="4037">
                  <c:v>93</c:v>
                </c:pt>
                <c:pt idx="4038">
                  <c:v>101</c:v>
                </c:pt>
                <c:pt idx="4039">
                  <c:v>110</c:v>
                </c:pt>
                <c:pt idx="4040">
                  <c:v>93</c:v>
                </c:pt>
                <c:pt idx="4041">
                  <c:v>95</c:v>
                </c:pt>
                <c:pt idx="4042">
                  <c:v>107</c:v>
                </c:pt>
                <c:pt idx="4043">
                  <c:v>98</c:v>
                </c:pt>
                <c:pt idx="4044">
                  <c:v>95</c:v>
                </c:pt>
                <c:pt idx="4045">
                  <c:v>98</c:v>
                </c:pt>
                <c:pt idx="4046">
                  <c:v>90</c:v>
                </c:pt>
                <c:pt idx="4047">
                  <c:v>80</c:v>
                </c:pt>
                <c:pt idx="4048">
                  <c:v>81</c:v>
                </c:pt>
                <c:pt idx="4049">
                  <c:v>89</c:v>
                </c:pt>
                <c:pt idx="4050">
                  <c:v>79</c:v>
                </c:pt>
                <c:pt idx="4051">
                  <c:v>92</c:v>
                </c:pt>
                <c:pt idx="4052">
                  <c:v>91</c:v>
                </c:pt>
                <c:pt idx="4053">
                  <c:v>89</c:v>
                </c:pt>
                <c:pt idx="4054">
                  <c:v>87</c:v>
                </c:pt>
                <c:pt idx="4055">
                  <c:v>88</c:v>
                </c:pt>
                <c:pt idx="4056">
                  <c:v>98</c:v>
                </c:pt>
                <c:pt idx="4057">
                  <c:v>103</c:v>
                </c:pt>
                <c:pt idx="4058">
                  <c:v>103</c:v>
                </c:pt>
                <c:pt idx="4059">
                  <c:v>105</c:v>
                </c:pt>
                <c:pt idx="4060">
                  <c:v>97</c:v>
                </c:pt>
                <c:pt idx="4061">
                  <c:v>86</c:v>
                </c:pt>
                <c:pt idx="4062">
                  <c:v>84</c:v>
                </c:pt>
                <c:pt idx="4063">
                  <c:v>96</c:v>
                </c:pt>
                <c:pt idx="4064">
                  <c:v>89</c:v>
                </c:pt>
                <c:pt idx="4065">
                  <c:v>95</c:v>
                </c:pt>
                <c:pt idx="4066">
                  <c:v>92</c:v>
                </c:pt>
                <c:pt idx="4067">
                  <c:v>92</c:v>
                </c:pt>
                <c:pt idx="4068">
                  <c:v>87</c:v>
                </c:pt>
                <c:pt idx="4069">
                  <c:v>78</c:v>
                </c:pt>
                <c:pt idx="4070">
                  <c:v>99</c:v>
                </c:pt>
                <c:pt idx="4071">
                  <c:v>99</c:v>
                </c:pt>
                <c:pt idx="4072">
                  <c:v>104</c:v>
                </c:pt>
                <c:pt idx="4073">
                  <c:v>103</c:v>
                </c:pt>
                <c:pt idx="4074">
                  <c:v>90</c:v>
                </c:pt>
                <c:pt idx="4075">
                  <c:v>70</c:v>
                </c:pt>
                <c:pt idx="4076">
                  <c:v>60</c:v>
                </c:pt>
                <c:pt idx="4077">
                  <c:v>66</c:v>
                </c:pt>
                <c:pt idx="4078">
                  <c:v>47</c:v>
                </c:pt>
                <c:pt idx="4079">
                  <c:v>49</c:v>
                </c:pt>
                <c:pt idx="4080">
                  <c:v>51</c:v>
                </c:pt>
                <c:pt idx="4081">
                  <c:v>56</c:v>
                </c:pt>
                <c:pt idx="4082">
                  <c:v>51</c:v>
                </c:pt>
                <c:pt idx="4083">
                  <c:v>51</c:v>
                </c:pt>
                <c:pt idx="4084">
                  <c:v>56</c:v>
                </c:pt>
                <c:pt idx="4085">
                  <c:v>48</c:v>
                </c:pt>
                <c:pt idx="4086">
                  <c:v>45</c:v>
                </c:pt>
                <c:pt idx="4087">
                  <c:v>56</c:v>
                </c:pt>
                <c:pt idx="4088">
                  <c:v>55</c:v>
                </c:pt>
                <c:pt idx="4089">
                  <c:v>52</c:v>
                </c:pt>
                <c:pt idx="4090">
                  <c:v>53</c:v>
                </c:pt>
                <c:pt idx="4091">
                  <c:v>63</c:v>
                </c:pt>
                <c:pt idx="4092">
                  <c:v>63</c:v>
                </c:pt>
                <c:pt idx="4093">
                  <c:v>64</c:v>
                </c:pt>
                <c:pt idx="4094">
                  <c:v>67</c:v>
                </c:pt>
                <c:pt idx="4095">
                  <c:v>64</c:v>
                </c:pt>
                <c:pt idx="4096">
                  <c:v>58</c:v>
                </c:pt>
                <c:pt idx="4097">
                  <c:v>66</c:v>
                </c:pt>
                <c:pt idx="4098">
                  <c:v>72</c:v>
                </c:pt>
                <c:pt idx="4099">
                  <c:v>79</c:v>
                </c:pt>
                <c:pt idx="4100">
                  <c:v>90</c:v>
                </c:pt>
                <c:pt idx="4101">
                  <c:v>95</c:v>
                </c:pt>
                <c:pt idx="4102">
                  <c:v>94</c:v>
                </c:pt>
                <c:pt idx="4103">
                  <c:v>83</c:v>
                </c:pt>
                <c:pt idx="4104">
                  <c:v>78</c:v>
                </c:pt>
                <c:pt idx="4105">
                  <c:v>91</c:v>
                </c:pt>
                <c:pt idx="4106">
                  <c:v>87</c:v>
                </c:pt>
                <c:pt idx="4107">
                  <c:v>85</c:v>
                </c:pt>
                <c:pt idx="4108">
                  <c:v>89</c:v>
                </c:pt>
                <c:pt idx="4109">
                  <c:v>82</c:v>
                </c:pt>
                <c:pt idx="4110">
                  <c:v>70</c:v>
                </c:pt>
                <c:pt idx="4111">
                  <c:v>71</c:v>
                </c:pt>
                <c:pt idx="4112">
                  <c:v>83</c:v>
                </c:pt>
                <c:pt idx="4113">
                  <c:v>81</c:v>
                </c:pt>
                <c:pt idx="4114">
                  <c:v>82</c:v>
                </c:pt>
                <c:pt idx="4115">
                  <c:v>90</c:v>
                </c:pt>
                <c:pt idx="4116">
                  <c:v>85</c:v>
                </c:pt>
                <c:pt idx="4117">
                  <c:v>71</c:v>
                </c:pt>
                <c:pt idx="4118">
                  <c:v>75</c:v>
                </c:pt>
                <c:pt idx="4119">
                  <c:v>88</c:v>
                </c:pt>
                <c:pt idx="4120">
                  <c:v>88</c:v>
                </c:pt>
                <c:pt idx="4121">
                  <c:v>94</c:v>
                </c:pt>
                <c:pt idx="4122">
                  <c:v>92</c:v>
                </c:pt>
                <c:pt idx="4123">
                  <c:v>89</c:v>
                </c:pt>
                <c:pt idx="4124">
                  <c:v>80</c:v>
                </c:pt>
                <c:pt idx="4125">
                  <c:v>81</c:v>
                </c:pt>
                <c:pt idx="4126">
                  <c:v>97</c:v>
                </c:pt>
                <c:pt idx="4127">
                  <c:v>101</c:v>
                </c:pt>
                <c:pt idx="4128">
                  <c:v>102</c:v>
                </c:pt>
                <c:pt idx="4129">
                  <c:v>103</c:v>
                </c:pt>
                <c:pt idx="4130">
                  <c:v>93</c:v>
                </c:pt>
                <c:pt idx="4131">
                  <c:v>71</c:v>
                </c:pt>
                <c:pt idx="4132">
                  <c:v>77</c:v>
                </c:pt>
                <c:pt idx="4133">
                  <c:v>95</c:v>
                </c:pt>
                <c:pt idx="4134">
                  <c:v>100</c:v>
                </c:pt>
                <c:pt idx="4135">
                  <c:v>106</c:v>
                </c:pt>
                <c:pt idx="4136">
                  <c:v>105</c:v>
                </c:pt>
                <c:pt idx="4137">
                  <c:v>100</c:v>
                </c:pt>
                <c:pt idx="4138">
                  <c:v>81</c:v>
                </c:pt>
                <c:pt idx="4139">
                  <c:v>81</c:v>
                </c:pt>
                <c:pt idx="4140">
                  <c:v>98</c:v>
                </c:pt>
                <c:pt idx="4141">
                  <c:v>90</c:v>
                </c:pt>
                <c:pt idx="4142">
                  <c:v>90</c:v>
                </c:pt>
                <c:pt idx="4143">
                  <c:v>96</c:v>
                </c:pt>
                <c:pt idx="4144">
                  <c:v>91</c:v>
                </c:pt>
                <c:pt idx="4145">
                  <c:v>77</c:v>
                </c:pt>
                <c:pt idx="4146">
                  <c:v>82</c:v>
                </c:pt>
                <c:pt idx="4147">
                  <c:v>96</c:v>
                </c:pt>
                <c:pt idx="4148">
                  <c:v>89</c:v>
                </c:pt>
                <c:pt idx="4149">
                  <c:v>101</c:v>
                </c:pt>
                <c:pt idx="4150">
                  <c:v>99</c:v>
                </c:pt>
                <c:pt idx="4151">
                  <c:v>92</c:v>
                </c:pt>
                <c:pt idx="4152">
                  <c:v>84</c:v>
                </c:pt>
                <c:pt idx="4153">
                  <c:v>82</c:v>
                </c:pt>
                <c:pt idx="4154">
                  <c:v>97</c:v>
                </c:pt>
                <c:pt idx="4155">
                  <c:v>97</c:v>
                </c:pt>
                <c:pt idx="4156">
                  <c:v>100</c:v>
                </c:pt>
                <c:pt idx="4157">
                  <c:v>103</c:v>
                </c:pt>
                <c:pt idx="4158">
                  <c:v>97</c:v>
                </c:pt>
                <c:pt idx="4159">
                  <c:v>77</c:v>
                </c:pt>
                <c:pt idx="4160">
                  <c:v>76</c:v>
                </c:pt>
                <c:pt idx="4161">
                  <c:v>85</c:v>
                </c:pt>
                <c:pt idx="4162">
                  <c:v>93</c:v>
                </c:pt>
                <c:pt idx="4163">
                  <c:v>93</c:v>
                </c:pt>
                <c:pt idx="4164">
                  <c:v>90</c:v>
                </c:pt>
                <c:pt idx="4165">
                  <c:v>87</c:v>
                </c:pt>
                <c:pt idx="4166">
                  <c:v>76</c:v>
                </c:pt>
                <c:pt idx="4167">
                  <c:v>80</c:v>
                </c:pt>
                <c:pt idx="4168">
                  <c:v>95</c:v>
                </c:pt>
                <c:pt idx="4169">
                  <c:v>92</c:v>
                </c:pt>
                <c:pt idx="4170">
                  <c:v>98</c:v>
                </c:pt>
                <c:pt idx="4171">
                  <c:v>96</c:v>
                </c:pt>
                <c:pt idx="4172">
                  <c:v>93</c:v>
                </c:pt>
                <c:pt idx="4173">
                  <c:v>80</c:v>
                </c:pt>
                <c:pt idx="4174">
                  <c:v>80</c:v>
                </c:pt>
                <c:pt idx="4175">
                  <c:v>88</c:v>
                </c:pt>
                <c:pt idx="4176">
                  <c:v>84</c:v>
                </c:pt>
                <c:pt idx="4177">
                  <c:v>83</c:v>
                </c:pt>
                <c:pt idx="4178">
                  <c:v>84</c:v>
                </c:pt>
                <c:pt idx="4179">
                  <c:v>79</c:v>
                </c:pt>
                <c:pt idx="4180">
                  <c:v>72</c:v>
                </c:pt>
                <c:pt idx="4181">
                  <c:v>74</c:v>
                </c:pt>
                <c:pt idx="4182">
                  <c:v>84</c:v>
                </c:pt>
                <c:pt idx="4183">
                  <c:v>82</c:v>
                </c:pt>
                <c:pt idx="4184">
                  <c:v>79</c:v>
                </c:pt>
                <c:pt idx="4185">
                  <c:v>85</c:v>
                </c:pt>
                <c:pt idx="4186">
                  <c:v>77</c:v>
                </c:pt>
                <c:pt idx="4187">
                  <c:v>68</c:v>
                </c:pt>
                <c:pt idx="4188">
                  <c:v>66</c:v>
                </c:pt>
                <c:pt idx="4189">
                  <c:v>81</c:v>
                </c:pt>
                <c:pt idx="4190">
                  <c:v>85</c:v>
                </c:pt>
                <c:pt idx="4191">
                  <c:v>80</c:v>
                </c:pt>
                <c:pt idx="4192">
                  <c:v>67</c:v>
                </c:pt>
                <c:pt idx="4193">
                  <c:v>54</c:v>
                </c:pt>
                <c:pt idx="4194">
                  <c:v>47</c:v>
                </c:pt>
                <c:pt idx="4195">
                  <c:v>44</c:v>
                </c:pt>
                <c:pt idx="4196">
                  <c:v>54</c:v>
                </c:pt>
                <c:pt idx="4197">
                  <c:v>60</c:v>
                </c:pt>
                <c:pt idx="4198">
                  <c:v>67</c:v>
                </c:pt>
                <c:pt idx="4199">
                  <c:v>75</c:v>
                </c:pt>
                <c:pt idx="4200">
                  <c:v>73</c:v>
                </c:pt>
                <c:pt idx="4201">
                  <c:v>60</c:v>
                </c:pt>
                <c:pt idx="4202">
                  <c:v>63</c:v>
                </c:pt>
                <c:pt idx="4203">
                  <c:v>77</c:v>
                </c:pt>
                <c:pt idx="4204">
                  <c:v>71</c:v>
                </c:pt>
                <c:pt idx="4205">
                  <c:v>66</c:v>
                </c:pt>
                <c:pt idx="4206">
                  <c:v>57</c:v>
                </c:pt>
                <c:pt idx="4207">
                  <c:v>59</c:v>
                </c:pt>
                <c:pt idx="4208">
                  <c:v>56</c:v>
                </c:pt>
                <c:pt idx="4209">
                  <c:v>57</c:v>
                </c:pt>
                <c:pt idx="4210">
                  <c:v>72</c:v>
                </c:pt>
                <c:pt idx="4211">
                  <c:v>79</c:v>
                </c:pt>
                <c:pt idx="4212">
                  <c:v>84</c:v>
                </c:pt>
                <c:pt idx="4213">
                  <c:v>89</c:v>
                </c:pt>
                <c:pt idx="4214">
                  <c:v>82</c:v>
                </c:pt>
                <c:pt idx="4215">
                  <c:v>66</c:v>
                </c:pt>
                <c:pt idx="4216">
                  <c:v>63</c:v>
                </c:pt>
                <c:pt idx="4217">
                  <c:v>79</c:v>
                </c:pt>
                <c:pt idx="4218">
                  <c:v>79</c:v>
                </c:pt>
                <c:pt idx="4219">
                  <c:v>82</c:v>
                </c:pt>
                <c:pt idx="4220">
                  <c:v>86</c:v>
                </c:pt>
                <c:pt idx="4221">
                  <c:v>78</c:v>
                </c:pt>
                <c:pt idx="4222">
                  <c:v>68</c:v>
                </c:pt>
                <c:pt idx="4223">
                  <c:v>67</c:v>
                </c:pt>
                <c:pt idx="4224">
                  <c:v>84</c:v>
                </c:pt>
                <c:pt idx="4225">
                  <c:v>88</c:v>
                </c:pt>
                <c:pt idx="4226">
                  <c:v>89</c:v>
                </c:pt>
                <c:pt idx="4227">
                  <c:v>94</c:v>
                </c:pt>
                <c:pt idx="4228">
                  <c:v>86</c:v>
                </c:pt>
                <c:pt idx="4229">
                  <c:v>63</c:v>
                </c:pt>
                <c:pt idx="4230">
                  <c:v>54</c:v>
                </c:pt>
                <c:pt idx="4231">
                  <c:v>74</c:v>
                </c:pt>
                <c:pt idx="4232">
                  <c:v>78</c:v>
                </c:pt>
                <c:pt idx="4233">
                  <c:v>81</c:v>
                </c:pt>
                <c:pt idx="4234">
                  <c:v>72</c:v>
                </c:pt>
                <c:pt idx="4235">
                  <c:v>70</c:v>
                </c:pt>
                <c:pt idx="4236">
                  <c:v>61</c:v>
                </c:pt>
                <c:pt idx="4237">
                  <c:v>68</c:v>
                </c:pt>
                <c:pt idx="4238">
                  <c:v>77</c:v>
                </c:pt>
                <c:pt idx="4239">
                  <c:v>87</c:v>
                </c:pt>
                <c:pt idx="4240">
                  <c:v>81</c:v>
                </c:pt>
                <c:pt idx="4241">
                  <c:v>86</c:v>
                </c:pt>
                <c:pt idx="4242">
                  <c:v>77</c:v>
                </c:pt>
                <c:pt idx="4243">
                  <c:v>62</c:v>
                </c:pt>
                <c:pt idx="4244">
                  <c:v>57</c:v>
                </c:pt>
                <c:pt idx="4245">
                  <c:v>67</c:v>
                </c:pt>
                <c:pt idx="4246">
                  <c:v>76</c:v>
                </c:pt>
                <c:pt idx="4247">
                  <c:v>75</c:v>
                </c:pt>
                <c:pt idx="4248">
                  <c:v>77</c:v>
                </c:pt>
                <c:pt idx="4249">
                  <c:v>71</c:v>
                </c:pt>
                <c:pt idx="4250">
                  <c:v>51</c:v>
                </c:pt>
                <c:pt idx="4251">
                  <c:v>57</c:v>
                </c:pt>
                <c:pt idx="4252">
                  <c:v>69</c:v>
                </c:pt>
                <c:pt idx="4253">
                  <c:v>67</c:v>
                </c:pt>
                <c:pt idx="4254">
                  <c:v>65</c:v>
                </c:pt>
                <c:pt idx="4255">
                  <c:v>58</c:v>
                </c:pt>
                <c:pt idx="4256">
                  <c:v>63</c:v>
                </c:pt>
                <c:pt idx="4257">
                  <c:v>57</c:v>
                </c:pt>
                <c:pt idx="4258">
                  <c:v>60</c:v>
                </c:pt>
                <c:pt idx="4259">
                  <c:v>71</c:v>
                </c:pt>
                <c:pt idx="4260">
                  <c:v>69</c:v>
                </c:pt>
                <c:pt idx="4261">
                  <c:v>71</c:v>
                </c:pt>
                <c:pt idx="4262">
                  <c:v>73</c:v>
                </c:pt>
                <c:pt idx="4263">
                  <c:v>66</c:v>
                </c:pt>
                <c:pt idx="4264">
                  <c:v>49</c:v>
                </c:pt>
                <c:pt idx="4265">
                  <c:v>50</c:v>
                </c:pt>
                <c:pt idx="4266">
                  <c:v>62</c:v>
                </c:pt>
                <c:pt idx="4267">
                  <c:v>68</c:v>
                </c:pt>
                <c:pt idx="4268">
                  <c:v>77</c:v>
                </c:pt>
                <c:pt idx="4269">
                  <c:v>79</c:v>
                </c:pt>
                <c:pt idx="4270">
                  <c:v>72</c:v>
                </c:pt>
                <c:pt idx="4271">
                  <c:v>65</c:v>
                </c:pt>
                <c:pt idx="4272">
                  <c:v>67</c:v>
                </c:pt>
                <c:pt idx="4273">
                  <c:v>78</c:v>
                </c:pt>
                <c:pt idx="4274">
                  <c:v>78</c:v>
                </c:pt>
                <c:pt idx="4275">
                  <c:v>78</c:v>
                </c:pt>
                <c:pt idx="4276">
                  <c:v>78</c:v>
                </c:pt>
                <c:pt idx="4277">
                  <c:v>72</c:v>
                </c:pt>
                <c:pt idx="4278">
                  <c:v>58</c:v>
                </c:pt>
                <c:pt idx="4279">
                  <c:v>56</c:v>
                </c:pt>
                <c:pt idx="4280">
                  <c:v>67</c:v>
                </c:pt>
                <c:pt idx="4281">
                  <c:v>64</c:v>
                </c:pt>
                <c:pt idx="4282">
                  <c:v>66</c:v>
                </c:pt>
                <c:pt idx="4283">
                  <c:v>67</c:v>
                </c:pt>
                <c:pt idx="4284">
                  <c:v>64</c:v>
                </c:pt>
                <c:pt idx="4285">
                  <c:v>57</c:v>
                </c:pt>
                <c:pt idx="4286">
                  <c:v>61</c:v>
                </c:pt>
                <c:pt idx="4287">
                  <c:v>71</c:v>
                </c:pt>
                <c:pt idx="4288">
                  <c:v>63</c:v>
                </c:pt>
                <c:pt idx="4289">
                  <c:v>71</c:v>
                </c:pt>
                <c:pt idx="4290">
                  <c:v>72</c:v>
                </c:pt>
                <c:pt idx="4291">
                  <c:v>67</c:v>
                </c:pt>
                <c:pt idx="4292">
                  <c:v>56</c:v>
                </c:pt>
                <c:pt idx="4293">
                  <c:v>54</c:v>
                </c:pt>
                <c:pt idx="4294">
                  <c:v>61</c:v>
                </c:pt>
                <c:pt idx="4295">
                  <c:v>63</c:v>
                </c:pt>
                <c:pt idx="4296">
                  <c:v>68</c:v>
                </c:pt>
                <c:pt idx="4297">
                  <c:v>70</c:v>
                </c:pt>
                <c:pt idx="4298">
                  <c:v>62</c:v>
                </c:pt>
                <c:pt idx="4299">
                  <c:v>54</c:v>
                </c:pt>
                <c:pt idx="4300">
                  <c:v>48</c:v>
                </c:pt>
                <c:pt idx="4301">
                  <c:v>58</c:v>
                </c:pt>
                <c:pt idx="4302">
                  <c:v>56</c:v>
                </c:pt>
                <c:pt idx="4303">
                  <c:v>57</c:v>
                </c:pt>
                <c:pt idx="4304">
                  <c:v>60</c:v>
                </c:pt>
                <c:pt idx="4305">
                  <c:v>62</c:v>
                </c:pt>
                <c:pt idx="4306">
                  <c:v>56</c:v>
                </c:pt>
                <c:pt idx="4307">
                  <c:v>51</c:v>
                </c:pt>
                <c:pt idx="4308">
                  <c:v>60</c:v>
                </c:pt>
                <c:pt idx="4309">
                  <c:v>60</c:v>
                </c:pt>
                <c:pt idx="4310">
                  <c:v>58</c:v>
                </c:pt>
                <c:pt idx="4311">
                  <c:v>69</c:v>
                </c:pt>
                <c:pt idx="4312">
                  <c:v>63</c:v>
                </c:pt>
                <c:pt idx="4313">
                  <c:v>54</c:v>
                </c:pt>
                <c:pt idx="4314">
                  <c:v>53</c:v>
                </c:pt>
                <c:pt idx="4315">
                  <c:v>65</c:v>
                </c:pt>
                <c:pt idx="4316">
                  <c:v>68</c:v>
                </c:pt>
                <c:pt idx="4317">
                  <c:v>70</c:v>
                </c:pt>
                <c:pt idx="4318">
                  <c:v>70</c:v>
                </c:pt>
                <c:pt idx="4319">
                  <c:v>66</c:v>
                </c:pt>
                <c:pt idx="4320">
                  <c:v>55</c:v>
                </c:pt>
                <c:pt idx="4321">
                  <c:v>57</c:v>
                </c:pt>
                <c:pt idx="4322">
                  <c:v>68</c:v>
                </c:pt>
                <c:pt idx="4323">
                  <c:v>74</c:v>
                </c:pt>
                <c:pt idx="4324">
                  <c:v>71</c:v>
                </c:pt>
                <c:pt idx="4325">
                  <c:v>70</c:v>
                </c:pt>
                <c:pt idx="4326">
                  <c:v>60</c:v>
                </c:pt>
                <c:pt idx="4327">
                  <c:v>54</c:v>
                </c:pt>
                <c:pt idx="4328">
                  <c:v>53</c:v>
                </c:pt>
                <c:pt idx="4329">
                  <c:v>62</c:v>
                </c:pt>
                <c:pt idx="4330">
                  <c:v>65</c:v>
                </c:pt>
                <c:pt idx="4331">
                  <c:v>68</c:v>
                </c:pt>
                <c:pt idx="4332">
                  <c:v>70</c:v>
                </c:pt>
                <c:pt idx="4333">
                  <c:v>64</c:v>
                </c:pt>
                <c:pt idx="4334">
                  <c:v>54</c:v>
                </c:pt>
                <c:pt idx="4335">
                  <c:v>56</c:v>
                </c:pt>
                <c:pt idx="4336">
                  <c:v>64</c:v>
                </c:pt>
                <c:pt idx="4337">
                  <c:v>68</c:v>
                </c:pt>
                <c:pt idx="4338">
                  <c:v>72</c:v>
                </c:pt>
                <c:pt idx="4339">
                  <c:v>76</c:v>
                </c:pt>
                <c:pt idx="4340">
                  <c:v>77</c:v>
                </c:pt>
                <c:pt idx="4341">
                  <c:v>64</c:v>
                </c:pt>
                <c:pt idx="4342">
                  <c:v>67</c:v>
                </c:pt>
                <c:pt idx="4343">
                  <c:v>80</c:v>
                </c:pt>
                <c:pt idx="4344">
                  <c:v>88</c:v>
                </c:pt>
                <c:pt idx="4345">
                  <c:v>95</c:v>
                </c:pt>
                <c:pt idx="4346">
                  <c:v>100</c:v>
                </c:pt>
                <c:pt idx="4347">
                  <c:v>98</c:v>
                </c:pt>
                <c:pt idx="4348">
                  <c:v>78</c:v>
                </c:pt>
                <c:pt idx="4349">
                  <c:v>81</c:v>
                </c:pt>
                <c:pt idx="4350">
                  <c:v>87</c:v>
                </c:pt>
                <c:pt idx="4351">
                  <c:v>87</c:v>
                </c:pt>
                <c:pt idx="4352">
                  <c:v>82</c:v>
                </c:pt>
                <c:pt idx="4353">
                  <c:v>82</c:v>
                </c:pt>
                <c:pt idx="4354">
                  <c:v>81</c:v>
                </c:pt>
                <c:pt idx="4355">
                  <c:v>74</c:v>
                </c:pt>
                <c:pt idx="4356">
                  <c:v>79</c:v>
                </c:pt>
                <c:pt idx="4357">
                  <c:v>90</c:v>
                </c:pt>
                <c:pt idx="4358">
                  <c:v>82</c:v>
                </c:pt>
                <c:pt idx="4359">
                  <c:v>91</c:v>
                </c:pt>
                <c:pt idx="4360">
                  <c:v>99</c:v>
                </c:pt>
                <c:pt idx="4361">
                  <c:v>81</c:v>
                </c:pt>
                <c:pt idx="4362">
                  <c:v>77</c:v>
                </c:pt>
                <c:pt idx="4363">
                  <c:v>74</c:v>
                </c:pt>
                <c:pt idx="4364">
                  <c:v>90</c:v>
                </c:pt>
                <c:pt idx="4365">
                  <c:v>78</c:v>
                </c:pt>
                <c:pt idx="4366">
                  <c:v>73</c:v>
                </c:pt>
                <c:pt idx="4367">
                  <c:v>72</c:v>
                </c:pt>
                <c:pt idx="4368">
                  <c:v>68</c:v>
                </c:pt>
                <c:pt idx="4369">
                  <c:v>60</c:v>
                </c:pt>
                <c:pt idx="4370">
                  <c:v>57</c:v>
                </c:pt>
                <c:pt idx="4371">
                  <c:v>70</c:v>
                </c:pt>
                <c:pt idx="4372">
                  <c:v>74</c:v>
                </c:pt>
                <c:pt idx="4373">
                  <c:v>86</c:v>
                </c:pt>
                <c:pt idx="4374">
                  <c:v>87</c:v>
                </c:pt>
                <c:pt idx="4375">
                  <c:v>80</c:v>
                </c:pt>
                <c:pt idx="4376">
                  <c:v>65</c:v>
                </c:pt>
                <c:pt idx="4377">
                  <c:v>66</c:v>
                </c:pt>
                <c:pt idx="4378">
                  <c:v>79</c:v>
                </c:pt>
                <c:pt idx="4379">
                  <c:v>82</c:v>
                </c:pt>
                <c:pt idx="4380">
                  <c:v>85</c:v>
                </c:pt>
                <c:pt idx="4381">
                  <c:v>89</c:v>
                </c:pt>
                <c:pt idx="4382">
                  <c:v>78</c:v>
                </c:pt>
                <c:pt idx="4383">
                  <c:v>60</c:v>
                </c:pt>
                <c:pt idx="4384">
                  <c:v>65</c:v>
                </c:pt>
                <c:pt idx="4385">
                  <c:v>82</c:v>
                </c:pt>
                <c:pt idx="4386">
                  <c:v>80</c:v>
                </c:pt>
                <c:pt idx="4387">
                  <c:v>77</c:v>
                </c:pt>
                <c:pt idx="4388">
                  <c:v>81</c:v>
                </c:pt>
                <c:pt idx="4389">
                  <c:v>76</c:v>
                </c:pt>
                <c:pt idx="4390">
                  <c:v>68</c:v>
                </c:pt>
                <c:pt idx="4391">
                  <c:v>64</c:v>
                </c:pt>
                <c:pt idx="4392">
                  <c:v>87</c:v>
                </c:pt>
                <c:pt idx="4393">
                  <c:v>90</c:v>
                </c:pt>
                <c:pt idx="4394">
                  <c:v>94</c:v>
                </c:pt>
                <c:pt idx="4395">
                  <c:v>100</c:v>
                </c:pt>
                <c:pt idx="4396">
                  <c:v>93</c:v>
                </c:pt>
                <c:pt idx="4397">
                  <c:v>81</c:v>
                </c:pt>
                <c:pt idx="4398">
                  <c:v>89</c:v>
                </c:pt>
                <c:pt idx="4399">
                  <c:v>100</c:v>
                </c:pt>
                <c:pt idx="4400">
                  <c:v>99</c:v>
                </c:pt>
                <c:pt idx="4401">
                  <c:v>98</c:v>
                </c:pt>
                <c:pt idx="4402">
                  <c:v>89</c:v>
                </c:pt>
                <c:pt idx="4403">
                  <c:v>92</c:v>
                </c:pt>
                <c:pt idx="4404">
                  <c:v>80</c:v>
                </c:pt>
                <c:pt idx="4405">
                  <c:v>75</c:v>
                </c:pt>
                <c:pt idx="4406">
                  <c:v>86</c:v>
                </c:pt>
                <c:pt idx="4407">
                  <c:v>81</c:v>
                </c:pt>
                <c:pt idx="4408">
                  <c:v>88</c:v>
                </c:pt>
                <c:pt idx="4409">
                  <c:v>89</c:v>
                </c:pt>
                <c:pt idx="4410">
                  <c:v>87</c:v>
                </c:pt>
                <c:pt idx="4411">
                  <c:v>75</c:v>
                </c:pt>
                <c:pt idx="4412">
                  <c:v>78</c:v>
                </c:pt>
                <c:pt idx="4413">
                  <c:v>81</c:v>
                </c:pt>
                <c:pt idx="4414">
                  <c:v>88</c:v>
                </c:pt>
                <c:pt idx="4415">
                  <c:v>91</c:v>
                </c:pt>
                <c:pt idx="4416">
                  <c:v>93</c:v>
                </c:pt>
                <c:pt idx="4417">
                  <c:v>82</c:v>
                </c:pt>
                <c:pt idx="4418">
                  <c:v>69</c:v>
                </c:pt>
                <c:pt idx="4419">
                  <c:v>61</c:v>
                </c:pt>
                <c:pt idx="4420">
                  <c:v>75</c:v>
                </c:pt>
                <c:pt idx="4421">
                  <c:v>77</c:v>
                </c:pt>
                <c:pt idx="4422">
                  <c:v>76</c:v>
                </c:pt>
                <c:pt idx="4423">
                  <c:v>81</c:v>
                </c:pt>
                <c:pt idx="4424">
                  <c:v>79</c:v>
                </c:pt>
                <c:pt idx="4425">
                  <c:v>65</c:v>
                </c:pt>
                <c:pt idx="4426">
                  <c:v>68</c:v>
                </c:pt>
                <c:pt idx="4427">
                  <c:v>76</c:v>
                </c:pt>
                <c:pt idx="4428">
                  <c:v>77</c:v>
                </c:pt>
                <c:pt idx="4429">
                  <c:v>75</c:v>
                </c:pt>
                <c:pt idx="4430">
                  <c:v>81</c:v>
                </c:pt>
                <c:pt idx="4431">
                  <c:v>78</c:v>
                </c:pt>
                <c:pt idx="4432">
                  <c:v>64</c:v>
                </c:pt>
                <c:pt idx="4433">
                  <c:v>64</c:v>
                </c:pt>
                <c:pt idx="4434">
                  <c:v>78</c:v>
                </c:pt>
                <c:pt idx="4435">
                  <c:v>82</c:v>
                </c:pt>
                <c:pt idx="4436">
                  <c:v>88</c:v>
                </c:pt>
                <c:pt idx="4437">
                  <c:v>92</c:v>
                </c:pt>
                <c:pt idx="4438">
                  <c:v>82</c:v>
                </c:pt>
                <c:pt idx="4439">
                  <c:v>61</c:v>
                </c:pt>
                <c:pt idx="4440">
                  <c:v>64</c:v>
                </c:pt>
                <c:pt idx="4441">
                  <c:v>69</c:v>
                </c:pt>
                <c:pt idx="4442">
                  <c:v>64</c:v>
                </c:pt>
                <c:pt idx="4443">
                  <c:v>44</c:v>
                </c:pt>
                <c:pt idx="4444">
                  <c:v>30</c:v>
                </c:pt>
                <c:pt idx="4445">
                  <c:v>33</c:v>
                </c:pt>
                <c:pt idx="4446">
                  <c:v>40</c:v>
                </c:pt>
                <c:pt idx="4447">
                  <c:v>38</c:v>
                </c:pt>
                <c:pt idx="4448">
                  <c:v>51</c:v>
                </c:pt>
                <c:pt idx="4449">
                  <c:v>51</c:v>
                </c:pt>
                <c:pt idx="4450">
                  <c:v>43</c:v>
                </c:pt>
                <c:pt idx="4451">
                  <c:v>42</c:v>
                </c:pt>
                <c:pt idx="4452">
                  <c:v>49</c:v>
                </c:pt>
                <c:pt idx="4453">
                  <c:v>42</c:v>
                </c:pt>
                <c:pt idx="4454">
                  <c:v>44</c:v>
                </c:pt>
                <c:pt idx="4455">
                  <c:v>50</c:v>
                </c:pt>
                <c:pt idx="4456">
                  <c:v>59</c:v>
                </c:pt>
                <c:pt idx="4457">
                  <c:v>69</c:v>
                </c:pt>
                <c:pt idx="4458">
                  <c:v>68</c:v>
                </c:pt>
                <c:pt idx="4459">
                  <c:v>65</c:v>
                </c:pt>
                <c:pt idx="4460">
                  <c:v>58</c:v>
                </c:pt>
                <c:pt idx="4461">
                  <c:v>59</c:v>
                </c:pt>
                <c:pt idx="4462">
                  <c:v>74</c:v>
                </c:pt>
                <c:pt idx="4463">
                  <c:v>77</c:v>
                </c:pt>
                <c:pt idx="4464">
                  <c:v>85</c:v>
                </c:pt>
                <c:pt idx="4465">
                  <c:v>81</c:v>
                </c:pt>
                <c:pt idx="4466">
                  <c:v>80</c:v>
                </c:pt>
                <c:pt idx="4467">
                  <c:v>70</c:v>
                </c:pt>
                <c:pt idx="4468">
                  <c:v>68</c:v>
                </c:pt>
                <c:pt idx="4469">
                  <c:v>78</c:v>
                </c:pt>
                <c:pt idx="4470">
                  <c:v>86</c:v>
                </c:pt>
                <c:pt idx="4471">
                  <c:v>90</c:v>
                </c:pt>
                <c:pt idx="4472">
                  <c:v>82</c:v>
                </c:pt>
                <c:pt idx="4473">
                  <c:v>82</c:v>
                </c:pt>
                <c:pt idx="4474">
                  <c:v>69</c:v>
                </c:pt>
                <c:pt idx="4475">
                  <c:v>75</c:v>
                </c:pt>
                <c:pt idx="4476">
                  <c:v>83</c:v>
                </c:pt>
                <c:pt idx="4477">
                  <c:v>93</c:v>
                </c:pt>
                <c:pt idx="4478">
                  <c:v>91</c:v>
                </c:pt>
                <c:pt idx="4479">
                  <c:v>89</c:v>
                </c:pt>
                <c:pt idx="4480">
                  <c:v>85</c:v>
                </c:pt>
                <c:pt idx="4481">
                  <c:v>72</c:v>
                </c:pt>
                <c:pt idx="4482">
                  <c:v>71</c:v>
                </c:pt>
                <c:pt idx="4483">
                  <c:v>93</c:v>
                </c:pt>
                <c:pt idx="4484">
                  <c:v>96</c:v>
                </c:pt>
                <c:pt idx="4485">
                  <c:v>100</c:v>
                </c:pt>
                <c:pt idx="4486">
                  <c:v>93</c:v>
                </c:pt>
                <c:pt idx="4487">
                  <c:v>84</c:v>
                </c:pt>
                <c:pt idx="4488">
                  <c:v>60</c:v>
                </c:pt>
                <c:pt idx="4489">
                  <c:v>67</c:v>
                </c:pt>
                <c:pt idx="4490">
                  <c:v>80</c:v>
                </c:pt>
                <c:pt idx="4491">
                  <c:v>84</c:v>
                </c:pt>
                <c:pt idx="4492">
                  <c:v>93</c:v>
                </c:pt>
                <c:pt idx="4493">
                  <c:v>93</c:v>
                </c:pt>
                <c:pt idx="4494">
                  <c:v>85</c:v>
                </c:pt>
                <c:pt idx="4495">
                  <c:v>73</c:v>
                </c:pt>
                <c:pt idx="4496">
                  <c:v>65</c:v>
                </c:pt>
                <c:pt idx="4497">
                  <c:v>80</c:v>
                </c:pt>
                <c:pt idx="4498">
                  <c:v>80</c:v>
                </c:pt>
                <c:pt idx="4499">
                  <c:v>91</c:v>
                </c:pt>
                <c:pt idx="4500">
                  <c:v>98</c:v>
                </c:pt>
                <c:pt idx="4501">
                  <c:v>95</c:v>
                </c:pt>
                <c:pt idx="4502">
                  <c:v>79</c:v>
                </c:pt>
                <c:pt idx="4503">
                  <c:v>71</c:v>
                </c:pt>
                <c:pt idx="4504">
                  <c:v>85</c:v>
                </c:pt>
                <c:pt idx="4505">
                  <c:v>78</c:v>
                </c:pt>
                <c:pt idx="4506">
                  <c:v>75</c:v>
                </c:pt>
                <c:pt idx="4507">
                  <c:v>77</c:v>
                </c:pt>
                <c:pt idx="4508">
                  <c:v>77</c:v>
                </c:pt>
                <c:pt idx="4509">
                  <c:v>76</c:v>
                </c:pt>
                <c:pt idx="4510">
                  <c:v>77</c:v>
                </c:pt>
                <c:pt idx="4511">
                  <c:v>88</c:v>
                </c:pt>
                <c:pt idx="4512">
                  <c:v>84</c:v>
                </c:pt>
                <c:pt idx="4513">
                  <c:v>84</c:v>
                </c:pt>
                <c:pt idx="4514">
                  <c:v>84</c:v>
                </c:pt>
                <c:pt idx="4515">
                  <c:v>85</c:v>
                </c:pt>
                <c:pt idx="4516">
                  <c:v>71</c:v>
                </c:pt>
                <c:pt idx="4517">
                  <c:v>68</c:v>
                </c:pt>
                <c:pt idx="4518">
                  <c:v>77</c:v>
                </c:pt>
                <c:pt idx="4519">
                  <c:v>78</c:v>
                </c:pt>
                <c:pt idx="4520">
                  <c:v>82</c:v>
                </c:pt>
                <c:pt idx="4521">
                  <c:v>83</c:v>
                </c:pt>
                <c:pt idx="4522">
                  <c:v>85</c:v>
                </c:pt>
                <c:pt idx="4523">
                  <c:v>70</c:v>
                </c:pt>
                <c:pt idx="4524">
                  <c:v>69</c:v>
                </c:pt>
                <c:pt idx="4525">
                  <c:v>85</c:v>
                </c:pt>
                <c:pt idx="4526">
                  <c:v>92</c:v>
                </c:pt>
                <c:pt idx="4527">
                  <c:v>94</c:v>
                </c:pt>
                <c:pt idx="4528">
                  <c:v>92</c:v>
                </c:pt>
                <c:pt idx="4529">
                  <c:v>92</c:v>
                </c:pt>
                <c:pt idx="4530">
                  <c:v>80</c:v>
                </c:pt>
                <c:pt idx="4531">
                  <c:v>82</c:v>
                </c:pt>
                <c:pt idx="4532">
                  <c:v>97</c:v>
                </c:pt>
                <c:pt idx="4533">
                  <c:v>100</c:v>
                </c:pt>
                <c:pt idx="4534">
                  <c:v>95</c:v>
                </c:pt>
                <c:pt idx="4535">
                  <c:v>91</c:v>
                </c:pt>
                <c:pt idx="4536">
                  <c:v>95</c:v>
                </c:pt>
                <c:pt idx="4537">
                  <c:v>81</c:v>
                </c:pt>
                <c:pt idx="4538">
                  <c:v>80</c:v>
                </c:pt>
                <c:pt idx="4539">
                  <c:v>92</c:v>
                </c:pt>
                <c:pt idx="4540">
                  <c:v>87</c:v>
                </c:pt>
                <c:pt idx="4541">
                  <c:v>94</c:v>
                </c:pt>
                <c:pt idx="4542">
                  <c:v>84</c:v>
                </c:pt>
                <c:pt idx="4543">
                  <c:v>57</c:v>
                </c:pt>
                <c:pt idx="4544">
                  <c:v>51</c:v>
                </c:pt>
                <c:pt idx="4545">
                  <c:v>43</c:v>
                </c:pt>
                <c:pt idx="4546">
                  <c:v>55</c:v>
                </c:pt>
                <c:pt idx="4547">
                  <c:v>70</c:v>
                </c:pt>
                <c:pt idx="4548">
                  <c:v>75</c:v>
                </c:pt>
                <c:pt idx="4549">
                  <c:v>73</c:v>
                </c:pt>
                <c:pt idx="4550">
                  <c:v>75</c:v>
                </c:pt>
                <c:pt idx="4551">
                  <c:v>66</c:v>
                </c:pt>
                <c:pt idx="4552">
                  <c:v>71</c:v>
                </c:pt>
                <c:pt idx="4553">
                  <c:v>89</c:v>
                </c:pt>
                <c:pt idx="4554">
                  <c:v>92</c:v>
                </c:pt>
                <c:pt idx="4555">
                  <c:v>91</c:v>
                </c:pt>
                <c:pt idx="4556">
                  <c:v>95</c:v>
                </c:pt>
                <c:pt idx="4557">
                  <c:v>84</c:v>
                </c:pt>
                <c:pt idx="4558">
                  <c:v>74</c:v>
                </c:pt>
                <c:pt idx="4559">
                  <c:v>73</c:v>
                </c:pt>
                <c:pt idx="4560">
                  <c:v>91</c:v>
                </c:pt>
                <c:pt idx="4561">
                  <c:v>98</c:v>
                </c:pt>
                <c:pt idx="4562">
                  <c:v>106</c:v>
                </c:pt>
                <c:pt idx="4563">
                  <c:v>98</c:v>
                </c:pt>
                <c:pt idx="4564">
                  <c:v>90</c:v>
                </c:pt>
                <c:pt idx="4565">
                  <c:v>78</c:v>
                </c:pt>
                <c:pt idx="4566">
                  <c:v>78</c:v>
                </c:pt>
                <c:pt idx="4567">
                  <c:v>98</c:v>
                </c:pt>
                <c:pt idx="4568">
                  <c:v>100</c:v>
                </c:pt>
                <c:pt idx="4569">
                  <c:v>105</c:v>
                </c:pt>
                <c:pt idx="4570">
                  <c:v>99</c:v>
                </c:pt>
                <c:pt idx="4571">
                  <c:v>84</c:v>
                </c:pt>
                <c:pt idx="4572">
                  <c:v>80</c:v>
                </c:pt>
                <c:pt idx="4573">
                  <c:v>81</c:v>
                </c:pt>
                <c:pt idx="4574">
                  <c:v>99</c:v>
                </c:pt>
                <c:pt idx="4575">
                  <c:v>100</c:v>
                </c:pt>
                <c:pt idx="4576">
                  <c:v>102</c:v>
                </c:pt>
                <c:pt idx="4577">
                  <c:v>102</c:v>
                </c:pt>
                <c:pt idx="4578">
                  <c:v>90</c:v>
                </c:pt>
                <c:pt idx="4579">
                  <c:v>73</c:v>
                </c:pt>
                <c:pt idx="4580">
                  <c:v>75</c:v>
                </c:pt>
                <c:pt idx="4581">
                  <c:v>89</c:v>
                </c:pt>
                <c:pt idx="4582">
                  <c:v>87</c:v>
                </c:pt>
                <c:pt idx="4583">
                  <c:v>89</c:v>
                </c:pt>
                <c:pt idx="4584">
                  <c:v>89</c:v>
                </c:pt>
                <c:pt idx="4585">
                  <c:v>92</c:v>
                </c:pt>
                <c:pt idx="4586">
                  <c:v>88</c:v>
                </c:pt>
                <c:pt idx="4587">
                  <c:v>86</c:v>
                </c:pt>
                <c:pt idx="4588">
                  <c:v>101</c:v>
                </c:pt>
                <c:pt idx="4589">
                  <c:v>113</c:v>
                </c:pt>
                <c:pt idx="4590">
                  <c:v>110</c:v>
                </c:pt>
                <c:pt idx="4591">
                  <c:v>111</c:v>
                </c:pt>
                <c:pt idx="4592">
                  <c:v>97</c:v>
                </c:pt>
                <c:pt idx="4593">
                  <c:v>85</c:v>
                </c:pt>
                <c:pt idx="4594">
                  <c:v>84</c:v>
                </c:pt>
                <c:pt idx="4595">
                  <c:v>86</c:v>
                </c:pt>
                <c:pt idx="4596">
                  <c:v>99</c:v>
                </c:pt>
                <c:pt idx="4597">
                  <c:v>104</c:v>
                </c:pt>
                <c:pt idx="4598">
                  <c:v>97</c:v>
                </c:pt>
                <c:pt idx="4599">
                  <c:v>88</c:v>
                </c:pt>
                <c:pt idx="4600">
                  <c:v>75</c:v>
                </c:pt>
                <c:pt idx="4601">
                  <c:v>72</c:v>
                </c:pt>
                <c:pt idx="4602">
                  <c:v>83</c:v>
                </c:pt>
                <c:pt idx="4603">
                  <c:v>79</c:v>
                </c:pt>
                <c:pt idx="4604">
                  <c:v>83</c:v>
                </c:pt>
                <c:pt idx="4605">
                  <c:v>73</c:v>
                </c:pt>
                <c:pt idx="4606">
                  <c:v>78</c:v>
                </c:pt>
                <c:pt idx="4607">
                  <c:v>67</c:v>
                </c:pt>
                <c:pt idx="4608">
                  <c:v>71</c:v>
                </c:pt>
                <c:pt idx="4609">
                  <c:v>93</c:v>
                </c:pt>
                <c:pt idx="4610">
                  <c:v>96</c:v>
                </c:pt>
                <c:pt idx="4611">
                  <c:v>96</c:v>
                </c:pt>
                <c:pt idx="4612">
                  <c:v>88</c:v>
                </c:pt>
                <c:pt idx="4613">
                  <c:v>79</c:v>
                </c:pt>
                <c:pt idx="4614">
                  <c:v>58</c:v>
                </c:pt>
                <c:pt idx="4615">
                  <c:v>66</c:v>
                </c:pt>
                <c:pt idx="4616">
                  <c:v>81</c:v>
                </c:pt>
                <c:pt idx="4617">
                  <c:v>82</c:v>
                </c:pt>
                <c:pt idx="4618">
                  <c:v>86</c:v>
                </c:pt>
                <c:pt idx="4619">
                  <c:v>85</c:v>
                </c:pt>
                <c:pt idx="4620">
                  <c:v>82</c:v>
                </c:pt>
                <c:pt idx="4621">
                  <c:v>64</c:v>
                </c:pt>
                <c:pt idx="4622">
                  <c:v>61</c:v>
                </c:pt>
                <c:pt idx="4623">
                  <c:v>72</c:v>
                </c:pt>
                <c:pt idx="4624">
                  <c:v>72</c:v>
                </c:pt>
                <c:pt idx="4625">
                  <c:v>74</c:v>
                </c:pt>
                <c:pt idx="4626">
                  <c:v>73</c:v>
                </c:pt>
                <c:pt idx="4627">
                  <c:v>60</c:v>
                </c:pt>
                <c:pt idx="4628">
                  <c:v>52</c:v>
                </c:pt>
                <c:pt idx="4629">
                  <c:v>54</c:v>
                </c:pt>
                <c:pt idx="4630">
                  <c:v>63</c:v>
                </c:pt>
                <c:pt idx="4631">
                  <c:v>69</c:v>
                </c:pt>
                <c:pt idx="4632">
                  <c:v>73</c:v>
                </c:pt>
                <c:pt idx="4633">
                  <c:v>74</c:v>
                </c:pt>
                <c:pt idx="4634">
                  <c:v>72</c:v>
                </c:pt>
                <c:pt idx="4635">
                  <c:v>61</c:v>
                </c:pt>
                <c:pt idx="4636">
                  <c:v>56</c:v>
                </c:pt>
                <c:pt idx="4637">
                  <c:v>65</c:v>
                </c:pt>
                <c:pt idx="4638">
                  <c:v>64</c:v>
                </c:pt>
                <c:pt idx="4639">
                  <c:v>63</c:v>
                </c:pt>
                <c:pt idx="4640">
                  <c:v>65</c:v>
                </c:pt>
                <c:pt idx="4641">
                  <c:v>56</c:v>
                </c:pt>
                <c:pt idx="4642">
                  <c:v>47</c:v>
                </c:pt>
                <c:pt idx="4643">
                  <c:v>47</c:v>
                </c:pt>
                <c:pt idx="4644">
                  <c:v>55</c:v>
                </c:pt>
                <c:pt idx="4645">
                  <c:v>42</c:v>
                </c:pt>
                <c:pt idx="4646">
                  <c:v>37</c:v>
                </c:pt>
                <c:pt idx="4647">
                  <c:v>30</c:v>
                </c:pt>
                <c:pt idx="464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F8-422A-B189-CBBFB6B7F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0706608"/>
        <c:axId val="1720721168"/>
      </c:lineChart>
      <c:dateAx>
        <c:axId val="1720706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721168"/>
        <c:crosses val="autoZero"/>
        <c:auto val="1"/>
        <c:lblOffset val="100"/>
        <c:baseTimeUnit val="days"/>
      </c:dateAx>
      <c:valAx>
        <c:axId val="172072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Beds Occupied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70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0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8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753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9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7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C914-30FD-479F-835A-824E7E1E3B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A502-A3E9-42A1-BC45-0F40593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E582-B6AE-793E-B1DF-1381D4B0F9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Hospital Bed Availability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AB9AD-151C-1736-678E-927A456C1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	Akshita SHEELA</a:t>
            </a:r>
          </a:p>
        </p:txBody>
      </p:sp>
    </p:spTree>
    <p:extLst>
      <p:ext uri="{BB962C8B-B14F-4D97-AF65-F5344CB8AC3E}">
        <p14:creationId xmlns:p14="http://schemas.microsoft.com/office/powerpoint/2010/main" val="203309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649B-8DDC-9274-A90D-F64CD1EB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9D06-F317-AAA2-556C-6EF76854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Beds information is available about the whole hospital.</a:t>
            </a:r>
          </a:p>
          <a:p>
            <a:r>
              <a:rPr lang="en-US" dirty="0"/>
              <a:t>But don’t have information about each clinic </a:t>
            </a:r>
          </a:p>
        </p:txBody>
      </p:sp>
    </p:spTree>
    <p:extLst>
      <p:ext uri="{BB962C8B-B14F-4D97-AF65-F5344CB8AC3E}">
        <p14:creationId xmlns:p14="http://schemas.microsoft.com/office/powerpoint/2010/main" val="23981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B4E15-8F5B-5890-7E87-B29B59DF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38450"/>
            <a:ext cx="10353762" cy="9144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934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EB9F-5664-6B6A-99E5-7A16FE35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610F-1FFB-9CBC-D484-E2DC2C63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develop an algorithm which predicts the availability of hospital beds on a certain day in a particular clinic. </a:t>
            </a:r>
          </a:p>
          <a:p>
            <a:endParaRPr lang="en-US" sz="2800" dirty="0"/>
          </a:p>
          <a:p>
            <a:r>
              <a:rPr lang="en-US" dirty="0"/>
              <a:t>Information Needed: </a:t>
            </a:r>
          </a:p>
          <a:p>
            <a:pPr lvl="1"/>
            <a:r>
              <a:rPr lang="en-US" sz="1800" dirty="0"/>
              <a:t>Number of beds available on each day.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391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88AC-126D-1B3D-37DC-9632D8E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FDD-44F5-AF98-6995-AF9BD45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of Admission* </a:t>
            </a:r>
          </a:p>
          <a:p>
            <a:r>
              <a:rPr lang="en-US" dirty="0"/>
              <a:t>Date of Release*</a:t>
            </a:r>
          </a:p>
          <a:p>
            <a:r>
              <a:rPr lang="en-US" dirty="0"/>
              <a:t>Name of the Clinic*</a:t>
            </a:r>
          </a:p>
          <a:p>
            <a:r>
              <a:rPr lang="en-US" dirty="0"/>
              <a:t>Patient Identifier </a:t>
            </a:r>
          </a:p>
          <a:p>
            <a:r>
              <a:rPr lang="en-US" dirty="0"/>
              <a:t>Cause of Hospitalization </a:t>
            </a:r>
          </a:p>
          <a:p>
            <a:r>
              <a:rPr lang="en-US" dirty="0"/>
              <a:t>Length of Stay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6EEF-B204-B2DC-368D-EE326EEE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1E595-EB06-5981-61CE-DE2E1C7AB9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medium-sized German hospital </a:t>
            </a:r>
          </a:p>
          <a:p>
            <a:r>
              <a:rPr lang="en-US" dirty="0"/>
              <a:t>400 beds approx.</a:t>
            </a:r>
          </a:p>
          <a:p>
            <a:r>
              <a:rPr lang="en-US" dirty="0"/>
              <a:t>October 2002 to June 2015</a:t>
            </a:r>
          </a:p>
          <a:p>
            <a:r>
              <a:rPr lang="en-US" dirty="0"/>
              <a:t>167,000 entries </a:t>
            </a:r>
          </a:p>
          <a:p>
            <a:r>
              <a:rPr lang="en-US" dirty="0"/>
              <a:t>13 clinics</a:t>
            </a:r>
          </a:p>
          <a:p>
            <a:endParaRPr lang="en-US" dirty="0"/>
          </a:p>
          <a:p>
            <a:r>
              <a:rPr lang="en-US" dirty="0"/>
              <a:t>Each clinic’s entries range from 300 to 35,000.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2DD45-8F6D-A8E8-D3F9-E1B3484BE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0"/>
          <a:stretch/>
        </p:blipFill>
        <p:spPr>
          <a:xfrm>
            <a:off x="6543674" y="1855068"/>
            <a:ext cx="5060496" cy="29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2786CA-B764-7DE0-77D2-B83BB07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B8014-37EF-4919-A48E-5E220D908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31" y="1970848"/>
            <a:ext cx="10353762" cy="1210501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Removing all the missing values – 2% of all data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Separating data based on the Clinic Number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5EE75-6888-A73A-F146-40A473925FBD}"/>
              </a:ext>
            </a:extLst>
          </p:cNvPr>
          <p:cNvSpPr txBox="1"/>
          <p:nvPr/>
        </p:nvSpPr>
        <p:spPr>
          <a:xfrm>
            <a:off x="638175" y="2828658"/>
            <a:ext cx="297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Date of Admission* 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Date of Release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Name of Clinic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49489-373D-2F1A-D152-70C6D0F5F871}"/>
              </a:ext>
            </a:extLst>
          </p:cNvPr>
          <p:cNvSpPr txBox="1"/>
          <p:nvPr/>
        </p:nvSpPr>
        <p:spPr>
          <a:xfrm>
            <a:off x="5013117" y="2828659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beds occupied per day in each clinic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5B67F-B3A0-CD9A-5B0F-687ECA5A1EED}"/>
              </a:ext>
            </a:extLst>
          </p:cNvPr>
          <p:cNvSpPr txBox="1"/>
          <p:nvPr/>
        </p:nvSpPr>
        <p:spPr>
          <a:xfrm>
            <a:off x="8855869" y="2828658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beds available per day in each clinic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1F544F-B382-1FDD-9DBF-E73E745F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DFCE4A7-F60F-7212-B132-DE413AE30C30}"/>
              </a:ext>
            </a:extLst>
          </p:cNvPr>
          <p:cNvSpPr/>
          <p:nvPr/>
        </p:nvSpPr>
        <p:spPr>
          <a:xfrm>
            <a:off x="3991209" y="3134063"/>
            <a:ext cx="506035" cy="58952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3C3101B7-2C3F-BE7A-A9D5-0CC66860CBCB}"/>
              </a:ext>
            </a:extLst>
          </p:cNvPr>
          <p:cNvSpPr/>
          <p:nvPr/>
        </p:nvSpPr>
        <p:spPr>
          <a:xfrm>
            <a:off x="7785477" y="3134063"/>
            <a:ext cx="506035" cy="58952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26967AE-7D86-7BBF-F1D4-18642B203F7D}"/>
              </a:ext>
            </a:extLst>
          </p:cNvPr>
          <p:cNvSpPr txBox="1">
            <a:spLocks/>
          </p:cNvSpPr>
          <p:nvPr/>
        </p:nvSpPr>
        <p:spPr>
          <a:xfrm>
            <a:off x="6948444" y="4248149"/>
            <a:ext cx="5434056" cy="12954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1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Total Beds – Beds occupied = Beds available.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672C3-8363-1376-A0B8-927349A89640}"/>
              </a:ext>
            </a:extLst>
          </p:cNvPr>
          <p:cNvSpPr txBox="1"/>
          <p:nvPr/>
        </p:nvSpPr>
        <p:spPr>
          <a:xfrm>
            <a:off x="1358484" y="5982991"/>
            <a:ext cx="467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taking the time into consideration only the date. </a:t>
            </a:r>
          </a:p>
        </p:txBody>
      </p:sp>
    </p:spTree>
    <p:extLst>
      <p:ext uri="{BB962C8B-B14F-4D97-AF65-F5344CB8AC3E}">
        <p14:creationId xmlns:p14="http://schemas.microsoft.com/office/powerpoint/2010/main" val="6909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B037-D924-64A2-99C7-3815B251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for clinic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697E0-4F7B-2B49-56A3-0049A9986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"/>
          <a:stretch/>
        </p:blipFill>
        <p:spPr>
          <a:xfrm>
            <a:off x="1727472" y="1837692"/>
            <a:ext cx="5401429" cy="4534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1A5DB-071D-6C43-F645-CEFA8253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631" y="1580050"/>
            <a:ext cx="2246131" cy="51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C7BB-1BA6-E8A8-DAED-CDFD2F07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5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5318C7-9312-6A9E-FF63-CE7A56B66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755725"/>
              </p:ext>
            </p:extLst>
          </p:nvPr>
        </p:nvGraphicFramePr>
        <p:xfrm>
          <a:off x="1028699" y="1790699"/>
          <a:ext cx="10506075" cy="445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0B4FF0-FD78-B9B6-DACE-4DD04C12B1F7}"/>
              </a:ext>
            </a:extLst>
          </p:cNvPr>
          <p:cNvSpPr txBox="1"/>
          <p:nvPr/>
        </p:nvSpPr>
        <p:spPr>
          <a:xfrm>
            <a:off x="10086975" y="65576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1,700 entries </a:t>
            </a:r>
          </a:p>
        </p:txBody>
      </p:sp>
    </p:spTree>
    <p:extLst>
      <p:ext uri="{BB962C8B-B14F-4D97-AF65-F5344CB8AC3E}">
        <p14:creationId xmlns:p14="http://schemas.microsoft.com/office/powerpoint/2010/main" val="263145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B3B23C-54A5-259D-8B5B-FD2FC76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8719E-9CF8-ED6B-5361-B2869201F2BE}"/>
              </a:ext>
            </a:extLst>
          </p:cNvPr>
          <p:cNvSpPr txBox="1"/>
          <p:nvPr/>
        </p:nvSpPr>
        <p:spPr>
          <a:xfrm>
            <a:off x="10191750" y="24765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35,000 entries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2095F1-A88C-9279-2A82-13BCC2CC6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272661"/>
              </p:ext>
            </p:extLst>
          </p:nvPr>
        </p:nvGraphicFramePr>
        <p:xfrm>
          <a:off x="1385887" y="1619250"/>
          <a:ext cx="97536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98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1338</TotalTime>
  <Words>212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 2</vt:lpstr>
      <vt:lpstr>Circuit</vt:lpstr>
      <vt:lpstr>Hospital Bed Availability</vt:lpstr>
      <vt:lpstr>Problem Statement</vt:lpstr>
      <vt:lpstr>Features</vt:lpstr>
      <vt:lpstr>Raw Data</vt:lpstr>
      <vt:lpstr>Data Processing</vt:lpstr>
      <vt:lpstr>Data Transformation </vt:lpstr>
      <vt:lpstr>Data Transformation for clinic 5</vt:lpstr>
      <vt:lpstr>Clinic 5 </vt:lpstr>
      <vt:lpstr>Clinic 12</vt:lpstr>
      <vt:lpstr>Data Transformation cont.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Availability</dc:title>
  <dc:creator>Akshita Sheela</dc:creator>
  <cp:lastModifiedBy>Akshita Sheela</cp:lastModifiedBy>
  <cp:revision>7</cp:revision>
  <dcterms:created xsi:type="dcterms:W3CDTF">2022-07-20T07:04:12Z</dcterms:created>
  <dcterms:modified xsi:type="dcterms:W3CDTF">2022-07-22T05:20:07Z</dcterms:modified>
</cp:coreProperties>
</file>