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a Sheela" userId="e8344271e9d3e8c1" providerId="LiveId" clId="{AE8D0E3E-1698-4919-8374-C977F36D3E38}"/>
    <pc:docChg chg="undo custSel addSld delSld modSld sldOrd">
      <pc:chgData name="Akshita Sheela" userId="e8344271e9d3e8c1" providerId="LiveId" clId="{AE8D0E3E-1698-4919-8374-C977F36D3E38}" dt="2022-08-11T17:35:18.183" v="640" actId="20577"/>
      <pc:docMkLst>
        <pc:docMk/>
      </pc:docMkLst>
      <pc:sldChg chg="addSp modSp new add del mod">
        <pc:chgData name="Akshita Sheela" userId="e8344271e9d3e8c1" providerId="LiveId" clId="{AE8D0E3E-1698-4919-8374-C977F36D3E38}" dt="2022-08-11T17:33:31.144" v="534" actId="47"/>
        <pc:sldMkLst>
          <pc:docMk/>
          <pc:sldMk cId="3242861616" sldId="257"/>
        </pc:sldMkLst>
        <pc:spChg chg="mod">
          <ac:chgData name="Akshita Sheela" userId="e8344271e9d3e8c1" providerId="LiveId" clId="{AE8D0E3E-1698-4919-8374-C977F36D3E38}" dt="2022-08-10T04:53:17.496" v="5" actId="20577"/>
          <ac:spMkLst>
            <pc:docMk/>
            <pc:sldMk cId="3242861616" sldId="257"/>
            <ac:spMk id="2" creationId="{DFA8CEA9-92CD-9D80-AC60-14E3F51938A3}"/>
          </ac:spMkLst>
        </pc:spChg>
        <pc:picChg chg="add mod">
          <ac:chgData name="Akshita Sheela" userId="e8344271e9d3e8c1" providerId="LiveId" clId="{AE8D0E3E-1698-4919-8374-C977F36D3E38}" dt="2022-08-10T06:40:37.800" v="7" actId="1076"/>
          <ac:picMkLst>
            <pc:docMk/>
            <pc:sldMk cId="3242861616" sldId="257"/>
            <ac:picMk id="4" creationId="{73E9772F-0401-4960-8174-DE385EFFDC93}"/>
          </ac:picMkLst>
        </pc:picChg>
      </pc:sldChg>
      <pc:sldChg chg="addSp delSp modSp new mod">
        <pc:chgData name="Akshita Sheela" userId="e8344271e9d3e8c1" providerId="LiveId" clId="{AE8D0E3E-1698-4919-8374-C977F36D3E38}" dt="2022-08-10T06:53:52.282" v="259" actId="1076"/>
        <pc:sldMkLst>
          <pc:docMk/>
          <pc:sldMk cId="3558731347" sldId="258"/>
        </pc:sldMkLst>
        <pc:spChg chg="mod">
          <ac:chgData name="Akshita Sheela" userId="e8344271e9d3e8c1" providerId="LiveId" clId="{AE8D0E3E-1698-4919-8374-C977F36D3E38}" dt="2022-08-10T06:41:21.671" v="73" actId="14100"/>
          <ac:spMkLst>
            <pc:docMk/>
            <pc:sldMk cId="3558731347" sldId="258"/>
            <ac:spMk id="2" creationId="{8279EA03-8A39-BA63-92CC-F7C289726EF9}"/>
          </ac:spMkLst>
        </pc:spChg>
        <pc:spChg chg="mod">
          <ac:chgData name="Akshita Sheela" userId="e8344271e9d3e8c1" providerId="LiveId" clId="{AE8D0E3E-1698-4919-8374-C977F36D3E38}" dt="2022-08-10T06:44:45.090" v="171" actId="20577"/>
          <ac:spMkLst>
            <pc:docMk/>
            <pc:sldMk cId="3558731347" sldId="258"/>
            <ac:spMk id="3" creationId="{AB06840B-60BB-9346-28FB-2E9ACD7BD446}"/>
          </ac:spMkLst>
        </pc:spChg>
        <pc:picChg chg="add del mod">
          <ac:chgData name="Akshita Sheela" userId="e8344271e9d3e8c1" providerId="LiveId" clId="{AE8D0E3E-1698-4919-8374-C977F36D3E38}" dt="2022-08-10T06:46:06.836" v="176" actId="478"/>
          <ac:picMkLst>
            <pc:docMk/>
            <pc:sldMk cId="3558731347" sldId="258"/>
            <ac:picMk id="5" creationId="{CF9F0EEC-3559-B316-1E31-0266EF01C5E0}"/>
          </ac:picMkLst>
        </pc:picChg>
        <pc:picChg chg="add del mod">
          <ac:chgData name="Akshita Sheela" userId="e8344271e9d3e8c1" providerId="LiveId" clId="{AE8D0E3E-1698-4919-8374-C977F36D3E38}" dt="2022-08-10T06:53:47.384" v="258" actId="478"/>
          <ac:picMkLst>
            <pc:docMk/>
            <pc:sldMk cId="3558731347" sldId="258"/>
            <ac:picMk id="7" creationId="{9ECEFAF5-532C-D6BE-6D26-A2438DBF37DB}"/>
          </ac:picMkLst>
        </pc:picChg>
        <pc:picChg chg="add mod">
          <ac:chgData name="Akshita Sheela" userId="e8344271e9d3e8c1" providerId="LiveId" clId="{AE8D0E3E-1698-4919-8374-C977F36D3E38}" dt="2022-08-10T06:53:52.282" v="259" actId="1076"/>
          <ac:picMkLst>
            <pc:docMk/>
            <pc:sldMk cId="3558731347" sldId="258"/>
            <ac:picMk id="9" creationId="{9058E540-520E-5367-BB2A-A4921F04FE55}"/>
          </ac:picMkLst>
        </pc:picChg>
      </pc:sldChg>
      <pc:sldChg chg="addSp delSp modSp new mod">
        <pc:chgData name="Akshita Sheela" userId="e8344271e9d3e8c1" providerId="LiveId" clId="{AE8D0E3E-1698-4919-8374-C977F36D3E38}" dt="2022-08-10T06:53:23.163" v="256" actId="20577"/>
        <pc:sldMkLst>
          <pc:docMk/>
          <pc:sldMk cId="1524497001" sldId="259"/>
        </pc:sldMkLst>
        <pc:spChg chg="mod">
          <ac:chgData name="Akshita Sheela" userId="e8344271e9d3e8c1" providerId="LiveId" clId="{AE8D0E3E-1698-4919-8374-C977F36D3E38}" dt="2022-08-10T06:53:23.163" v="256" actId="20577"/>
          <ac:spMkLst>
            <pc:docMk/>
            <pc:sldMk cId="1524497001" sldId="259"/>
            <ac:spMk id="2" creationId="{D63994E5-0207-8F18-FAD9-DB30499481C0}"/>
          </ac:spMkLst>
        </pc:spChg>
        <pc:spChg chg="del">
          <ac:chgData name="Akshita Sheela" userId="e8344271e9d3e8c1" providerId="LiveId" clId="{AE8D0E3E-1698-4919-8374-C977F36D3E38}" dt="2022-08-10T06:52:51.833" v="229"/>
          <ac:spMkLst>
            <pc:docMk/>
            <pc:sldMk cId="1524497001" sldId="259"/>
            <ac:spMk id="3" creationId="{477418FE-6F04-B41B-FA6D-4C16D2038842}"/>
          </ac:spMkLst>
        </pc:spChg>
        <pc:picChg chg="add mod">
          <ac:chgData name="Akshita Sheela" userId="e8344271e9d3e8c1" providerId="LiveId" clId="{AE8D0E3E-1698-4919-8374-C977F36D3E38}" dt="2022-08-10T06:53:11.355" v="237" actId="1076"/>
          <ac:picMkLst>
            <pc:docMk/>
            <pc:sldMk cId="1524497001" sldId="259"/>
            <ac:picMk id="5" creationId="{633B08D0-DAF7-FBEB-19FB-41A1A265CFCD}"/>
          </ac:picMkLst>
        </pc:picChg>
      </pc:sldChg>
      <pc:sldChg chg="addSp delSp modSp new add del mod">
        <pc:chgData name="Akshita Sheela" userId="e8344271e9d3e8c1" providerId="LiveId" clId="{AE8D0E3E-1698-4919-8374-C977F36D3E38}" dt="2022-08-11T17:34:22.642" v="536" actId="47"/>
        <pc:sldMkLst>
          <pc:docMk/>
          <pc:sldMk cId="432109855" sldId="260"/>
        </pc:sldMkLst>
        <pc:spChg chg="mod">
          <ac:chgData name="Akshita Sheela" userId="e8344271e9d3e8c1" providerId="LiveId" clId="{AE8D0E3E-1698-4919-8374-C977F36D3E38}" dt="2022-08-10T07:37:46.814" v="288" actId="20577"/>
          <ac:spMkLst>
            <pc:docMk/>
            <pc:sldMk cId="432109855" sldId="260"/>
            <ac:spMk id="2" creationId="{3F51D037-D133-A9FF-D0B7-E26966FE3641}"/>
          </ac:spMkLst>
        </pc:spChg>
        <pc:spChg chg="del">
          <ac:chgData name="Akshita Sheela" userId="e8344271e9d3e8c1" providerId="LiveId" clId="{AE8D0E3E-1698-4919-8374-C977F36D3E38}" dt="2022-08-10T07:37:05.174" v="271" actId="478"/>
          <ac:spMkLst>
            <pc:docMk/>
            <pc:sldMk cId="432109855" sldId="260"/>
            <ac:spMk id="3" creationId="{9EA20208-2B0F-35D6-6110-3A9146B45090}"/>
          </ac:spMkLst>
        </pc:spChg>
        <pc:picChg chg="add mod">
          <ac:chgData name="Akshita Sheela" userId="e8344271e9d3e8c1" providerId="LiveId" clId="{AE8D0E3E-1698-4919-8374-C977F36D3E38}" dt="2022-08-10T07:37:11.712" v="274" actId="1076"/>
          <ac:picMkLst>
            <pc:docMk/>
            <pc:sldMk cId="432109855" sldId="260"/>
            <ac:picMk id="5" creationId="{D45BC551-8ABA-E492-3ED4-8383BA48D7E7}"/>
          </ac:picMkLst>
        </pc:picChg>
      </pc:sldChg>
      <pc:sldChg chg="addSp modSp new add del mod">
        <pc:chgData name="Akshita Sheela" userId="e8344271e9d3e8c1" providerId="LiveId" clId="{AE8D0E3E-1698-4919-8374-C977F36D3E38}" dt="2022-08-10T10:34:35.786" v="530" actId="47"/>
        <pc:sldMkLst>
          <pc:docMk/>
          <pc:sldMk cId="2920103035" sldId="261"/>
        </pc:sldMkLst>
        <pc:spChg chg="mod">
          <ac:chgData name="Akshita Sheela" userId="e8344271e9d3e8c1" providerId="LiveId" clId="{AE8D0E3E-1698-4919-8374-C977F36D3E38}" dt="2022-08-10T07:38:33.620" v="332" actId="20577"/>
          <ac:spMkLst>
            <pc:docMk/>
            <pc:sldMk cId="2920103035" sldId="261"/>
            <ac:spMk id="2" creationId="{23858DE0-3843-3B06-7DBA-9339567EC4A7}"/>
          </ac:spMkLst>
        </pc:spChg>
        <pc:spChg chg="mod">
          <ac:chgData name="Akshita Sheela" userId="e8344271e9d3e8c1" providerId="LiveId" clId="{AE8D0E3E-1698-4919-8374-C977F36D3E38}" dt="2022-08-10T07:55:20.896" v="445" actId="5793"/>
          <ac:spMkLst>
            <pc:docMk/>
            <pc:sldMk cId="2920103035" sldId="261"/>
            <ac:spMk id="3" creationId="{61F9867C-629D-9096-5336-B629FBADE5A5}"/>
          </ac:spMkLst>
        </pc:spChg>
        <pc:picChg chg="add mod">
          <ac:chgData name="Akshita Sheela" userId="e8344271e9d3e8c1" providerId="LiveId" clId="{AE8D0E3E-1698-4919-8374-C977F36D3E38}" dt="2022-08-10T07:55:34.042" v="450" actId="1076"/>
          <ac:picMkLst>
            <pc:docMk/>
            <pc:sldMk cId="2920103035" sldId="261"/>
            <ac:picMk id="5" creationId="{D734724D-46F4-05FB-5BF2-DEAEE0343FB7}"/>
          </ac:picMkLst>
        </pc:picChg>
      </pc:sldChg>
      <pc:sldChg chg="addSp delSp modSp new mod ord">
        <pc:chgData name="Akshita Sheela" userId="e8344271e9d3e8c1" providerId="LiveId" clId="{AE8D0E3E-1698-4919-8374-C977F36D3E38}" dt="2022-08-10T07:52:32.432" v="363" actId="1076"/>
        <pc:sldMkLst>
          <pc:docMk/>
          <pc:sldMk cId="657966757" sldId="262"/>
        </pc:sldMkLst>
        <pc:spChg chg="mod">
          <ac:chgData name="Akshita Sheela" userId="e8344271e9d3e8c1" providerId="LiveId" clId="{AE8D0E3E-1698-4919-8374-C977F36D3E38}" dt="2022-08-10T07:52:26.679" v="360" actId="313"/>
          <ac:spMkLst>
            <pc:docMk/>
            <pc:sldMk cId="657966757" sldId="262"/>
            <ac:spMk id="2" creationId="{AC46155C-66D0-D96E-7DB8-5C51B600CB83}"/>
          </ac:spMkLst>
        </pc:spChg>
        <pc:spChg chg="del">
          <ac:chgData name="Akshita Sheela" userId="e8344271e9d3e8c1" providerId="LiveId" clId="{AE8D0E3E-1698-4919-8374-C977F36D3E38}" dt="2022-08-10T07:52:20.299" v="358"/>
          <ac:spMkLst>
            <pc:docMk/>
            <pc:sldMk cId="657966757" sldId="262"/>
            <ac:spMk id="3" creationId="{F8CD98FE-FF2D-F07C-81B3-D5B689189F68}"/>
          </ac:spMkLst>
        </pc:spChg>
        <pc:picChg chg="add mod">
          <ac:chgData name="Akshita Sheela" userId="e8344271e9d3e8c1" providerId="LiveId" clId="{AE8D0E3E-1698-4919-8374-C977F36D3E38}" dt="2022-08-10T07:52:32.432" v="363" actId="1076"/>
          <ac:picMkLst>
            <pc:docMk/>
            <pc:sldMk cId="657966757" sldId="262"/>
            <ac:picMk id="5" creationId="{F2FCADC4-4DC0-8448-9F01-1D1ACEE9F530}"/>
          </ac:picMkLst>
        </pc:picChg>
      </pc:sldChg>
      <pc:sldChg chg="addSp delSp modSp new mod">
        <pc:chgData name="Akshita Sheela" userId="e8344271e9d3e8c1" providerId="LiveId" clId="{AE8D0E3E-1698-4919-8374-C977F36D3E38}" dt="2022-08-10T07:59:21.329" v="526" actId="1076"/>
        <pc:sldMkLst>
          <pc:docMk/>
          <pc:sldMk cId="600453286" sldId="263"/>
        </pc:sldMkLst>
        <pc:spChg chg="mod">
          <ac:chgData name="Akshita Sheela" userId="e8344271e9d3e8c1" providerId="LiveId" clId="{AE8D0E3E-1698-4919-8374-C977F36D3E38}" dt="2022-08-10T07:57:07.745" v="465" actId="20577"/>
          <ac:spMkLst>
            <pc:docMk/>
            <pc:sldMk cId="600453286" sldId="263"/>
            <ac:spMk id="2" creationId="{7D9C45E4-C718-853A-25FB-86CA71D246C5}"/>
          </ac:spMkLst>
        </pc:spChg>
        <pc:spChg chg="del">
          <ac:chgData name="Akshita Sheela" userId="e8344271e9d3e8c1" providerId="LiveId" clId="{AE8D0E3E-1698-4919-8374-C977F36D3E38}" dt="2022-08-10T07:57:09.834" v="466" actId="22"/>
          <ac:spMkLst>
            <pc:docMk/>
            <pc:sldMk cId="600453286" sldId="263"/>
            <ac:spMk id="3" creationId="{61DF2E57-AC48-00A1-DE7C-70CA5DBB7119}"/>
          </ac:spMkLst>
        </pc:spChg>
        <pc:spChg chg="add mod">
          <ac:chgData name="Akshita Sheela" userId="e8344271e9d3e8c1" providerId="LiveId" clId="{AE8D0E3E-1698-4919-8374-C977F36D3E38}" dt="2022-08-10T07:59:16.492" v="525" actId="20577"/>
          <ac:spMkLst>
            <pc:docMk/>
            <pc:sldMk cId="600453286" sldId="263"/>
            <ac:spMk id="7" creationId="{7CB1550C-A90E-70D5-F586-169B54FA0411}"/>
          </ac:spMkLst>
        </pc:spChg>
        <pc:picChg chg="add del mod ord">
          <ac:chgData name="Akshita Sheela" userId="e8344271e9d3e8c1" providerId="LiveId" clId="{AE8D0E3E-1698-4919-8374-C977F36D3E38}" dt="2022-08-10T07:58:35.332" v="473" actId="21"/>
          <ac:picMkLst>
            <pc:docMk/>
            <pc:sldMk cId="600453286" sldId="263"/>
            <ac:picMk id="5" creationId="{C1E32738-9D96-233D-D121-78300D6D859E}"/>
          </ac:picMkLst>
        </pc:picChg>
        <pc:picChg chg="add mod">
          <ac:chgData name="Akshita Sheela" userId="e8344271e9d3e8c1" providerId="LiveId" clId="{AE8D0E3E-1698-4919-8374-C977F36D3E38}" dt="2022-08-10T07:59:21.329" v="526" actId="1076"/>
          <ac:picMkLst>
            <pc:docMk/>
            <pc:sldMk cId="600453286" sldId="263"/>
            <ac:picMk id="8" creationId="{AE25C172-E5A3-4A5D-2F40-CCD7B73B0BCF}"/>
          </ac:picMkLst>
        </pc:picChg>
      </pc:sldChg>
      <pc:sldChg chg="modSp new mod">
        <pc:chgData name="Akshita Sheela" userId="e8344271e9d3e8c1" providerId="LiveId" clId="{AE8D0E3E-1698-4919-8374-C977F36D3E38}" dt="2022-08-11T17:35:04.001" v="625" actId="20577"/>
        <pc:sldMkLst>
          <pc:docMk/>
          <pc:sldMk cId="1640692032" sldId="264"/>
        </pc:sldMkLst>
        <pc:spChg chg="mod">
          <ac:chgData name="Akshita Sheela" userId="e8344271e9d3e8c1" providerId="LiveId" clId="{AE8D0E3E-1698-4919-8374-C977F36D3E38}" dt="2022-08-11T17:34:47.216" v="582" actId="20577"/>
          <ac:spMkLst>
            <pc:docMk/>
            <pc:sldMk cId="1640692032" sldId="264"/>
            <ac:spMk id="2" creationId="{9A38D013-E085-A8DF-D2E7-254343463CCB}"/>
          </ac:spMkLst>
        </pc:spChg>
        <pc:spChg chg="mod">
          <ac:chgData name="Akshita Sheela" userId="e8344271e9d3e8c1" providerId="LiveId" clId="{AE8D0E3E-1698-4919-8374-C977F36D3E38}" dt="2022-08-11T17:35:04.001" v="625" actId="20577"/>
          <ac:spMkLst>
            <pc:docMk/>
            <pc:sldMk cId="1640692032" sldId="264"/>
            <ac:spMk id="3" creationId="{AEA98ADE-B03A-0D03-FF30-64BB6D27FDED}"/>
          </ac:spMkLst>
        </pc:spChg>
      </pc:sldChg>
      <pc:sldChg chg="delSp modSp new mod">
        <pc:chgData name="Akshita Sheela" userId="e8344271e9d3e8c1" providerId="LiveId" clId="{AE8D0E3E-1698-4919-8374-C977F36D3E38}" dt="2022-08-11T17:35:18.183" v="640" actId="20577"/>
        <pc:sldMkLst>
          <pc:docMk/>
          <pc:sldMk cId="603328013" sldId="265"/>
        </pc:sldMkLst>
        <pc:spChg chg="mod">
          <ac:chgData name="Akshita Sheela" userId="e8344271e9d3e8c1" providerId="LiveId" clId="{AE8D0E3E-1698-4919-8374-C977F36D3E38}" dt="2022-08-11T17:35:18.183" v="640" actId="20577"/>
          <ac:spMkLst>
            <pc:docMk/>
            <pc:sldMk cId="603328013" sldId="265"/>
            <ac:spMk id="2" creationId="{66D787AE-0FBE-FF04-586A-C32EFC3EB806}"/>
          </ac:spMkLst>
        </pc:spChg>
        <pc:spChg chg="del">
          <ac:chgData name="Akshita Sheela" userId="e8344271e9d3e8c1" providerId="LiveId" clId="{AE8D0E3E-1698-4919-8374-C977F36D3E38}" dt="2022-08-11T17:35:09.461" v="627" actId="478"/>
          <ac:spMkLst>
            <pc:docMk/>
            <pc:sldMk cId="603328013" sldId="265"/>
            <ac:spMk id="3" creationId="{2693B626-CB12-362C-0425-382E0AE54C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FA1A-F143-333E-0C95-18DDEBCF5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bed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A6A5B-A264-76BE-916C-1E552E435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AKSHITA</a:t>
            </a:r>
          </a:p>
        </p:txBody>
      </p:sp>
    </p:spTree>
    <p:extLst>
      <p:ext uri="{BB962C8B-B14F-4D97-AF65-F5344CB8AC3E}">
        <p14:creationId xmlns:p14="http://schemas.microsoft.com/office/powerpoint/2010/main" val="148312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CEA9-92CD-9D80-AC60-14E3F519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24F2-AC1A-5969-57D7-539FE72F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9772F-0401-4960-8174-DE385EFFD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 t="8285"/>
          <a:stretch/>
        </p:blipFill>
        <p:spPr>
          <a:xfrm>
            <a:off x="764979" y="2624687"/>
            <a:ext cx="10662042" cy="3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8DE0-3843-3B06-7DBA-9339567E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867C-629D-9096-5336-B629FBAD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National Library of Medicine: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724D-46F4-05FB-5BF2-DEAEE034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05" y="3124962"/>
            <a:ext cx="7611245" cy="34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45E4-C718-853A-25FB-86CA71D2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Readmission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B1550C-A90E-70D5-F586-169B54FA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this data to May’s admission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25C172-E5A3-4A5D-2F40-CCD7B73B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33" y="3207207"/>
            <a:ext cx="7524134" cy="26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5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EA03-8A39-BA63-92CC-F7C28972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4375"/>
            <a:ext cx="7729728" cy="1439037"/>
          </a:xfrm>
        </p:spPr>
        <p:txBody>
          <a:bodyPr/>
          <a:lstStyle/>
          <a:p>
            <a:r>
              <a:rPr lang="en-US" dirty="0"/>
              <a:t>Determining the best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840B-60BB-9346-28FB-2E9ACD7B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library called </a:t>
            </a:r>
            <a:r>
              <a:rPr lang="en-US" dirty="0" err="1"/>
              <a:t>ditfist</a:t>
            </a:r>
            <a:r>
              <a:rPr lang="en-US" dirty="0"/>
              <a:t> in Python to determine the best probability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8E540-520E-5367-BB2A-A4921F04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3576339"/>
            <a:ext cx="539190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94E5-0207-8F18-FAD9-DB304994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7042"/>
            <a:ext cx="7729728" cy="1188720"/>
          </a:xfrm>
        </p:spPr>
        <p:txBody>
          <a:bodyPr/>
          <a:lstStyle/>
          <a:p>
            <a:r>
              <a:rPr lang="en-US" dirty="0"/>
              <a:t>Heart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B08D0-DAF7-FBEB-19FB-41A1A265C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048637"/>
            <a:ext cx="5467350" cy="4722210"/>
          </a:xfrm>
        </p:spPr>
      </p:pic>
    </p:spTree>
    <p:extLst>
      <p:ext uri="{BB962C8B-B14F-4D97-AF65-F5344CB8AC3E}">
        <p14:creationId xmlns:p14="http://schemas.microsoft.com/office/powerpoint/2010/main" val="152449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155C-66D0-D96E-7DB8-5C51B60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impairment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CADC4-4DC0-8448-9F01-1D1ACEE9F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243247"/>
            <a:ext cx="5248275" cy="4488768"/>
          </a:xfrm>
        </p:spPr>
      </p:pic>
    </p:spTree>
    <p:extLst>
      <p:ext uri="{BB962C8B-B14F-4D97-AF65-F5344CB8AC3E}">
        <p14:creationId xmlns:p14="http://schemas.microsoft.com/office/powerpoint/2010/main" val="6579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D013-E085-A8DF-D2E7-25434346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8ADE-B03A-0D03-FF30-64BB6D27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the data? </a:t>
            </a:r>
          </a:p>
          <a:p>
            <a:r>
              <a:rPr lang="en-US" dirty="0"/>
              <a:t>Stimulating data? </a:t>
            </a:r>
          </a:p>
        </p:txBody>
      </p:sp>
    </p:spTree>
    <p:extLst>
      <p:ext uri="{BB962C8B-B14F-4D97-AF65-F5344CB8AC3E}">
        <p14:creationId xmlns:p14="http://schemas.microsoft.com/office/powerpoint/2010/main" val="16406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7AE-0FBE-FF04-586A-C32EFC3E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33280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2204</TotalTime>
  <Words>54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Hospital bed prediction</vt:lpstr>
      <vt:lpstr>RECAP</vt:lpstr>
      <vt:lpstr>Readmission</vt:lpstr>
      <vt:lpstr>Readmission</vt:lpstr>
      <vt:lpstr>Determining the best probability distribution</vt:lpstr>
      <vt:lpstr>Heart failure</vt:lpstr>
      <vt:lpstr>Visual impairment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prediction</dc:title>
  <dc:creator>Akshita Sheela</dc:creator>
  <cp:lastModifiedBy>Akshita Sheela</cp:lastModifiedBy>
  <cp:revision>6</cp:revision>
  <dcterms:created xsi:type="dcterms:W3CDTF">2022-08-10T04:52:34Z</dcterms:created>
  <dcterms:modified xsi:type="dcterms:W3CDTF">2022-08-11T17:36:35Z</dcterms:modified>
</cp:coreProperties>
</file>