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FFAA62-BA4F-4A37-A91A-109A0AA1DB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C02C5E-DE84-4D26-9ABA-CF2E8A8300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17/10/24 9:36:16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6071718C-56B6-4C5A-BAC7-46A9C3D56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7150"/>
            <a:ext cx="11811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2024-10-18T01:36:17Z</dcterms:created>
  <dcterms:modified xsi:type="dcterms:W3CDTF">2024-10-18T01:36:17Z</dcterms:modified>
</cp:coreProperties>
</file>