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69" r:id="rId5"/>
    <p:sldId id="259" r:id="rId6"/>
    <p:sldId id="260" r:id="rId7"/>
    <p:sldId id="261"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8"/>
  </p:normalViewPr>
  <p:slideViewPr>
    <p:cSldViewPr snapToGrid="0">
      <p:cViewPr>
        <p:scale>
          <a:sx n="78" d="100"/>
          <a:sy n="78" d="100"/>
        </p:scale>
        <p:origin x="656"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1DFC4-0E43-461B-81AD-45CAD70FEE0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F5EABF3-0F15-400C-BFF0-1C6D7FCF5F7E}">
      <dgm:prSet/>
      <dgm:spPr/>
      <dgm:t>
        <a:bodyPr/>
        <a:lstStyle/>
        <a:p>
          <a:r>
            <a:rPr lang="en-US" dirty="0"/>
            <a:t>WHAT IS DATAWAREHOUSE?</a:t>
          </a:r>
        </a:p>
      </dgm:t>
    </dgm:pt>
    <dgm:pt modelId="{6941508A-7FB0-4382-A7D4-66E6D5A8A35D}" type="parTrans" cxnId="{8F96B498-BCE9-4D7C-AF51-9101BB28B748}">
      <dgm:prSet/>
      <dgm:spPr/>
      <dgm:t>
        <a:bodyPr/>
        <a:lstStyle/>
        <a:p>
          <a:endParaRPr lang="en-US"/>
        </a:p>
      </dgm:t>
    </dgm:pt>
    <dgm:pt modelId="{C42FB935-AC8B-4855-8C58-7368DD01E6EA}" type="sibTrans" cxnId="{8F96B498-BCE9-4D7C-AF51-9101BB28B748}">
      <dgm:prSet/>
      <dgm:spPr/>
      <dgm:t>
        <a:bodyPr/>
        <a:lstStyle/>
        <a:p>
          <a:endParaRPr lang="en-US"/>
        </a:p>
      </dgm:t>
    </dgm:pt>
    <dgm:pt modelId="{2DD2B5C9-03B1-42BC-9DE6-5DA887B0F728}">
      <dgm:prSet/>
      <dgm:spPr/>
      <dgm:t>
        <a:bodyPr/>
        <a:lstStyle/>
        <a:p>
          <a:r>
            <a:rPr lang="en-US"/>
            <a:t>EXTRACTING DATA</a:t>
          </a:r>
        </a:p>
      </dgm:t>
    </dgm:pt>
    <dgm:pt modelId="{B70CBAD3-0783-423C-998C-407B8FB04A20}" type="parTrans" cxnId="{60E0BF85-A33C-4883-996B-158A2FACE764}">
      <dgm:prSet/>
      <dgm:spPr/>
      <dgm:t>
        <a:bodyPr/>
        <a:lstStyle/>
        <a:p>
          <a:endParaRPr lang="en-US"/>
        </a:p>
      </dgm:t>
    </dgm:pt>
    <dgm:pt modelId="{31261828-2068-4BB3-983C-7D4E1B9C8BBA}" type="sibTrans" cxnId="{60E0BF85-A33C-4883-996B-158A2FACE764}">
      <dgm:prSet/>
      <dgm:spPr/>
      <dgm:t>
        <a:bodyPr/>
        <a:lstStyle/>
        <a:p>
          <a:endParaRPr lang="en-US"/>
        </a:p>
      </dgm:t>
    </dgm:pt>
    <dgm:pt modelId="{4E69A385-CDB9-43C2-9CC5-F7CD47B82744}">
      <dgm:prSet/>
      <dgm:spPr/>
      <dgm:t>
        <a:bodyPr/>
        <a:lstStyle/>
        <a:p>
          <a:r>
            <a:rPr lang="en-US"/>
            <a:t>TRANSFORMING DATA</a:t>
          </a:r>
        </a:p>
      </dgm:t>
    </dgm:pt>
    <dgm:pt modelId="{C989271D-A468-4458-A51E-D42E99345868}" type="parTrans" cxnId="{49E9A8D1-411E-41E9-9C2C-37855E4F3DB9}">
      <dgm:prSet/>
      <dgm:spPr/>
      <dgm:t>
        <a:bodyPr/>
        <a:lstStyle/>
        <a:p>
          <a:endParaRPr lang="en-US"/>
        </a:p>
      </dgm:t>
    </dgm:pt>
    <dgm:pt modelId="{FEF03805-345E-46DD-A6D6-356671DA2FA5}" type="sibTrans" cxnId="{49E9A8D1-411E-41E9-9C2C-37855E4F3DB9}">
      <dgm:prSet/>
      <dgm:spPr/>
      <dgm:t>
        <a:bodyPr/>
        <a:lstStyle/>
        <a:p>
          <a:endParaRPr lang="en-US"/>
        </a:p>
      </dgm:t>
    </dgm:pt>
    <dgm:pt modelId="{48935E36-E7F0-41E1-8FCE-416B49E2F725}">
      <dgm:prSet/>
      <dgm:spPr/>
      <dgm:t>
        <a:bodyPr/>
        <a:lstStyle/>
        <a:p>
          <a:r>
            <a:rPr lang="en-US"/>
            <a:t>CREATING A DATABASE AND TABLES</a:t>
          </a:r>
        </a:p>
      </dgm:t>
    </dgm:pt>
    <dgm:pt modelId="{91E13431-BEE7-4C58-BA40-7236043C90EE}" type="parTrans" cxnId="{A1C64361-BA7D-42E3-B12C-D0510F6699E7}">
      <dgm:prSet/>
      <dgm:spPr/>
      <dgm:t>
        <a:bodyPr/>
        <a:lstStyle/>
        <a:p>
          <a:endParaRPr lang="en-US"/>
        </a:p>
      </dgm:t>
    </dgm:pt>
    <dgm:pt modelId="{E06B6B7D-DA27-4D4E-B1CD-1A146C851570}" type="sibTrans" cxnId="{A1C64361-BA7D-42E3-B12C-D0510F6699E7}">
      <dgm:prSet/>
      <dgm:spPr/>
      <dgm:t>
        <a:bodyPr/>
        <a:lstStyle/>
        <a:p>
          <a:endParaRPr lang="en-US"/>
        </a:p>
      </dgm:t>
    </dgm:pt>
    <dgm:pt modelId="{3DE9EE77-5DF0-4A5C-84A0-850990CFAB7B}">
      <dgm:prSet/>
      <dgm:spPr/>
      <dgm:t>
        <a:bodyPr/>
        <a:lstStyle/>
        <a:p>
          <a:r>
            <a:rPr lang="en-US"/>
            <a:t>LOADING THE TRASFORMED DATA IN THE DATABASE</a:t>
          </a:r>
        </a:p>
      </dgm:t>
    </dgm:pt>
    <dgm:pt modelId="{7B8C5A75-B1A3-40D3-BB52-410723DEDC7D}" type="parTrans" cxnId="{9AEBE2AF-EBA8-4C06-BE8E-CC04D2B69EDF}">
      <dgm:prSet/>
      <dgm:spPr/>
      <dgm:t>
        <a:bodyPr/>
        <a:lstStyle/>
        <a:p>
          <a:endParaRPr lang="en-US"/>
        </a:p>
      </dgm:t>
    </dgm:pt>
    <dgm:pt modelId="{E3C188F9-39B4-43B1-9C7D-E09AC1408074}" type="sibTrans" cxnId="{9AEBE2AF-EBA8-4C06-BE8E-CC04D2B69EDF}">
      <dgm:prSet/>
      <dgm:spPr/>
      <dgm:t>
        <a:bodyPr/>
        <a:lstStyle/>
        <a:p>
          <a:endParaRPr lang="en-US"/>
        </a:p>
      </dgm:t>
    </dgm:pt>
    <dgm:pt modelId="{E67C3C55-5BEB-4738-8036-3E7F3E08C045}">
      <dgm:prSet/>
      <dgm:spPr/>
      <dgm:t>
        <a:bodyPr/>
        <a:lstStyle/>
        <a:p>
          <a:r>
            <a:rPr lang="en-US"/>
            <a:t>STAR SCHEMA</a:t>
          </a:r>
        </a:p>
      </dgm:t>
    </dgm:pt>
    <dgm:pt modelId="{B602688D-B506-4659-A8FA-A9715DB3D630}" type="parTrans" cxnId="{FCCC1EA1-31A6-455F-961D-F703B3B3DABE}">
      <dgm:prSet/>
      <dgm:spPr/>
      <dgm:t>
        <a:bodyPr/>
        <a:lstStyle/>
        <a:p>
          <a:endParaRPr lang="en-US"/>
        </a:p>
      </dgm:t>
    </dgm:pt>
    <dgm:pt modelId="{5C2EEFCC-8A50-41C8-A2DD-F357B8683A8F}" type="sibTrans" cxnId="{FCCC1EA1-31A6-455F-961D-F703B3B3DABE}">
      <dgm:prSet/>
      <dgm:spPr/>
      <dgm:t>
        <a:bodyPr/>
        <a:lstStyle/>
        <a:p>
          <a:endParaRPr lang="en-US"/>
        </a:p>
      </dgm:t>
    </dgm:pt>
    <dgm:pt modelId="{6A2B1216-29CE-4F85-A14E-1DAFAC3DED63}">
      <dgm:prSet/>
      <dgm:spPr/>
      <dgm:t>
        <a:bodyPr/>
        <a:lstStyle/>
        <a:p>
          <a:r>
            <a:rPr lang="en-US"/>
            <a:t>DATA MIGRATION</a:t>
          </a:r>
        </a:p>
      </dgm:t>
    </dgm:pt>
    <dgm:pt modelId="{B45DBDBB-0175-4CA8-B570-B73713B5195B}" type="parTrans" cxnId="{A044953E-811A-4AFF-9ED1-4ECDAF58225D}">
      <dgm:prSet/>
      <dgm:spPr/>
      <dgm:t>
        <a:bodyPr/>
        <a:lstStyle/>
        <a:p>
          <a:endParaRPr lang="en-US"/>
        </a:p>
      </dgm:t>
    </dgm:pt>
    <dgm:pt modelId="{26441DE7-6BF9-4160-B9A9-21FDB782CA00}" type="sibTrans" cxnId="{A044953E-811A-4AFF-9ED1-4ECDAF58225D}">
      <dgm:prSet/>
      <dgm:spPr/>
      <dgm:t>
        <a:bodyPr/>
        <a:lstStyle/>
        <a:p>
          <a:endParaRPr lang="en-US"/>
        </a:p>
      </dgm:t>
    </dgm:pt>
    <dgm:pt modelId="{0D5BB855-46E2-45F3-B65A-17D96F2C4171}">
      <dgm:prSet/>
      <dgm:spPr/>
      <dgm:t>
        <a:bodyPr/>
        <a:lstStyle/>
        <a:p>
          <a:r>
            <a:rPr lang="en-US"/>
            <a:t>DATA SYNCHRONIZATION</a:t>
          </a:r>
        </a:p>
      </dgm:t>
    </dgm:pt>
    <dgm:pt modelId="{A948CA14-17C5-4615-B72C-C6BF9ED8F6FC}" type="parTrans" cxnId="{D5A4769C-946B-4E29-9FE9-515131C2A4FD}">
      <dgm:prSet/>
      <dgm:spPr/>
      <dgm:t>
        <a:bodyPr/>
        <a:lstStyle/>
        <a:p>
          <a:endParaRPr lang="en-US"/>
        </a:p>
      </dgm:t>
    </dgm:pt>
    <dgm:pt modelId="{4C5F6405-6BF5-40F3-BE6B-D4CE2DE6B59C}" type="sibTrans" cxnId="{D5A4769C-946B-4E29-9FE9-515131C2A4FD}">
      <dgm:prSet/>
      <dgm:spPr/>
      <dgm:t>
        <a:bodyPr/>
        <a:lstStyle/>
        <a:p>
          <a:endParaRPr lang="en-US"/>
        </a:p>
      </dgm:t>
    </dgm:pt>
    <dgm:pt modelId="{C8E71BBF-1564-444C-9EC9-E8A669415DAF}">
      <dgm:prSet/>
      <dgm:spPr/>
      <dgm:t>
        <a:bodyPr/>
        <a:lstStyle/>
        <a:p>
          <a:r>
            <a:rPr lang="en-US"/>
            <a:t>QUERYING DATA FOR SPECIFIC RECORDS</a:t>
          </a:r>
        </a:p>
      </dgm:t>
    </dgm:pt>
    <dgm:pt modelId="{377357AF-AEAC-4089-B648-CB9157A1DF68}" type="parTrans" cxnId="{CD09D602-E88F-4CBC-AB53-426466601902}">
      <dgm:prSet/>
      <dgm:spPr/>
      <dgm:t>
        <a:bodyPr/>
        <a:lstStyle/>
        <a:p>
          <a:endParaRPr lang="en-US"/>
        </a:p>
      </dgm:t>
    </dgm:pt>
    <dgm:pt modelId="{EBE2BE56-A74E-42D4-AC0B-3B071106CDC8}" type="sibTrans" cxnId="{CD09D602-E88F-4CBC-AB53-426466601902}">
      <dgm:prSet/>
      <dgm:spPr/>
      <dgm:t>
        <a:bodyPr/>
        <a:lstStyle/>
        <a:p>
          <a:endParaRPr lang="en-US"/>
        </a:p>
      </dgm:t>
    </dgm:pt>
    <dgm:pt modelId="{7DB19C1B-3952-0B41-9B40-2A2454975D1E}">
      <dgm:prSet/>
      <dgm:spPr/>
      <dgm:t>
        <a:bodyPr/>
        <a:lstStyle/>
        <a:p>
          <a:r>
            <a:rPr lang="en-US" dirty="0"/>
            <a:t>WHAT IS ETL?</a:t>
          </a:r>
        </a:p>
      </dgm:t>
    </dgm:pt>
    <dgm:pt modelId="{39474A37-71CE-CF46-B22B-8A7FB3C45E6D}" type="parTrans" cxnId="{66B55F93-8AFA-8D41-A9CB-3199D082ABA9}">
      <dgm:prSet/>
      <dgm:spPr/>
      <dgm:t>
        <a:bodyPr/>
        <a:lstStyle/>
        <a:p>
          <a:endParaRPr lang="en-GB"/>
        </a:p>
      </dgm:t>
    </dgm:pt>
    <dgm:pt modelId="{097D883B-D025-A143-9177-7E6B82BF9799}" type="sibTrans" cxnId="{66B55F93-8AFA-8D41-A9CB-3199D082ABA9}">
      <dgm:prSet/>
      <dgm:spPr/>
      <dgm:t>
        <a:bodyPr/>
        <a:lstStyle/>
        <a:p>
          <a:endParaRPr lang="en-GB"/>
        </a:p>
      </dgm:t>
    </dgm:pt>
    <dgm:pt modelId="{C4470465-D150-DB44-A668-0664DDB46729}" type="pres">
      <dgm:prSet presAssocID="{2A71DFC4-0E43-461B-81AD-45CAD70FEE0F}" presName="vert0" presStyleCnt="0">
        <dgm:presLayoutVars>
          <dgm:dir/>
          <dgm:animOne val="branch"/>
          <dgm:animLvl val="lvl"/>
        </dgm:presLayoutVars>
      </dgm:prSet>
      <dgm:spPr/>
    </dgm:pt>
    <dgm:pt modelId="{D2182271-04A0-F842-BF80-B3509BAD9A24}" type="pres">
      <dgm:prSet presAssocID="{AF5EABF3-0F15-400C-BFF0-1C6D7FCF5F7E}" presName="thickLine" presStyleLbl="alignNode1" presStyleIdx="0" presStyleCnt="10"/>
      <dgm:spPr/>
    </dgm:pt>
    <dgm:pt modelId="{8504F551-41E3-5E44-A8ED-E0D388547D24}" type="pres">
      <dgm:prSet presAssocID="{AF5EABF3-0F15-400C-BFF0-1C6D7FCF5F7E}" presName="horz1" presStyleCnt="0"/>
      <dgm:spPr/>
    </dgm:pt>
    <dgm:pt modelId="{2E9C3BA9-076A-664B-A037-5DCF3B93FB8A}" type="pres">
      <dgm:prSet presAssocID="{AF5EABF3-0F15-400C-BFF0-1C6D7FCF5F7E}" presName="tx1" presStyleLbl="revTx" presStyleIdx="0" presStyleCnt="10"/>
      <dgm:spPr/>
    </dgm:pt>
    <dgm:pt modelId="{2906A23D-DE0A-1D4E-9BDB-671CD05A79E4}" type="pres">
      <dgm:prSet presAssocID="{AF5EABF3-0F15-400C-BFF0-1C6D7FCF5F7E}" presName="vert1" presStyleCnt="0"/>
      <dgm:spPr/>
    </dgm:pt>
    <dgm:pt modelId="{82BFC99F-74A6-B44B-BC1B-37B00AF8FEBF}" type="pres">
      <dgm:prSet presAssocID="{7DB19C1B-3952-0B41-9B40-2A2454975D1E}" presName="thickLine" presStyleLbl="alignNode1" presStyleIdx="1" presStyleCnt="10"/>
      <dgm:spPr/>
    </dgm:pt>
    <dgm:pt modelId="{691C0BC4-AB00-3542-90CC-CC29A37F8D24}" type="pres">
      <dgm:prSet presAssocID="{7DB19C1B-3952-0B41-9B40-2A2454975D1E}" presName="horz1" presStyleCnt="0"/>
      <dgm:spPr/>
    </dgm:pt>
    <dgm:pt modelId="{84FB0C4A-0B87-0644-BD72-D2D105BB57BC}" type="pres">
      <dgm:prSet presAssocID="{7DB19C1B-3952-0B41-9B40-2A2454975D1E}" presName="tx1" presStyleLbl="revTx" presStyleIdx="1" presStyleCnt="10"/>
      <dgm:spPr/>
    </dgm:pt>
    <dgm:pt modelId="{78F0A1E8-8E96-AE46-A909-FEC3EA61BB1B}" type="pres">
      <dgm:prSet presAssocID="{7DB19C1B-3952-0B41-9B40-2A2454975D1E}" presName="vert1" presStyleCnt="0"/>
      <dgm:spPr/>
    </dgm:pt>
    <dgm:pt modelId="{E00E1C2D-FB48-4141-B0B3-BB7DF7122269}" type="pres">
      <dgm:prSet presAssocID="{2DD2B5C9-03B1-42BC-9DE6-5DA887B0F728}" presName="thickLine" presStyleLbl="alignNode1" presStyleIdx="2" presStyleCnt="10"/>
      <dgm:spPr/>
    </dgm:pt>
    <dgm:pt modelId="{77298B9A-21AE-3642-B0B0-251161DA0CBB}" type="pres">
      <dgm:prSet presAssocID="{2DD2B5C9-03B1-42BC-9DE6-5DA887B0F728}" presName="horz1" presStyleCnt="0"/>
      <dgm:spPr/>
    </dgm:pt>
    <dgm:pt modelId="{A26F0141-25D6-6F42-AF66-C32409AA4D0A}" type="pres">
      <dgm:prSet presAssocID="{2DD2B5C9-03B1-42BC-9DE6-5DA887B0F728}" presName="tx1" presStyleLbl="revTx" presStyleIdx="2" presStyleCnt="10"/>
      <dgm:spPr/>
    </dgm:pt>
    <dgm:pt modelId="{5B8C2FEF-A10B-EF42-9A80-BC0B61D73A1D}" type="pres">
      <dgm:prSet presAssocID="{2DD2B5C9-03B1-42BC-9DE6-5DA887B0F728}" presName="vert1" presStyleCnt="0"/>
      <dgm:spPr/>
    </dgm:pt>
    <dgm:pt modelId="{DC5F7E92-19C6-B74B-940A-35E7596D1FC7}" type="pres">
      <dgm:prSet presAssocID="{4E69A385-CDB9-43C2-9CC5-F7CD47B82744}" presName="thickLine" presStyleLbl="alignNode1" presStyleIdx="3" presStyleCnt="10"/>
      <dgm:spPr/>
    </dgm:pt>
    <dgm:pt modelId="{EB905672-2EA7-6D4C-A572-F01831B05D9F}" type="pres">
      <dgm:prSet presAssocID="{4E69A385-CDB9-43C2-9CC5-F7CD47B82744}" presName="horz1" presStyleCnt="0"/>
      <dgm:spPr/>
    </dgm:pt>
    <dgm:pt modelId="{6BAC414B-8B09-9749-8AA2-97224CC8E8E1}" type="pres">
      <dgm:prSet presAssocID="{4E69A385-CDB9-43C2-9CC5-F7CD47B82744}" presName="tx1" presStyleLbl="revTx" presStyleIdx="3" presStyleCnt="10"/>
      <dgm:spPr/>
    </dgm:pt>
    <dgm:pt modelId="{80902A4B-A42F-6740-B593-561DB1EF9E0E}" type="pres">
      <dgm:prSet presAssocID="{4E69A385-CDB9-43C2-9CC5-F7CD47B82744}" presName="vert1" presStyleCnt="0"/>
      <dgm:spPr/>
    </dgm:pt>
    <dgm:pt modelId="{D2A7EC61-9C29-3A45-B4D0-9571C01D42CC}" type="pres">
      <dgm:prSet presAssocID="{48935E36-E7F0-41E1-8FCE-416B49E2F725}" presName="thickLine" presStyleLbl="alignNode1" presStyleIdx="4" presStyleCnt="10"/>
      <dgm:spPr/>
    </dgm:pt>
    <dgm:pt modelId="{95A030B8-497E-684F-8AD0-51616BABB05E}" type="pres">
      <dgm:prSet presAssocID="{48935E36-E7F0-41E1-8FCE-416B49E2F725}" presName="horz1" presStyleCnt="0"/>
      <dgm:spPr/>
    </dgm:pt>
    <dgm:pt modelId="{CB4D7DEA-9EA9-B24A-B0F2-8B31788E6DDD}" type="pres">
      <dgm:prSet presAssocID="{48935E36-E7F0-41E1-8FCE-416B49E2F725}" presName="tx1" presStyleLbl="revTx" presStyleIdx="4" presStyleCnt="10"/>
      <dgm:spPr/>
    </dgm:pt>
    <dgm:pt modelId="{DF822E39-7DA7-984F-A9D8-003E15B08DC0}" type="pres">
      <dgm:prSet presAssocID="{48935E36-E7F0-41E1-8FCE-416B49E2F725}" presName="vert1" presStyleCnt="0"/>
      <dgm:spPr/>
    </dgm:pt>
    <dgm:pt modelId="{0B1E4D71-EBCD-9541-BE5D-23230B085FE7}" type="pres">
      <dgm:prSet presAssocID="{3DE9EE77-5DF0-4A5C-84A0-850990CFAB7B}" presName="thickLine" presStyleLbl="alignNode1" presStyleIdx="5" presStyleCnt="10"/>
      <dgm:spPr/>
    </dgm:pt>
    <dgm:pt modelId="{F9C10253-DC67-5B4F-A9DA-049BC8D06B03}" type="pres">
      <dgm:prSet presAssocID="{3DE9EE77-5DF0-4A5C-84A0-850990CFAB7B}" presName="horz1" presStyleCnt="0"/>
      <dgm:spPr/>
    </dgm:pt>
    <dgm:pt modelId="{14BEB273-8744-6F45-88D7-A926BD182F99}" type="pres">
      <dgm:prSet presAssocID="{3DE9EE77-5DF0-4A5C-84A0-850990CFAB7B}" presName="tx1" presStyleLbl="revTx" presStyleIdx="5" presStyleCnt="10"/>
      <dgm:spPr/>
    </dgm:pt>
    <dgm:pt modelId="{4802FB44-D71A-B94A-8406-0B4E89782188}" type="pres">
      <dgm:prSet presAssocID="{3DE9EE77-5DF0-4A5C-84A0-850990CFAB7B}" presName="vert1" presStyleCnt="0"/>
      <dgm:spPr/>
    </dgm:pt>
    <dgm:pt modelId="{BDD0F6D8-3E2A-5749-B8CE-2EAD2767F736}" type="pres">
      <dgm:prSet presAssocID="{E67C3C55-5BEB-4738-8036-3E7F3E08C045}" presName="thickLine" presStyleLbl="alignNode1" presStyleIdx="6" presStyleCnt="10"/>
      <dgm:spPr/>
    </dgm:pt>
    <dgm:pt modelId="{6E77567C-7DDD-1645-B20F-CB25F2C103AB}" type="pres">
      <dgm:prSet presAssocID="{E67C3C55-5BEB-4738-8036-3E7F3E08C045}" presName="horz1" presStyleCnt="0"/>
      <dgm:spPr/>
    </dgm:pt>
    <dgm:pt modelId="{9364F4B9-272F-974B-8528-26E98C37AF0E}" type="pres">
      <dgm:prSet presAssocID="{E67C3C55-5BEB-4738-8036-3E7F3E08C045}" presName="tx1" presStyleLbl="revTx" presStyleIdx="6" presStyleCnt="10"/>
      <dgm:spPr/>
    </dgm:pt>
    <dgm:pt modelId="{5EFF5D35-E280-AD43-B90B-0F62B2D2DBDE}" type="pres">
      <dgm:prSet presAssocID="{E67C3C55-5BEB-4738-8036-3E7F3E08C045}" presName="vert1" presStyleCnt="0"/>
      <dgm:spPr/>
    </dgm:pt>
    <dgm:pt modelId="{9A5FE677-872A-2543-B212-B0217B20723B}" type="pres">
      <dgm:prSet presAssocID="{6A2B1216-29CE-4F85-A14E-1DAFAC3DED63}" presName="thickLine" presStyleLbl="alignNode1" presStyleIdx="7" presStyleCnt="10"/>
      <dgm:spPr/>
    </dgm:pt>
    <dgm:pt modelId="{3C91408D-C956-D549-8CD3-66934A7BAEF5}" type="pres">
      <dgm:prSet presAssocID="{6A2B1216-29CE-4F85-A14E-1DAFAC3DED63}" presName="horz1" presStyleCnt="0"/>
      <dgm:spPr/>
    </dgm:pt>
    <dgm:pt modelId="{7B9F112E-0203-844A-BFD5-32EE365FD53E}" type="pres">
      <dgm:prSet presAssocID="{6A2B1216-29CE-4F85-A14E-1DAFAC3DED63}" presName="tx1" presStyleLbl="revTx" presStyleIdx="7" presStyleCnt="10"/>
      <dgm:spPr/>
    </dgm:pt>
    <dgm:pt modelId="{DABA4E83-60F0-8A48-B693-0C087EE21EA0}" type="pres">
      <dgm:prSet presAssocID="{6A2B1216-29CE-4F85-A14E-1DAFAC3DED63}" presName="vert1" presStyleCnt="0"/>
      <dgm:spPr/>
    </dgm:pt>
    <dgm:pt modelId="{4304626B-833B-2F40-812C-E67D736A2B12}" type="pres">
      <dgm:prSet presAssocID="{0D5BB855-46E2-45F3-B65A-17D96F2C4171}" presName="thickLine" presStyleLbl="alignNode1" presStyleIdx="8" presStyleCnt="10"/>
      <dgm:spPr/>
    </dgm:pt>
    <dgm:pt modelId="{6EC8E776-74D8-EC4F-97D7-7DD8CCBCD44F}" type="pres">
      <dgm:prSet presAssocID="{0D5BB855-46E2-45F3-B65A-17D96F2C4171}" presName="horz1" presStyleCnt="0"/>
      <dgm:spPr/>
    </dgm:pt>
    <dgm:pt modelId="{829FC149-5C2D-7E41-A7C0-4C4D026D4DBA}" type="pres">
      <dgm:prSet presAssocID="{0D5BB855-46E2-45F3-B65A-17D96F2C4171}" presName="tx1" presStyleLbl="revTx" presStyleIdx="8" presStyleCnt="10"/>
      <dgm:spPr/>
    </dgm:pt>
    <dgm:pt modelId="{9D1EED8E-9D8C-254F-9E5F-0BF60B483D6C}" type="pres">
      <dgm:prSet presAssocID="{0D5BB855-46E2-45F3-B65A-17D96F2C4171}" presName="vert1" presStyleCnt="0"/>
      <dgm:spPr/>
    </dgm:pt>
    <dgm:pt modelId="{66D5B0F6-2DEC-A745-B747-DBDB512CFDC7}" type="pres">
      <dgm:prSet presAssocID="{C8E71BBF-1564-444C-9EC9-E8A669415DAF}" presName="thickLine" presStyleLbl="alignNode1" presStyleIdx="9" presStyleCnt="10"/>
      <dgm:spPr/>
    </dgm:pt>
    <dgm:pt modelId="{A358BE97-3B3D-6940-BC27-05CCB09851B7}" type="pres">
      <dgm:prSet presAssocID="{C8E71BBF-1564-444C-9EC9-E8A669415DAF}" presName="horz1" presStyleCnt="0"/>
      <dgm:spPr/>
    </dgm:pt>
    <dgm:pt modelId="{8FB3DC83-E298-C74A-BAC1-02ACFE7FF2BF}" type="pres">
      <dgm:prSet presAssocID="{C8E71BBF-1564-444C-9EC9-E8A669415DAF}" presName="tx1" presStyleLbl="revTx" presStyleIdx="9" presStyleCnt="10"/>
      <dgm:spPr/>
    </dgm:pt>
    <dgm:pt modelId="{0ED2CE7A-AC0B-0F43-A28F-29F5997D2A01}" type="pres">
      <dgm:prSet presAssocID="{C8E71BBF-1564-444C-9EC9-E8A669415DAF}" presName="vert1" presStyleCnt="0"/>
      <dgm:spPr/>
    </dgm:pt>
  </dgm:ptLst>
  <dgm:cxnLst>
    <dgm:cxn modelId="{CD09D602-E88F-4CBC-AB53-426466601902}" srcId="{2A71DFC4-0E43-461B-81AD-45CAD70FEE0F}" destId="{C8E71BBF-1564-444C-9EC9-E8A669415DAF}" srcOrd="9" destOrd="0" parTransId="{377357AF-AEAC-4089-B648-CB9157A1DF68}" sibTransId="{EBE2BE56-A74E-42D4-AC0B-3B071106CDC8}"/>
    <dgm:cxn modelId="{2C1AAD0C-BA4C-CE43-B175-918D06A30F57}" type="presOf" srcId="{E67C3C55-5BEB-4738-8036-3E7F3E08C045}" destId="{9364F4B9-272F-974B-8528-26E98C37AF0E}" srcOrd="0" destOrd="0" presId="urn:microsoft.com/office/officeart/2008/layout/LinedList"/>
    <dgm:cxn modelId="{044E9C1D-46FF-D642-BB38-3B3DE8DF6D09}" type="presOf" srcId="{0D5BB855-46E2-45F3-B65A-17D96F2C4171}" destId="{829FC149-5C2D-7E41-A7C0-4C4D026D4DBA}" srcOrd="0" destOrd="0" presId="urn:microsoft.com/office/officeart/2008/layout/LinedList"/>
    <dgm:cxn modelId="{D9AE691E-8C87-C546-80B2-81B306FF5E0D}" type="presOf" srcId="{AF5EABF3-0F15-400C-BFF0-1C6D7FCF5F7E}" destId="{2E9C3BA9-076A-664B-A037-5DCF3B93FB8A}" srcOrd="0" destOrd="0" presId="urn:microsoft.com/office/officeart/2008/layout/LinedList"/>
    <dgm:cxn modelId="{811F2239-28DC-C148-9520-7B9A6D636C53}" type="presOf" srcId="{2DD2B5C9-03B1-42BC-9DE6-5DA887B0F728}" destId="{A26F0141-25D6-6F42-AF66-C32409AA4D0A}" srcOrd="0" destOrd="0" presId="urn:microsoft.com/office/officeart/2008/layout/LinedList"/>
    <dgm:cxn modelId="{A044953E-811A-4AFF-9ED1-4ECDAF58225D}" srcId="{2A71DFC4-0E43-461B-81AD-45CAD70FEE0F}" destId="{6A2B1216-29CE-4F85-A14E-1DAFAC3DED63}" srcOrd="7" destOrd="0" parTransId="{B45DBDBB-0175-4CA8-B570-B73713B5195B}" sibTransId="{26441DE7-6BF9-4160-B9A9-21FDB782CA00}"/>
    <dgm:cxn modelId="{05989048-06A0-FC4F-9D4F-8ABADD1D04B6}" type="presOf" srcId="{48935E36-E7F0-41E1-8FCE-416B49E2F725}" destId="{CB4D7DEA-9EA9-B24A-B0F2-8B31788E6DDD}" srcOrd="0" destOrd="0" presId="urn:microsoft.com/office/officeart/2008/layout/LinedList"/>
    <dgm:cxn modelId="{A1C64361-BA7D-42E3-B12C-D0510F6699E7}" srcId="{2A71DFC4-0E43-461B-81AD-45CAD70FEE0F}" destId="{48935E36-E7F0-41E1-8FCE-416B49E2F725}" srcOrd="4" destOrd="0" parTransId="{91E13431-BEE7-4C58-BA40-7236043C90EE}" sibTransId="{E06B6B7D-DA27-4D4E-B1CD-1A146C851570}"/>
    <dgm:cxn modelId="{A81A9475-B589-E94D-B750-984897D95AB9}" type="presOf" srcId="{C8E71BBF-1564-444C-9EC9-E8A669415DAF}" destId="{8FB3DC83-E298-C74A-BAC1-02ACFE7FF2BF}" srcOrd="0" destOrd="0" presId="urn:microsoft.com/office/officeart/2008/layout/LinedList"/>
    <dgm:cxn modelId="{60E0BF85-A33C-4883-996B-158A2FACE764}" srcId="{2A71DFC4-0E43-461B-81AD-45CAD70FEE0F}" destId="{2DD2B5C9-03B1-42BC-9DE6-5DA887B0F728}" srcOrd="2" destOrd="0" parTransId="{B70CBAD3-0783-423C-998C-407B8FB04A20}" sibTransId="{31261828-2068-4BB3-983C-7D4E1B9C8BBA}"/>
    <dgm:cxn modelId="{66B55F93-8AFA-8D41-A9CB-3199D082ABA9}" srcId="{2A71DFC4-0E43-461B-81AD-45CAD70FEE0F}" destId="{7DB19C1B-3952-0B41-9B40-2A2454975D1E}" srcOrd="1" destOrd="0" parTransId="{39474A37-71CE-CF46-B22B-8A7FB3C45E6D}" sibTransId="{097D883B-D025-A143-9177-7E6B82BF9799}"/>
    <dgm:cxn modelId="{8F96B498-BCE9-4D7C-AF51-9101BB28B748}" srcId="{2A71DFC4-0E43-461B-81AD-45CAD70FEE0F}" destId="{AF5EABF3-0F15-400C-BFF0-1C6D7FCF5F7E}" srcOrd="0" destOrd="0" parTransId="{6941508A-7FB0-4382-A7D4-66E6D5A8A35D}" sibTransId="{C42FB935-AC8B-4855-8C58-7368DD01E6EA}"/>
    <dgm:cxn modelId="{D5A4769C-946B-4E29-9FE9-515131C2A4FD}" srcId="{2A71DFC4-0E43-461B-81AD-45CAD70FEE0F}" destId="{0D5BB855-46E2-45F3-B65A-17D96F2C4171}" srcOrd="8" destOrd="0" parTransId="{A948CA14-17C5-4615-B72C-C6BF9ED8F6FC}" sibTransId="{4C5F6405-6BF5-40F3-BE6B-D4CE2DE6B59C}"/>
    <dgm:cxn modelId="{FCCC1EA1-31A6-455F-961D-F703B3B3DABE}" srcId="{2A71DFC4-0E43-461B-81AD-45CAD70FEE0F}" destId="{E67C3C55-5BEB-4738-8036-3E7F3E08C045}" srcOrd="6" destOrd="0" parTransId="{B602688D-B506-4659-A8FA-A9715DB3D630}" sibTransId="{5C2EEFCC-8A50-41C8-A2DD-F357B8683A8F}"/>
    <dgm:cxn modelId="{71D53DA8-1CD6-FC41-981E-7B104C0C6BCE}" type="presOf" srcId="{6A2B1216-29CE-4F85-A14E-1DAFAC3DED63}" destId="{7B9F112E-0203-844A-BFD5-32EE365FD53E}" srcOrd="0" destOrd="0" presId="urn:microsoft.com/office/officeart/2008/layout/LinedList"/>
    <dgm:cxn modelId="{9AEBE2AF-EBA8-4C06-BE8E-CC04D2B69EDF}" srcId="{2A71DFC4-0E43-461B-81AD-45CAD70FEE0F}" destId="{3DE9EE77-5DF0-4A5C-84A0-850990CFAB7B}" srcOrd="5" destOrd="0" parTransId="{7B8C5A75-B1A3-40D3-BB52-410723DEDC7D}" sibTransId="{E3C188F9-39B4-43B1-9C7D-E09AC1408074}"/>
    <dgm:cxn modelId="{AC1B5AB4-450A-0347-8926-8D7768E287B1}" type="presOf" srcId="{4E69A385-CDB9-43C2-9CC5-F7CD47B82744}" destId="{6BAC414B-8B09-9749-8AA2-97224CC8E8E1}" srcOrd="0" destOrd="0" presId="urn:microsoft.com/office/officeart/2008/layout/LinedList"/>
    <dgm:cxn modelId="{9E0754B9-6F1E-8D48-9C0A-0292495DF406}" type="presOf" srcId="{7DB19C1B-3952-0B41-9B40-2A2454975D1E}" destId="{84FB0C4A-0B87-0644-BD72-D2D105BB57BC}" srcOrd="0" destOrd="0" presId="urn:microsoft.com/office/officeart/2008/layout/LinedList"/>
    <dgm:cxn modelId="{64BF05C8-7299-AC43-AE9D-7E8CBF760B5F}" type="presOf" srcId="{2A71DFC4-0E43-461B-81AD-45CAD70FEE0F}" destId="{C4470465-D150-DB44-A668-0664DDB46729}" srcOrd="0" destOrd="0" presId="urn:microsoft.com/office/officeart/2008/layout/LinedList"/>
    <dgm:cxn modelId="{49E9A8D1-411E-41E9-9C2C-37855E4F3DB9}" srcId="{2A71DFC4-0E43-461B-81AD-45CAD70FEE0F}" destId="{4E69A385-CDB9-43C2-9CC5-F7CD47B82744}" srcOrd="3" destOrd="0" parTransId="{C989271D-A468-4458-A51E-D42E99345868}" sibTransId="{FEF03805-345E-46DD-A6D6-356671DA2FA5}"/>
    <dgm:cxn modelId="{7C423AFD-E310-AF49-9D6F-93A110096A36}" type="presOf" srcId="{3DE9EE77-5DF0-4A5C-84A0-850990CFAB7B}" destId="{14BEB273-8744-6F45-88D7-A926BD182F99}" srcOrd="0" destOrd="0" presId="urn:microsoft.com/office/officeart/2008/layout/LinedList"/>
    <dgm:cxn modelId="{D3B3AF3D-C3EE-7E4A-A547-09713136BBCE}" type="presParOf" srcId="{C4470465-D150-DB44-A668-0664DDB46729}" destId="{D2182271-04A0-F842-BF80-B3509BAD9A24}" srcOrd="0" destOrd="0" presId="urn:microsoft.com/office/officeart/2008/layout/LinedList"/>
    <dgm:cxn modelId="{EE4AAA5E-CDD9-604F-9C98-DB811F54D94E}" type="presParOf" srcId="{C4470465-D150-DB44-A668-0664DDB46729}" destId="{8504F551-41E3-5E44-A8ED-E0D388547D24}" srcOrd="1" destOrd="0" presId="urn:microsoft.com/office/officeart/2008/layout/LinedList"/>
    <dgm:cxn modelId="{EF9B1855-422E-1244-908A-1A55D80C6FA7}" type="presParOf" srcId="{8504F551-41E3-5E44-A8ED-E0D388547D24}" destId="{2E9C3BA9-076A-664B-A037-5DCF3B93FB8A}" srcOrd="0" destOrd="0" presId="urn:microsoft.com/office/officeart/2008/layout/LinedList"/>
    <dgm:cxn modelId="{856D9DFA-ABE5-4C41-9FCB-C92DD4E94603}" type="presParOf" srcId="{8504F551-41E3-5E44-A8ED-E0D388547D24}" destId="{2906A23D-DE0A-1D4E-9BDB-671CD05A79E4}" srcOrd="1" destOrd="0" presId="urn:microsoft.com/office/officeart/2008/layout/LinedList"/>
    <dgm:cxn modelId="{529C8000-92D6-7C4E-9CB1-455197BDEA13}" type="presParOf" srcId="{C4470465-D150-DB44-A668-0664DDB46729}" destId="{82BFC99F-74A6-B44B-BC1B-37B00AF8FEBF}" srcOrd="2" destOrd="0" presId="urn:microsoft.com/office/officeart/2008/layout/LinedList"/>
    <dgm:cxn modelId="{3F087512-5E81-E447-902E-368FF1F8B6D2}" type="presParOf" srcId="{C4470465-D150-DB44-A668-0664DDB46729}" destId="{691C0BC4-AB00-3542-90CC-CC29A37F8D24}" srcOrd="3" destOrd="0" presId="urn:microsoft.com/office/officeart/2008/layout/LinedList"/>
    <dgm:cxn modelId="{1F3E2125-5640-1A44-BD76-AF5C3CDF4E8F}" type="presParOf" srcId="{691C0BC4-AB00-3542-90CC-CC29A37F8D24}" destId="{84FB0C4A-0B87-0644-BD72-D2D105BB57BC}" srcOrd="0" destOrd="0" presId="urn:microsoft.com/office/officeart/2008/layout/LinedList"/>
    <dgm:cxn modelId="{213ADB2F-625B-C544-A7A6-F042A3A4C728}" type="presParOf" srcId="{691C0BC4-AB00-3542-90CC-CC29A37F8D24}" destId="{78F0A1E8-8E96-AE46-A909-FEC3EA61BB1B}" srcOrd="1" destOrd="0" presId="urn:microsoft.com/office/officeart/2008/layout/LinedList"/>
    <dgm:cxn modelId="{62773A7B-6D6C-A74E-8350-C04CCCAE29DD}" type="presParOf" srcId="{C4470465-D150-DB44-A668-0664DDB46729}" destId="{E00E1C2D-FB48-4141-B0B3-BB7DF7122269}" srcOrd="4" destOrd="0" presId="urn:microsoft.com/office/officeart/2008/layout/LinedList"/>
    <dgm:cxn modelId="{1A26F372-73CC-8F40-AA0D-5439D59E8D96}" type="presParOf" srcId="{C4470465-D150-DB44-A668-0664DDB46729}" destId="{77298B9A-21AE-3642-B0B0-251161DA0CBB}" srcOrd="5" destOrd="0" presId="urn:microsoft.com/office/officeart/2008/layout/LinedList"/>
    <dgm:cxn modelId="{D7BF2A96-4CF1-A149-98EE-85662744978A}" type="presParOf" srcId="{77298B9A-21AE-3642-B0B0-251161DA0CBB}" destId="{A26F0141-25D6-6F42-AF66-C32409AA4D0A}" srcOrd="0" destOrd="0" presId="urn:microsoft.com/office/officeart/2008/layout/LinedList"/>
    <dgm:cxn modelId="{D9B52F20-BC3D-534F-8CCC-6F25D3DF2DAB}" type="presParOf" srcId="{77298B9A-21AE-3642-B0B0-251161DA0CBB}" destId="{5B8C2FEF-A10B-EF42-9A80-BC0B61D73A1D}" srcOrd="1" destOrd="0" presId="urn:microsoft.com/office/officeart/2008/layout/LinedList"/>
    <dgm:cxn modelId="{EB94F1BC-7B2C-0140-B5CA-398E10768733}" type="presParOf" srcId="{C4470465-D150-DB44-A668-0664DDB46729}" destId="{DC5F7E92-19C6-B74B-940A-35E7596D1FC7}" srcOrd="6" destOrd="0" presId="urn:microsoft.com/office/officeart/2008/layout/LinedList"/>
    <dgm:cxn modelId="{3E893D0A-15EF-C240-8B08-3D2F38B03FAF}" type="presParOf" srcId="{C4470465-D150-DB44-A668-0664DDB46729}" destId="{EB905672-2EA7-6D4C-A572-F01831B05D9F}" srcOrd="7" destOrd="0" presId="urn:microsoft.com/office/officeart/2008/layout/LinedList"/>
    <dgm:cxn modelId="{3E557293-712E-F446-87B7-608C9BEFC966}" type="presParOf" srcId="{EB905672-2EA7-6D4C-A572-F01831B05D9F}" destId="{6BAC414B-8B09-9749-8AA2-97224CC8E8E1}" srcOrd="0" destOrd="0" presId="urn:microsoft.com/office/officeart/2008/layout/LinedList"/>
    <dgm:cxn modelId="{97C56E09-5DE8-3A49-82E7-5ED7B57E3CBE}" type="presParOf" srcId="{EB905672-2EA7-6D4C-A572-F01831B05D9F}" destId="{80902A4B-A42F-6740-B593-561DB1EF9E0E}" srcOrd="1" destOrd="0" presId="urn:microsoft.com/office/officeart/2008/layout/LinedList"/>
    <dgm:cxn modelId="{A2F71DD8-5BDA-EB49-9F6E-BBF391BA19BD}" type="presParOf" srcId="{C4470465-D150-DB44-A668-0664DDB46729}" destId="{D2A7EC61-9C29-3A45-B4D0-9571C01D42CC}" srcOrd="8" destOrd="0" presId="urn:microsoft.com/office/officeart/2008/layout/LinedList"/>
    <dgm:cxn modelId="{800BECA3-A746-A04B-87E7-AF5F6BB98DA9}" type="presParOf" srcId="{C4470465-D150-DB44-A668-0664DDB46729}" destId="{95A030B8-497E-684F-8AD0-51616BABB05E}" srcOrd="9" destOrd="0" presId="urn:microsoft.com/office/officeart/2008/layout/LinedList"/>
    <dgm:cxn modelId="{617B1D44-832A-E843-A19C-5590535B1C8C}" type="presParOf" srcId="{95A030B8-497E-684F-8AD0-51616BABB05E}" destId="{CB4D7DEA-9EA9-B24A-B0F2-8B31788E6DDD}" srcOrd="0" destOrd="0" presId="urn:microsoft.com/office/officeart/2008/layout/LinedList"/>
    <dgm:cxn modelId="{455BBB75-D8C2-8349-86D3-9777C91419B1}" type="presParOf" srcId="{95A030B8-497E-684F-8AD0-51616BABB05E}" destId="{DF822E39-7DA7-984F-A9D8-003E15B08DC0}" srcOrd="1" destOrd="0" presId="urn:microsoft.com/office/officeart/2008/layout/LinedList"/>
    <dgm:cxn modelId="{1DB705FB-9032-8C41-803F-E89AAAE69B31}" type="presParOf" srcId="{C4470465-D150-DB44-A668-0664DDB46729}" destId="{0B1E4D71-EBCD-9541-BE5D-23230B085FE7}" srcOrd="10" destOrd="0" presId="urn:microsoft.com/office/officeart/2008/layout/LinedList"/>
    <dgm:cxn modelId="{884AF9D8-938F-C841-A28A-538A7276169E}" type="presParOf" srcId="{C4470465-D150-DB44-A668-0664DDB46729}" destId="{F9C10253-DC67-5B4F-A9DA-049BC8D06B03}" srcOrd="11" destOrd="0" presId="urn:microsoft.com/office/officeart/2008/layout/LinedList"/>
    <dgm:cxn modelId="{58874557-49D2-7248-9632-4688408688FE}" type="presParOf" srcId="{F9C10253-DC67-5B4F-A9DA-049BC8D06B03}" destId="{14BEB273-8744-6F45-88D7-A926BD182F99}" srcOrd="0" destOrd="0" presId="urn:microsoft.com/office/officeart/2008/layout/LinedList"/>
    <dgm:cxn modelId="{E143E627-8359-CF43-ADFA-0E913FDF6292}" type="presParOf" srcId="{F9C10253-DC67-5B4F-A9DA-049BC8D06B03}" destId="{4802FB44-D71A-B94A-8406-0B4E89782188}" srcOrd="1" destOrd="0" presId="urn:microsoft.com/office/officeart/2008/layout/LinedList"/>
    <dgm:cxn modelId="{F8EE5F70-4ECC-0547-BFC7-DD8D4C02CF26}" type="presParOf" srcId="{C4470465-D150-DB44-A668-0664DDB46729}" destId="{BDD0F6D8-3E2A-5749-B8CE-2EAD2767F736}" srcOrd="12" destOrd="0" presId="urn:microsoft.com/office/officeart/2008/layout/LinedList"/>
    <dgm:cxn modelId="{09E103DB-3000-B14C-8B9B-E1A9F5F025E6}" type="presParOf" srcId="{C4470465-D150-DB44-A668-0664DDB46729}" destId="{6E77567C-7DDD-1645-B20F-CB25F2C103AB}" srcOrd="13" destOrd="0" presId="urn:microsoft.com/office/officeart/2008/layout/LinedList"/>
    <dgm:cxn modelId="{D195CD44-7ED1-6340-90E9-F499BD0347CF}" type="presParOf" srcId="{6E77567C-7DDD-1645-B20F-CB25F2C103AB}" destId="{9364F4B9-272F-974B-8528-26E98C37AF0E}" srcOrd="0" destOrd="0" presId="urn:microsoft.com/office/officeart/2008/layout/LinedList"/>
    <dgm:cxn modelId="{B3688CF1-FD94-2A4F-A8C5-EEC4D3DCBFE3}" type="presParOf" srcId="{6E77567C-7DDD-1645-B20F-CB25F2C103AB}" destId="{5EFF5D35-E280-AD43-B90B-0F62B2D2DBDE}" srcOrd="1" destOrd="0" presId="urn:microsoft.com/office/officeart/2008/layout/LinedList"/>
    <dgm:cxn modelId="{59536360-796D-844F-80B2-B1D5D4EB089A}" type="presParOf" srcId="{C4470465-D150-DB44-A668-0664DDB46729}" destId="{9A5FE677-872A-2543-B212-B0217B20723B}" srcOrd="14" destOrd="0" presId="urn:microsoft.com/office/officeart/2008/layout/LinedList"/>
    <dgm:cxn modelId="{F5A87C9F-1F92-0B4D-A329-A396B88532DB}" type="presParOf" srcId="{C4470465-D150-DB44-A668-0664DDB46729}" destId="{3C91408D-C956-D549-8CD3-66934A7BAEF5}" srcOrd="15" destOrd="0" presId="urn:microsoft.com/office/officeart/2008/layout/LinedList"/>
    <dgm:cxn modelId="{73C0F4FE-6158-DA4A-BBEA-AA04AA2EF92D}" type="presParOf" srcId="{3C91408D-C956-D549-8CD3-66934A7BAEF5}" destId="{7B9F112E-0203-844A-BFD5-32EE365FD53E}" srcOrd="0" destOrd="0" presId="urn:microsoft.com/office/officeart/2008/layout/LinedList"/>
    <dgm:cxn modelId="{6C3D0043-1558-AD4C-9709-0AA28A7677F6}" type="presParOf" srcId="{3C91408D-C956-D549-8CD3-66934A7BAEF5}" destId="{DABA4E83-60F0-8A48-B693-0C087EE21EA0}" srcOrd="1" destOrd="0" presId="urn:microsoft.com/office/officeart/2008/layout/LinedList"/>
    <dgm:cxn modelId="{DC3B617B-D341-CD42-A5B3-F7495EC5D550}" type="presParOf" srcId="{C4470465-D150-DB44-A668-0664DDB46729}" destId="{4304626B-833B-2F40-812C-E67D736A2B12}" srcOrd="16" destOrd="0" presId="urn:microsoft.com/office/officeart/2008/layout/LinedList"/>
    <dgm:cxn modelId="{78F246BF-6BD5-6740-8FA0-4D667A86C581}" type="presParOf" srcId="{C4470465-D150-DB44-A668-0664DDB46729}" destId="{6EC8E776-74D8-EC4F-97D7-7DD8CCBCD44F}" srcOrd="17" destOrd="0" presId="urn:microsoft.com/office/officeart/2008/layout/LinedList"/>
    <dgm:cxn modelId="{323E43A5-715D-9147-84C3-9EAC322ED9B2}" type="presParOf" srcId="{6EC8E776-74D8-EC4F-97D7-7DD8CCBCD44F}" destId="{829FC149-5C2D-7E41-A7C0-4C4D026D4DBA}" srcOrd="0" destOrd="0" presId="urn:microsoft.com/office/officeart/2008/layout/LinedList"/>
    <dgm:cxn modelId="{52F9C918-1032-0C4D-84A3-C26813BF8613}" type="presParOf" srcId="{6EC8E776-74D8-EC4F-97D7-7DD8CCBCD44F}" destId="{9D1EED8E-9D8C-254F-9E5F-0BF60B483D6C}" srcOrd="1" destOrd="0" presId="urn:microsoft.com/office/officeart/2008/layout/LinedList"/>
    <dgm:cxn modelId="{B2CE6A8A-EC6B-3E4D-AB0F-16BD20DDE0BB}" type="presParOf" srcId="{C4470465-D150-DB44-A668-0664DDB46729}" destId="{66D5B0F6-2DEC-A745-B747-DBDB512CFDC7}" srcOrd="18" destOrd="0" presId="urn:microsoft.com/office/officeart/2008/layout/LinedList"/>
    <dgm:cxn modelId="{A614656B-E873-9248-8856-62F7F32455CC}" type="presParOf" srcId="{C4470465-D150-DB44-A668-0664DDB46729}" destId="{A358BE97-3B3D-6940-BC27-05CCB09851B7}" srcOrd="19" destOrd="0" presId="urn:microsoft.com/office/officeart/2008/layout/LinedList"/>
    <dgm:cxn modelId="{E463C7DC-FF04-6841-B791-B9E3DB70576F}" type="presParOf" srcId="{A358BE97-3B3D-6940-BC27-05CCB09851B7}" destId="{8FB3DC83-E298-C74A-BAC1-02ACFE7FF2BF}" srcOrd="0" destOrd="0" presId="urn:microsoft.com/office/officeart/2008/layout/LinedList"/>
    <dgm:cxn modelId="{12BAC543-0FD7-B943-9547-D36E85DD4649}" type="presParOf" srcId="{A358BE97-3B3D-6940-BC27-05CCB09851B7}" destId="{0ED2CE7A-AC0B-0F43-A28F-29F5997D2A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A28A02-E6CB-4595-865B-5415CEC66C9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96159B-E5E1-4CEC-B98C-BBBE41138C02}">
      <dgm:prSet/>
      <dgm:spPr/>
      <dgm:t>
        <a:bodyPr/>
        <a:lstStyle/>
        <a:p>
          <a:pPr>
            <a:defRPr b="1"/>
          </a:pPr>
          <a:r>
            <a:rPr lang="en-IN"/>
            <a:t>Data Consistency:</a:t>
          </a:r>
          <a:endParaRPr lang="en-US"/>
        </a:p>
      </dgm:t>
    </dgm:pt>
    <dgm:pt modelId="{BC134D92-D4B4-47CE-A574-58D31AE7915C}" type="parTrans" cxnId="{B9B8B293-76CD-4091-BABD-32B5E9724CD9}">
      <dgm:prSet/>
      <dgm:spPr/>
      <dgm:t>
        <a:bodyPr/>
        <a:lstStyle/>
        <a:p>
          <a:endParaRPr lang="en-US"/>
        </a:p>
      </dgm:t>
    </dgm:pt>
    <dgm:pt modelId="{0B4BDB43-A916-47A2-B11C-CB5199CD4FA3}" type="sibTrans" cxnId="{B9B8B293-76CD-4091-BABD-32B5E9724CD9}">
      <dgm:prSet/>
      <dgm:spPr/>
      <dgm:t>
        <a:bodyPr/>
        <a:lstStyle/>
        <a:p>
          <a:endParaRPr lang="en-US"/>
        </a:p>
      </dgm:t>
    </dgm:pt>
    <dgm:pt modelId="{1E24A642-C0A4-465E-8A33-EFAF5DF63A82}">
      <dgm:prSet/>
      <dgm:spPr/>
      <dgm:t>
        <a:bodyPr/>
        <a:lstStyle/>
        <a:p>
          <a:r>
            <a:rPr lang="en-IN" dirty="0"/>
            <a:t>Synchronizing data ensures that the target data warehouse reflects the latest information from the source database.</a:t>
          </a:r>
          <a:endParaRPr lang="en-US" dirty="0"/>
        </a:p>
      </dgm:t>
    </dgm:pt>
    <dgm:pt modelId="{FBF60554-3F9E-47AA-A6F3-767024029C41}" type="parTrans" cxnId="{49C03C46-D1B5-469A-8B80-FA6F9F76BD1B}">
      <dgm:prSet/>
      <dgm:spPr/>
      <dgm:t>
        <a:bodyPr/>
        <a:lstStyle/>
        <a:p>
          <a:endParaRPr lang="en-US"/>
        </a:p>
      </dgm:t>
    </dgm:pt>
    <dgm:pt modelId="{22E19F48-095D-498E-9CBF-92B673EB0016}" type="sibTrans" cxnId="{49C03C46-D1B5-469A-8B80-FA6F9F76BD1B}">
      <dgm:prSet/>
      <dgm:spPr/>
      <dgm:t>
        <a:bodyPr/>
        <a:lstStyle/>
        <a:p>
          <a:endParaRPr lang="en-US"/>
        </a:p>
      </dgm:t>
    </dgm:pt>
    <dgm:pt modelId="{BC2ACC9B-5299-4967-BA5F-E0E62DF1C3D5}">
      <dgm:prSet/>
      <dgm:spPr/>
      <dgm:t>
        <a:bodyPr/>
        <a:lstStyle/>
        <a:p>
          <a:pPr>
            <a:defRPr b="1"/>
          </a:pPr>
          <a:r>
            <a:rPr lang="en-IN"/>
            <a:t>Data Integration:</a:t>
          </a:r>
          <a:endParaRPr lang="en-US"/>
        </a:p>
      </dgm:t>
    </dgm:pt>
    <dgm:pt modelId="{9D1AE087-C71D-451C-B761-048350E31707}" type="parTrans" cxnId="{F73298E6-C9CE-475A-B558-02D685F85AF2}">
      <dgm:prSet/>
      <dgm:spPr/>
      <dgm:t>
        <a:bodyPr/>
        <a:lstStyle/>
        <a:p>
          <a:endParaRPr lang="en-US"/>
        </a:p>
      </dgm:t>
    </dgm:pt>
    <dgm:pt modelId="{901013C6-241D-496C-BD7C-D1D73F8550E5}" type="sibTrans" cxnId="{F73298E6-C9CE-475A-B558-02D685F85AF2}">
      <dgm:prSet/>
      <dgm:spPr/>
      <dgm:t>
        <a:bodyPr/>
        <a:lstStyle/>
        <a:p>
          <a:endParaRPr lang="en-US"/>
        </a:p>
      </dgm:t>
    </dgm:pt>
    <dgm:pt modelId="{7C0724B9-43FF-4C11-98BA-100812D2334E}">
      <dgm:prSet/>
      <dgm:spPr/>
      <dgm:t>
        <a:bodyPr/>
        <a:lstStyle/>
        <a:p>
          <a:r>
            <a:rPr lang="en-IN"/>
            <a:t>Integrating data from various sources into a data warehouse allows for comprehensive analysis and reporting.</a:t>
          </a:r>
          <a:endParaRPr lang="en-US"/>
        </a:p>
      </dgm:t>
    </dgm:pt>
    <dgm:pt modelId="{B569E0A3-A174-4879-B54B-C982C9C80AA2}" type="parTrans" cxnId="{20AD2490-ACFF-45FF-B33A-EEA85BD773F8}">
      <dgm:prSet/>
      <dgm:spPr/>
      <dgm:t>
        <a:bodyPr/>
        <a:lstStyle/>
        <a:p>
          <a:endParaRPr lang="en-US"/>
        </a:p>
      </dgm:t>
    </dgm:pt>
    <dgm:pt modelId="{27B503A5-8814-4C06-8852-A82DAC866770}" type="sibTrans" cxnId="{20AD2490-ACFF-45FF-B33A-EEA85BD773F8}">
      <dgm:prSet/>
      <dgm:spPr/>
      <dgm:t>
        <a:bodyPr/>
        <a:lstStyle/>
        <a:p>
          <a:endParaRPr lang="en-US"/>
        </a:p>
      </dgm:t>
    </dgm:pt>
    <dgm:pt modelId="{46FD7377-03CD-4B0E-98D4-78A1F929D053}">
      <dgm:prSet/>
      <dgm:spPr/>
      <dgm:t>
        <a:bodyPr/>
        <a:lstStyle/>
        <a:p>
          <a:pPr>
            <a:defRPr b="1"/>
          </a:pPr>
          <a:r>
            <a:rPr lang="en-IN"/>
            <a:t>Business Intelligence:</a:t>
          </a:r>
          <a:endParaRPr lang="en-US"/>
        </a:p>
      </dgm:t>
    </dgm:pt>
    <dgm:pt modelId="{DB08C3FE-9D1E-4B20-948E-C15AAF1BA1BA}" type="parTrans" cxnId="{59F3465D-E9F9-49E7-B596-AE8D995EA4FA}">
      <dgm:prSet/>
      <dgm:spPr/>
      <dgm:t>
        <a:bodyPr/>
        <a:lstStyle/>
        <a:p>
          <a:endParaRPr lang="en-US"/>
        </a:p>
      </dgm:t>
    </dgm:pt>
    <dgm:pt modelId="{574217A8-0843-442B-B4D1-CC63C1957456}" type="sibTrans" cxnId="{59F3465D-E9F9-49E7-B596-AE8D995EA4FA}">
      <dgm:prSet/>
      <dgm:spPr/>
      <dgm:t>
        <a:bodyPr/>
        <a:lstStyle/>
        <a:p>
          <a:endParaRPr lang="en-US"/>
        </a:p>
      </dgm:t>
    </dgm:pt>
    <dgm:pt modelId="{A681F8ED-222F-4A04-8746-C525F6693D95}">
      <dgm:prSet/>
      <dgm:spPr/>
      <dgm:t>
        <a:bodyPr/>
        <a:lstStyle/>
        <a:p>
          <a:r>
            <a:rPr lang="en-IN"/>
            <a:t>Up-to-date data in the warehouse is essential for accurate business intelligence insights and decision-making.</a:t>
          </a:r>
          <a:endParaRPr lang="en-US"/>
        </a:p>
      </dgm:t>
    </dgm:pt>
    <dgm:pt modelId="{B83D6529-CCCE-43BC-8686-BDD2028D384A}" type="parTrans" cxnId="{E38F005E-DD26-4C9B-A7CA-9C6E3FBC9CC4}">
      <dgm:prSet/>
      <dgm:spPr/>
      <dgm:t>
        <a:bodyPr/>
        <a:lstStyle/>
        <a:p>
          <a:endParaRPr lang="en-US"/>
        </a:p>
      </dgm:t>
    </dgm:pt>
    <dgm:pt modelId="{682AC267-8231-4DFD-BC4F-C71057EBDB26}" type="sibTrans" cxnId="{E38F005E-DD26-4C9B-A7CA-9C6E3FBC9CC4}">
      <dgm:prSet/>
      <dgm:spPr/>
      <dgm:t>
        <a:bodyPr/>
        <a:lstStyle/>
        <a:p>
          <a:endParaRPr lang="en-US"/>
        </a:p>
      </dgm:t>
    </dgm:pt>
    <dgm:pt modelId="{0DE8A7B6-8B05-48A7-A33D-D25025B6CDB4}" type="pres">
      <dgm:prSet presAssocID="{E6A28A02-E6CB-4595-865B-5415CEC66C9E}" presName="root" presStyleCnt="0">
        <dgm:presLayoutVars>
          <dgm:dir/>
          <dgm:resizeHandles val="exact"/>
        </dgm:presLayoutVars>
      </dgm:prSet>
      <dgm:spPr/>
    </dgm:pt>
    <dgm:pt modelId="{FD2C7AEE-0030-4D6D-A7E1-F5200280679D}" type="pres">
      <dgm:prSet presAssocID="{AC96159B-E5E1-4CEC-B98C-BBBE41138C02}" presName="compNode" presStyleCnt="0"/>
      <dgm:spPr/>
    </dgm:pt>
    <dgm:pt modelId="{4C8F63C4-6A16-4D82-9333-BF2AACE60354}" type="pres">
      <dgm:prSet presAssocID="{AC96159B-E5E1-4CEC-B98C-BBBE41138C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CE029E8-DD64-4A95-A449-DC932B24A90C}" type="pres">
      <dgm:prSet presAssocID="{AC96159B-E5E1-4CEC-B98C-BBBE41138C02}" presName="iconSpace" presStyleCnt="0"/>
      <dgm:spPr/>
    </dgm:pt>
    <dgm:pt modelId="{CCBC5430-FE41-422B-A0ED-8E2321FC79DC}" type="pres">
      <dgm:prSet presAssocID="{AC96159B-E5E1-4CEC-B98C-BBBE41138C02}" presName="parTx" presStyleLbl="revTx" presStyleIdx="0" presStyleCnt="6">
        <dgm:presLayoutVars>
          <dgm:chMax val="0"/>
          <dgm:chPref val="0"/>
        </dgm:presLayoutVars>
      </dgm:prSet>
      <dgm:spPr/>
    </dgm:pt>
    <dgm:pt modelId="{2D82BAD0-36CC-4ADF-8DEE-E266198EA199}" type="pres">
      <dgm:prSet presAssocID="{AC96159B-E5E1-4CEC-B98C-BBBE41138C02}" presName="txSpace" presStyleCnt="0"/>
      <dgm:spPr/>
    </dgm:pt>
    <dgm:pt modelId="{5FA781C4-22CD-45C1-96B0-35227D47101C}" type="pres">
      <dgm:prSet presAssocID="{AC96159B-E5E1-4CEC-B98C-BBBE41138C02}" presName="desTx" presStyleLbl="revTx" presStyleIdx="1" presStyleCnt="6">
        <dgm:presLayoutVars/>
      </dgm:prSet>
      <dgm:spPr/>
    </dgm:pt>
    <dgm:pt modelId="{9931CFCF-E22A-499A-89FC-1A2CC4AE22F5}" type="pres">
      <dgm:prSet presAssocID="{0B4BDB43-A916-47A2-B11C-CB5199CD4FA3}" presName="sibTrans" presStyleCnt="0"/>
      <dgm:spPr/>
    </dgm:pt>
    <dgm:pt modelId="{B48CDD40-38CB-46E4-8276-2DB259067CAF}" type="pres">
      <dgm:prSet presAssocID="{BC2ACC9B-5299-4967-BA5F-E0E62DF1C3D5}" presName="compNode" presStyleCnt="0"/>
      <dgm:spPr/>
    </dgm:pt>
    <dgm:pt modelId="{8060917A-AFC9-43C2-AAA4-F8329BBFAD8A}" type="pres">
      <dgm:prSet presAssocID="{BC2ACC9B-5299-4967-BA5F-E0E62DF1C3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F7F476A-730E-4522-863B-1A9A3A1BDC2D}" type="pres">
      <dgm:prSet presAssocID="{BC2ACC9B-5299-4967-BA5F-E0E62DF1C3D5}" presName="iconSpace" presStyleCnt="0"/>
      <dgm:spPr/>
    </dgm:pt>
    <dgm:pt modelId="{AEA1E34C-153E-439A-8160-B32103B4AD0E}" type="pres">
      <dgm:prSet presAssocID="{BC2ACC9B-5299-4967-BA5F-E0E62DF1C3D5}" presName="parTx" presStyleLbl="revTx" presStyleIdx="2" presStyleCnt="6">
        <dgm:presLayoutVars>
          <dgm:chMax val="0"/>
          <dgm:chPref val="0"/>
        </dgm:presLayoutVars>
      </dgm:prSet>
      <dgm:spPr/>
    </dgm:pt>
    <dgm:pt modelId="{52FE4EAD-F00B-434E-A386-3D5AA5F3C601}" type="pres">
      <dgm:prSet presAssocID="{BC2ACC9B-5299-4967-BA5F-E0E62DF1C3D5}" presName="txSpace" presStyleCnt="0"/>
      <dgm:spPr/>
    </dgm:pt>
    <dgm:pt modelId="{E0E1C348-1C51-4373-A1A6-819F56B46F57}" type="pres">
      <dgm:prSet presAssocID="{BC2ACC9B-5299-4967-BA5F-E0E62DF1C3D5}" presName="desTx" presStyleLbl="revTx" presStyleIdx="3" presStyleCnt="6">
        <dgm:presLayoutVars/>
      </dgm:prSet>
      <dgm:spPr/>
    </dgm:pt>
    <dgm:pt modelId="{AE092EC9-1796-482D-A264-E80D017FE759}" type="pres">
      <dgm:prSet presAssocID="{901013C6-241D-496C-BD7C-D1D73F8550E5}" presName="sibTrans" presStyleCnt="0"/>
      <dgm:spPr/>
    </dgm:pt>
    <dgm:pt modelId="{41258D12-A26D-4861-9BB0-AD33FAB03969}" type="pres">
      <dgm:prSet presAssocID="{46FD7377-03CD-4B0E-98D4-78A1F929D053}" presName="compNode" presStyleCnt="0"/>
      <dgm:spPr/>
    </dgm:pt>
    <dgm:pt modelId="{356F3856-EF37-4007-ACF0-5E572F310110}" type="pres">
      <dgm:prSet presAssocID="{46FD7377-03CD-4B0E-98D4-78A1F929D0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B315067D-B5E2-4280-800B-C8469276D51C}" type="pres">
      <dgm:prSet presAssocID="{46FD7377-03CD-4B0E-98D4-78A1F929D053}" presName="iconSpace" presStyleCnt="0"/>
      <dgm:spPr/>
    </dgm:pt>
    <dgm:pt modelId="{D3C0BBD3-FA47-4D5E-8A1D-22E14A928B4E}" type="pres">
      <dgm:prSet presAssocID="{46FD7377-03CD-4B0E-98D4-78A1F929D053}" presName="parTx" presStyleLbl="revTx" presStyleIdx="4" presStyleCnt="6">
        <dgm:presLayoutVars>
          <dgm:chMax val="0"/>
          <dgm:chPref val="0"/>
        </dgm:presLayoutVars>
      </dgm:prSet>
      <dgm:spPr/>
    </dgm:pt>
    <dgm:pt modelId="{C964055A-93D8-4104-B438-6A60B406A263}" type="pres">
      <dgm:prSet presAssocID="{46FD7377-03CD-4B0E-98D4-78A1F929D053}" presName="txSpace" presStyleCnt="0"/>
      <dgm:spPr/>
    </dgm:pt>
    <dgm:pt modelId="{75D5B29D-B3F7-4EE0-B0C5-B26106CC042A}" type="pres">
      <dgm:prSet presAssocID="{46FD7377-03CD-4B0E-98D4-78A1F929D053}" presName="desTx" presStyleLbl="revTx" presStyleIdx="5" presStyleCnt="6">
        <dgm:presLayoutVars/>
      </dgm:prSet>
      <dgm:spPr/>
    </dgm:pt>
  </dgm:ptLst>
  <dgm:cxnLst>
    <dgm:cxn modelId="{32966519-7B2F-4B4E-95B0-EE5EE32F9504}" type="presOf" srcId="{BC2ACC9B-5299-4967-BA5F-E0E62DF1C3D5}" destId="{AEA1E34C-153E-439A-8160-B32103B4AD0E}" srcOrd="0" destOrd="0" presId="urn:microsoft.com/office/officeart/2018/5/layout/CenteredIconLabelDescriptionList"/>
    <dgm:cxn modelId="{47113226-28C3-43CE-B618-17D1D036F3C2}" type="presOf" srcId="{7C0724B9-43FF-4C11-98BA-100812D2334E}" destId="{E0E1C348-1C51-4373-A1A6-819F56B46F57}" srcOrd="0" destOrd="0" presId="urn:microsoft.com/office/officeart/2018/5/layout/CenteredIconLabelDescriptionList"/>
    <dgm:cxn modelId="{08A7173E-4F65-4CFF-A80F-6200C3B038C1}" type="presOf" srcId="{1E24A642-C0A4-465E-8A33-EFAF5DF63A82}" destId="{5FA781C4-22CD-45C1-96B0-35227D47101C}" srcOrd="0" destOrd="0" presId="urn:microsoft.com/office/officeart/2018/5/layout/CenteredIconLabelDescriptionList"/>
    <dgm:cxn modelId="{49C03C46-D1B5-469A-8B80-FA6F9F76BD1B}" srcId="{AC96159B-E5E1-4CEC-B98C-BBBE41138C02}" destId="{1E24A642-C0A4-465E-8A33-EFAF5DF63A82}" srcOrd="0" destOrd="0" parTransId="{FBF60554-3F9E-47AA-A6F3-767024029C41}" sibTransId="{22E19F48-095D-498E-9CBF-92B673EB0016}"/>
    <dgm:cxn modelId="{76D4D746-7B10-44F7-94CC-752A2BDCF71C}" type="presOf" srcId="{46FD7377-03CD-4B0E-98D4-78A1F929D053}" destId="{D3C0BBD3-FA47-4D5E-8A1D-22E14A928B4E}" srcOrd="0" destOrd="0" presId="urn:microsoft.com/office/officeart/2018/5/layout/CenteredIconLabelDescriptionList"/>
    <dgm:cxn modelId="{59F3465D-E9F9-49E7-B596-AE8D995EA4FA}" srcId="{E6A28A02-E6CB-4595-865B-5415CEC66C9E}" destId="{46FD7377-03CD-4B0E-98D4-78A1F929D053}" srcOrd="2" destOrd="0" parTransId="{DB08C3FE-9D1E-4B20-948E-C15AAF1BA1BA}" sibTransId="{574217A8-0843-442B-B4D1-CC63C1957456}"/>
    <dgm:cxn modelId="{E38F005E-DD26-4C9B-A7CA-9C6E3FBC9CC4}" srcId="{46FD7377-03CD-4B0E-98D4-78A1F929D053}" destId="{A681F8ED-222F-4A04-8746-C525F6693D95}" srcOrd="0" destOrd="0" parTransId="{B83D6529-CCCE-43BC-8686-BDD2028D384A}" sibTransId="{682AC267-8231-4DFD-BC4F-C71057EBDB26}"/>
    <dgm:cxn modelId="{20AD2490-ACFF-45FF-B33A-EEA85BD773F8}" srcId="{BC2ACC9B-5299-4967-BA5F-E0E62DF1C3D5}" destId="{7C0724B9-43FF-4C11-98BA-100812D2334E}" srcOrd="0" destOrd="0" parTransId="{B569E0A3-A174-4879-B54B-C982C9C80AA2}" sibTransId="{27B503A5-8814-4C06-8852-A82DAC866770}"/>
    <dgm:cxn modelId="{B9B8B293-76CD-4091-BABD-32B5E9724CD9}" srcId="{E6A28A02-E6CB-4595-865B-5415CEC66C9E}" destId="{AC96159B-E5E1-4CEC-B98C-BBBE41138C02}" srcOrd="0" destOrd="0" parTransId="{BC134D92-D4B4-47CE-A574-58D31AE7915C}" sibTransId="{0B4BDB43-A916-47A2-B11C-CB5199CD4FA3}"/>
    <dgm:cxn modelId="{0FDFA19F-0F69-4C12-8010-E03DF4811C94}" type="presOf" srcId="{A681F8ED-222F-4A04-8746-C525F6693D95}" destId="{75D5B29D-B3F7-4EE0-B0C5-B26106CC042A}" srcOrd="0" destOrd="0" presId="urn:microsoft.com/office/officeart/2018/5/layout/CenteredIconLabelDescriptionList"/>
    <dgm:cxn modelId="{652324D5-5712-4DA5-A9F4-C111601244C1}" type="presOf" srcId="{AC96159B-E5E1-4CEC-B98C-BBBE41138C02}" destId="{CCBC5430-FE41-422B-A0ED-8E2321FC79DC}" srcOrd="0" destOrd="0" presId="urn:microsoft.com/office/officeart/2018/5/layout/CenteredIconLabelDescriptionList"/>
    <dgm:cxn modelId="{2BE66BDD-9C46-4EAE-8B6E-C2E2EA79907E}" type="presOf" srcId="{E6A28A02-E6CB-4595-865B-5415CEC66C9E}" destId="{0DE8A7B6-8B05-48A7-A33D-D25025B6CDB4}" srcOrd="0" destOrd="0" presId="urn:microsoft.com/office/officeart/2018/5/layout/CenteredIconLabelDescriptionList"/>
    <dgm:cxn modelId="{F73298E6-C9CE-475A-B558-02D685F85AF2}" srcId="{E6A28A02-E6CB-4595-865B-5415CEC66C9E}" destId="{BC2ACC9B-5299-4967-BA5F-E0E62DF1C3D5}" srcOrd="1" destOrd="0" parTransId="{9D1AE087-C71D-451C-B761-048350E31707}" sibTransId="{901013C6-241D-496C-BD7C-D1D73F8550E5}"/>
    <dgm:cxn modelId="{2F581CAE-8134-40B8-982D-8D4AD52517A1}" type="presParOf" srcId="{0DE8A7B6-8B05-48A7-A33D-D25025B6CDB4}" destId="{FD2C7AEE-0030-4D6D-A7E1-F5200280679D}" srcOrd="0" destOrd="0" presId="urn:microsoft.com/office/officeart/2018/5/layout/CenteredIconLabelDescriptionList"/>
    <dgm:cxn modelId="{6F9D9295-3009-42EB-82D1-86C4434922F4}" type="presParOf" srcId="{FD2C7AEE-0030-4D6D-A7E1-F5200280679D}" destId="{4C8F63C4-6A16-4D82-9333-BF2AACE60354}" srcOrd="0" destOrd="0" presId="urn:microsoft.com/office/officeart/2018/5/layout/CenteredIconLabelDescriptionList"/>
    <dgm:cxn modelId="{EE7BDC84-588E-453A-84EF-915B92C05DF8}" type="presParOf" srcId="{FD2C7AEE-0030-4D6D-A7E1-F5200280679D}" destId="{6CE029E8-DD64-4A95-A449-DC932B24A90C}" srcOrd="1" destOrd="0" presId="urn:microsoft.com/office/officeart/2018/5/layout/CenteredIconLabelDescriptionList"/>
    <dgm:cxn modelId="{313CA0C4-EB19-452B-A848-C20F97872D84}" type="presParOf" srcId="{FD2C7AEE-0030-4D6D-A7E1-F5200280679D}" destId="{CCBC5430-FE41-422B-A0ED-8E2321FC79DC}" srcOrd="2" destOrd="0" presId="urn:microsoft.com/office/officeart/2018/5/layout/CenteredIconLabelDescriptionList"/>
    <dgm:cxn modelId="{4AE11A5B-95BF-49A7-834D-2BD66DB1CF60}" type="presParOf" srcId="{FD2C7AEE-0030-4D6D-A7E1-F5200280679D}" destId="{2D82BAD0-36CC-4ADF-8DEE-E266198EA199}" srcOrd="3" destOrd="0" presId="urn:microsoft.com/office/officeart/2018/5/layout/CenteredIconLabelDescriptionList"/>
    <dgm:cxn modelId="{7FA2FFE1-60B5-403A-9145-23FC3624513D}" type="presParOf" srcId="{FD2C7AEE-0030-4D6D-A7E1-F5200280679D}" destId="{5FA781C4-22CD-45C1-96B0-35227D47101C}" srcOrd="4" destOrd="0" presId="urn:microsoft.com/office/officeart/2018/5/layout/CenteredIconLabelDescriptionList"/>
    <dgm:cxn modelId="{1FC61A6A-7436-4244-9B4B-29E53A33DFC4}" type="presParOf" srcId="{0DE8A7B6-8B05-48A7-A33D-D25025B6CDB4}" destId="{9931CFCF-E22A-499A-89FC-1A2CC4AE22F5}" srcOrd="1" destOrd="0" presId="urn:microsoft.com/office/officeart/2018/5/layout/CenteredIconLabelDescriptionList"/>
    <dgm:cxn modelId="{4A7561DC-2968-4193-A117-AD854BE8225E}" type="presParOf" srcId="{0DE8A7B6-8B05-48A7-A33D-D25025B6CDB4}" destId="{B48CDD40-38CB-46E4-8276-2DB259067CAF}" srcOrd="2" destOrd="0" presId="urn:microsoft.com/office/officeart/2018/5/layout/CenteredIconLabelDescriptionList"/>
    <dgm:cxn modelId="{62D5919F-EF62-4155-9C6A-A7355FBED3E0}" type="presParOf" srcId="{B48CDD40-38CB-46E4-8276-2DB259067CAF}" destId="{8060917A-AFC9-43C2-AAA4-F8329BBFAD8A}" srcOrd="0" destOrd="0" presId="urn:microsoft.com/office/officeart/2018/5/layout/CenteredIconLabelDescriptionList"/>
    <dgm:cxn modelId="{AF7D341F-660F-463E-948A-5E60295FAB7F}" type="presParOf" srcId="{B48CDD40-38CB-46E4-8276-2DB259067CAF}" destId="{0F7F476A-730E-4522-863B-1A9A3A1BDC2D}" srcOrd="1" destOrd="0" presId="urn:microsoft.com/office/officeart/2018/5/layout/CenteredIconLabelDescriptionList"/>
    <dgm:cxn modelId="{2233E7D4-7E0B-491F-AA09-871CF7E00929}" type="presParOf" srcId="{B48CDD40-38CB-46E4-8276-2DB259067CAF}" destId="{AEA1E34C-153E-439A-8160-B32103B4AD0E}" srcOrd="2" destOrd="0" presId="urn:microsoft.com/office/officeart/2018/5/layout/CenteredIconLabelDescriptionList"/>
    <dgm:cxn modelId="{D6273E33-7379-46C8-9FB3-D33EFCB1222F}" type="presParOf" srcId="{B48CDD40-38CB-46E4-8276-2DB259067CAF}" destId="{52FE4EAD-F00B-434E-A386-3D5AA5F3C601}" srcOrd="3" destOrd="0" presId="urn:microsoft.com/office/officeart/2018/5/layout/CenteredIconLabelDescriptionList"/>
    <dgm:cxn modelId="{C1EFE9EC-B73B-44A0-A441-5F6921E0A14E}" type="presParOf" srcId="{B48CDD40-38CB-46E4-8276-2DB259067CAF}" destId="{E0E1C348-1C51-4373-A1A6-819F56B46F57}" srcOrd="4" destOrd="0" presId="urn:microsoft.com/office/officeart/2018/5/layout/CenteredIconLabelDescriptionList"/>
    <dgm:cxn modelId="{D54C0406-DC5C-404B-AD49-3EB92F2BD7CA}" type="presParOf" srcId="{0DE8A7B6-8B05-48A7-A33D-D25025B6CDB4}" destId="{AE092EC9-1796-482D-A264-E80D017FE759}" srcOrd="3" destOrd="0" presId="urn:microsoft.com/office/officeart/2018/5/layout/CenteredIconLabelDescriptionList"/>
    <dgm:cxn modelId="{3F643A98-B31A-451A-A887-7EE009DBBC60}" type="presParOf" srcId="{0DE8A7B6-8B05-48A7-A33D-D25025B6CDB4}" destId="{41258D12-A26D-4861-9BB0-AD33FAB03969}" srcOrd="4" destOrd="0" presId="urn:microsoft.com/office/officeart/2018/5/layout/CenteredIconLabelDescriptionList"/>
    <dgm:cxn modelId="{753279CA-E015-43B0-9285-C04B10CB6D2C}" type="presParOf" srcId="{41258D12-A26D-4861-9BB0-AD33FAB03969}" destId="{356F3856-EF37-4007-ACF0-5E572F310110}" srcOrd="0" destOrd="0" presId="urn:microsoft.com/office/officeart/2018/5/layout/CenteredIconLabelDescriptionList"/>
    <dgm:cxn modelId="{C45B7454-996F-4CA5-A90B-F4C6431D61AF}" type="presParOf" srcId="{41258D12-A26D-4861-9BB0-AD33FAB03969}" destId="{B315067D-B5E2-4280-800B-C8469276D51C}" srcOrd="1" destOrd="0" presId="urn:microsoft.com/office/officeart/2018/5/layout/CenteredIconLabelDescriptionList"/>
    <dgm:cxn modelId="{7B4C18B0-2B69-4784-B1E4-B4E58853292F}" type="presParOf" srcId="{41258D12-A26D-4861-9BB0-AD33FAB03969}" destId="{D3C0BBD3-FA47-4D5E-8A1D-22E14A928B4E}" srcOrd="2" destOrd="0" presId="urn:microsoft.com/office/officeart/2018/5/layout/CenteredIconLabelDescriptionList"/>
    <dgm:cxn modelId="{C58AC4C2-B4A5-4CEA-BA16-5F12E261EA7B}" type="presParOf" srcId="{41258D12-A26D-4861-9BB0-AD33FAB03969}" destId="{C964055A-93D8-4104-B438-6A60B406A263}" srcOrd="3" destOrd="0" presId="urn:microsoft.com/office/officeart/2018/5/layout/CenteredIconLabelDescriptionList"/>
    <dgm:cxn modelId="{66B2FADE-CA5C-4D2E-B9A0-1ADB6BFD58F3}" type="presParOf" srcId="{41258D12-A26D-4861-9BB0-AD33FAB03969}" destId="{75D5B29D-B3F7-4EE0-B0C5-B26106CC042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82271-04A0-F842-BF80-B3509BAD9A24}">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C3BA9-076A-664B-A037-5DCF3B93FB8A}">
      <dsp:nvSpPr>
        <dsp:cNvPr id="0" name=""/>
        <dsp:cNvSpPr/>
      </dsp:nvSpPr>
      <dsp:spPr>
        <a:xfrm>
          <a:off x="0" y="53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WHAT IS DATAWAREHOUSE?</a:t>
          </a:r>
        </a:p>
      </dsp:txBody>
      <dsp:txXfrm>
        <a:off x="0" y="531"/>
        <a:ext cx="10515600" cy="435027"/>
      </dsp:txXfrm>
    </dsp:sp>
    <dsp:sp modelId="{82BFC99F-74A6-B44B-BC1B-37B00AF8FEBF}">
      <dsp:nvSpPr>
        <dsp:cNvPr id="0" name=""/>
        <dsp:cNvSpPr/>
      </dsp:nvSpPr>
      <dsp:spPr>
        <a:xfrm>
          <a:off x="0" y="43555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B0C4A-0B87-0644-BD72-D2D105BB57BC}">
      <dsp:nvSpPr>
        <dsp:cNvPr id="0" name=""/>
        <dsp:cNvSpPr/>
      </dsp:nvSpPr>
      <dsp:spPr>
        <a:xfrm>
          <a:off x="0" y="435558"/>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WHAT IS ETL?</a:t>
          </a:r>
        </a:p>
      </dsp:txBody>
      <dsp:txXfrm>
        <a:off x="0" y="435558"/>
        <a:ext cx="10515600" cy="435027"/>
      </dsp:txXfrm>
    </dsp:sp>
    <dsp:sp modelId="{E00E1C2D-FB48-4141-B0B3-BB7DF7122269}">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6F0141-25D6-6F42-AF66-C32409AA4D0A}">
      <dsp:nvSpPr>
        <dsp:cNvPr id="0" name=""/>
        <dsp:cNvSpPr/>
      </dsp:nvSpPr>
      <dsp:spPr>
        <a:xfrm>
          <a:off x="0" y="87058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EXTRACTING DATA</a:t>
          </a:r>
        </a:p>
      </dsp:txBody>
      <dsp:txXfrm>
        <a:off x="0" y="870586"/>
        <a:ext cx="10515600" cy="435027"/>
      </dsp:txXfrm>
    </dsp:sp>
    <dsp:sp modelId="{DC5F7E92-19C6-B74B-940A-35E7596D1FC7}">
      <dsp:nvSpPr>
        <dsp:cNvPr id="0" name=""/>
        <dsp:cNvSpPr/>
      </dsp:nvSpPr>
      <dsp:spPr>
        <a:xfrm>
          <a:off x="0" y="130561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C414B-8B09-9749-8AA2-97224CC8E8E1}">
      <dsp:nvSpPr>
        <dsp:cNvPr id="0" name=""/>
        <dsp:cNvSpPr/>
      </dsp:nvSpPr>
      <dsp:spPr>
        <a:xfrm>
          <a:off x="0" y="1305613"/>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TRANSFORMING DATA</a:t>
          </a:r>
        </a:p>
      </dsp:txBody>
      <dsp:txXfrm>
        <a:off x="0" y="1305613"/>
        <a:ext cx="10515600" cy="435027"/>
      </dsp:txXfrm>
    </dsp:sp>
    <dsp:sp modelId="{D2A7EC61-9C29-3A45-B4D0-9571C01D42CC}">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4D7DEA-9EA9-B24A-B0F2-8B31788E6DDD}">
      <dsp:nvSpPr>
        <dsp:cNvPr id="0" name=""/>
        <dsp:cNvSpPr/>
      </dsp:nvSpPr>
      <dsp:spPr>
        <a:xfrm>
          <a:off x="0" y="174064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CREATING A DATABASE AND TABLES</a:t>
          </a:r>
        </a:p>
      </dsp:txBody>
      <dsp:txXfrm>
        <a:off x="0" y="1740641"/>
        <a:ext cx="10515600" cy="435027"/>
      </dsp:txXfrm>
    </dsp:sp>
    <dsp:sp modelId="{0B1E4D71-EBCD-9541-BE5D-23230B085FE7}">
      <dsp:nvSpPr>
        <dsp:cNvPr id="0" name=""/>
        <dsp:cNvSpPr/>
      </dsp:nvSpPr>
      <dsp:spPr>
        <a:xfrm>
          <a:off x="0" y="217566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EB273-8744-6F45-88D7-A926BD182F99}">
      <dsp:nvSpPr>
        <dsp:cNvPr id="0" name=""/>
        <dsp:cNvSpPr/>
      </dsp:nvSpPr>
      <dsp:spPr>
        <a:xfrm>
          <a:off x="0" y="217566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LOADING THE TRASFORMED DATA IN THE DATABASE</a:t>
          </a:r>
        </a:p>
      </dsp:txBody>
      <dsp:txXfrm>
        <a:off x="0" y="2175669"/>
        <a:ext cx="10515600" cy="435027"/>
      </dsp:txXfrm>
    </dsp:sp>
    <dsp:sp modelId="{BDD0F6D8-3E2A-5749-B8CE-2EAD2767F736}">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4F4B9-272F-974B-8528-26E98C37AF0E}">
      <dsp:nvSpPr>
        <dsp:cNvPr id="0" name=""/>
        <dsp:cNvSpPr/>
      </dsp:nvSpPr>
      <dsp:spPr>
        <a:xfrm>
          <a:off x="0" y="261069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STAR SCHEMA</a:t>
          </a:r>
        </a:p>
      </dsp:txBody>
      <dsp:txXfrm>
        <a:off x="0" y="2610696"/>
        <a:ext cx="10515600" cy="435027"/>
      </dsp:txXfrm>
    </dsp:sp>
    <dsp:sp modelId="{9A5FE677-872A-2543-B212-B0217B20723B}">
      <dsp:nvSpPr>
        <dsp:cNvPr id="0" name=""/>
        <dsp:cNvSpPr/>
      </dsp:nvSpPr>
      <dsp:spPr>
        <a:xfrm>
          <a:off x="0" y="30457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9F112E-0203-844A-BFD5-32EE365FD53E}">
      <dsp:nvSpPr>
        <dsp:cNvPr id="0" name=""/>
        <dsp:cNvSpPr/>
      </dsp:nvSpPr>
      <dsp:spPr>
        <a:xfrm>
          <a:off x="0" y="3045724"/>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 MIGRATION</a:t>
          </a:r>
        </a:p>
      </dsp:txBody>
      <dsp:txXfrm>
        <a:off x="0" y="3045724"/>
        <a:ext cx="10515600" cy="435027"/>
      </dsp:txXfrm>
    </dsp:sp>
    <dsp:sp modelId="{4304626B-833B-2F40-812C-E67D736A2B12}">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FC149-5C2D-7E41-A7C0-4C4D026D4DBA}">
      <dsp:nvSpPr>
        <dsp:cNvPr id="0" name=""/>
        <dsp:cNvSpPr/>
      </dsp:nvSpPr>
      <dsp:spPr>
        <a:xfrm>
          <a:off x="0" y="348075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 SYNCHRONIZATION</a:t>
          </a:r>
        </a:p>
      </dsp:txBody>
      <dsp:txXfrm>
        <a:off x="0" y="3480751"/>
        <a:ext cx="10515600" cy="435027"/>
      </dsp:txXfrm>
    </dsp:sp>
    <dsp:sp modelId="{66D5B0F6-2DEC-A745-B747-DBDB512CFDC7}">
      <dsp:nvSpPr>
        <dsp:cNvPr id="0" name=""/>
        <dsp:cNvSpPr/>
      </dsp:nvSpPr>
      <dsp:spPr>
        <a:xfrm>
          <a:off x="0" y="39157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3DC83-E298-C74A-BAC1-02ACFE7FF2BF}">
      <dsp:nvSpPr>
        <dsp:cNvPr id="0" name=""/>
        <dsp:cNvSpPr/>
      </dsp:nvSpPr>
      <dsp:spPr>
        <a:xfrm>
          <a:off x="0" y="391577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QUERYING DATA FOR SPECIFIC RECORDS</a:t>
          </a:r>
        </a:p>
      </dsp:txBody>
      <dsp:txXfrm>
        <a:off x="0" y="3915779"/>
        <a:ext cx="10515600" cy="435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F63C4-6A16-4D82-9333-BF2AACE60354}">
      <dsp:nvSpPr>
        <dsp:cNvPr id="0" name=""/>
        <dsp:cNvSpPr/>
      </dsp:nvSpPr>
      <dsp:spPr>
        <a:xfrm>
          <a:off x="1020487" y="626074"/>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C5430-FE41-422B-A0ED-8E2321FC79DC}">
      <dsp:nvSpPr>
        <dsp:cNvPr id="0" name=""/>
        <dsp:cNvSpPr/>
      </dsp:nvSpPr>
      <dsp:spPr>
        <a:xfrm>
          <a:off x="393" y="184059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IN" sz="2700" kern="1200"/>
            <a:t>Data Consistency:</a:t>
          </a:r>
          <a:endParaRPr lang="en-US" sz="2700" kern="1200"/>
        </a:p>
      </dsp:txBody>
      <dsp:txXfrm>
        <a:off x="393" y="1840596"/>
        <a:ext cx="3138750" cy="470812"/>
      </dsp:txXfrm>
    </dsp:sp>
    <dsp:sp modelId="{5FA781C4-22CD-45C1-96B0-35227D47101C}">
      <dsp:nvSpPr>
        <dsp:cNvPr id="0" name=""/>
        <dsp:cNvSpPr/>
      </dsp:nvSpPr>
      <dsp:spPr>
        <a:xfrm>
          <a:off x="393" y="2365343"/>
          <a:ext cx="3138750" cy="95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dirty="0"/>
            <a:t>Synchronizing data ensures that the target data warehouse reflects the latest information from the source database.</a:t>
          </a:r>
          <a:endParaRPr lang="en-US" sz="1700" kern="1200" dirty="0"/>
        </a:p>
      </dsp:txBody>
      <dsp:txXfrm>
        <a:off x="393" y="2365343"/>
        <a:ext cx="3138750" cy="957458"/>
      </dsp:txXfrm>
    </dsp:sp>
    <dsp:sp modelId="{8060917A-AFC9-43C2-AAA4-F8329BBFAD8A}">
      <dsp:nvSpPr>
        <dsp:cNvPr id="0" name=""/>
        <dsp:cNvSpPr/>
      </dsp:nvSpPr>
      <dsp:spPr>
        <a:xfrm>
          <a:off x="4708518" y="626074"/>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A1E34C-153E-439A-8160-B32103B4AD0E}">
      <dsp:nvSpPr>
        <dsp:cNvPr id="0" name=""/>
        <dsp:cNvSpPr/>
      </dsp:nvSpPr>
      <dsp:spPr>
        <a:xfrm>
          <a:off x="3688425" y="184059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IN" sz="2700" kern="1200"/>
            <a:t>Data Integration:</a:t>
          </a:r>
          <a:endParaRPr lang="en-US" sz="2700" kern="1200"/>
        </a:p>
      </dsp:txBody>
      <dsp:txXfrm>
        <a:off x="3688425" y="1840596"/>
        <a:ext cx="3138750" cy="470812"/>
      </dsp:txXfrm>
    </dsp:sp>
    <dsp:sp modelId="{E0E1C348-1C51-4373-A1A6-819F56B46F57}">
      <dsp:nvSpPr>
        <dsp:cNvPr id="0" name=""/>
        <dsp:cNvSpPr/>
      </dsp:nvSpPr>
      <dsp:spPr>
        <a:xfrm>
          <a:off x="3688425" y="2365343"/>
          <a:ext cx="3138750" cy="95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Integrating data from various sources into a data warehouse allows for comprehensive analysis and reporting.</a:t>
          </a:r>
          <a:endParaRPr lang="en-US" sz="1700" kern="1200"/>
        </a:p>
      </dsp:txBody>
      <dsp:txXfrm>
        <a:off x="3688425" y="2365343"/>
        <a:ext cx="3138750" cy="957458"/>
      </dsp:txXfrm>
    </dsp:sp>
    <dsp:sp modelId="{356F3856-EF37-4007-ACF0-5E572F310110}">
      <dsp:nvSpPr>
        <dsp:cNvPr id="0" name=""/>
        <dsp:cNvSpPr/>
      </dsp:nvSpPr>
      <dsp:spPr>
        <a:xfrm>
          <a:off x="8396550" y="626074"/>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0BBD3-FA47-4D5E-8A1D-22E14A928B4E}">
      <dsp:nvSpPr>
        <dsp:cNvPr id="0" name=""/>
        <dsp:cNvSpPr/>
      </dsp:nvSpPr>
      <dsp:spPr>
        <a:xfrm>
          <a:off x="7376456" y="184059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IN" sz="2700" kern="1200"/>
            <a:t>Business Intelligence:</a:t>
          </a:r>
          <a:endParaRPr lang="en-US" sz="2700" kern="1200"/>
        </a:p>
      </dsp:txBody>
      <dsp:txXfrm>
        <a:off x="7376456" y="1840596"/>
        <a:ext cx="3138750" cy="470812"/>
      </dsp:txXfrm>
    </dsp:sp>
    <dsp:sp modelId="{75D5B29D-B3F7-4EE0-B0C5-B26106CC042A}">
      <dsp:nvSpPr>
        <dsp:cNvPr id="0" name=""/>
        <dsp:cNvSpPr/>
      </dsp:nvSpPr>
      <dsp:spPr>
        <a:xfrm>
          <a:off x="7376456" y="2365343"/>
          <a:ext cx="3138750" cy="95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Up-to-date data in the warehouse is essential for accurate business intelligence insights and decision-making.</a:t>
          </a:r>
          <a:endParaRPr lang="en-US" sz="1700" kern="1200"/>
        </a:p>
      </dsp:txBody>
      <dsp:txXfrm>
        <a:off x="7376456" y="2365343"/>
        <a:ext cx="3138750" cy="9574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7A3B-8565-A7DA-E6DC-0E7CC2E109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A60FE72-6B12-C126-A8A1-E3D68BA6E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BFE1351-5D89-5EBA-D380-C02A12A959B6}"/>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5" name="Footer Placeholder 4">
            <a:extLst>
              <a:ext uri="{FF2B5EF4-FFF2-40B4-BE49-F238E27FC236}">
                <a16:creationId xmlns:a16="http://schemas.microsoft.com/office/drawing/2014/main" id="{27318DD5-AE44-8E1F-B584-DE26CCFFF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2C7F9-C8C1-620D-2BB9-9C17FF4E17B6}"/>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136718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BE81-CBEA-9496-EA58-6BE40FA5039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771BE04-9A22-8E1A-4952-43B14447C5D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41E130-1600-85BD-9D96-A343636F8A60}"/>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5" name="Footer Placeholder 4">
            <a:extLst>
              <a:ext uri="{FF2B5EF4-FFF2-40B4-BE49-F238E27FC236}">
                <a16:creationId xmlns:a16="http://schemas.microsoft.com/office/drawing/2014/main" id="{A8EFF0A6-0680-543A-5F40-FF2B32F98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F6BDC-3B9B-157E-53B1-4C2034054E52}"/>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389870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5F72B0-76D5-CA97-565D-320FD465CF3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9FB418-50C5-FCEF-A5F6-86FBC7D0E7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D5C6BF-8CCE-DF9F-AF23-BFFEAE409DD7}"/>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5" name="Footer Placeholder 4">
            <a:extLst>
              <a:ext uri="{FF2B5EF4-FFF2-40B4-BE49-F238E27FC236}">
                <a16:creationId xmlns:a16="http://schemas.microsoft.com/office/drawing/2014/main" id="{AD180568-AE5C-2A6D-9052-E261E6824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21B00-E129-8379-D2AD-1D6B076AC858}"/>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337561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F87-A8AC-15CF-6F75-056DE97E3B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E9C1E6E-A634-C178-EE41-32E4BAA9B9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D9B9A0-3CA2-63C0-8DE3-2D210C48F66C}"/>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5" name="Footer Placeholder 4">
            <a:extLst>
              <a:ext uri="{FF2B5EF4-FFF2-40B4-BE49-F238E27FC236}">
                <a16:creationId xmlns:a16="http://schemas.microsoft.com/office/drawing/2014/main" id="{9FEF1956-348E-868A-66B0-3DAAF3B44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15576-1578-DD0C-3E2B-0787543864B2}"/>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127155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9D02-004A-5F05-6CCE-29E90600EF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6207B5E-95E5-3A45-2B4E-77685C2BE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1D413E-91A3-1FEC-B403-B523F84F798D}"/>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5" name="Footer Placeholder 4">
            <a:extLst>
              <a:ext uri="{FF2B5EF4-FFF2-40B4-BE49-F238E27FC236}">
                <a16:creationId xmlns:a16="http://schemas.microsoft.com/office/drawing/2014/main" id="{6CA5C1E4-5797-3F08-A9FB-CABEC5E8C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DA02-4365-D4FA-090A-872AF37AF448}"/>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44451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B97C-F7B7-4BC1-3644-2B1C490B1AD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3C95BA-9A68-34D0-3809-2043D9FD06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5930D16-3396-81AD-917C-A4F5F0026B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D7A75A8-F93B-E065-EEB5-F93FA7C21F64}"/>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6" name="Footer Placeholder 5">
            <a:extLst>
              <a:ext uri="{FF2B5EF4-FFF2-40B4-BE49-F238E27FC236}">
                <a16:creationId xmlns:a16="http://schemas.microsoft.com/office/drawing/2014/main" id="{8A05A3FD-BA74-8AF7-6E34-AE2DC3B31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28B81-F434-57C5-816B-4BBD790B59B2}"/>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183133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01AC-FE9F-54F3-9DF1-860F748A986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1C45B9-DD49-9280-F203-FAE1EECB7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693A9EF-9EB5-9C79-8273-511B5AA5FD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AA61ECA-6409-3E5E-B1F7-DB4530256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209AB7D-CEF3-1DCE-EA1C-0F002AAF39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2F9E7C-8147-0060-5AAF-E8D70EBF0B9F}"/>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8" name="Footer Placeholder 7">
            <a:extLst>
              <a:ext uri="{FF2B5EF4-FFF2-40B4-BE49-F238E27FC236}">
                <a16:creationId xmlns:a16="http://schemas.microsoft.com/office/drawing/2014/main" id="{C49265DF-1545-F361-F134-3098886743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EA6D8E-3F93-2BCD-DED2-9184800872D2}"/>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317747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2ED0-DA0B-9E68-209E-F3A863173E2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F276955-7C15-B8FE-3C9B-E9E3A4F61C6A}"/>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4" name="Footer Placeholder 3">
            <a:extLst>
              <a:ext uri="{FF2B5EF4-FFF2-40B4-BE49-F238E27FC236}">
                <a16:creationId xmlns:a16="http://schemas.microsoft.com/office/drawing/2014/main" id="{C2940301-6049-4A4E-9F0C-9F134FA45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8DDA44-5BCC-EDAC-DD21-1F50304C5794}"/>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129637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429A4-D7E3-4899-A7EC-24332D1F597A}"/>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3" name="Footer Placeholder 2">
            <a:extLst>
              <a:ext uri="{FF2B5EF4-FFF2-40B4-BE49-F238E27FC236}">
                <a16:creationId xmlns:a16="http://schemas.microsoft.com/office/drawing/2014/main" id="{F5015A03-38EB-295D-27B9-268F38228A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4A9CF-CF75-670C-1CD3-4C4BCF9F8107}"/>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11638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BD14-5535-CCA3-B766-7A4E44644E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F96F1B5-6B95-F432-127C-3A170CC01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0366280-2336-3982-E405-E45D89DAF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101E96-80C4-23F7-0213-0ABE42D98926}"/>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6" name="Footer Placeholder 5">
            <a:extLst>
              <a:ext uri="{FF2B5EF4-FFF2-40B4-BE49-F238E27FC236}">
                <a16:creationId xmlns:a16="http://schemas.microsoft.com/office/drawing/2014/main" id="{CBDB74EF-EF67-C0C2-CDA5-4EC0FBF5B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95765-417E-B86C-5CB4-D75326460800}"/>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1798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4142-4E33-BEE5-80E5-024AB86AD8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DD5B8ED-E8C6-7824-CD82-28FBDB89E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B337A-186D-A0FE-53AD-EFD2C49CC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DA1ECC-9014-5776-9681-99443AB15F6E}"/>
              </a:ext>
            </a:extLst>
          </p:cNvPr>
          <p:cNvSpPr>
            <a:spLocks noGrp="1"/>
          </p:cNvSpPr>
          <p:nvPr>
            <p:ph type="dt" sz="half" idx="10"/>
          </p:nvPr>
        </p:nvSpPr>
        <p:spPr/>
        <p:txBody>
          <a:bodyPr/>
          <a:lstStyle/>
          <a:p>
            <a:fld id="{FA0F1116-94FD-2748-925E-C735E76DE2CC}" type="datetimeFigureOut">
              <a:rPr lang="en-US" smtClean="0"/>
              <a:t>4/22/24</a:t>
            </a:fld>
            <a:endParaRPr lang="en-US"/>
          </a:p>
        </p:txBody>
      </p:sp>
      <p:sp>
        <p:nvSpPr>
          <p:cNvPr id="6" name="Footer Placeholder 5">
            <a:extLst>
              <a:ext uri="{FF2B5EF4-FFF2-40B4-BE49-F238E27FC236}">
                <a16:creationId xmlns:a16="http://schemas.microsoft.com/office/drawing/2014/main" id="{58D58FD0-20F0-3B33-ABF9-FEDE3F779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6F499-CED8-BAC0-1C44-B732CCEF95F5}"/>
              </a:ext>
            </a:extLst>
          </p:cNvPr>
          <p:cNvSpPr>
            <a:spLocks noGrp="1"/>
          </p:cNvSpPr>
          <p:nvPr>
            <p:ph type="sldNum" sz="quarter" idx="12"/>
          </p:nvPr>
        </p:nvSpPr>
        <p:spPr/>
        <p:txBody>
          <a:bodyPr/>
          <a:lstStyle/>
          <a:p>
            <a:fld id="{2E6F3911-F02A-674E-8275-F830DC779A1C}" type="slidenum">
              <a:rPr lang="en-US" smtClean="0"/>
              <a:t>‹#›</a:t>
            </a:fld>
            <a:endParaRPr lang="en-US"/>
          </a:p>
        </p:txBody>
      </p:sp>
    </p:spTree>
    <p:extLst>
      <p:ext uri="{BB962C8B-B14F-4D97-AF65-F5344CB8AC3E}">
        <p14:creationId xmlns:p14="http://schemas.microsoft.com/office/powerpoint/2010/main" val="283396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0E273-B6A4-137C-66DF-B1C78CBF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5E78A8-9F46-4318-CE36-509ED4433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F740A6-E0BD-5A5F-A2C3-1F2087097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F1116-94FD-2748-925E-C735E76DE2CC}" type="datetimeFigureOut">
              <a:rPr lang="en-US" smtClean="0"/>
              <a:t>4/22/24</a:t>
            </a:fld>
            <a:endParaRPr lang="en-US"/>
          </a:p>
        </p:txBody>
      </p:sp>
      <p:sp>
        <p:nvSpPr>
          <p:cNvPr id="5" name="Footer Placeholder 4">
            <a:extLst>
              <a:ext uri="{FF2B5EF4-FFF2-40B4-BE49-F238E27FC236}">
                <a16:creationId xmlns:a16="http://schemas.microsoft.com/office/drawing/2014/main" id="{088C1C84-80F7-37F0-DA87-1A3B73F27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3C4B78-B83C-DDAA-BCBC-916C483B2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F3911-F02A-674E-8275-F830DC779A1C}" type="slidenum">
              <a:rPr lang="en-US" smtClean="0"/>
              <a:t>‹#›</a:t>
            </a:fld>
            <a:endParaRPr lang="en-US"/>
          </a:p>
        </p:txBody>
      </p:sp>
    </p:spTree>
    <p:extLst>
      <p:ext uri="{BB962C8B-B14F-4D97-AF65-F5344CB8AC3E}">
        <p14:creationId xmlns:p14="http://schemas.microsoft.com/office/powerpoint/2010/main" val="3667054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50E62-8730-3A97-467F-85E1F198D712}"/>
              </a:ext>
            </a:extLst>
          </p:cNvPr>
          <p:cNvSpPr>
            <a:spLocks noGrp="1"/>
          </p:cNvSpPr>
          <p:nvPr>
            <p:ph type="ctrTitle"/>
          </p:nvPr>
        </p:nvSpPr>
        <p:spPr>
          <a:xfrm>
            <a:off x="525982" y="304442"/>
            <a:ext cx="4171994" cy="3736540"/>
          </a:xfrm>
        </p:spPr>
        <p:txBody>
          <a:bodyPr>
            <a:normAutofit/>
          </a:bodyPr>
          <a:lstStyle/>
          <a:p>
            <a:pPr algn="l"/>
            <a:r>
              <a:rPr lang="en-US" sz="5600" dirty="0"/>
              <a:t>Advance Database Management </a:t>
            </a:r>
            <a:br>
              <a:rPr lang="en-US" sz="5600" dirty="0"/>
            </a:br>
            <a:r>
              <a:rPr lang="en-US" sz="5600" dirty="0"/>
              <a:t>Term Project</a:t>
            </a:r>
          </a:p>
        </p:txBody>
      </p:sp>
      <p:sp>
        <p:nvSpPr>
          <p:cNvPr id="3" name="Subtitle 2">
            <a:extLst>
              <a:ext uri="{FF2B5EF4-FFF2-40B4-BE49-F238E27FC236}">
                <a16:creationId xmlns:a16="http://schemas.microsoft.com/office/drawing/2014/main" id="{1CC80847-E736-79F8-E6F8-62D20EE722F1}"/>
              </a:ext>
            </a:extLst>
          </p:cNvPr>
          <p:cNvSpPr>
            <a:spLocks noGrp="1"/>
          </p:cNvSpPr>
          <p:nvPr>
            <p:ph type="subTitle" idx="1"/>
          </p:nvPr>
        </p:nvSpPr>
        <p:spPr>
          <a:xfrm>
            <a:off x="498935" y="4345424"/>
            <a:ext cx="4558479" cy="1432385"/>
          </a:xfrm>
        </p:spPr>
        <p:txBody>
          <a:bodyPr>
            <a:noAutofit/>
          </a:bodyPr>
          <a:lstStyle/>
          <a:p>
            <a:pPr algn="l"/>
            <a:r>
              <a:rPr lang="en-US" sz="3600" dirty="0">
                <a:latin typeface="Times New Roman" panose="02020603050405020304" pitchFamily="18" charset="0"/>
                <a:cs typeface="Times New Roman" panose="02020603050405020304" pitchFamily="18" charset="0"/>
              </a:rPr>
              <a:t>TOPIC- MOVIE DATA WAREHOUSE</a:t>
            </a:r>
          </a:p>
        </p:txBody>
      </p:sp>
      <p:grpSp>
        <p:nvGrpSpPr>
          <p:cNvPr id="2069" name="Group 206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070" name="Straight Connector 206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71" name="Rectangle 207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3" name="Rectangle 207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ata-Warehouse Icons - Free SVG &amp; PNG Data-Warehouse Images - Noun Project">
            <a:extLst>
              <a:ext uri="{FF2B5EF4-FFF2-40B4-BE49-F238E27FC236}">
                <a16:creationId xmlns:a16="http://schemas.microsoft.com/office/drawing/2014/main" id="{89722DE0-C516-F047-C158-DDB7E08172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0572" y="569297"/>
            <a:ext cx="5608830" cy="56088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0C8FA1-CB1E-ED3F-00D8-07726068E452}"/>
              </a:ext>
            </a:extLst>
          </p:cNvPr>
          <p:cNvSpPr txBox="1"/>
          <p:nvPr/>
        </p:nvSpPr>
        <p:spPr>
          <a:xfrm>
            <a:off x="498936" y="6293434"/>
            <a:ext cx="3053443" cy="369332"/>
          </a:xfrm>
          <a:prstGeom prst="rect">
            <a:avLst/>
          </a:prstGeom>
          <a:noFill/>
        </p:spPr>
        <p:txBody>
          <a:bodyPr wrap="square" rtlCol="0">
            <a:spAutoFit/>
          </a:bodyPr>
          <a:lstStyle/>
          <a:p>
            <a:pPr>
              <a:spcAft>
                <a:spcPts val="600"/>
              </a:spcAft>
            </a:pPr>
            <a:r>
              <a:rPr lang="en-US" dirty="0"/>
              <a:t>MADE BY- AKSHITA JAIN</a:t>
            </a:r>
          </a:p>
        </p:txBody>
      </p:sp>
    </p:spTree>
    <p:extLst>
      <p:ext uri="{BB962C8B-B14F-4D97-AF65-F5344CB8AC3E}">
        <p14:creationId xmlns:p14="http://schemas.microsoft.com/office/powerpoint/2010/main" val="95822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D5A0-AD3B-08CD-440C-8B44EA7FA911}"/>
              </a:ext>
            </a:extLst>
          </p:cNvPr>
          <p:cNvSpPr>
            <a:spLocks noGrp="1"/>
          </p:cNvSpPr>
          <p:nvPr>
            <p:ph type="title"/>
          </p:nvPr>
        </p:nvSpPr>
        <p:spPr>
          <a:xfrm>
            <a:off x="838200" y="142875"/>
            <a:ext cx="10515600" cy="1547813"/>
          </a:xfrm>
        </p:spPr>
        <p:txBody>
          <a:bodyPr>
            <a:normAutofit/>
          </a:bodyPr>
          <a:lstStyle/>
          <a:p>
            <a:r>
              <a:rPr lang="en-IN" dirty="0">
                <a:latin typeface="Times New Roman" panose="02020603050405020304" pitchFamily="18" charset="0"/>
                <a:cs typeface="Times New Roman" panose="02020603050405020304" pitchFamily="18" charset="0"/>
              </a:rPr>
              <a:t>Data Synchronization for Data Warehouse</a:t>
            </a:r>
            <a:br>
              <a:rPr lang="en-IN" dirty="0"/>
            </a:br>
            <a:endParaRPr lang="en-US" dirty="0"/>
          </a:p>
        </p:txBody>
      </p:sp>
      <p:sp>
        <p:nvSpPr>
          <p:cNvPr id="3" name="Content Placeholder 2">
            <a:extLst>
              <a:ext uri="{FF2B5EF4-FFF2-40B4-BE49-F238E27FC236}">
                <a16:creationId xmlns:a16="http://schemas.microsoft.com/office/drawing/2014/main" id="{8B44C271-0527-9104-6698-941458FC5708}"/>
              </a:ext>
            </a:extLst>
          </p:cNvPr>
          <p:cNvSpPr>
            <a:spLocks noGrp="1"/>
          </p:cNvSpPr>
          <p:nvPr>
            <p:ph idx="1"/>
          </p:nvPr>
        </p:nvSpPr>
        <p:spPr>
          <a:xfrm>
            <a:off x="257175" y="914400"/>
            <a:ext cx="11710988" cy="5657850"/>
          </a:xfrm>
        </p:spPr>
        <p:txBody>
          <a:bodyPr>
            <a:normAutofit/>
          </a:bodyPr>
          <a:lstStyle/>
          <a:p>
            <a:pPr marL="0" indent="0" algn="l">
              <a:buNone/>
            </a:pPr>
            <a:r>
              <a:rPr lang="en-IN" sz="1600" dirty="0"/>
              <a:t>1. .</a:t>
            </a:r>
            <a:r>
              <a:rPr lang="en-IN" sz="2000" u="sng" dirty="0"/>
              <a:t>Database Connections:</a:t>
            </a:r>
          </a:p>
          <a:p>
            <a:pPr marL="0" indent="0" algn="l">
              <a:buNone/>
            </a:pPr>
            <a:r>
              <a:rPr lang="en-IN" sz="1800" dirty="0"/>
              <a:t>Connects to both the source </a:t>
            </a:r>
            <a:r>
              <a:rPr lang="en-IN" sz="1800" dirty="0" err="1"/>
              <a:t>Movies.db</a:t>
            </a:r>
            <a:r>
              <a:rPr lang="en-IN" sz="1800" dirty="0"/>
              <a:t> and the target </a:t>
            </a:r>
            <a:r>
              <a:rPr lang="en-IN" sz="1800" dirty="0" err="1"/>
              <a:t>datawarehouse.db</a:t>
            </a:r>
            <a:r>
              <a:rPr lang="en-IN" sz="1800" dirty="0"/>
              <a:t>.</a:t>
            </a:r>
          </a:p>
          <a:p>
            <a:pPr marL="0" indent="0" algn="l">
              <a:buNone/>
            </a:pPr>
            <a:r>
              <a:rPr lang="en-IN" sz="1800" dirty="0"/>
              <a:t>2. </a:t>
            </a:r>
            <a:r>
              <a:rPr lang="en-IN" sz="2000" u="sng" dirty="0"/>
              <a:t>Fetching and Inserting Movie Data:</a:t>
            </a:r>
          </a:p>
          <a:p>
            <a:pPr marL="0" indent="0">
              <a:buNone/>
            </a:pPr>
            <a:r>
              <a:rPr lang="en-IN" sz="1800" dirty="0"/>
              <a:t>Fetches data from the movies table in the source database, including </a:t>
            </a:r>
            <a:r>
              <a:rPr lang="en-IN" sz="1800" dirty="0" err="1"/>
              <a:t>movieId</a:t>
            </a:r>
            <a:r>
              <a:rPr lang="en-IN" sz="1800" dirty="0"/>
              <a:t>, title, genres, and year and stores in stored in </a:t>
            </a:r>
            <a:r>
              <a:rPr lang="en-IN" sz="1800" dirty="0" err="1"/>
              <a:t>movies_data</a:t>
            </a:r>
            <a:r>
              <a:rPr lang="en-IN" sz="1800" dirty="0"/>
              <a:t>.</a:t>
            </a:r>
          </a:p>
          <a:p>
            <a:pPr marL="0" indent="0" algn="l">
              <a:buNone/>
            </a:pPr>
            <a:r>
              <a:rPr lang="en-IN" sz="1800" dirty="0"/>
              <a:t>Inserts or replaces the fetched data into the </a:t>
            </a:r>
            <a:r>
              <a:rPr lang="en-IN" sz="1800" dirty="0" err="1"/>
              <a:t>dimension_movies</a:t>
            </a:r>
            <a:r>
              <a:rPr lang="en-IN" sz="1800" dirty="0"/>
              <a:t> table in the data warehouse.</a:t>
            </a:r>
          </a:p>
          <a:p>
            <a:pPr marL="0" indent="0" algn="l">
              <a:buNone/>
            </a:pPr>
            <a:r>
              <a:rPr lang="en-IN" sz="1800" dirty="0"/>
              <a:t>This approach ensures that if a record with the same </a:t>
            </a:r>
            <a:r>
              <a:rPr lang="en-IN" sz="1800" dirty="0" err="1"/>
              <a:t>movieId</a:t>
            </a:r>
            <a:r>
              <a:rPr lang="en-IN" sz="1800" dirty="0"/>
              <a:t> exists, it will be replaced with the updated information.</a:t>
            </a:r>
          </a:p>
          <a:p>
            <a:pPr marL="0" indent="0" algn="l">
              <a:buNone/>
            </a:pPr>
            <a:r>
              <a:rPr lang="en-IN" sz="1800" dirty="0"/>
              <a:t>3.</a:t>
            </a:r>
            <a:r>
              <a:rPr lang="en-IN" sz="2000" u="sng" dirty="0"/>
              <a:t> Data Synchronization:</a:t>
            </a:r>
          </a:p>
          <a:p>
            <a:pPr marL="0" indent="0" algn="l">
              <a:buNone/>
            </a:pPr>
            <a:r>
              <a:rPr lang="en-IN" sz="1800" dirty="0"/>
              <a:t>Inserts each row from </a:t>
            </a:r>
            <a:r>
              <a:rPr lang="en-IN" sz="1800" dirty="0" err="1"/>
              <a:t>movies_data</a:t>
            </a:r>
            <a:r>
              <a:rPr lang="en-IN" sz="1800" dirty="0"/>
              <a:t> into the </a:t>
            </a:r>
            <a:r>
              <a:rPr lang="en-IN" sz="1800" dirty="0" err="1"/>
              <a:t>dimension_movies</a:t>
            </a:r>
            <a:r>
              <a:rPr lang="en-IN" sz="1800" dirty="0"/>
              <a:t> table in the data warehouse.</a:t>
            </a:r>
          </a:p>
          <a:p>
            <a:pPr marL="0" indent="0" algn="l">
              <a:buNone/>
            </a:pPr>
            <a:r>
              <a:rPr lang="en-IN" sz="1800" dirty="0"/>
              <a:t>Commits the changes to persist the data.</a:t>
            </a:r>
          </a:p>
          <a:p>
            <a:pPr marL="0" indent="0" algn="l">
              <a:buNone/>
            </a:pPr>
            <a:r>
              <a:rPr lang="en-IN" sz="1800" dirty="0"/>
              <a:t>4. </a:t>
            </a:r>
            <a:r>
              <a:rPr lang="en-IN" sz="2000" u="sng" dirty="0"/>
              <a:t>Error Handling:</a:t>
            </a:r>
          </a:p>
          <a:p>
            <a:pPr marL="0" indent="0" algn="l">
              <a:buNone/>
            </a:pPr>
            <a:r>
              <a:rPr lang="en-IN" sz="1800" dirty="0"/>
              <a:t>Includes a try-except block to catch and report any SQLite errors during the data synchronization process.</a:t>
            </a:r>
          </a:p>
          <a:p>
            <a:pPr marL="0" indent="0" algn="l">
              <a:buNone/>
            </a:pPr>
            <a:r>
              <a:rPr lang="en-IN" sz="1800" dirty="0"/>
              <a:t>If an error occurs, it outputs the error message along with the data causing the error for troubleshooting.</a:t>
            </a:r>
          </a:p>
          <a:p>
            <a:pPr marL="0" indent="0" algn="l">
              <a:buNone/>
            </a:pPr>
            <a:r>
              <a:rPr lang="en-IN" sz="2100" dirty="0"/>
              <a:t>Output:</a:t>
            </a:r>
          </a:p>
          <a:p>
            <a:pPr marL="0" indent="0" algn="l">
              <a:buNone/>
            </a:pPr>
            <a:endParaRPr lang="en-IN" sz="2100" dirty="0"/>
          </a:p>
          <a:p>
            <a:pPr marL="0" indent="0" algn="l">
              <a:buNone/>
            </a:pPr>
            <a:endParaRPr lang="en-IN" sz="1600" dirty="0"/>
          </a:p>
          <a:p>
            <a:pPr marL="0" indent="0" algn="l">
              <a:buNone/>
            </a:pPr>
            <a:endParaRPr lang="en-IN" sz="1600" dirty="0"/>
          </a:p>
          <a:p>
            <a:pPr marL="0" indent="0" algn="l">
              <a:buNone/>
            </a:pPr>
            <a:endParaRPr lang="en-IN" sz="1600" dirty="0"/>
          </a:p>
          <a:p>
            <a:pPr marL="0" indent="0" algn="l">
              <a:buNone/>
            </a:pPr>
            <a:endParaRPr lang="en-IN" b="0" i="0" dirty="0">
              <a:solidFill>
                <a:srgbClr val="ECECEC"/>
              </a:solidFill>
              <a:effectLst/>
              <a:latin typeface="Söhne"/>
            </a:endParaRPr>
          </a:p>
          <a:p>
            <a:endParaRPr lang="en-US" dirty="0"/>
          </a:p>
        </p:txBody>
      </p:sp>
      <p:pic>
        <p:nvPicPr>
          <p:cNvPr id="4" name="Picture 3">
            <a:extLst>
              <a:ext uri="{FF2B5EF4-FFF2-40B4-BE49-F238E27FC236}">
                <a16:creationId xmlns:a16="http://schemas.microsoft.com/office/drawing/2014/main" id="{7918E6E6-A4A3-7BB3-8AD3-0B307B782BF7}"/>
              </a:ext>
            </a:extLst>
          </p:cNvPr>
          <p:cNvPicPr>
            <a:picLocks noChangeAspect="1"/>
          </p:cNvPicPr>
          <p:nvPr/>
        </p:nvPicPr>
        <p:blipFill>
          <a:blip r:embed="rId2"/>
          <a:stretch>
            <a:fillRect/>
          </a:stretch>
        </p:blipFill>
        <p:spPr>
          <a:xfrm>
            <a:off x="2982913" y="5943600"/>
            <a:ext cx="5283200" cy="381000"/>
          </a:xfrm>
          <a:prstGeom prst="rect">
            <a:avLst/>
          </a:prstGeom>
        </p:spPr>
      </p:pic>
    </p:spTree>
    <p:extLst>
      <p:ext uri="{BB962C8B-B14F-4D97-AF65-F5344CB8AC3E}">
        <p14:creationId xmlns:p14="http://schemas.microsoft.com/office/powerpoint/2010/main" val="248423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A9882-54F9-7107-C32B-11D9B9905C10}"/>
              </a:ext>
            </a:extLst>
          </p:cNvPr>
          <p:cNvSpPr>
            <a:spLocks noGrp="1"/>
          </p:cNvSpPr>
          <p:nvPr>
            <p:ph type="title"/>
          </p:nvPr>
        </p:nvSpPr>
        <p:spPr>
          <a:xfrm>
            <a:off x="838200" y="365125"/>
            <a:ext cx="10515600" cy="1325563"/>
          </a:xfrm>
        </p:spPr>
        <p:txBody>
          <a:bodyPr>
            <a:normAutofit/>
          </a:bodyPr>
          <a:lstStyle/>
          <a:p>
            <a:r>
              <a:rPr lang="en-IN" sz="4200" dirty="0">
                <a:latin typeface="Times New Roman" panose="02020603050405020304" pitchFamily="18" charset="0"/>
                <a:cs typeface="Times New Roman" panose="02020603050405020304" pitchFamily="18" charset="0"/>
              </a:rPr>
              <a:t>Why This Synchronization is Needed?</a:t>
            </a:r>
            <a:br>
              <a:rPr lang="en-IN" sz="4200" dirty="0"/>
            </a:br>
            <a:endParaRPr lang="en-US" sz="4200" dirty="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0C961DD-33AA-1B00-4643-3E19DE741762}"/>
              </a:ext>
            </a:extLst>
          </p:cNvPr>
          <p:cNvGraphicFramePr>
            <a:graphicFrameLocks noGrp="1"/>
          </p:cNvGraphicFramePr>
          <p:nvPr>
            <p:ph idx="1"/>
            <p:extLst>
              <p:ext uri="{D42A27DB-BD31-4B8C-83A1-F6EECF244321}">
                <p14:modId xmlns:p14="http://schemas.microsoft.com/office/powerpoint/2010/main" val="412378006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17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BCF2-45D2-B386-767B-6BB4B35931D3}"/>
              </a:ext>
            </a:extLst>
          </p:cNvPr>
          <p:cNvSpPr>
            <a:spLocks noGrp="1"/>
          </p:cNvSpPr>
          <p:nvPr>
            <p:ph type="title"/>
          </p:nvPr>
        </p:nvSpPr>
        <p:spPr>
          <a:xfrm>
            <a:off x="838200" y="185738"/>
            <a:ext cx="10515600" cy="1325563"/>
          </a:xfrm>
        </p:spPr>
        <p:txBody>
          <a:bodyPr>
            <a:normAutofit fontScale="90000"/>
          </a:bodyPr>
          <a:lstStyle/>
          <a:p>
            <a:r>
              <a:rPr lang="en-IN" dirty="0">
                <a:latin typeface="Times New Roman" panose="02020603050405020304" pitchFamily="18" charset="0"/>
                <a:cs typeface="Times New Roman" panose="02020603050405020304" pitchFamily="18" charset="0"/>
              </a:rPr>
              <a:t>Querying Data Warehouse for Specific Records</a:t>
            </a:r>
            <a:br>
              <a:rPr lang="en-IN" dirty="0"/>
            </a:br>
            <a:endParaRPr lang="en-US" dirty="0"/>
          </a:p>
        </p:txBody>
      </p:sp>
      <p:sp>
        <p:nvSpPr>
          <p:cNvPr id="3" name="Content Placeholder 2">
            <a:extLst>
              <a:ext uri="{FF2B5EF4-FFF2-40B4-BE49-F238E27FC236}">
                <a16:creationId xmlns:a16="http://schemas.microsoft.com/office/drawing/2014/main" id="{B856B136-C3FA-178F-D68C-7050F1F3AF6B}"/>
              </a:ext>
            </a:extLst>
          </p:cNvPr>
          <p:cNvSpPr>
            <a:spLocks noGrp="1"/>
          </p:cNvSpPr>
          <p:nvPr>
            <p:ph idx="1"/>
          </p:nvPr>
        </p:nvSpPr>
        <p:spPr>
          <a:xfrm>
            <a:off x="838200" y="1128714"/>
            <a:ext cx="10515600" cy="5491162"/>
          </a:xfrm>
        </p:spPr>
        <p:txBody>
          <a:bodyPr/>
          <a:lstStyle/>
          <a:p>
            <a:r>
              <a:rPr lang="en-IN" dirty="0"/>
              <a:t>This code snippet demonstrates how to query an SQLite data warehouse and retrieve specific records based on a defined condition</a:t>
            </a:r>
          </a:p>
          <a:p>
            <a:endParaRPr lang="en-IN" dirty="0"/>
          </a:p>
          <a:p>
            <a:endParaRPr lang="en-IN" dirty="0"/>
          </a:p>
          <a:p>
            <a:endParaRPr lang="en-IN" dirty="0"/>
          </a:p>
          <a:p>
            <a:endParaRPr lang="en-IN" dirty="0"/>
          </a:p>
          <a:p>
            <a:endParaRPr lang="en-IN" dirty="0"/>
          </a:p>
          <a:p>
            <a:pPr marL="0" indent="0">
              <a:buNone/>
            </a:pPr>
            <a:r>
              <a:rPr lang="en-IN" dirty="0"/>
              <a:t>Output </a:t>
            </a:r>
            <a:endParaRPr lang="en-US" dirty="0"/>
          </a:p>
        </p:txBody>
      </p:sp>
      <p:pic>
        <p:nvPicPr>
          <p:cNvPr id="4" name="Picture 3">
            <a:extLst>
              <a:ext uri="{FF2B5EF4-FFF2-40B4-BE49-F238E27FC236}">
                <a16:creationId xmlns:a16="http://schemas.microsoft.com/office/drawing/2014/main" id="{C2E34983-88E4-EBEB-F856-077BFDB1E5D3}"/>
              </a:ext>
            </a:extLst>
          </p:cNvPr>
          <p:cNvPicPr>
            <a:picLocks noChangeAspect="1"/>
          </p:cNvPicPr>
          <p:nvPr/>
        </p:nvPicPr>
        <p:blipFill>
          <a:blip r:embed="rId2"/>
          <a:stretch>
            <a:fillRect/>
          </a:stretch>
        </p:blipFill>
        <p:spPr>
          <a:xfrm>
            <a:off x="993775" y="2095500"/>
            <a:ext cx="6604000" cy="2209800"/>
          </a:xfrm>
          <a:prstGeom prst="rect">
            <a:avLst/>
          </a:prstGeom>
        </p:spPr>
      </p:pic>
      <p:pic>
        <p:nvPicPr>
          <p:cNvPr id="5" name="Picture 4">
            <a:extLst>
              <a:ext uri="{FF2B5EF4-FFF2-40B4-BE49-F238E27FC236}">
                <a16:creationId xmlns:a16="http://schemas.microsoft.com/office/drawing/2014/main" id="{627FB5FF-04FB-5B51-E565-08280D9F8FDE}"/>
              </a:ext>
            </a:extLst>
          </p:cNvPr>
          <p:cNvPicPr>
            <a:picLocks noChangeAspect="1"/>
          </p:cNvPicPr>
          <p:nvPr/>
        </p:nvPicPr>
        <p:blipFill>
          <a:blip r:embed="rId3"/>
          <a:stretch>
            <a:fillRect/>
          </a:stretch>
        </p:blipFill>
        <p:spPr>
          <a:xfrm>
            <a:off x="1158875" y="4994275"/>
            <a:ext cx="6845300" cy="1498600"/>
          </a:xfrm>
          <a:prstGeom prst="rect">
            <a:avLst/>
          </a:prstGeom>
        </p:spPr>
      </p:pic>
    </p:spTree>
    <p:extLst>
      <p:ext uri="{BB962C8B-B14F-4D97-AF65-F5344CB8AC3E}">
        <p14:creationId xmlns:p14="http://schemas.microsoft.com/office/powerpoint/2010/main" val="224533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791BA6-B977-1411-AD32-99C5165B99FD}"/>
              </a:ext>
            </a:extLst>
          </p:cNvPr>
          <p:cNvPicPr>
            <a:picLocks noGrp="1" noChangeAspect="1"/>
          </p:cNvPicPr>
          <p:nvPr>
            <p:ph idx="1"/>
          </p:nvPr>
        </p:nvPicPr>
        <p:blipFill>
          <a:blip r:embed="rId2"/>
          <a:stretch>
            <a:fillRect/>
          </a:stretch>
        </p:blipFill>
        <p:spPr>
          <a:xfrm>
            <a:off x="304802" y="1447479"/>
            <a:ext cx="9710946" cy="2863263"/>
          </a:xfrm>
          <a:prstGeom prst="rect">
            <a:avLst/>
          </a:prstGeom>
        </p:spPr>
      </p:pic>
      <p:pic>
        <p:nvPicPr>
          <p:cNvPr id="5" name="Picture 4">
            <a:extLst>
              <a:ext uri="{FF2B5EF4-FFF2-40B4-BE49-F238E27FC236}">
                <a16:creationId xmlns:a16="http://schemas.microsoft.com/office/drawing/2014/main" id="{7B961C6C-A8C8-0391-DEE7-73D8877E026E}"/>
              </a:ext>
            </a:extLst>
          </p:cNvPr>
          <p:cNvPicPr>
            <a:picLocks noChangeAspect="1"/>
          </p:cNvPicPr>
          <p:nvPr/>
        </p:nvPicPr>
        <p:blipFill>
          <a:blip r:embed="rId3"/>
          <a:stretch>
            <a:fillRect/>
          </a:stretch>
        </p:blipFill>
        <p:spPr>
          <a:xfrm>
            <a:off x="8643255" y="2408867"/>
            <a:ext cx="3243943" cy="4133586"/>
          </a:xfrm>
          <a:prstGeom prst="rect">
            <a:avLst/>
          </a:prstGeom>
        </p:spPr>
      </p:pic>
      <p:sp>
        <p:nvSpPr>
          <p:cNvPr id="6" name="TextBox 5">
            <a:extLst>
              <a:ext uri="{FF2B5EF4-FFF2-40B4-BE49-F238E27FC236}">
                <a16:creationId xmlns:a16="http://schemas.microsoft.com/office/drawing/2014/main" id="{914AA8F7-DD37-B313-1BA2-65E07FA09E8F}"/>
              </a:ext>
            </a:extLst>
          </p:cNvPr>
          <p:cNvSpPr txBox="1"/>
          <p:nvPr/>
        </p:nvSpPr>
        <p:spPr>
          <a:xfrm>
            <a:off x="10265226" y="1743507"/>
            <a:ext cx="1621972" cy="861774"/>
          </a:xfrm>
          <a:prstGeom prst="rect">
            <a:avLst/>
          </a:prstGeom>
          <a:noFill/>
        </p:spPr>
        <p:txBody>
          <a:bodyPr wrap="square" rtlCol="0">
            <a:spAutoFit/>
          </a:bodyPr>
          <a:lstStyle/>
          <a:p>
            <a:r>
              <a:rPr lang="en-US" sz="3200" dirty="0"/>
              <a:t>OUTPUT</a:t>
            </a:r>
            <a:r>
              <a:rPr lang="en-US" dirty="0"/>
              <a:t>:</a:t>
            </a:r>
          </a:p>
        </p:txBody>
      </p:sp>
      <p:sp>
        <p:nvSpPr>
          <p:cNvPr id="7" name="TextBox 6">
            <a:extLst>
              <a:ext uri="{FF2B5EF4-FFF2-40B4-BE49-F238E27FC236}">
                <a16:creationId xmlns:a16="http://schemas.microsoft.com/office/drawing/2014/main" id="{900B9C27-5CDA-5E98-42F5-960D9C204B85}"/>
              </a:ext>
            </a:extLst>
          </p:cNvPr>
          <p:cNvSpPr txBox="1"/>
          <p:nvPr/>
        </p:nvSpPr>
        <p:spPr>
          <a:xfrm>
            <a:off x="1600367" y="513120"/>
            <a:ext cx="6890657" cy="769441"/>
          </a:xfrm>
          <a:prstGeom prst="rect">
            <a:avLst/>
          </a:prstGeom>
          <a:noFill/>
        </p:spPr>
        <p:txBody>
          <a:bodyPr wrap="square" rtlCol="0">
            <a:spAutoFit/>
          </a:bodyPr>
          <a:lstStyle/>
          <a:p>
            <a:r>
              <a:rPr lang="en-US" sz="4400" u="sng" dirty="0"/>
              <a:t>ANOTHER EXAMPLE</a:t>
            </a:r>
          </a:p>
        </p:txBody>
      </p:sp>
    </p:spTree>
    <p:extLst>
      <p:ext uri="{BB962C8B-B14F-4D97-AF65-F5344CB8AC3E}">
        <p14:creationId xmlns:p14="http://schemas.microsoft.com/office/powerpoint/2010/main" val="155409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2" descr="Download Thank you Google Slides and PowerPoint Template">
            <a:extLst>
              <a:ext uri="{FF2B5EF4-FFF2-40B4-BE49-F238E27FC236}">
                <a16:creationId xmlns:a16="http://schemas.microsoft.com/office/drawing/2014/main" id="{2A8E6A07-AC34-7EAB-5EDC-C7DE9369CA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03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AFC7-D310-FE52-F0B6-7F7CFDC4E3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WORKFLOW</a:t>
            </a:r>
          </a:p>
        </p:txBody>
      </p:sp>
      <p:graphicFrame>
        <p:nvGraphicFramePr>
          <p:cNvPr id="5" name="Content Placeholder 2">
            <a:extLst>
              <a:ext uri="{FF2B5EF4-FFF2-40B4-BE49-F238E27FC236}">
                <a16:creationId xmlns:a16="http://schemas.microsoft.com/office/drawing/2014/main" id="{CBED972C-FC11-3939-1ED3-2D22EB6B0D83}"/>
              </a:ext>
            </a:extLst>
          </p:cNvPr>
          <p:cNvGraphicFramePr>
            <a:graphicFrameLocks noGrp="1"/>
          </p:cNvGraphicFramePr>
          <p:nvPr>
            <p:ph idx="1"/>
            <p:extLst>
              <p:ext uri="{D42A27DB-BD31-4B8C-83A1-F6EECF244321}">
                <p14:modId xmlns:p14="http://schemas.microsoft.com/office/powerpoint/2010/main" val="29541839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87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9460C-43CF-1F83-E087-D880CEBA0B3E}"/>
              </a:ext>
            </a:extLst>
          </p:cNvPr>
          <p:cNvSpPr>
            <a:spLocks noGrp="1"/>
          </p:cNvSpPr>
          <p:nvPr>
            <p:ph type="title"/>
          </p:nvPr>
        </p:nvSpPr>
        <p:spPr>
          <a:xfrm>
            <a:off x="643278" y="640080"/>
            <a:ext cx="3429000" cy="1719072"/>
          </a:xfrm>
        </p:spPr>
        <p:txBody>
          <a:bodyPr anchor="b">
            <a:normAutofit/>
          </a:bodyPr>
          <a:lstStyle/>
          <a:p>
            <a:r>
              <a:rPr lang="en-US" sz="5000" dirty="0">
                <a:latin typeface="Times New Roman" panose="02020603050405020304" pitchFamily="18" charset="0"/>
                <a:cs typeface="Times New Roman" panose="02020603050405020304" pitchFamily="18" charset="0"/>
              </a:rPr>
              <a:t>What is data warehouse?</a:t>
            </a:r>
          </a:p>
        </p:txBody>
      </p:sp>
      <p:sp>
        <p:nvSpPr>
          <p:cNvPr id="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0FA1A0-E871-2191-C3F6-03C595F63FD8}"/>
              </a:ext>
            </a:extLst>
          </p:cNvPr>
          <p:cNvSpPr>
            <a:spLocks noGrp="1"/>
          </p:cNvSpPr>
          <p:nvPr>
            <p:ph idx="1"/>
          </p:nvPr>
        </p:nvSpPr>
        <p:spPr>
          <a:xfrm>
            <a:off x="630936" y="2807208"/>
            <a:ext cx="4790150" cy="3410712"/>
          </a:xfrm>
        </p:spPr>
        <p:txBody>
          <a:bodyPr anchor="t">
            <a:normAutofit fontScale="92500" lnSpcReduction="10000"/>
          </a:bodyPr>
          <a:lstStyle/>
          <a:p>
            <a:pPr marL="0" indent="0">
              <a:buNone/>
            </a:pPr>
            <a:r>
              <a:rPr lang="en-IN" sz="3000" dirty="0"/>
              <a:t>A data </a:t>
            </a:r>
            <a:r>
              <a:rPr lang="en-IN" dirty="0"/>
              <a:t>warehouse is a centralized repository that aggregates structured data from various sources, such as databases, business applications, or external data feeds. It is designed for query, analysis, and reporting, enabling organizations to derive insights from large volumes of historical data.</a:t>
            </a:r>
            <a:endParaRPr lang="en-US" dirty="0"/>
          </a:p>
        </p:txBody>
      </p:sp>
      <p:pic>
        <p:nvPicPr>
          <p:cNvPr id="5" name="Picture 2" descr="Data Warehousing - Defintion, Guide, Pros, Cons">
            <a:extLst>
              <a:ext uri="{FF2B5EF4-FFF2-40B4-BE49-F238E27FC236}">
                <a16:creationId xmlns:a16="http://schemas.microsoft.com/office/drawing/2014/main" id="{730B84F6-A440-5673-F7A9-56B5E22D81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8670" y="1728960"/>
            <a:ext cx="5859345" cy="3400080"/>
          </a:xfrm>
          <a:prstGeom prst="rect">
            <a:avLst/>
          </a:prstGeom>
          <a:solidFill>
            <a:schemeClr val="bg1"/>
          </a:solidFill>
        </p:spPr>
      </p:pic>
    </p:spTree>
    <p:extLst>
      <p:ext uri="{BB962C8B-B14F-4D97-AF65-F5344CB8AC3E}">
        <p14:creationId xmlns:p14="http://schemas.microsoft.com/office/powerpoint/2010/main" val="342314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4AF75-D6CE-C98B-3BD2-AC821D39C4D9}"/>
              </a:ext>
            </a:extLst>
          </p:cNvPr>
          <p:cNvSpPr>
            <a:spLocks noGrp="1"/>
          </p:cNvSpPr>
          <p:nvPr>
            <p:ph type="title"/>
          </p:nvPr>
        </p:nvSpPr>
        <p:spPr>
          <a:xfrm>
            <a:off x="630936" y="640080"/>
            <a:ext cx="4818888" cy="1481328"/>
          </a:xfrm>
        </p:spPr>
        <p:txBody>
          <a:bodyPr anchor="b">
            <a:normAutofit/>
          </a:bodyPr>
          <a:lstStyle/>
          <a:p>
            <a:r>
              <a:rPr lang="en-US" sz="5400" dirty="0">
                <a:latin typeface="Times New Roman" panose="02020603050405020304" pitchFamily="18" charset="0"/>
                <a:cs typeface="Times New Roman" panose="02020603050405020304" pitchFamily="18" charset="0"/>
              </a:rPr>
              <a:t>WHAT IS ETL?</a:t>
            </a:r>
          </a:p>
        </p:txBody>
      </p:sp>
      <p:sp>
        <p:nvSpPr>
          <p:cNvPr id="410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60185-E740-FCCC-C7E6-E27179560C51}"/>
              </a:ext>
            </a:extLst>
          </p:cNvPr>
          <p:cNvSpPr>
            <a:spLocks noGrp="1"/>
          </p:cNvSpPr>
          <p:nvPr>
            <p:ph idx="1"/>
          </p:nvPr>
        </p:nvSpPr>
        <p:spPr>
          <a:xfrm>
            <a:off x="630936" y="2660904"/>
            <a:ext cx="4818888" cy="3547872"/>
          </a:xfrm>
        </p:spPr>
        <p:txBody>
          <a:bodyPr anchor="t">
            <a:normAutofit/>
          </a:bodyPr>
          <a:lstStyle/>
          <a:p>
            <a:pPr marL="0" indent="0">
              <a:buNone/>
            </a:pPr>
            <a:r>
              <a:rPr lang="en-IN" sz="2000" dirty="0"/>
              <a:t>ETL stands for "Extract, Transform, Load," a process commonly used in data integration and data warehousing to move and transform data from various sources to a destination, typically a data warehouse.</a:t>
            </a:r>
          </a:p>
          <a:p>
            <a:pPr marL="0" indent="0">
              <a:buNone/>
            </a:pPr>
            <a:r>
              <a:rPr lang="en-IN" sz="2000" dirty="0"/>
              <a:t>ETL is a critical process in business intelligence, data analytics, and reporting, enabling organizations to consolidate, cleanse, and standardize data from disparate sources for meaningful insights.</a:t>
            </a:r>
            <a:endParaRPr lang="en-US" sz="2000" dirty="0"/>
          </a:p>
        </p:txBody>
      </p:sp>
      <p:pic>
        <p:nvPicPr>
          <p:cNvPr id="4098" name="Picture 2" descr="ETL Process (Extract Transform Load) - TatvaSoft Blog">
            <a:extLst>
              <a:ext uri="{FF2B5EF4-FFF2-40B4-BE49-F238E27FC236}">
                <a16:creationId xmlns:a16="http://schemas.microsoft.com/office/drawing/2014/main" id="{E2B49330-2971-9460-1974-BB348FF1DE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0760" y="1889992"/>
            <a:ext cx="5918781" cy="354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034" name="Rectangle 103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3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4" name="Rectangle 103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06A8B-1FD1-4A0C-5677-AA0DB0F26FE4}"/>
              </a:ext>
            </a:extLst>
          </p:cNvPr>
          <p:cNvSpPr>
            <a:spLocks noGrp="1"/>
          </p:cNvSpPr>
          <p:nvPr>
            <p:ph type="title"/>
          </p:nvPr>
        </p:nvSpPr>
        <p:spPr>
          <a:xfrm>
            <a:off x="1055394" y="730889"/>
            <a:ext cx="5040285" cy="1169585"/>
          </a:xfrm>
        </p:spPr>
        <p:txBody>
          <a:bodyPr anchor="b">
            <a:normAutofit fontScale="90000"/>
          </a:bodyPr>
          <a:lstStyle/>
          <a:p>
            <a:r>
              <a:rPr lang="en-US" sz="4000" dirty="0">
                <a:latin typeface="Times New Roman" panose="02020603050405020304" pitchFamily="18" charset="0"/>
                <a:cs typeface="Times New Roman" panose="02020603050405020304" pitchFamily="18" charset="0"/>
              </a:rPr>
              <a:t>1.EXTRACTION</a:t>
            </a:r>
            <a:br>
              <a:rPr lang="en-US" sz="4000" dirty="0"/>
            </a:br>
            <a:endParaRPr lang="en-US" sz="4000" dirty="0"/>
          </a:p>
        </p:txBody>
      </p:sp>
      <p:sp>
        <p:nvSpPr>
          <p:cNvPr id="1045" name="Rectangle 103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2A9B55-9CF6-2AD5-18C4-7419E46E141F}"/>
              </a:ext>
            </a:extLst>
          </p:cNvPr>
          <p:cNvSpPr>
            <a:spLocks noGrp="1"/>
          </p:cNvSpPr>
          <p:nvPr>
            <p:ph idx="1"/>
          </p:nvPr>
        </p:nvSpPr>
        <p:spPr>
          <a:xfrm>
            <a:off x="1055394" y="1315681"/>
            <a:ext cx="5040285" cy="4640239"/>
          </a:xfrm>
        </p:spPr>
        <p:txBody>
          <a:bodyPr anchor="ctr">
            <a:normAutofit/>
          </a:bodyPr>
          <a:lstStyle/>
          <a:p>
            <a:pPr marL="0" indent="0">
              <a:buNone/>
            </a:pPr>
            <a:r>
              <a:rPr lang="en-IN" sz="2400" dirty="0"/>
              <a:t>The first step in the ETL process is extracting data from various sources. </a:t>
            </a:r>
          </a:p>
          <a:p>
            <a:pPr marL="0" indent="0">
              <a:buNone/>
            </a:pPr>
            <a:r>
              <a:rPr lang="en-IN" sz="2400" dirty="0"/>
              <a:t>Data Sources: We have extracted four datasets: movies, links, tags, and ratings. These datasets are likely stored as CSV files , then imported in Python.</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US" sz="2000" dirty="0"/>
          </a:p>
        </p:txBody>
      </p:sp>
      <p:pic>
        <p:nvPicPr>
          <p:cNvPr id="4" name="Picture 3">
            <a:extLst>
              <a:ext uri="{FF2B5EF4-FFF2-40B4-BE49-F238E27FC236}">
                <a16:creationId xmlns:a16="http://schemas.microsoft.com/office/drawing/2014/main" id="{05D49B9C-67F4-9A48-6E0D-BEC2ECCF9FF4}"/>
              </a:ext>
            </a:extLst>
          </p:cNvPr>
          <p:cNvPicPr>
            <a:picLocks noChangeAspect="1"/>
          </p:cNvPicPr>
          <p:nvPr/>
        </p:nvPicPr>
        <p:blipFill>
          <a:blip r:embed="rId2"/>
          <a:stretch>
            <a:fillRect/>
          </a:stretch>
        </p:blipFill>
        <p:spPr>
          <a:xfrm>
            <a:off x="816949" y="4280446"/>
            <a:ext cx="4389120" cy="1261872"/>
          </a:xfrm>
          <a:prstGeom prst="rect">
            <a:avLst/>
          </a:prstGeom>
        </p:spPr>
      </p:pic>
      <p:pic>
        <p:nvPicPr>
          <p:cNvPr id="6" name="Content Placeholder 3">
            <a:extLst>
              <a:ext uri="{FF2B5EF4-FFF2-40B4-BE49-F238E27FC236}">
                <a16:creationId xmlns:a16="http://schemas.microsoft.com/office/drawing/2014/main" id="{EDDC5876-41F9-841B-0059-57A110223E50}"/>
              </a:ext>
            </a:extLst>
          </p:cNvPr>
          <p:cNvPicPr>
            <a:picLocks noChangeAspect="1"/>
          </p:cNvPicPr>
          <p:nvPr/>
        </p:nvPicPr>
        <p:blipFill rotWithShape="1">
          <a:blip r:embed="rId3"/>
          <a:srcRect b="1765"/>
          <a:stretch/>
        </p:blipFill>
        <p:spPr>
          <a:xfrm>
            <a:off x="5954007" y="1639643"/>
            <a:ext cx="5737250" cy="3317884"/>
          </a:xfrm>
          <a:prstGeom prst="rect">
            <a:avLst/>
          </a:prstGeom>
        </p:spPr>
      </p:pic>
    </p:spTree>
    <p:extLst>
      <p:ext uri="{BB962C8B-B14F-4D97-AF65-F5344CB8AC3E}">
        <p14:creationId xmlns:p14="http://schemas.microsoft.com/office/powerpoint/2010/main" val="1254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6AC6-98BE-A9B3-4DA8-6456B28A8B76}"/>
              </a:ext>
            </a:extLst>
          </p:cNvPr>
          <p:cNvSpPr>
            <a:spLocks noGrp="1"/>
          </p:cNvSpPr>
          <p:nvPr>
            <p:ph type="title"/>
          </p:nvPr>
        </p:nvSpPr>
        <p:spPr>
          <a:xfrm>
            <a:off x="566737" y="266223"/>
            <a:ext cx="10515600" cy="1325563"/>
          </a:xfrm>
        </p:spPr>
        <p:txBody>
          <a:bodyPr/>
          <a:lstStyle/>
          <a:p>
            <a:r>
              <a:rPr lang="en-IN" sz="4400" dirty="0">
                <a:latin typeface="Times New Roman" panose="02020603050405020304" pitchFamily="18" charset="0"/>
                <a:cs typeface="Times New Roman" panose="02020603050405020304" pitchFamily="18" charset="0"/>
              </a:rPr>
              <a:t>2. TRANSFORMATION</a:t>
            </a:r>
            <a:br>
              <a:rPr lang="en-IN" sz="4400" dirty="0"/>
            </a:br>
            <a:endParaRPr lang="en-US" dirty="0"/>
          </a:p>
        </p:txBody>
      </p:sp>
      <p:sp>
        <p:nvSpPr>
          <p:cNvPr id="3" name="Content Placeholder 2">
            <a:extLst>
              <a:ext uri="{FF2B5EF4-FFF2-40B4-BE49-F238E27FC236}">
                <a16:creationId xmlns:a16="http://schemas.microsoft.com/office/drawing/2014/main" id="{2111000C-DDDF-D80E-F2EC-FABE25053BB2}"/>
              </a:ext>
            </a:extLst>
          </p:cNvPr>
          <p:cNvSpPr>
            <a:spLocks noGrp="1"/>
          </p:cNvSpPr>
          <p:nvPr>
            <p:ph idx="1"/>
          </p:nvPr>
        </p:nvSpPr>
        <p:spPr>
          <a:xfrm>
            <a:off x="695325" y="900113"/>
            <a:ext cx="10515600" cy="5657848"/>
          </a:xfrm>
        </p:spPr>
        <p:txBody>
          <a:bodyPr/>
          <a:lstStyle/>
          <a:p>
            <a:pPr marL="0" indent="0" algn="l">
              <a:buNone/>
            </a:pPr>
            <a:r>
              <a:rPr lang="en-IN" sz="2800" dirty="0"/>
              <a:t>This step involves cleaning, validating, and restructuring the extracted data to fit the desired schema or format. It involves converting date formats, handling null values, merging or splitting columns.</a:t>
            </a:r>
          </a:p>
          <a:p>
            <a:pPr marL="0" indent="0" algn="l">
              <a:buNone/>
            </a:pPr>
            <a:r>
              <a:rPr lang="en-IN" sz="2800" dirty="0"/>
              <a:t>Before transforming</a:t>
            </a:r>
          </a:p>
          <a:p>
            <a:pPr marL="0" indent="0" algn="l">
              <a:buNone/>
            </a:pPr>
            <a:endParaRPr lang="en-IN" dirty="0"/>
          </a:p>
          <a:p>
            <a:pPr marL="0" indent="0" algn="l">
              <a:buNone/>
            </a:pPr>
            <a:endParaRPr lang="en-IN" sz="2800" dirty="0"/>
          </a:p>
          <a:p>
            <a:pPr marL="0" indent="0" algn="l">
              <a:buNone/>
            </a:pPr>
            <a:endParaRPr lang="en-IN" dirty="0"/>
          </a:p>
          <a:p>
            <a:pPr marL="0" indent="0" algn="l">
              <a:buNone/>
            </a:pPr>
            <a:r>
              <a:rPr lang="en-IN" dirty="0"/>
              <a:t>After transforming</a:t>
            </a:r>
            <a:endParaRPr lang="en-IN" sz="2800" dirty="0"/>
          </a:p>
          <a:p>
            <a:pPr marL="0" indent="0" algn="l">
              <a:buNone/>
            </a:pPr>
            <a:endParaRPr lang="en-US" sz="2800" dirty="0"/>
          </a:p>
          <a:p>
            <a:endParaRPr lang="en-US" dirty="0"/>
          </a:p>
        </p:txBody>
      </p:sp>
      <p:pic>
        <p:nvPicPr>
          <p:cNvPr id="4" name="Picture 3">
            <a:extLst>
              <a:ext uri="{FF2B5EF4-FFF2-40B4-BE49-F238E27FC236}">
                <a16:creationId xmlns:a16="http://schemas.microsoft.com/office/drawing/2014/main" id="{4F1C7864-5A59-6885-7389-D1C7AE97AAFE}"/>
              </a:ext>
            </a:extLst>
          </p:cNvPr>
          <p:cNvPicPr>
            <a:picLocks noChangeAspect="1"/>
          </p:cNvPicPr>
          <p:nvPr/>
        </p:nvPicPr>
        <p:blipFill>
          <a:blip r:embed="rId2"/>
          <a:stretch>
            <a:fillRect/>
          </a:stretch>
        </p:blipFill>
        <p:spPr>
          <a:xfrm>
            <a:off x="1287463" y="4784883"/>
            <a:ext cx="7772400" cy="1773078"/>
          </a:xfrm>
          <a:prstGeom prst="rect">
            <a:avLst/>
          </a:prstGeom>
        </p:spPr>
      </p:pic>
      <p:pic>
        <p:nvPicPr>
          <p:cNvPr id="5" name="Picture 4">
            <a:extLst>
              <a:ext uri="{FF2B5EF4-FFF2-40B4-BE49-F238E27FC236}">
                <a16:creationId xmlns:a16="http://schemas.microsoft.com/office/drawing/2014/main" id="{D3A0CF2C-DF0D-AD40-EF09-B233DBFD99F4}"/>
              </a:ext>
            </a:extLst>
          </p:cNvPr>
          <p:cNvPicPr>
            <a:picLocks noChangeAspect="1"/>
          </p:cNvPicPr>
          <p:nvPr/>
        </p:nvPicPr>
        <p:blipFill>
          <a:blip r:embed="rId3"/>
          <a:stretch>
            <a:fillRect/>
          </a:stretch>
        </p:blipFill>
        <p:spPr>
          <a:xfrm>
            <a:off x="1187450" y="2871389"/>
            <a:ext cx="7607300" cy="1346200"/>
          </a:xfrm>
          <a:prstGeom prst="rect">
            <a:avLst/>
          </a:prstGeom>
        </p:spPr>
      </p:pic>
    </p:spTree>
    <p:extLst>
      <p:ext uri="{BB962C8B-B14F-4D97-AF65-F5344CB8AC3E}">
        <p14:creationId xmlns:p14="http://schemas.microsoft.com/office/powerpoint/2010/main" val="45151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3FF7-678C-622C-3854-4D1FDAA222E3}"/>
              </a:ext>
            </a:extLst>
          </p:cNvPr>
          <p:cNvSpPr>
            <a:spLocks noGrp="1"/>
          </p:cNvSpPr>
          <p:nvPr>
            <p:ph type="title"/>
          </p:nvPr>
        </p:nvSpPr>
        <p:spPr>
          <a:xfrm>
            <a:off x="609600" y="0"/>
            <a:ext cx="10515600" cy="1325563"/>
          </a:xfrm>
        </p:spPr>
        <p:txBody>
          <a:bodyPr/>
          <a:lstStyle/>
          <a:p>
            <a:r>
              <a:rPr lang="en-US" dirty="0">
                <a:latin typeface="Times New Roman" panose="02020603050405020304" pitchFamily="18" charset="0"/>
                <a:cs typeface="Times New Roman" panose="02020603050405020304" pitchFamily="18" charset="0"/>
              </a:rPr>
              <a:t>3. LOADING</a:t>
            </a:r>
          </a:p>
        </p:txBody>
      </p:sp>
      <p:sp>
        <p:nvSpPr>
          <p:cNvPr id="3" name="Content Placeholder 2">
            <a:extLst>
              <a:ext uri="{FF2B5EF4-FFF2-40B4-BE49-F238E27FC236}">
                <a16:creationId xmlns:a16="http://schemas.microsoft.com/office/drawing/2014/main" id="{E13DA48E-ACE6-DE75-3FE2-E28548345EF1}"/>
              </a:ext>
            </a:extLst>
          </p:cNvPr>
          <p:cNvSpPr>
            <a:spLocks noGrp="1"/>
          </p:cNvSpPr>
          <p:nvPr>
            <p:ph idx="1"/>
          </p:nvPr>
        </p:nvSpPr>
        <p:spPr>
          <a:xfrm>
            <a:off x="157163" y="1014412"/>
            <a:ext cx="11615737" cy="5386387"/>
          </a:xfrm>
        </p:spPr>
        <p:txBody>
          <a:bodyPr/>
          <a:lstStyle/>
          <a:p>
            <a:pPr marL="0" indent="0" algn="l">
              <a:buNone/>
            </a:pPr>
            <a:r>
              <a:rPr lang="en-IN" sz="2400" dirty="0"/>
              <a:t>The final step in the ETL process is loading the transformed data into a structured storage system	which forms the basis of the data warehouse.</a:t>
            </a:r>
          </a:p>
          <a:p>
            <a:pPr marL="0" indent="0" algn="l">
              <a:buNone/>
            </a:pPr>
            <a:r>
              <a:rPr lang="en-IN" sz="2400" dirty="0"/>
              <a:t>1. Choosing a Storage System:- SQLITE</a:t>
            </a:r>
          </a:p>
          <a:p>
            <a:pPr marL="0" indent="0" algn="l">
              <a:buNone/>
            </a:pPr>
            <a:r>
              <a:rPr lang="en-IN" sz="2400" dirty="0"/>
              <a:t>2. Loading Data into the </a:t>
            </a:r>
            <a:r>
              <a:rPr lang="en-IN" sz="2400" dirty="0" err="1"/>
              <a:t>DataBase</a:t>
            </a:r>
            <a:r>
              <a:rPr lang="en-IN" sz="2400" dirty="0"/>
              <a:t>:</a:t>
            </a:r>
          </a:p>
          <a:p>
            <a:pPr marL="457200" lvl="1" indent="0" algn="l">
              <a:buNone/>
            </a:pPr>
            <a:r>
              <a:rPr lang="en-IN" dirty="0"/>
              <a:t>-created four tables in an SQLite database named </a:t>
            </a:r>
            <a:r>
              <a:rPr lang="en-IN" dirty="0" err="1"/>
              <a:t>Movies.db</a:t>
            </a:r>
            <a:r>
              <a:rPr lang="en-IN" dirty="0"/>
              <a:t>. the tables represent different aspects of a movie system, such as movie details, user ratings, tags, and external links.</a:t>
            </a:r>
          </a:p>
          <a:p>
            <a:pPr marL="0" indent="0" algn="l">
              <a:buNone/>
            </a:pPr>
            <a:endParaRPr lang="en-IN" dirty="0"/>
          </a:p>
          <a:p>
            <a:pPr algn="l"/>
            <a:br>
              <a:rPr lang="en-IN" b="0" i="0" dirty="0">
                <a:solidFill>
                  <a:srgbClr val="ECECEC"/>
                </a:solidFill>
                <a:effectLst/>
                <a:latin typeface="Söhne"/>
              </a:rPr>
            </a:br>
            <a:endParaRPr lang="en-IN" b="0" i="0" dirty="0">
              <a:solidFill>
                <a:srgbClr val="ECECEC"/>
              </a:solidFill>
              <a:effectLst/>
              <a:latin typeface="Söhne"/>
            </a:endParaRPr>
          </a:p>
          <a:p>
            <a:endParaRPr lang="en-US" dirty="0"/>
          </a:p>
        </p:txBody>
      </p:sp>
      <p:sp>
        <p:nvSpPr>
          <p:cNvPr id="4" name="Rectangle 3">
            <a:extLst>
              <a:ext uri="{FF2B5EF4-FFF2-40B4-BE49-F238E27FC236}">
                <a16:creationId xmlns:a16="http://schemas.microsoft.com/office/drawing/2014/main" id="{B69C9C14-01F5-F8F6-25D0-CE51ECC924E1}"/>
              </a:ext>
            </a:extLst>
          </p:cNvPr>
          <p:cNvSpPr/>
          <p:nvPr/>
        </p:nvSpPr>
        <p:spPr>
          <a:xfrm>
            <a:off x="594122" y="4201715"/>
            <a:ext cx="2362200" cy="202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Movies</a:t>
            </a:r>
          </a:p>
          <a:p>
            <a:pPr algn="ctr"/>
            <a:endParaRPr lang="en-US" dirty="0"/>
          </a:p>
          <a:p>
            <a:pPr algn="ctr"/>
            <a:r>
              <a:rPr lang="en-IN" b="1" i="0" dirty="0" err="1">
                <a:solidFill>
                  <a:srgbClr val="ECECEC"/>
                </a:solidFill>
                <a:effectLst/>
                <a:latin typeface="Söhne Mono"/>
              </a:rPr>
              <a:t>movieId</a:t>
            </a:r>
            <a:r>
              <a:rPr lang="en-IN" b="1" i="0" dirty="0">
                <a:solidFill>
                  <a:srgbClr val="ECECEC"/>
                </a:solidFill>
                <a:effectLst/>
                <a:latin typeface="Söhne Mono"/>
              </a:rPr>
              <a:t> (PK)</a:t>
            </a:r>
            <a:endParaRPr lang="en-US" b="1" i="0" dirty="0">
              <a:solidFill>
                <a:srgbClr val="ECECEC"/>
              </a:solidFill>
              <a:effectLst/>
              <a:latin typeface="Söhne Mono"/>
            </a:endParaRPr>
          </a:p>
          <a:p>
            <a:pPr algn="ctr"/>
            <a:r>
              <a:rPr lang="en-US" b="1" dirty="0">
                <a:solidFill>
                  <a:srgbClr val="ECECEC"/>
                </a:solidFill>
                <a:latin typeface="Söhne Mono"/>
              </a:rPr>
              <a:t>Titles</a:t>
            </a:r>
          </a:p>
          <a:p>
            <a:pPr algn="ctr"/>
            <a:r>
              <a:rPr lang="en-US" b="1" dirty="0">
                <a:solidFill>
                  <a:srgbClr val="ECECEC"/>
                </a:solidFill>
                <a:latin typeface="Söhne Mono"/>
              </a:rPr>
              <a:t>Genres</a:t>
            </a:r>
          </a:p>
          <a:p>
            <a:pPr algn="ctr"/>
            <a:r>
              <a:rPr lang="en-US" b="1" dirty="0">
                <a:solidFill>
                  <a:srgbClr val="ECECEC"/>
                </a:solidFill>
                <a:latin typeface="Söhne Mono"/>
              </a:rPr>
              <a:t>year</a:t>
            </a:r>
            <a:endParaRPr lang="en-US" dirty="0"/>
          </a:p>
        </p:txBody>
      </p:sp>
      <p:sp>
        <p:nvSpPr>
          <p:cNvPr id="5" name="Rectangle 4">
            <a:extLst>
              <a:ext uri="{FF2B5EF4-FFF2-40B4-BE49-F238E27FC236}">
                <a16:creationId xmlns:a16="http://schemas.microsoft.com/office/drawing/2014/main" id="{4169CBB8-4FB6-6792-63BA-67B5E3302092}"/>
              </a:ext>
            </a:extLst>
          </p:cNvPr>
          <p:cNvSpPr/>
          <p:nvPr/>
        </p:nvSpPr>
        <p:spPr>
          <a:xfrm>
            <a:off x="3393281" y="4162425"/>
            <a:ext cx="2362200" cy="202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Ratings</a:t>
            </a:r>
          </a:p>
          <a:p>
            <a:pPr algn="ctr"/>
            <a:endParaRPr lang="en-US" dirty="0"/>
          </a:p>
          <a:p>
            <a:pPr algn="ctr"/>
            <a:r>
              <a:rPr lang="en-IN" b="1" i="0" dirty="0" err="1">
                <a:solidFill>
                  <a:srgbClr val="ECECEC"/>
                </a:solidFill>
                <a:effectLst/>
                <a:latin typeface="Söhne Mono"/>
              </a:rPr>
              <a:t>userId</a:t>
            </a:r>
            <a:endParaRPr lang="en-US" b="1" i="0" dirty="0">
              <a:solidFill>
                <a:srgbClr val="ECECEC"/>
              </a:solidFill>
              <a:effectLst/>
              <a:latin typeface="Söhne Mono"/>
            </a:endParaRPr>
          </a:p>
          <a:p>
            <a:pPr algn="ctr"/>
            <a:r>
              <a:rPr lang="en-US" b="1" dirty="0" err="1">
                <a:solidFill>
                  <a:srgbClr val="ECECEC"/>
                </a:solidFill>
                <a:latin typeface="Söhne Mono"/>
              </a:rPr>
              <a:t>movieId</a:t>
            </a:r>
            <a:endParaRPr lang="en-US" b="1" dirty="0">
              <a:solidFill>
                <a:srgbClr val="ECECEC"/>
              </a:solidFill>
              <a:latin typeface="Söhne Mono"/>
            </a:endParaRPr>
          </a:p>
          <a:p>
            <a:pPr algn="ctr"/>
            <a:r>
              <a:rPr lang="en-US" b="1" dirty="0">
                <a:solidFill>
                  <a:srgbClr val="ECECEC"/>
                </a:solidFill>
                <a:latin typeface="Söhne Mono"/>
              </a:rPr>
              <a:t>Rating</a:t>
            </a:r>
          </a:p>
          <a:p>
            <a:pPr algn="ctr"/>
            <a:r>
              <a:rPr lang="en-US" b="1" dirty="0">
                <a:solidFill>
                  <a:srgbClr val="ECECEC"/>
                </a:solidFill>
                <a:latin typeface="Söhne Mono"/>
              </a:rPr>
              <a:t>timestamp</a:t>
            </a:r>
            <a:endParaRPr lang="en-US" dirty="0"/>
          </a:p>
        </p:txBody>
      </p:sp>
      <p:sp>
        <p:nvSpPr>
          <p:cNvPr id="6" name="Rectangle 5">
            <a:extLst>
              <a:ext uri="{FF2B5EF4-FFF2-40B4-BE49-F238E27FC236}">
                <a16:creationId xmlns:a16="http://schemas.microsoft.com/office/drawing/2014/main" id="{773F4D1D-67D6-0080-B602-F8C31BAC2F1D}"/>
              </a:ext>
            </a:extLst>
          </p:cNvPr>
          <p:cNvSpPr/>
          <p:nvPr/>
        </p:nvSpPr>
        <p:spPr>
          <a:xfrm>
            <a:off x="6436519" y="4148137"/>
            <a:ext cx="2362200" cy="202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Links</a:t>
            </a:r>
          </a:p>
          <a:p>
            <a:pPr algn="ctr"/>
            <a:endParaRPr lang="en-US" dirty="0"/>
          </a:p>
          <a:p>
            <a:pPr algn="ctr"/>
            <a:r>
              <a:rPr lang="en-IN" b="1" i="0" dirty="0" err="1">
                <a:solidFill>
                  <a:srgbClr val="ECECEC"/>
                </a:solidFill>
                <a:effectLst/>
                <a:latin typeface="Söhne Mono"/>
              </a:rPr>
              <a:t>movieId</a:t>
            </a:r>
            <a:endParaRPr lang="en-US" b="1" i="0" dirty="0">
              <a:solidFill>
                <a:srgbClr val="ECECEC"/>
              </a:solidFill>
              <a:effectLst/>
              <a:latin typeface="Söhne Mono"/>
            </a:endParaRPr>
          </a:p>
          <a:p>
            <a:pPr algn="ctr"/>
            <a:r>
              <a:rPr lang="en-US" b="1" dirty="0" err="1">
                <a:solidFill>
                  <a:srgbClr val="ECECEC"/>
                </a:solidFill>
                <a:latin typeface="Söhne Mono"/>
              </a:rPr>
              <a:t>ImdbId</a:t>
            </a:r>
            <a:endParaRPr lang="en-US" b="1" dirty="0">
              <a:solidFill>
                <a:srgbClr val="ECECEC"/>
              </a:solidFill>
              <a:latin typeface="Söhne Mono"/>
            </a:endParaRPr>
          </a:p>
          <a:p>
            <a:pPr algn="ctr"/>
            <a:r>
              <a:rPr lang="en-IN" b="1" i="0" dirty="0" err="1">
                <a:solidFill>
                  <a:srgbClr val="ECECEC"/>
                </a:solidFill>
                <a:effectLst/>
                <a:latin typeface="Söhne Mono"/>
              </a:rPr>
              <a:t>tmdbId</a:t>
            </a:r>
            <a:endParaRPr lang="en-US" dirty="0"/>
          </a:p>
        </p:txBody>
      </p:sp>
      <p:sp>
        <p:nvSpPr>
          <p:cNvPr id="7" name="Rectangle 6">
            <a:extLst>
              <a:ext uri="{FF2B5EF4-FFF2-40B4-BE49-F238E27FC236}">
                <a16:creationId xmlns:a16="http://schemas.microsoft.com/office/drawing/2014/main" id="{55DA5A80-0D85-2349-F7B2-B90C0DF1E563}"/>
              </a:ext>
            </a:extLst>
          </p:cNvPr>
          <p:cNvSpPr/>
          <p:nvPr/>
        </p:nvSpPr>
        <p:spPr>
          <a:xfrm>
            <a:off x="9235678" y="4148137"/>
            <a:ext cx="2362200" cy="202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Tags</a:t>
            </a:r>
          </a:p>
          <a:p>
            <a:pPr algn="ctr"/>
            <a:endParaRPr lang="en-US" dirty="0"/>
          </a:p>
          <a:p>
            <a:pPr algn="ctr"/>
            <a:r>
              <a:rPr lang="en-US" dirty="0" err="1"/>
              <a:t>movieId</a:t>
            </a:r>
            <a:endParaRPr lang="en-US" dirty="0"/>
          </a:p>
          <a:p>
            <a:pPr algn="ctr"/>
            <a:r>
              <a:rPr lang="en-IN" b="1" i="0" dirty="0" err="1">
                <a:solidFill>
                  <a:srgbClr val="ECECEC"/>
                </a:solidFill>
                <a:effectLst/>
                <a:latin typeface="Söhne Mono"/>
              </a:rPr>
              <a:t>userId</a:t>
            </a:r>
            <a:endParaRPr lang="en-US" b="1" i="0" dirty="0">
              <a:solidFill>
                <a:srgbClr val="ECECEC"/>
              </a:solidFill>
              <a:effectLst/>
              <a:latin typeface="Söhne Mono"/>
            </a:endParaRPr>
          </a:p>
          <a:p>
            <a:pPr algn="ctr"/>
            <a:r>
              <a:rPr lang="en-IN" b="1" i="0" dirty="0">
                <a:solidFill>
                  <a:srgbClr val="ECECEC"/>
                </a:solidFill>
                <a:effectLst/>
                <a:latin typeface="Söhne Mono"/>
              </a:rPr>
              <a:t>Tag</a:t>
            </a:r>
            <a:endParaRPr lang="en-US" b="1" dirty="0">
              <a:solidFill>
                <a:srgbClr val="ECECEC"/>
              </a:solidFill>
              <a:latin typeface="Söhne Mono"/>
            </a:endParaRPr>
          </a:p>
          <a:p>
            <a:pPr algn="ctr"/>
            <a:r>
              <a:rPr lang="en-US" b="1" dirty="0">
                <a:solidFill>
                  <a:srgbClr val="ECECEC"/>
                </a:solidFill>
                <a:latin typeface="Söhne Mono"/>
              </a:rPr>
              <a:t>timestamp</a:t>
            </a:r>
            <a:endParaRPr lang="en-US" dirty="0"/>
          </a:p>
        </p:txBody>
      </p:sp>
    </p:spTree>
    <p:extLst>
      <p:ext uri="{BB962C8B-B14F-4D97-AF65-F5344CB8AC3E}">
        <p14:creationId xmlns:p14="http://schemas.microsoft.com/office/powerpoint/2010/main" val="44156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0160E-381C-AD91-8ED3-3DF5861822C6}"/>
              </a:ext>
            </a:extLst>
          </p:cNvPr>
          <p:cNvSpPr>
            <a:spLocks noGrp="1"/>
          </p:cNvSpPr>
          <p:nvPr>
            <p:ph type="title"/>
          </p:nvPr>
        </p:nvSpPr>
        <p:spPr>
          <a:xfrm>
            <a:off x="556324" y="121018"/>
            <a:ext cx="4701475" cy="1156856"/>
          </a:xfrm>
        </p:spPr>
        <p:txBody>
          <a:bodyPr vert="horz" lIns="91440" tIns="45720" rIns="91440" bIns="45720" rtlCol="0" anchor="b">
            <a:normAutofit fontScale="90000"/>
          </a:bodyPr>
          <a:lstStyle/>
          <a:p>
            <a:r>
              <a:rPr lang="en-US" sz="5400" kern="1200" dirty="0">
                <a:solidFill>
                  <a:schemeClr val="tx1"/>
                </a:solidFill>
                <a:latin typeface="Times New Roman" panose="02020603050405020304" pitchFamily="18" charset="0"/>
                <a:cs typeface="Times New Roman" panose="02020603050405020304" pitchFamily="18" charset="0"/>
              </a:rPr>
              <a:t>STAR SCHEMA</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A2FD47E-1180-3790-4480-E63C329706E6}"/>
              </a:ext>
            </a:extLst>
          </p:cNvPr>
          <p:cNvSpPr txBox="1"/>
          <p:nvPr/>
        </p:nvSpPr>
        <p:spPr>
          <a:xfrm>
            <a:off x="276796" y="1398892"/>
            <a:ext cx="5452492" cy="4819028"/>
          </a:xfrm>
          <a:prstGeom prst="rect">
            <a:avLst/>
          </a:prstGeom>
        </p:spPr>
        <p:txBody>
          <a:bodyPr vert="horz" lIns="91440" tIns="45720" rIns="91440" bIns="45720" rtlCol="0" anchor="t">
            <a:normAutofit fontScale="85000" lnSpcReduction="20000"/>
          </a:bodyPr>
          <a:lstStyle/>
          <a:p>
            <a:pPr indent="-228600">
              <a:lnSpc>
                <a:spcPct val="90000"/>
              </a:lnSpc>
              <a:spcAft>
                <a:spcPts val="600"/>
              </a:spcAft>
              <a:buFont typeface="Arial" panose="020B0604020202020204" pitchFamily="34" charset="0"/>
              <a:buChar char="•"/>
            </a:pPr>
            <a:r>
              <a:rPr lang="en-US" sz="2600" dirty="0"/>
              <a:t>creation of a star schema in a SQLite data warehouse named </a:t>
            </a:r>
            <a:r>
              <a:rPr lang="en-US" sz="2600" dirty="0" err="1"/>
              <a:t>datawarehouse.db</a:t>
            </a:r>
            <a:endParaRPr lang="en-US" sz="2600" dirty="0"/>
          </a:p>
          <a:p>
            <a:pPr>
              <a:lnSpc>
                <a:spcPct val="90000"/>
              </a:lnSpc>
              <a:spcAft>
                <a:spcPts val="600"/>
              </a:spcAft>
            </a:pPr>
            <a:r>
              <a:rPr lang="en-US" sz="2600" dirty="0"/>
              <a:t>Fact Table:</a:t>
            </a:r>
          </a:p>
          <a:p>
            <a:pPr indent="-228600">
              <a:lnSpc>
                <a:spcPct val="90000"/>
              </a:lnSpc>
              <a:spcAft>
                <a:spcPts val="600"/>
              </a:spcAft>
              <a:buFont typeface="Arial" panose="020B0604020202020204" pitchFamily="34" charset="0"/>
              <a:buChar char="•"/>
            </a:pPr>
            <a:r>
              <a:rPr lang="en-US" sz="2600" dirty="0"/>
              <a:t>A central </a:t>
            </a:r>
            <a:r>
              <a:rPr lang="en-US" sz="2600" dirty="0" err="1"/>
              <a:t>fact_ratings</a:t>
            </a:r>
            <a:r>
              <a:rPr lang="en-US" sz="2600" dirty="0"/>
              <a:t> table is created </a:t>
            </a:r>
          </a:p>
          <a:p>
            <a:pPr indent="-228600">
              <a:lnSpc>
                <a:spcPct val="90000"/>
              </a:lnSpc>
              <a:spcAft>
                <a:spcPts val="600"/>
              </a:spcAft>
              <a:buFont typeface="Arial" panose="020B0604020202020204" pitchFamily="34" charset="0"/>
              <a:buChar char="•"/>
            </a:pPr>
            <a:r>
              <a:rPr lang="en-US" sz="2600" dirty="0"/>
              <a:t>This table contains information such as </a:t>
            </a:r>
            <a:r>
              <a:rPr lang="en-US" sz="2600" dirty="0" err="1"/>
              <a:t>rating_id</a:t>
            </a:r>
            <a:r>
              <a:rPr lang="en-US" sz="2600" dirty="0"/>
              <a:t> (the primary key), </a:t>
            </a:r>
            <a:r>
              <a:rPr lang="en-US" sz="2600" dirty="0" err="1"/>
              <a:t>userId</a:t>
            </a:r>
            <a:r>
              <a:rPr lang="en-US" sz="2600" dirty="0"/>
              <a:t>, </a:t>
            </a:r>
            <a:r>
              <a:rPr lang="en-US" sz="2600" dirty="0" err="1"/>
              <a:t>movieId</a:t>
            </a:r>
            <a:r>
              <a:rPr lang="en-US" sz="2600" dirty="0"/>
              <a:t>, rating. Foreign keys are used to establish relationships with dimension tables, ensuring data consistency and referential integrity.</a:t>
            </a:r>
          </a:p>
          <a:p>
            <a:pPr indent="-228600">
              <a:lnSpc>
                <a:spcPct val="90000"/>
              </a:lnSpc>
              <a:spcAft>
                <a:spcPts val="600"/>
              </a:spcAft>
              <a:buFont typeface="Arial" panose="020B0604020202020204" pitchFamily="34" charset="0"/>
              <a:buChar char="•"/>
            </a:pPr>
            <a:endParaRPr lang="en-US" sz="2600" dirty="0"/>
          </a:p>
          <a:p>
            <a:pPr>
              <a:lnSpc>
                <a:spcPct val="90000"/>
              </a:lnSpc>
              <a:spcAft>
                <a:spcPts val="600"/>
              </a:spcAft>
            </a:pPr>
            <a:r>
              <a:rPr lang="en-US" sz="2600" dirty="0"/>
              <a:t>Dimension Tables:</a:t>
            </a:r>
          </a:p>
          <a:p>
            <a:pPr marL="342900" indent="-228600">
              <a:lnSpc>
                <a:spcPct val="90000"/>
              </a:lnSpc>
              <a:spcAft>
                <a:spcPts val="600"/>
              </a:spcAft>
              <a:buFont typeface="Arial" panose="020B0604020202020204" pitchFamily="34" charset="0"/>
              <a:buChar char="•"/>
            </a:pPr>
            <a:r>
              <a:rPr lang="en-US" sz="2600" dirty="0"/>
              <a:t>Dimension Users</a:t>
            </a:r>
          </a:p>
          <a:p>
            <a:pPr marL="342900" indent="-228600">
              <a:lnSpc>
                <a:spcPct val="90000"/>
              </a:lnSpc>
              <a:spcAft>
                <a:spcPts val="600"/>
              </a:spcAft>
              <a:buFont typeface="Arial" panose="020B0604020202020204" pitchFamily="34" charset="0"/>
              <a:buChar char="•"/>
            </a:pPr>
            <a:r>
              <a:rPr lang="en-US" sz="2600" dirty="0"/>
              <a:t>Dimension Movies:</a:t>
            </a:r>
          </a:p>
          <a:p>
            <a:pPr marL="342900" indent="-228600">
              <a:lnSpc>
                <a:spcPct val="90000"/>
              </a:lnSpc>
              <a:spcAft>
                <a:spcPts val="600"/>
              </a:spcAft>
              <a:buFont typeface="Arial" panose="020B0604020202020204" pitchFamily="34" charset="0"/>
              <a:buChar char="•"/>
            </a:pPr>
            <a:r>
              <a:rPr lang="en-US" sz="2600" dirty="0"/>
              <a:t>Dimension Tags</a:t>
            </a:r>
          </a:p>
          <a:p>
            <a:pPr marL="342900" indent="-228600">
              <a:lnSpc>
                <a:spcPct val="90000"/>
              </a:lnSpc>
              <a:spcAft>
                <a:spcPts val="600"/>
              </a:spcAft>
              <a:buFont typeface="Arial" panose="020B0604020202020204" pitchFamily="34" charset="0"/>
              <a:buChar char="•"/>
            </a:pPr>
            <a:r>
              <a:rPr lang="en-US" sz="2600" dirty="0"/>
              <a:t>Dimension Links:</a:t>
            </a:r>
          </a:p>
          <a:p>
            <a:pPr indent="-228600">
              <a:lnSpc>
                <a:spcPct val="90000"/>
              </a:lnSpc>
              <a:spcAft>
                <a:spcPts val="600"/>
              </a:spcAft>
              <a:buFont typeface="Arial" panose="020B0604020202020204" pitchFamily="34" charset="0"/>
              <a:buChar char="•"/>
            </a:pPr>
            <a:endParaRPr lang="en-US" sz="1200" dirty="0"/>
          </a:p>
        </p:txBody>
      </p:sp>
      <p:pic>
        <p:nvPicPr>
          <p:cNvPr id="4" name="Content Placeholder 3">
            <a:extLst>
              <a:ext uri="{FF2B5EF4-FFF2-40B4-BE49-F238E27FC236}">
                <a16:creationId xmlns:a16="http://schemas.microsoft.com/office/drawing/2014/main" id="{A9507A07-4F72-CFAA-52FF-D09D05BBF389}"/>
              </a:ext>
            </a:extLst>
          </p:cNvPr>
          <p:cNvPicPr>
            <a:picLocks noGrp="1" noChangeAspect="1"/>
          </p:cNvPicPr>
          <p:nvPr>
            <p:ph idx="1"/>
          </p:nvPr>
        </p:nvPicPr>
        <p:blipFill>
          <a:blip r:embed="rId2"/>
          <a:stretch>
            <a:fillRect/>
          </a:stretch>
        </p:blipFill>
        <p:spPr>
          <a:xfrm>
            <a:off x="5729288" y="1143972"/>
            <a:ext cx="6185916" cy="4884380"/>
          </a:xfrm>
          <a:prstGeom prst="rect">
            <a:avLst/>
          </a:prstGeom>
        </p:spPr>
      </p:pic>
    </p:spTree>
    <p:extLst>
      <p:ext uri="{BB962C8B-B14F-4D97-AF65-F5344CB8AC3E}">
        <p14:creationId xmlns:p14="http://schemas.microsoft.com/office/powerpoint/2010/main" val="128155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F28EE-F945-943C-B302-D1DD4AD9347B}"/>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Data Migration from Source to Data Warehouse</a:t>
            </a:r>
            <a:br>
              <a:rPr lang="en-IN" b="1" i="0" dirty="0">
                <a:solidFill>
                  <a:srgbClr val="FFFFFF"/>
                </a:solidFill>
                <a:effectLst/>
                <a:latin typeface="Söhne"/>
              </a:rPr>
            </a:br>
            <a:endParaRPr lang="en-US" dirty="0">
              <a:solidFill>
                <a:srgbClr val="FFFFFF"/>
              </a:solidFill>
            </a:endParaRPr>
          </a:p>
        </p:txBody>
      </p:sp>
      <p:sp>
        <p:nvSpPr>
          <p:cNvPr id="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8E646EA-1C99-B9AA-02A6-9DD1F1147583}"/>
              </a:ext>
            </a:extLst>
          </p:cNvPr>
          <p:cNvSpPr/>
          <p:nvPr/>
        </p:nvSpPr>
        <p:spPr>
          <a:xfrm>
            <a:off x="4641598" y="263043"/>
            <a:ext cx="6654650" cy="118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dirty="0"/>
              <a:t>1.</a:t>
            </a:r>
            <a:r>
              <a:rPr lang="en-IN" sz="1800" u="sng" dirty="0"/>
              <a:t>Database Connections:</a:t>
            </a:r>
          </a:p>
          <a:p>
            <a:pPr algn="ctr"/>
            <a:r>
              <a:rPr lang="en-IN" sz="1800" dirty="0"/>
              <a:t>wo separate connections are established: one to the source </a:t>
            </a:r>
            <a:r>
              <a:rPr lang="en-IN" sz="1800" dirty="0" err="1"/>
              <a:t>Movies.db</a:t>
            </a:r>
            <a:r>
              <a:rPr lang="en-IN" sz="1800" dirty="0"/>
              <a:t> and another to the target </a:t>
            </a:r>
            <a:r>
              <a:rPr lang="en-IN" sz="1800" dirty="0" err="1"/>
              <a:t>datawarehouse.db</a:t>
            </a:r>
            <a:r>
              <a:rPr lang="en-IN" sz="1800" dirty="0"/>
              <a:t>.</a:t>
            </a:r>
          </a:p>
          <a:p>
            <a:pPr algn="ctr"/>
            <a:endParaRPr lang="en-US" dirty="0"/>
          </a:p>
        </p:txBody>
      </p:sp>
      <p:sp>
        <p:nvSpPr>
          <p:cNvPr id="14" name="Rectangle 13">
            <a:extLst>
              <a:ext uri="{FF2B5EF4-FFF2-40B4-BE49-F238E27FC236}">
                <a16:creationId xmlns:a16="http://schemas.microsoft.com/office/drawing/2014/main" id="{6FA76756-D705-B2F1-6EB3-C9CEBB55A90B}"/>
              </a:ext>
            </a:extLst>
          </p:cNvPr>
          <p:cNvSpPr/>
          <p:nvPr/>
        </p:nvSpPr>
        <p:spPr>
          <a:xfrm>
            <a:off x="4641598" y="1784249"/>
            <a:ext cx="6654650" cy="118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dirty="0"/>
              <a:t>2. </a:t>
            </a:r>
            <a:r>
              <a:rPr lang="en-IN" sz="1800" u="sng" dirty="0"/>
              <a:t>Fetching Data from the Source:</a:t>
            </a:r>
          </a:p>
          <a:p>
            <a:pPr marL="0" indent="0">
              <a:buNone/>
            </a:pPr>
            <a:r>
              <a:rPr lang="en-IN" sz="1800" dirty="0"/>
              <a:t>A SQL SELECT query retrieves data from the movies table (</a:t>
            </a:r>
            <a:r>
              <a:rPr lang="en-IN" sz="1800" dirty="0" err="1"/>
              <a:t>movieId</a:t>
            </a:r>
            <a:r>
              <a:rPr lang="en-IN" sz="1800" dirty="0"/>
              <a:t>, title, genres, and year) in the source database.</a:t>
            </a:r>
          </a:p>
          <a:p>
            <a:pPr algn="ctr"/>
            <a:endParaRPr lang="en-US" dirty="0"/>
          </a:p>
        </p:txBody>
      </p:sp>
      <p:sp>
        <p:nvSpPr>
          <p:cNvPr id="15" name="Rectangle 14">
            <a:extLst>
              <a:ext uri="{FF2B5EF4-FFF2-40B4-BE49-F238E27FC236}">
                <a16:creationId xmlns:a16="http://schemas.microsoft.com/office/drawing/2014/main" id="{6CBF0497-9DC4-2D7A-DB90-F9D9995566D6}"/>
              </a:ext>
            </a:extLst>
          </p:cNvPr>
          <p:cNvSpPr/>
          <p:nvPr/>
        </p:nvSpPr>
        <p:spPr>
          <a:xfrm>
            <a:off x="4641598" y="3300117"/>
            <a:ext cx="6678895" cy="132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dirty="0"/>
              <a:t>3.</a:t>
            </a:r>
            <a:r>
              <a:rPr lang="en-IN" sz="1800" u="sng" dirty="0"/>
              <a:t>Inserting Data into the Target:</a:t>
            </a:r>
          </a:p>
          <a:p>
            <a:pPr marL="0" indent="0">
              <a:buNone/>
            </a:pPr>
            <a:r>
              <a:rPr lang="en-IN" sz="1800" dirty="0"/>
              <a:t>A SQL INSERT INTO query is defined to insert data into the </a:t>
            </a:r>
            <a:r>
              <a:rPr lang="en-IN" sz="1800" dirty="0" err="1"/>
              <a:t>dimension_movies</a:t>
            </a:r>
            <a:r>
              <a:rPr lang="en-IN" sz="1800" dirty="0"/>
              <a:t> table in the target database.</a:t>
            </a:r>
          </a:p>
          <a:p>
            <a:pPr algn="ctr"/>
            <a:endParaRPr lang="en-US" dirty="0"/>
          </a:p>
        </p:txBody>
      </p:sp>
      <p:sp>
        <p:nvSpPr>
          <p:cNvPr id="17" name="Rectangle 16">
            <a:extLst>
              <a:ext uri="{FF2B5EF4-FFF2-40B4-BE49-F238E27FC236}">
                <a16:creationId xmlns:a16="http://schemas.microsoft.com/office/drawing/2014/main" id="{5DF9F06F-6386-CDD0-37ED-2BB34A4E7E2A}"/>
              </a:ext>
            </a:extLst>
          </p:cNvPr>
          <p:cNvSpPr/>
          <p:nvPr/>
        </p:nvSpPr>
        <p:spPr>
          <a:xfrm>
            <a:off x="4641598" y="5018594"/>
            <a:ext cx="6765183" cy="132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dirty="0"/>
              <a:t>4. </a:t>
            </a:r>
            <a:r>
              <a:rPr lang="en-IN" u="sng" dirty="0"/>
              <a:t>Validation and Data Verification:</a:t>
            </a:r>
          </a:p>
          <a:p>
            <a:pPr marL="457200" lvl="1" indent="0">
              <a:buNone/>
            </a:pPr>
            <a:r>
              <a:rPr lang="en-IN" dirty="0"/>
              <a:t>A SQL query retrieves the first 5 records from the </a:t>
            </a:r>
            <a:r>
              <a:rPr lang="en-IN" dirty="0" err="1"/>
              <a:t>dimension_movies</a:t>
            </a:r>
            <a:r>
              <a:rPr lang="en-IN" dirty="0"/>
              <a:t> table to confirm that data has been successfully inserted.</a:t>
            </a:r>
          </a:p>
          <a:p>
            <a:pPr algn="ctr"/>
            <a:endParaRPr lang="en-US" dirty="0"/>
          </a:p>
        </p:txBody>
      </p:sp>
    </p:spTree>
    <p:extLst>
      <p:ext uri="{BB962C8B-B14F-4D97-AF65-F5344CB8AC3E}">
        <p14:creationId xmlns:p14="http://schemas.microsoft.com/office/powerpoint/2010/main" val="634411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856</Words>
  <Application>Microsoft Macintosh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Söhne</vt:lpstr>
      <vt:lpstr>Söhne Mono</vt:lpstr>
      <vt:lpstr>Times New Roman</vt:lpstr>
      <vt:lpstr>Office Theme</vt:lpstr>
      <vt:lpstr>Advance Database Management  Term Project</vt:lpstr>
      <vt:lpstr>WORKFLOW</vt:lpstr>
      <vt:lpstr>What is data warehouse?</vt:lpstr>
      <vt:lpstr>WHAT IS ETL?</vt:lpstr>
      <vt:lpstr>1.EXTRACTION </vt:lpstr>
      <vt:lpstr>2. TRANSFORMATION </vt:lpstr>
      <vt:lpstr>3. LOADING</vt:lpstr>
      <vt:lpstr>STAR SCHEMA</vt:lpstr>
      <vt:lpstr>Data Migration from Source to Data Warehouse </vt:lpstr>
      <vt:lpstr>Data Synchronization for Data Warehouse </vt:lpstr>
      <vt:lpstr>Why This Synchronization is Needed? </vt:lpstr>
      <vt:lpstr>Querying Data Warehouse for Specific Records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Database Management  Term Project</dc:title>
  <dc:creator>Akshita Jain</dc:creator>
  <cp:lastModifiedBy>Akshita Jain</cp:lastModifiedBy>
  <cp:revision>2</cp:revision>
  <dcterms:created xsi:type="dcterms:W3CDTF">2024-04-22T23:05:04Z</dcterms:created>
  <dcterms:modified xsi:type="dcterms:W3CDTF">2024-04-23T20:16:28Z</dcterms:modified>
</cp:coreProperties>
</file>